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</p:sldIdLst>
  <p:sldSz cy="27432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857830" y="685800"/>
            <a:ext cx="114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857830" y="685800"/>
            <a:ext cx="114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f5fbd4852_0_0:notes"/>
          <p:cNvSpPr/>
          <p:nvPr>
            <p:ph idx="2" type="sldImg"/>
          </p:nvPr>
        </p:nvSpPr>
        <p:spPr>
          <a:xfrm>
            <a:off x="2857830" y="685800"/>
            <a:ext cx="114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f5fbd485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f5fbd4852_0_3:notes"/>
          <p:cNvSpPr/>
          <p:nvPr>
            <p:ph idx="2" type="sldImg"/>
          </p:nvPr>
        </p:nvSpPr>
        <p:spPr>
          <a:xfrm>
            <a:off x="2857830" y="685800"/>
            <a:ext cx="114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f5fbd4852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3971067"/>
            <a:ext cx="8520600" cy="10947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15115333"/>
            <a:ext cx="8520600" cy="4227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24870489"/>
            <a:ext cx="548700" cy="209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5899333"/>
            <a:ext cx="8520600" cy="10472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16811867"/>
            <a:ext cx="8520600" cy="693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24870489"/>
            <a:ext cx="548700" cy="209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24870489"/>
            <a:ext cx="548700" cy="209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11471200"/>
            <a:ext cx="8520600" cy="448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24870489"/>
            <a:ext cx="548700" cy="209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2373467"/>
            <a:ext cx="8520600" cy="3054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6146533"/>
            <a:ext cx="8520600" cy="18220799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24870489"/>
            <a:ext cx="548700" cy="209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2373467"/>
            <a:ext cx="8520600" cy="3054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6146533"/>
            <a:ext cx="3999900" cy="18220799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6146533"/>
            <a:ext cx="3999900" cy="18220799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24870489"/>
            <a:ext cx="548700" cy="209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2373467"/>
            <a:ext cx="8520600" cy="3054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24870489"/>
            <a:ext cx="548700" cy="209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2963200"/>
            <a:ext cx="2808000" cy="4030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7411200"/>
            <a:ext cx="2808000" cy="16956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24870489"/>
            <a:ext cx="548700" cy="209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2400800"/>
            <a:ext cx="6367800" cy="2181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24870489"/>
            <a:ext cx="548700" cy="209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667"/>
            <a:ext cx="4572000" cy="2743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6576934"/>
            <a:ext cx="4045200" cy="7905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14949733"/>
            <a:ext cx="4045200" cy="6587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3861733"/>
            <a:ext cx="3837000" cy="1970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24870489"/>
            <a:ext cx="548700" cy="209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22563067"/>
            <a:ext cx="5998800" cy="322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24870489"/>
            <a:ext cx="548700" cy="209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373467"/>
            <a:ext cx="8520600" cy="30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6146533"/>
            <a:ext cx="8520600" cy="18220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24870489"/>
            <a:ext cx="548700" cy="20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