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407275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06" y="-108"/>
      </p:cViewPr>
      <p:guideLst>
        <p:guide orient="horz" pos="3168"/>
        <p:guide pos="2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3082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685800"/>
            <a:ext cx="25257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52484" y="1456058"/>
            <a:ext cx="69018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52477" y="5542289"/>
            <a:ext cx="69018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52477" y="2163089"/>
            <a:ext cx="69018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2477" y="6164351"/>
            <a:ext cx="69018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52477" y="4206107"/>
            <a:ext cx="69018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6901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3240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914249" y="2253729"/>
            <a:ext cx="3240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52477" y="1086507"/>
            <a:ext cx="22746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52477" y="2717440"/>
            <a:ext cx="22746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97103" y="880293"/>
            <a:ext cx="51579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03325" y="-244"/>
            <a:ext cx="3703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15055" y="2411542"/>
            <a:ext cx="32766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15055" y="5481569"/>
            <a:ext cx="32766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001000" y="1415969"/>
            <a:ext cx="31080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2477" y="8273124"/>
            <a:ext cx="485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69018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 rot="-352856">
            <a:off x="751465" y="286643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5" name="Shape 55"/>
          <p:cNvSpPr txBox="1"/>
          <p:nvPr/>
        </p:nvSpPr>
        <p:spPr>
          <a:xfrm rot="-352856">
            <a:off x="840039" y="3911701"/>
            <a:ext cx="5191222" cy="967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6" name="Shape 56"/>
          <p:cNvSpPr txBox="1"/>
          <p:nvPr/>
        </p:nvSpPr>
        <p:spPr>
          <a:xfrm rot="-352856">
            <a:off x="1060514" y="5306501"/>
            <a:ext cx="5191222" cy="967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7" name="Shape 57"/>
          <p:cNvSpPr txBox="1"/>
          <p:nvPr/>
        </p:nvSpPr>
        <p:spPr>
          <a:xfrm rot="-352856">
            <a:off x="1150640" y="65673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8" name="Shape 58"/>
          <p:cNvSpPr txBox="1"/>
          <p:nvPr/>
        </p:nvSpPr>
        <p:spPr>
          <a:xfrm rot="-352856">
            <a:off x="1371115" y="787708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" name="TextBox 1"/>
          <p:cNvSpPr txBox="1"/>
          <p:nvPr/>
        </p:nvSpPr>
        <p:spPr>
          <a:xfrm>
            <a:off x="-106363" y="86380"/>
            <a:ext cx="76660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1920s Society: Upload to Google Classroom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 rot="-352856">
            <a:off x="1371115" y="787708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" name="Shape 64"/>
          <p:cNvSpPr txBox="1"/>
          <p:nvPr/>
        </p:nvSpPr>
        <p:spPr>
          <a:xfrm rot="-352856">
            <a:off x="1200165" y="66764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" name="Shape 65"/>
          <p:cNvSpPr txBox="1"/>
          <p:nvPr/>
        </p:nvSpPr>
        <p:spPr>
          <a:xfrm rot="-352856">
            <a:off x="944090" y="528011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6" name="Shape 66"/>
          <p:cNvSpPr txBox="1"/>
          <p:nvPr/>
        </p:nvSpPr>
        <p:spPr>
          <a:xfrm rot="-352856">
            <a:off x="815665" y="394333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7" name="Shape 67"/>
          <p:cNvSpPr txBox="1"/>
          <p:nvPr/>
        </p:nvSpPr>
        <p:spPr>
          <a:xfrm rot="-352856">
            <a:off x="695740" y="28022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1387150" y="8083800"/>
            <a:ext cx="51909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3" name="Shape 73"/>
          <p:cNvSpPr txBox="1"/>
          <p:nvPr/>
        </p:nvSpPr>
        <p:spPr>
          <a:xfrm>
            <a:off x="1165125" y="6712975"/>
            <a:ext cx="51909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4" name="Shape 74"/>
          <p:cNvSpPr txBox="1"/>
          <p:nvPr/>
        </p:nvSpPr>
        <p:spPr>
          <a:xfrm>
            <a:off x="951625" y="5461300"/>
            <a:ext cx="51909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5" name="Shape 75"/>
          <p:cNvSpPr txBox="1"/>
          <p:nvPr/>
        </p:nvSpPr>
        <p:spPr>
          <a:xfrm rot="-352856">
            <a:off x="1371115" y="787708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6" name="Shape 76"/>
          <p:cNvSpPr txBox="1"/>
          <p:nvPr/>
        </p:nvSpPr>
        <p:spPr>
          <a:xfrm rot="-352856">
            <a:off x="1107715" y="65793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Shape 77"/>
          <p:cNvSpPr txBox="1"/>
          <p:nvPr/>
        </p:nvSpPr>
        <p:spPr>
          <a:xfrm rot="-352856">
            <a:off x="951465" y="5281636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8" name="Shape 78"/>
          <p:cNvSpPr txBox="1"/>
          <p:nvPr/>
        </p:nvSpPr>
        <p:spPr>
          <a:xfrm rot="-352856">
            <a:off x="840065" y="398391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9" name="Shape 79"/>
          <p:cNvSpPr txBox="1"/>
          <p:nvPr/>
        </p:nvSpPr>
        <p:spPr>
          <a:xfrm rot="-352856">
            <a:off x="779715" y="28513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 rot="-352856">
            <a:off x="1354090" y="8030261"/>
            <a:ext cx="5191222" cy="71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5" name="Shape 85"/>
          <p:cNvSpPr txBox="1"/>
          <p:nvPr/>
        </p:nvSpPr>
        <p:spPr>
          <a:xfrm rot="-352856">
            <a:off x="1197064" y="6684243"/>
            <a:ext cx="5191222" cy="98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6" name="Shape 86"/>
          <p:cNvSpPr txBox="1"/>
          <p:nvPr/>
        </p:nvSpPr>
        <p:spPr>
          <a:xfrm rot="-352856">
            <a:off x="1009089" y="5219818"/>
            <a:ext cx="5191222" cy="98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7" name="Shape 87"/>
          <p:cNvSpPr txBox="1"/>
          <p:nvPr/>
        </p:nvSpPr>
        <p:spPr>
          <a:xfrm rot="-352856">
            <a:off x="812589" y="3968118"/>
            <a:ext cx="5191222" cy="989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8" name="Shape 88"/>
          <p:cNvSpPr txBox="1"/>
          <p:nvPr/>
        </p:nvSpPr>
        <p:spPr>
          <a:xfrm rot="-352856">
            <a:off x="710089" y="2810456"/>
            <a:ext cx="5191222" cy="8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Custom</PresentationFormat>
  <Paragraphs>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2019-02-06T15:00:34Z</dcterms:modified>
</cp:coreProperties>
</file>