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2667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5334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8001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0668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3335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16129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18796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21463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818181"/>
        </a:fontRef>
        <a:srgbClr val="818181"/>
      </a:tcTxStyle>
      <a:tcStyle>
        <a:tcBdr>
          <a:left>
            <a:ln w="12700" cap="flat">
              <a:solidFill>
                <a:srgbClr val="A5A7A6"/>
              </a:solidFill>
              <a:prstDash val="solid"/>
              <a:miter lim="400000"/>
            </a:ln>
          </a:left>
          <a:right>
            <a:ln w="12700" cap="flat">
              <a:solidFill>
                <a:srgbClr val="A5A7A6"/>
              </a:solidFill>
              <a:prstDash val="solid"/>
              <a:miter lim="400000"/>
            </a:ln>
          </a:right>
          <a:top>
            <a:ln w="12700" cap="flat">
              <a:solidFill>
                <a:srgbClr val="A5A7A6"/>
              </a:solidFill>
              <a:prstDash val="solid"/>
              <a:miter lim="400000"/>
            </a:ln>
          </a:top>
          <a:bottom>
            <a:ln w="12700" cap="flat">
              <a:solidFill>
                <a:srgbClr val="A5A7A6"/>
              </a:solidFill>
              <a:prstDash val="solid"/>
              <a:miter lim="400000"/>
            </a:ln>
          </a:bottom>
          <a:insideH>
            <a:ln w="12700" cap="flat">
              <a:solidFill>
                <a:srgbClr val="A5A7A6"/>
              </a:solidFill>
              <a:prstDash val="solid"/>
              <a:miter lim="400000"/>
            </a:ln>
          </a:insideH>
          <a:insideV>
            <a:ln w="12700" cap="flat">
              <a:solidFill>
                <a:srgbClr val="A5A7A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4E5E4">
              <a:alpha val="31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5A7A6"/>
              </a:solidFill>
              <a:prstDash val="solid"/>
              <a:miter lim="400000"/>
            </a:ln>
          </a:left>
          <a:right>
            <a:ln w="12700" cap="flat">
              <a:solidFill>
                <a:srgbClr val="A5A7A6"/>
              </a:solidFill>
              <a:prstDash val="solid"/>
              <a:miter lim="400000"/>
            </a:ln>
          </a:right>
          <a:top>
            <a:ln w="12700" cap="flat">
              <a:solidFill>
                <a:srgbClr val="A5A7A6"/>
              </a:solidFill>
              <a:prstDash val="solid"/>
              <a:miter lim="400000"/>
            </a:ln>
          </a:top>
          <a:bottom>
            <a:ln w="12700" cap="flat">
              <a:solidFill>
                <a:srgbClr val="A5A7A6"/>
              </a:solidFill>
              <a:prstDash val="solid"/>
              <a:miter lim="400000"/>
            </a:ln>
          </a:bottom>
          <a:insideH>
            <a:ln w="12700" cap="flat">
              <a:solidFill>
                <a:srgbClr val="A5A7A6"/>
              </a:solidFill>
              <a:prstDash val="solid"/>
              <a:miter lim="400000"/>
            </a:ln>
          </a:insideH>
          <a:insideV>
            <a:ln w="12700" cap="flat">
              <a:solidFill>
                <a:srgbClr val="A5A7A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5A7A6"/>
              </a:solidFill>
              <a:prstDash val="solid"/>
              <a:miter lim="400000"/>
            </a:ln>
          </a:left>
          <a:right>
            <a:ln w="12700" cap="flat">
              <a:solidFill>
                <a:srgbClr val="A5A7A6"/>
              </a:solidFill>
              <a:prstDash val="solid"/>
              <a:miter lim="400000"/>
            </a:ln>
          </a:right>
          <a:top>
            <a:ln w="25400" cap="flat">
              <a:solidFill>
                <a:srgbClr val="A5A7A6"/>
              </a:solidFill>
              <a:prstDash val="solid"/>
              <a:miter lim="400000"/>
            </a:ln>
          </a:top>
          <a:bottom>
            <a:ln w="12700" cap="flat">
              <a:solidFill>
                <a:srgbClr val="A5A7A6"/>
              </a:solidFill>
              <a:prstDash val="solid"/>
              <a:miter lim="400000"/>
            </a:ln>
          </a:bottom>
          <a:insideH>
            <a:ln w="12700" cap="flat">
              <a:solidFill>
                <a:srgbClr val="A5A7A6"/>
              </a:solidFill>
              <a:prstDash val="solid"/>
              <a:miter lim="400000"/>
            </a:ln>
          </a:insideH>
          <a:insideV>
            <a:ln w="12700" cap="flat">
              <a:solidFill>
                <a:srgbClr val="A5A7A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5A7A6"/>
              </a:solidFill>
              <a:prstDash val="solid"/>
              <a:miter lim="400000"/>
            </a:ln>
          </a:left>
          <a:right>
            <a:ln w="12700" cap="flat">
              <a:solidFill>
                <a:srgbClr val="A5A7A6"/>
              </a:solidFill>
              <a:prstDash val="solid"/>
              <a:miter lim="400000"/>
            </a:ln>
          </a:right>
          <a:top>
            <a:ln w="12700" cap="flat">
              <a:solidFill>
                <a:srgbClr val="A5A7A6"/>
              </a:solidFill>
              <a:prstDash val="solid"/>
              <a:miter lim="400000"/>
            </a:ln>
          </a:top>
          <a:bottom>
            <a:ln w="12700" cap="flat">
              <a:solidFill>
                <a:srgbClr val="A5A7A6"/>
              </a:solidFill>
              <a:prstDash val="solid"/>
              <a:miter lim="400000"/>
            </a:ln>
          </a:bottom>
          <a:insideH>
            <a:ln w="12700" cap="flat">
              <a:solidFill>
                <a:srgbClr val="A5A7A6"/>
              </a:solidFill>
              <a:prstDash val="solid"/>
              <a:miter lim="400000"/>
            </a:ln>
          </a:insideH>
          <a:insideV>
            <a:ln w="12700" cap="flat">
              <a:solidFill>
                <a:srgbClr val="A5A7A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9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06400" latinLnBrk="0">
      <a:defRPr sz="1400">
        <a:latin typeface="Lucida Grande"/>
        <a:ea typeface="Lucida Grande"/>
        <a:cs typeface="Lucida Grande"/>
        <a:sym typeface="Lucida Grande"/>
      </a:defRPr>
    </a:lvl1pPr>
    <a:lvl2pPr indent="228600" defTabSz="406400" latinLnBrk="0">
      <a:defRPr sz="1400">
        <a:latin typeface="Lucida Grande"/>
        <a:ea typeface="Lucida Grande"/>
        <a:cs typeface="Lucida Grande"/>
        <a:sym typeface="Lucida Grande"/>
      </a:defRPr>
    </a:lvl2pPr>
    <a:lvl3pPr indent="457200" defTabSz="406400" latinLnBrk="0">
      <a:defRPr sz="1400">
        <a:latin typeface="Lucida Grande"/>
        <a:ea typeface="Lucida Grande"/>
        <a:cs typeface="Lucida Grande"/>
        <a:sym typeface="Lucida Grande"/>
      </a:defRPr>
    </a:lvl3pPr>
    <a:lvl4pPr indent="685800" defTabSz="406400" latinLnBrk="0">
      <a:defRPr sz="1400">
        <a:latin typeface="Lucida Grande"/>
        <a:ea typeface="Lucida Grande"/>
        <a:cs typeface="Lucida Grande"/>
        <a:sym typeface="Lucida Grande"/>
      </a:defRPr>
    </a:lvl4pPr>
    <a:lvl5pPr indent="914400" defTabSz="406400" latinLnBrk="0">
      <a:defRPr sz="1400">
        <a:latin typeface="Lucida Grande"/>
        <a:ea typeface="Lucida Grande"/>
        <a:cs typeface="Lucida Grande"/>
        <a:sym typeface="Lucida Grande"/>
      </a:defRPr>
    </a:lvl5pPr>
    <a:lvl6pPr indent="1143000" defTabSz="406400" latinLnBrk="0">
      <a:defRPr sz="1400">
        <a:latin typeface="Lucida Grande"/>
        <a:ea typeface="Lucida Grande"/>
        <a:cs typeface="Lucida Grande"/>
        <a:sym typeface="Lucida Grande"/>
      </a:defRPr>
    </a:lvl6pPr>
    <a:lvl7pPr indent="1371600" defTabSz="406400" latinLnBrk="0">
      <a:defRPr sz="1400">
        <a:latin typeface="Lucida Grande"/>
        <a:ea typeface="Lucida Grande"/>
        <a:cs typeface="Lucida Grande"/>
        <a:sym typeface="Lucida Grande"/>
      </a:defRPr>
    </a:lvl7pPr>
    <a:lvl8pPr indent="1600200" defTabSz="406400" latinLnBrk="0">
      <a:defRPr sz="1400">
        <a:latin typeface="Lucida Grande"/>
        <a:ea typeface="Lucida Grande"/>
        <a:cs typeface="Lucida Grande"/>
        <a:sym typeface="Lucida Grande"/>
      </a:defRPr>
    </a:lvl8pPr>
    <a:lvl9pPr indent="1828800" defTabSz="4064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pic" idx="13"/>
          </p:nvPr>
        </p:nvSpPr>
        <p:spPr>
          <a:xfrm>
            <a:off x="1653241" y="1840080"/>
            <a:ext cx="5842001" cy="4381501"/>
          </a:xfrm>
          <a:prstGeom prst="rect">
            <a:avLst/>
          </a:prstGeom>
          <a:ln w="177800">
            <a:solidFill>
              <a:srgbClr val="EBECEA"/>
            </a:solidFill>
          </a:ln>
          <a:effectLst>
            <a:outerShdw blurRad="76200" dist="190500" rotWithShape="0">
              <a:srgbClr val="000000">
                <a:alpha val="30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762000" y="254000"/>
            <a:ext cx="7607300" cy="787400"/>
          </a:xfrm>
          <a:prstGeom prst="rect">
            <a:avLst/>
          </a:prstGeom>
          <a:effectLst>
            <a:outerShdw blurRad="25400" dist="12700" dir="16200000" rotWithShape="0">
              <a:srgbClr val="000000">
                <a:alpha val="70000"/>
              </a:srgbClr>
            </a:outerShdw>
          </a:effectLst>
        </p:spPr>
        <p:txBody>
          <a:bodyPr/>
          <a:lstStyle>
            <a:lvl1pPr>
              <a:defRPr sz="4200" spc="252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762000" y="1028700"/>
            <a:ext cx="7607300" cy="533400"/>
          </a:xfrm>
          <a:prstGeom prst="rect">
            <a:avLst/>
          </a:prstGeom>
          <a:effectLst>
            <a:outerShdw blurRad="25400" dist="12700" dir="16200000" rotWithShape="0">
              <a:srgbClr val="000000">
                <a:alpha val="70000"/>
              </a:srgbClr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22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pc="22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pc="22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pc="22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pc="22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4439265" y="6515100"/>
            <a:ext cx="256541" cy="26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CBCB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Bi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idx="13"/>
          </p:nvPr>
        </p:nvSpPr>
        <p:spPr>
          <a:xfrm>
            <a:off x="809386" y="598853"/>
            <a:ext cx="7520941" cy="5662194"/>
          </a:xfrm>
          <a:prstGeom prst="rect">
            <a:avLst/>
          </a:prstGeom>
          <a:ln w="177800">
            <a:solidFill>
              <a:srgbClr val="EBECEA"/>
            </a:solidFill>
          </a:ln>
          <a:effectLst>
            <a:outerShdw blurRad="76200" dist="190500" rotWithShape="0">
              <a:srgbClr val="000000">
                <a:alpha val="30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CBCB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pic" sz="half" idx="13"/>
          </p:nvPr>
        </p:nvSpPr>
        <p:spPr>
          <a:xfrm>
            <a:off x="5092700" y="1714500"/>
            <a:ext cx="3339704" cy="4452938"/>
          </a:xfrm>
          <a:prstGeom prst="rect">
            <a:avLst/>
          </a:prstGeom>
          <a:ln w="177800">
            <a:solidFill>
              <a:srgbClr val="EBECEA"/>
            </a:solidFill>
          </a:ln>
          <a:effectLst>
            <a:outerShdw blurRad="76200" dist="190500" rotWithShape="0">
              <a:srgbClr val="000000">
                <a:alpha val="30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sz="half" idx="1"/>
          </p:nvPr>
        </p:nvSpPr>
        <p:spPr>
          <a:xfrm>
            <a:off x="762000" y="1816100"/>
            <a:ext cx="3708400" cy="42926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sz="half" idx="1"/>
          </p:nvPr>
        </p:nvSpPr>
        <p:spPr>
          <a:xfrm>
            <a:off x="762000" y="1816100"/>
            <a:ext cx="3708400" cy="42926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sz="half" idx="1"/>
          </p:nvPr>
        </p:nvSpPr>
        <p:spPr>
          <a:xfrm>
            <a:off x="4673600" y="1816100"/>
            <a:ext cx="3708400" cy="42926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600" b="0" cap="none" spc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xfrm>
            <a:off x="889000" y="1943100"/>
            <a:ext cx="7366000" cy="4025900"/>
          </a:xfrm>
          <a:prstGeom prst="rect">
            <a:avLst/>
          </a:prstGeom>
        </p:spPr>
        <p:txBody>
          <a:bodyPr/>
          <a:lstStyle>
            <a:lvl1pPr marL="698500" indent="-444500">
              <a:spcBef>
                <a:spcPts val="1600"/>
              </a:spcBef>
              <a:buSzPct val="171000"/>
              <a:buChar char="•"/>
              <a:defRPr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041400" indent="-444500">
              <a:spcBef>
                <a:spcPts val="1600"/>
              </a:spcBef>
              <a:buSzPct val="171000"/>
              <a:buChar char="•"/>
              <a:defRPr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84300" indent="-444500">
              <a:spcBef>
                <a:spcPts val="1600"/>
              </a:spcBef>
              <a:buSzPct val="171000"/>
              <a:buChar char="•"/>
              <a:defRPr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739900" indent="-444500">
              <a:spcBef>
                <a:spcPts val="1600"/>
              </a:spcBef>
              <a:buSzPct val="171000"/>
              <a:buChar char="•"/>
              <a:defRPr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82800" indent="-444500">
              <a:spcBef>
                <a:spcPts val="1600"/>
              </a:spcBef>
              <a:buSzPct val="171000"/>
              <a:buChar char="•"/>
              <a:defRPr sz="2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4445000" y="6527800"/>
            <a:ext cx="241300" cy="254000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200" b="0" spc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324482" anchor="t"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546100" y="533400"/>
            <a:ext cx="8039100" cy="5778500"/>
          </a:xfrm>
          <a:prstGeom prst="roundRect">
            <a:avLst>
              <a:gd name="adj" fmla="val 659"/>
            </a:avLst>
          </a:prstGeom>
          <a:solidFill>
            <a:srgbClr val="FFFEFC">
              <a:alpha val="94360"/>
            </a:srgbClr>
          </a:solidFill>
          <a:ln w="12700">
            <a:miter lim="400000"/>
          </a:ln>
          <a:effectLst>
            <a:outerShdw blurRad="38100" dist="12700" dir="16200000" rotWithShape="0">
              <a:srgbClr val="000000">
                <a:alpha val="2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1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762000" y="977900"/>
            <a:ext cx="7607300" cy="4914900"/>
          </a:xfrm>
          <a:prstGeom prst="rect">
            <a:avLst/>
          </a:prstGeom>
        </p:spPr>
        <p:txBody>
          <a:bodyPr/>
          <a:lstStyle>
            <a:lvl1pPr>
              <a:spcBef>
                <a:spcPts val="3400"/>
              </a:spcBef>
              <a:buBlip>
                <a:blip r:embed="rId2"/>
              </a:buBlip>
            </a:lvl1pPr>
            <a:lvl2pPr>
              <a:spcBef>
                <a:spcPts val="3400"/>
              </a:spcBef>
              <a:buBlip>
                <a:blip r:embed="rId2"/>
              </a:buBlip>
            </a:lvl2pPr>
            <a:lvl3pPr>
              <a:spcBef>
                <a:spcPts val="3400"/>
              </a:spcBef>
              <a:buBlip>
                <a:blip r:embed="rId2"/>
              </a:buBlip>
            </a:lvl3pPr>
            <a:lvl4pPr>
              <a:spcBef>
                <a:spcPts val="3400"/>
              </a:spcBef>
              <a:buBlip>
                <a:blip r:embed="rId2"/>
              </a:buBlip>
            </a:lvl4pPr>
            <a:lvl5pPr>
              <a:spcBef>
                <a:spcPts val="34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xfrm>
            <a:off x="762000" y="2438400"/>
            <a:ext cx="7607300" cy="1993900"/>
          </a:xfrm>
          <a:prstGeom prst="rect">
            <a:avLst/>
          </a:prstGeom>
          <a:effectLst>
            <a:outerShdw blurRad="25400" dist="12700" dir="16200000" rotWithShape="0">
              <a:srgbClr val="000000">
                <a:alpha val="7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xfrm>
            <a:off x="4439265" y="6515100"/>
            <a:ext cx="256541" cy="26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CBCB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pic" idx="13"/>
          </p:nvPr>
        </p:nvSpPr>
        <p:spPr>
          <a:xfrm>
            <a:off x="1385351" y="563134"/>
            <a:ext cx="6377941" cy="4801679"/>
          </a:xfrm>
          <a:prstGeom prst="rect">
            <a:avLst/>
          </a:prstGeom>
          <a:ln w="177800">
            <a:solidFill>
              <a:srgbClr val="EBECEA"/>
            </a:solidFill>
          </a:ln>
          <a:effectLst>
            <a:outerShdw blurRad="76200" dist="190500" rotWithShape="0">
              <a:srgbClr val="000000">
                <a:alpha val="30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1333500" y="5892800"/>
            <a:ext cx="6464300" cy="330200"/>
          </a:xfrm>
          <a:prstGeom prst="rect">
            <a:avLst/>
          </a:prstGeom>
          <a:effectLst>
            <a:outerShdw blurRad="25400" dist="12700" dir="16200000" rotWithShape="0">
              <a:srgbClr val="000000">
                <a:alpha val="70000"/>
              </a:srgbClr>
            </a:outerShdw>
          </a:effectLst>
        </p:spPr>
        <p:txBody>
          <a:bodyPr/>
          <a:lstStyle>
            <a:lvl1pPr algn="l">
              <a:lnSpc>
                <a:spcPct val="100000"/>
              </a:lnSpc>
              <a:defRPr sz="1400" spc="21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1333500" y="6184900"/>
            <a:ext cx="6464300" cy="292100"/>
          </a:xfrm>
          <a:prstGeom prst="rect">
            <a:avLst/>
          </a:prstGeom>
          <a:effectLst>
            <a:outerShdw blurRad="25400" dist="12700" dir="16200000" rotWithShape="0">
              <a:srgbClr val="000000">
                <a:alpha val="70000"/>
              </a:srgbClr>
            </a:outerShdw>
          </a:effectLst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1000" b="1" i="1" spc="39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1000" b="1" i="1" spc="39">
                <a:solidFill>
                  <a:srgbClr val="FFF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1000" b="1" i="1" spc="39">
                <a:solidFill>
                  <a:srgbClr val="FFF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1000" b="1" i="1" spc="39">
                <a:solidFill>
                  <a:srgbClr val="FFF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1000" b="1" i="1" spc="39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CBCB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pic" sz="half" idx="13"/>
          </p:nvPr>
        </p:nvSpPr>
        <p:spPr>
          <a:xfrm>
            <a:off x="5092700" y="1244600"/>
            <a:ext cx="3339704" cy="4452938"/>
          </a:xfrm>
          <a:prstGeom prst="rect">
            <a:avLst/>
          </a:prstGeom>
          <a:ln w="177800">
            <a:solidFill>
              <a:srgbClr val="EBECEA"/>
            </a:solidFill>
          </a:ln>
          <a:effectLst>
            <a:outerShdw blurRad="76200" dist="190500" rotWithShape="0">
              <a:srgbClr val="000000">
                <a:alpha val="30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762000" y="1155700"/>
            <a:ext cx="3708400" cy="2273300"/>
          </a:xfrm>
          <a:prstGeom prst="rect">
            <a:avLst/>
          </a:prstGeom>
          <a:effectLst>
            <a:outerShdw blurRad="25400" dist="12700" dir="16200000" rotWithShape="0">
              <a:srgbClr val="000000">
                <a:alpha val="70000"/>
              </a:srgbClr>
            </a:outerShdw>
          </a:effectLst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762000" y="3416300"/>
            <a:ext cx="3708400" cy="2349500"/>
          </a:xfrm>
          <a:prstGeom prst="rect">
            <a:avLst/>
          </a:prstGeom>
          <a:effectLst>
            <a:outerShdw blurRad="25400" dist="12700" dir="16200000" rotWithShape="0">
              <a:srgbClr val="000000">
                <a:alpha val="70000"/>
              </a:srgbClr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xfrm>
            <a:off x="4439265" y="6515100"/>
            <a:ext cx="256541" cy="26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CBCB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46100" y="1638300"/>
            <a:ext cx="8039100" cy="4673600"/>
          </a:xfrm>
          <a:prstGeom prst="roundRect">
            <a:avLst>
              <a:gd name="adj" fmla="val 815"/>
            </a:avLst>
          </a:prstGeom>
          <a:solidFill>
            <a:srgbClr val="FFFEFC">
              <a:alpha val="94360"/>
            </a:srgbClr>
          </a:solidFill>
          <a:ln w="12700">
            <a:miter lim="400000"/>
          </a:ln>
          <a:effectLst>
            <a:outerShdw blurRad="38100" dist="12700" dir="16200000" rotWithShape="0">
              <a:srgbClr val="000000">
                <a:alpha val="2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1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762000" y="177800"/>
            <a:ext cx="7607300" cy="140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762000" y="1816100"/>
            <a:ext cx="7607300" cy="429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/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4439265" y="6508750"/>
            <a:ext cx="256541" cy="266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000" b="1" spc="59">
                <a:solidFill>
                  <a:srgbClr val="929292"/>
                </a:solidFill>
                <a:latin typeface="+mn-lt"/>
                <a:ea typeface="+mn-ea"/>
                <a:cs typeface="+mn-cs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406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all" spc="239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406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all" spc="239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406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all" spc="239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406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all" spc="239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406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all" spc="239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406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all" spc="239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406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all" spc="239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406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all" spc="239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406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all" spc="239" baseline="0">
          <a:ln>
            <a:noFill/>
          </a:ln>
          <a:solidFill>
            <a:srgbClr val="929292"/>
          </a:solidFill>
          <a:uFillTx/>
          <a:latin typeface="+mn-lt"/>
          <a:ea typeface="+mn-ea"/>
          <a:cs typeface="+mn-cs"/>
          <a:sym typeface="Palatino"/>
        </a:defRPr>
      </a:lvl9pPr>
    </p:titleStyle>
    <p:bodyStyle>
      <a:lvl1pPr marL="330199" marR="0" indent="-330199" algn="l" defTabSz="406400" latinLnBrk="0">
        <a:lnSpc>
          <a:spcPct val="100000"/>
        </a:lnSpc>
        <a:spcBef>
          <a:spcPts val="2300"/>
        </a:spcBef>
        <a:spcAft>
          <a:spcPts val="0"/>
        </a:spcAft>
        <a:buClrTx/>
        <a:buSzPct val="34000"/>
        <a:buFontTx/>
        <a:buBlip>
          <a:blip r:embed="rId17"/>
        </a:buBlip>
        <a:tabLst/>
        <a:defRPr sz="2200" b="0" i="0" u="none" strike="noStrike" cap="none" spc="0" baseline="0">
          <a:ln>
            <a:noFill/>
          </a:ln>
          <a:solidFill>
            <a:srgbClr val="818181"/>
          </a:solidFill>
          <a:uFillTx/>
          <a:latin typeface="+mn-lt"/>
          <a:ea typeface="+mn-ea"/>
          <a:cs typeface="+mn-cs"/>
          <a:sym typeface="Palatino"/>
        </a:defRPr>
      </a:lvl1pPr>
      <a:lvl2pPr marL="711200" marR="0" indent="-330200" algn="l" defTabSz="406400" latinLnBrk="0">
        <a:lnSpc>
          <a:spcPct val="100000"/>
        </a:lnSpc>
        <a:spcBef>
          <a:spcPts val="2300"/>
        </a:spcBef>
        <a:spcAft>
          <a:spcPts val="0"/>
        </a:spcAft>
        <a:buClrTx/>
        <a:buSzPct val="34000"/>
        <a:buFontTx/>
        <a:buBlip>
          <a:blip r:embed="rId17"/>
        </a:buBlip>
        <a:tabLst/>
        <a:defRPr sz="2200" b="0" i="0" u="none" strike="noStrike" cap="none" spc="0" baseline="0">
          <a:ln>
            <a:noFill/>
          </a:ln>
          <a:solidFill>
            <a:srgbClr val="818181"/>
          </a:solidFill>
          <a:uFillTx/>
          <a:latin typeface="+mn-lt"/>
          <a:ea typeface="+mn-ea"/>
          <a:cs typeface="+mn-cs"/>
          <a:sym typeface="Palatino"/>
        </a:defRPr>
      </a:lvl2pPr>
      <a:lvl3pPr marL="1092200" marR="0" indent="-330200" algn="l" defTabSz="406400" latinLnBrk="0">
        <a:lnSpc>
          <a:spcPct val="100000"/>
        </a:lnSpc>
        <a:spcBef>
          <a:spcPts val="2300"/>
        </a:spcBef>
        <a:spcAft>
          <a:spcPts val="0"/>
        </a:spcAft>
        <a:buClrTx/>
        <a:buSzPct val="34000"/>
        <a:buFontTx/>
        <a:buBlip>
          <a:blip r:embed="rId17"/>
        </a:buBlip>
        <a:tabLst/>
        <a:defRPr sz="2200" b="0" i="0" u="none" strike="noStrike" cap="none" spc="0" baseline="0">
          <a:ln>
            <a:noFill/>
          </a:ln>
          <a:solidFill>
            <a:srgbClr val="818181"/>
          </a:solidFill>
          <a:uFillTx/>
          <a:latin typeface="+mn-lt"/>
          <a:ea typeface="+mn-ea"/>
          <a:cs typeface="+mn-cs"/>
          <a:sym typeface="Palatino"/>
        </a:defRPr>
      </a:lvl3pPr>
      <a:lvl4pPr marL="1473200" marR="0" indent="-330200" algn="l" defTabSz="406400" latinLnBrk="0">
        <a:lnSpc>
          <a:spcPct val="100000"/>
        </a:lnSpc>
        <a:spcBef>
          <a:spcPts val="2300"/>
        </a:spcBef>
        <a:spcAft>
          <a:spcPts val="0"/>
        </a:spcAft>
        <a:buClrTx/>
        <a:buSzPct val="34000"/>
        <a:buFontTx/>
        <a:buBlip>
          <a:blip r:embed="rId17"/>
        </a:buBlip>
        <a:tabLst/>
        <a:defRPr sz="2200" b="0" i="0" u="none" strike="noStrike" cap="none" spc="0" baseline="0">
          <a:ln>
            <a:noFill/>
          </a:ln>
          <a:solidFill>
            <a:srgbClr val="818181"/>
          </a:solidFill>
          <a:uFillTx/>
          <a:latin typeface="+mn-lt"/>
          <a:ea typeface="+mn-ea"/>
          <a:cs typeface="+mn-cs"/>
          <a:sym typeface="Palatino"/>
        </a:defRPr>
      </a:lvl4pPr>
      <a:lvl5pPr marL="1854200" marR="0" indent="-330200" algn="l" defTabSz="406400" latinLnBrk="0">
        <a:lnSpc>
          <a:spcPct val="100000"/>
        </a:lnSpc>
        <a:spcBef>
          <a:spcPts val="2300"/>
        </a:spcBef>
        <a:spcAft>
          <a:spcPts val="0"/>
        </a:spcAft>
        <a:buClrTx/>
        <a:buSzPct val="34000"/>
        <a:buFontTx/>
        <a:buBlip>
          <a:blip r:embed="rId17"/>
        </a:buBlip>
        <a:tabLst/>
        <a:defRPr sz="2200" b="0" i="0" u="none" strike="noStrike" cap="none" spc="0" baseline="0">
          <a:ln>
            <a:noFill/>
          </a:ln>
          <a:solidFill>
            <a:srgbClr val="818181"/>
          </a:solidFill>
          <a:uFillTx/>
          <a:latin typeface="+mn-lt"/>
          <a:ea typeface="+mn-ea"/>
          <a:cs typeface="+mn-cs"/>
          <a:sym typeface="Palatino"/>
        </a:defRPr>
      </a:lvl5pPr>
      <a:lvl6pPr marL="2235200" marR="0" indent="-330200" algn="l" defTabSz="406400" latinLnBrk="0">
        <a:lnSpc>
          <a:spcPct val="100000"/>
        </a:lnSpc>
        <a:spcBef>
          <a:spcPts val="2300"/>
        </a:spcBef>
        <a:spcAft>
          <a:spcPts val="0"/>
        </a:spcAft>
        <a:buClrTx/>
        <a:buSzPct val="34000"/>
        <a:buFontTx/>
        <a:buBlip>
          <a:blip r:embed="rId17"/>
        </a:buBlip>
        <a:tabLst/>
        <a:defRPr sz="2200" b="0" i="0" u="none" strike="noStrike" cap="none" spc="0" baseline="0">
          <a:ln>
            <a:noFill/>
          </a:ln>
          <a:solidFill>
            <a:srgbClr val="818181"/>
          </a:solidFill>
          <a:uFillTx/>
          <a:latin typeface="+mn-lt"/>
          <a:ea typeface="+mn-ea"/>
          <a:cs typeface="+mn-cs"/>
          <a:sym typeface="Palatino"/>
        </a:defRPr>
      </a:lvl6pPr>
      <a:lvl7pPr marL="2616200" marR="0" indent="-330200" algn="l" defTabSz="406400" latinLnBrk="0">
        <a:lnSpc>
          <a:spcPct val="100000"/>
        </a:lnSpc>
        <a:spcBef>
          <a:spcPts val="2300"/>
        </a:spcBef>
        <a:spcAft>
          <a:spcPts val="0"/>
        </a:spcAft>
        <a:buClrTx/>
        <a:buSzPct val="34000"/>
        <a:buFontTx/>
        <a:buBlip>
          <a:blip r:embed="rId17"/>
        </a:buBlip>
        <a:tabLst/>
        <a:defRPr sz="2200" b="0" i="0" u="none" strike="noStrike" cap="none" spc="0" baseline="0">
          <a:ln>
            <a:noFill/>
          </a:ln>
          <a:solidFill>
            <a:srgbClr val="818181"/>
          </a:solidFill>
          <a:uFillTx/>
          <a:latin typeface="+mn-lt"/>
          <a:ea typeface="+mn-ea"/>
          <a:cs typeface="+mn-cs"/>
          <a:sym typeface="Palatino"/>
        </a:defRPr>
      </a:lvl7pPr>
      <a:lvl8pPr marL="2997200" marR="0" indent="-330200" algn="l" defTabSz="406400" latinLnBrk="0">
        <a:lnSpc>
          <a:spcPct val="100000"/>
        </a:lnSpc>
        <a:spcBef>
          <a:spcPts val="2300"/>
        </a:spcBef>
        <a:spcAft>
          <a:spcPts val="0"/>
        </a:spcAft>
        <a:buClrTx/>
        <a:buSzPct val="34000"/>
        <a:buFontTx/>
        <a:buBlip>
          <a:blip r:embed="rId17"/>
        </a:buBlip>
        <a:tabLst/>
        <a:defRPr sz="2200" b="0" i="0" u="none" strike="noStrike" cap="none" spc="0" baseline="0">
          <a:ln>
            <a:noFill/>
          </a:ln>
          <a:solidFill>
            <a:srgbClr val="818181"/>
          </a:solidFill>
          <a:uFillTx/>
          <a:latin typeface="+mn-lt"/>
          <a:ea typeface="+mn-ea"/>
          <a:cs typeface="+mn-cs"/>
          <a:sym typeface="Palatino"/>
        </a:defRPr>
      </a:lvl8pPr>
      <a:lvl9pPr marL="3378200" marR="0" indent="-330200" algn="l" defTabSz="406400" latinLnBrk="0">
        <a:lnSpc>
          <a:spcPct val="100000"/>
        </a:lnSpc>
        <a:spcBef>
          <a:spcPts val="2300"/>
        </a:spcBef>
        <a:spcAft>
          <a:spcPts val="0"/>
        </a:spcAft>
        <a:buClrTx/>
        <a:buSzPct val="34000"/>
        <a:buFontTx/>
        <a:buBlip>
          <a:blip r:embed="rId17"/>
        </a:buBlip>
        <a:tabLst/>
        <a:defRPr sz="2200" b="0" i="0" u="none" strike="noStrike" cap="none" spc="0" baseline="0">
          <a:ln>
            <a:noFill/>
          </a:ln>
          <a:solidFill>
            <a:srgbClr val="818181"/>
          </a:solidFill>
          <a:uFillTx/>
          <a:latin typeface="+mn-lt"/>
          <a:ea typeface="+mn-ea"/>
          <a:cs typeface="+mn-cs"/>
          <a:sym typeface="Palatino"/>
        </a:defRPr>
      </a:lvl9pPr>
    </p:bodyStyle>
    <p:otherStyle>
      <a:lvl1pPr marL="0" marR="0" indent="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59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59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59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59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59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59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59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59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406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59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385341" y="266700"/>
            <a:ext cx="6373318" cy="533400"/>
          </a:xfrm>
          <a:prstGeom prst="rect">
            <a:avLst/>
          </a:prstGeom>
          <a:ln w="12700">
            <a:miter lim="400000"/>
          </a:ln>
          <a:effectLst>
            <a:reflection stA="74812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buClr>
                <a:srgbClr val="EB8104"/>
              </a:buClr>
              <a:buFont typeface="Helvetica"/>
              <a:defRPr sz="4800">
                <a:solidFill>
                  <a:srgbClr val="FF26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2600"/>
                  </a:solidFill>
                </a:uFill>
                <a:latin typeface="SF Fedora"/>
                <a:ea typeface="SF Fedora"/>
                <a:cs typeface="SF Fedora"/>
                <a:sym typeface="SF Fedora"/>
              </a:defRPr>
            </a:lvl1pPr>
          </a:lstStyle>
          <a:p>
            <a:r>
              <a:t>WHO?  WHAT?  WHY?</a:t>
            </a:r>
          </a:p>
        </p:txBody>
      </p:sp>
      <p:pic>
        <p:nvPicPr>
          <p:cNvPr id="143" name="Picture 14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5200" y="1054100"/>
            <a:ext cx="4762500" cy="59817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oup 203"/>
          <p:cNvGrpSpPr/>
          <p:nvPr/>
        </p:nvGrpSpPr>
        <p:grpSpPr>
          <a:xfrm>
            <a:off x="381000" y="241299"/>
            <a:ext cx="8382000" cy="1130301"/>
            <a:chOff x="0" y="0"/>
            <a:chExt cx="8382000" cy="1130300"/>
          </a:xfrm>
        </p:grpSpPr>
        <p:sp>
          <p:nvSpPr>
            <p:cNvPr id="202" name="Shape 202"/>
            <p:cNvSpPr/>
            <p:nvPr/>
          </p:nvSpPr>
          <p:spPr>
            <a:xfrm>
              <a:off x="76200" y="76200"/>
              <a:ext cx="8229600" cy="977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>
                <a:buClr>
                  <a:srgbClr val="643665"/>
                </a:buClr>
                <a:buFont typeface="Helvetica"/>
                <a:defRPr sz="300">
                  <a:solidFill>
                    <a:srgbClr val="0042AA"/>
                  </a:solidFill>
                  <a:effectLst>
                    <a:outerShdw blurRad="12700" dist="38100" dir="2700000" rotWithShape="0">
                      <a:srgbClr val="000000"/>
                    </a:outerShdw>
                  </a:effectLst>
                  <a:uFill>
                    <a:solidFill>
                      <a:srgbClr val="0042AA"/>
                    </a:solidFill>
                  </a:uFill>
                  <a:latin typeface="KeiserSousa"/>
                  <a:ea typeface="KeiserSousa"/>
                  <a:cs typeface="KeiserSousa"/>
                  <a:sym typeface="KeiserSousa"/>
                </a:defRPr>
              </a:pPr>
              <a:endParaRPr/>
            </a:p>
            <a:p>
              <a:pPr>
                <a:buClr>
                  <a:srgbClr val="643665"/>
                </a:buClr>
                <a:buFont typeface="Helvetica"/>
                <a:defRPr sz="4200">
                  <a:solidFill>
                    <a:srgbClr val="D29D00"/>
                  </a:solidFill>
                  <a:effectLst>
                    <a:outerShdw blurRad="12700" dist="38100" dir="2700000" rotWithShape="0">
                      <a:srgbClr val="FFFFFF"/>
                    </a:outerShdw>
                  </a:effectLst>
                  <a:uFill>
                    <a:solidFill>
                      <a:srgbClr val="D29D00"/>
                    </a:solidFill>
                  </a:uFill>
                  <a:latin typeface="Jazz LET"/>
                  <a:ea typeface="Jazz LET"/>
                  <a:cs typeface="Jazz LET"/>
                  <a:sym typeface="Jazz LET"/>
                </a:defRPr>
              </a:pPr>
              <a:r>
                <a:t>“AMERICA FOR AMERICANS”</a:t>
              </a:r>
              <a:endParaRPr sz="300"/>
            </a:p>
          </p:txBody>
        </p:sp>
        <p:pic>
          <p:nvPicPr>
            <p:cNvPr id="201" name="Picture 200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382000" cy="1130300"/>
            </a:xfrm>
            <a:prstGeom prst="rect">
              <a:avLst/>
            </a:prstGeom>
            <a:effectLst/>
          </p:spPr>
        </p:pic>
      </p:grpSp>
      <p:sp>
        <p:nvSpPr>
          <p:cNvPr id="204" name="Shape 204"/>
          <p:cNvSpPr/>
          <p:nvPr/>
        </p:nvSpPr>
        <p:spPr>
          <a:xfrm>
            <a:off x="4318000" y="3641860"/>
            <a:ext cx="4279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dirty="0">
                <a:solidFill>
                  <a:srgbClr val="945200"/>
                </a:solidFill>
              </a:rPr>
              <a:t>Emergency Quota Act of 1921</a:t>
            </a:r>
            <a:r>
              <a:rPr dirty="0"/>
              <a:t> put </a:t>
            </a:r>
            <a:r>
              <a:rPr dirty="0">
                <a:solidFill>
                  <a:srgbClr val="941100"/>
                </a:solidFill>
              </a:rPr>
              <a:t>limits</a:t>
            </a:r>
            <a:r>
              <a:rPr dirty="0"/>
              <a:t> on </a:t>
            </a:r>
            <a:r>
              <a:rPr dirty="0">
                <a:solidFill>
                  <a:srgbClr val="941751"/>
                </a:solidFill>
              </a:rPr>
              <a:t>number of immigrants</a:t>
            </a:r>
            <a:r>
              <a:rPr dirty="0"/>
              <a:t> from certain</a:t>
            </a:r>
            <a:r>
              <a:rPr dirty="0">
                <a:solidFill>
                  <a:srgbClr val="0096FF"/>
                </a:solidFill>
              </a:rPr>
              <a:t> undesirable countries </a:t>
            </a:r>
          </a:p>
        </p:txBody>
      </p:sp>
      <p:sp>
        <p:nvSpPr>
          <p:cNvPr id="205" name="Shape 205"/>
          <p:cNvSpPr/>
          <p:nvPr/>
        </p:nvSpPr>
        <p:spPr>
          <a:xfrm>
            <a:off x="4483100" y="3238500"/>
            <a:ext cx="4064000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700"/>
              </a:spcBef>
              <a:defRPr>
                <a:solidFill>
                  <a:srgbClr val="008F00"/>
                </a:solidFill>
                <a:effectLst>
                  <a:outerShdw blurRad="12700" dist="25400" dir="2700000" rotWithShape="0">
                    <a:srgbClr val="000000">
                      <a:alpha val="90000"/>
                    </a:srgbClr>
                  </a:outerShdw>
                </a:effectLst>
                <a:latin typeface="Amity Jack"/>
                <a:ea typeface="Amity Jack"/>
                <a:cs typeface="Amity Jack"/>
                <a:sym typeface="Amity Jack"/>
              </a:defRPr>
            </a:lvl1pPr>
          </a:lstStyle>
          <a:p>
            <a:r>
              <a:rPr dirty="0"/>
              <a:t>THE QUOTA SYSTEM</a:t>
            </a:r>
          </a:p>
        </p:txBody>
      </p:sp>
      <p:sp>
        <p:nvSpPr>
          <p:cNvPr id="206" name="Shape 206"/>
          <p:cNvSpPr/>
          <p:nvPr/>
        </p:nvSpPr>
        <p:spPr>
          <a:xfrm>
            <a:off x="4470400" y="1648469"/>
            <a:ext cx="4076700" cy="75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000">
                <a:solidFill>
                  <a:srgbClr val="424242"/>
                </a:solidFill>
                <a:latin typeface="libre"/>
                <a:ea typeface="libre"/>
                <a:cs typeface="libre"/>
                <a:sym typeface="libre"/>
              </a:defRPr>
            </a:pP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The </a:t>
            </a:r>
            <a:r>
              <a:rPr sz="2400">
                <a:solidFill>
                  <a:srgbClr val="FF2600"/>
                </a:solidFill>
                <a:latin typeface="German Beauty"/>
                <a:ea typeface="German Beauty"/>
                <a:cs typeface="German Beauty"/>
                <a:sym typeface="German Beauty"/>
              </a:rPr>
              <a:t>Nativist</a:t>
            </a: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 movement </a:t>
            </a:r>
            <a:r>
              <a:rPr sz="2400">
                <a:solidFill>
                  <a:srgbClr val="FF9300"/>
                </a:solidFill>
                <a:latin typeface="German Beauty"/>
                <a:ea typeface="German Beauty"/>
                <a:cs typeface="German Beauty"/>
                <a:sym typeface="German Beauty"/>
              </a:rPr>
              <a:t>resurged</a:t>
            </a: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 in post-war America</a:t>
            </a:r>
          </a:p>
        </p:txBody>
      </p:sp>
      <p:sp>
        <p:nvSpPr>
          <p:cNvPr id="207" name="Shape 207"/>
          <p:cNvSpPr/>
          <p:nvPr/>
        </p:nvSpPr>
        <p:spPr>
          <a:xfrm>
            <a:off x="4457700" y="2349500"/>
            <a:ext cx="41529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dirty="0"/>
              <a:t>Americans saw immigrants as a threat in the </a:t>
            </a:r>
            <a:r>
              <a:rPr dirty="0">
                <a:solidFill>
                  <a:srgbClr val="009193"/>
                </a:solidFill>
              </a:rPr>
              <a:t>workforce</a:t>
            </a:r>
            <a:r>
              <a:rPr dirty="0"/>
              <a:t>, in </a:t>
            </a:r>
            <a:r>
              <a:rPr dirty="0">
                <a:solidFill>
                  <a:srgbClr val="FF2F92"/>
                </a:solidFill>
              </a:rPr>
              <a:t>society</a:t>
            </a:r>
          </a:p>
        </p:txBody>
      </p:sp>
      <p:sp>
        <p:nvSpPr>
          <p:cNvPr id="208" name="Shape 208"/>
          <p:cNvSpPr/>
          <p:nvPr/>
        </p:nvSpPr>
        <p:spPr>
          <a:xfrm>
            <a:off x="4385340" y="5187752"/>
            <a:ext cx="41783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dirty="0"/>
              <a:t>KKK membership </a:t>
            </a:r>
            <a:r>
              <a:rPr dirty="0">
                <a:solidFill>
                  <a:srgbClr val="929000"/>
                </a:solidFill>
              </a:rPr>
              <a:t>exploded</a:t>
            </a:r>
            <a:r>
              <a:rPr dirty="0"/>
              <a:t> as it pushed </a:t>
            </a:r>
            <a:r>
              <a:rPr dirty="0">
                <a:solidFill>
                  <a:srgbClr val="0433FF"/>
                </a:solidFill>
              </a:rPr>
              <a:t>nativist agenda</a:t>
            </a:r>
            <a:r>
              <a:rPr dirty="0"/>
              <a:t> and </a:t>
            </a:r>
            <a:r>
              <a:rPr dirty="0">
                <a:solidFill>
                  <a:srgbClr val="FF40FF"/>
                </a:solidFill>
              </a:rPr>
              <a:t>intimidated immigrants with violence</a:t>
            </a:r>
          </a:p>
        </p:txBody>
      </p:sp>
      <p:sp>
        <p:nvSpPr>
          <p:cNvPr id="209" name="Shape 209"/>
          <p:cNvSpPr/>
          <p:nvPr/>
        </p:nvSpPr>
        <p:spPr>
          <a:xfrm>
            <a:off x="4318000" y="4584779"/>
            <a:ext cx="4064000" cy="78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700"/>
              </a:spcBef>
              <a:defRPr>
                <a:solidFill>
                  <a:srgbClr val="9437FF"/>
                </a:solidFill>
                <a:effectLst>
                  <a:outerShdw blurRad="12700" dist="25400" dir="2700000" rotWithShape="0">
                    <a:srgbClr val="000000">
                      <a:alpha val="90000"/>
                    </a:srgbClr>
                  </a:outerShdw>
                </a:effectLst>
                <a:latin typeface="Amity Jack"/>
                <a:ea typeface="Amity Jack"/>
                <a:cs typeface="Amity Jack"/>
                <a:sym typeface="Amity Jack"/>
              </a:defRPr>
            </a:lvl1pPr>
          </a:lstStyle>
          <a:p>
            <a:r>
              <a:t>RESURGENCE OF THE KKK</a:t>
            </a:r>
          </a:p>
        </p:txBody>
      </p:sp>
      <p:pic>
        <p:nvPicPr>
          <p:cNvPr id="210" name="Picture 209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200" y="1651000"/>
            <a:ext cx="4076700" cy="5054600"/>
          </a:xfrm>
          <a:prstGeom prst="rect">
            <a:avLst/>
          </a:prstGeom>
        </p:spPr>
      </p:pic>
      <p:pic>
        <p:nvPicPr>
          <p:cNvPr id="211" name="Picture 21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300" y="1467427"/>
            <a:ext cx="2070101" cy="2787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4" animBg="1" advAuto="0"/>
      <p:bldP spid="205" grpId="3" animBg="1" advAuto="0"/>
      <p:bldP spid="206" grpId="1" animBg="1" advAuto="0"/>
      <p:bldP spid="207" grpId="2" animBg="1" advAuto="0"/>
      <p:bldP spid="208" grpId="7" animBg="1" advAuto="0"/>
      <p:bldP spid="209" grpId="6" animBg="1" advAuto="0"/>
      <p:bldP spid="210" grpId="8" animBg="1" advAuto="0"/>
      <p:bldP spid="211" grpId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 rot="20556627">
            <a:off x="181273" y="2649331"/>
            <a:ext cx="8775701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buClr>
                <a:srgbClr val="643665"/>
              </a:buClr>
              <a:buFont typeface="Helvetica"/>
              <a:defRPr sz="8200">
                <a:solidFill>
                  <a:srgbClr val="D29D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D29D00"/>
                  </a:solidFill>
                </a:uFill>
                <a:latin typeface="Jazz LET"/>
                <a:ea typeface="Jazz LET"/>
                <a:cs typeface="Jazz LET"/>
                <a:sym typeface="Jazz LET"/>
              </a:defRPr>
            </a:lvl1pPr>
          </a:lstStyle>
          <a:p>
            <a:r>
              <a:t>PROHIBITION</a:t>
            </a:r>
          </a:p>
        </p:txBody>
      </p:sp>
      <p:sp>
        <p:nvSpPr>
          <p:cNvPr id="214" name="Shape 214"/>
          <p:cNvSpPr/>
          <p:nvPr/>
        </p:nvSpPr>
        <p:spPr>
          <a:xfrm rot="20640000">
            <a:off x="2623217" y="2114549"/>
            <a:ext cx="27545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292100">
              <a:spcBef>
                <a:spcPts val="1900"/>
              </a:spcBef>
              <a:defRPr sz="3500">
                <a:solidFill>
                  <a:srgbClr val="FF2600"/>
                </a:solidFill>
                <a:effectLst>
                  <a:outerShdw blurRad="12700" dist="25400" dir="2700000" rotWithShape="0">
                    <a:srgbClr val="000000">
                      <a:alpha val="75000"/>
                    </a:srgbClr>
                  </a:outerShdw>
                </a:effectLst>
                <a:latin typeface="Anchor Jack"/>
                <a:ea typeface="Anchor Jack"/>
                <a:cs typeface="Anchor Jack"/>
                <a:sym typeface="Anchor Jack"/>
              </a:defRPr>
            </a:lvl1pPr>
          </a:lstStyle>
          <a:p>
            <a:pPr>
              <a:defRPr>
                <a:solidFill>
                  <a:srgbClr val="9437FF"/>
                </a:solidFill>
                <a:effectLst/>
                <a:latin typeface="libre"/>
                <a:ea typeface="libre"/>
                <a:cs typeface="libre"/>
                <a:sym typeface="libre"/>
              </a:defRPr>
            </a:pPr>
            <a:r>
              <a:rPr>
                <a:solidFill>
                  <a:srgbClr val="FF2600"/>
                </a:solidFill>
                <a:effectLst>
                  <a:outerShdw blurRad="12700" dist="25400" dir="2700000" rotWithShape="0">
                    <a:srgbClr val="000000">
                      <a:alpha val="75000"/>
                    </a:srgbClr>
                  </a:outerShdw>
                </a:effectLst>
                <a:latin typeface="Anchor Jack"/>
                <a:ea typeface="Anchor Jack"/>
                <a:cs typeface="Anchor Jack"/>
                <a:sym typeface="Anchor Jack"/>
              </a:rPr>
              <a:t>next up...</a:t>
            </a:r>
          </a:p>
        </p:txBody>
      </p:sp>
      <p:pic>
        <p:nvPicPr>
          <p:cNvPr id="215" name="Picture 21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" y="76200"/>
            <a:ext cx="2901087" cy="2171700"/>
          </a:xfrm>
          <a:prstGeom prst="rect">
            <a:avLst/>
          </a:prstGeom>
        </p:spPr>
      </p:pic>
      <p:pic>
        <p:nvPicPr>
          <p:cNvPr id="216" name="swirlnecksquare.png"/>
          <p:cNvPicPr>
            <a:picLocks noChangeAspect="1"/>
          </p:cNvPicPr>
          <p:nvPr/>
        </p:nvPicPr>
        <p:blipFill>
          <a:blip r:embed="rId3">
            <a:extLst/>
          </a:blip>
          <a:srcRect l="4618" t="1941" r="4602" b="2753"/>
          <a:stretch>
            <a:fillRect/>
          </a:stretch>
        </p:blipFill>
        <p:spPr>
          <a:xfrm>
            <a:off x="6465379" y="2967270"/>
            <a:ext cx="1805299" cy="3695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0" h="21591" extrusionOk="0">
                <a:moveTo>
                  <a:pt x="12266" y="0"/>
                </a:moveTo>
                <a:cubicBezTo>
                  <a:pt x="10867" y="8"/>
                  <a:pt x="8536" y="93"/>
                  <a:pt x="8304" y="167"/>
                </a:cubicBezTo>
                <a:cubicBezTo>
                  <a:pt x="8058" y="246"/>
                  <a:pt x="8054" y="275"/>
                  <a:pt x="8101" y="1684"/>
                </a:cubicBezTo>
                <a:cubicBezTo>
                  <a:pt x="8139" y="2823"/>
                  <a:pt x="8184" y="3144"/>
                  <a:pt x="8323" y="3249"/>
                </a:cubicBezTo>
                <a:cubicBezTo>
                  <a:pt x="8466" y="3356"/>
                  <a:pt x="8474" y="3407"/>
                  <a:pt x="8356" y="3534"/>
                </a:cubicBezTo>
                <a:cubicBezTo>
                  <a:pt x="8236" y="3663"/>
                  <a:pt x="8243" y="3719"/>
                  <a:pt x="8408" y="3856"/>
                </a:cubicBezTo>
                <a:cubicBezTo>
                  <a:pt x="8673" y="4077"/>
                  <a:pt x="8562" y="4334"/>
                  <a:pt x="8059" y="4658"/>
                </a:cubicBezTo>
                <a:cubicBezTo>
                  <a:pt x="7696" y="4892"/>
                  <a:pt x="7606" y="5018"/>
                  <a:pt x="7638" y="5252"/>
                </a:cubicBezTo>
                <a:cubicBezTo>
                  <a:pt x="7654" y="5366"/>
                  <a:pt x="7331" y="5941"/>
                  <a:pt x="7152" y="6119"/>
                </a:cubicBezTo>
                <a:cubicBezTo>
                  <a:pt x="7075" y="6196"/>
                  <a:pt x="7023" y="6402"/>
                  <a:pt x="7039" y="6578"/>
                </a:cubicBezTo>
                <a:cubicBezTo>
                  <a:pt x="7055" y="6754"/>
                  <a:pt x="7008" y="6931"/>
                  <a:pt x="6935" y="6975"/>
                </a:cubicBezTo>
                <a:cubicBezTo>
                  <a:pt x="6857" y="7021"/>
                  <a:pt x="6829" y="7163"/>
                  <a:pt x="6864" y="7316"/>
                </a:cubicBezTo>
                <a:cubicBezTo>
                  <a:pt x="6897" y="7460"/>
                  <a:pt x="6874" y="7593"/>
                  <a:pt x="6812" y="7612"/>
                </a:cubicBezTo>
                <a:cubicBezTo>
                  <a:pt x="6750" y="7631"/>
                  <a:pt x="6815" y="7709"/>
                  <a:pt x="6958" y="7784"/>
                </a:cubicBezTo>
                <a:cubicBezTo>
                  <a:pt x="7140" y="7879"/>
                  <a:pt x="7198" y="7965"/>
                  <a:pt x="7157" y="8071"/>
                </a:cubicBezTo>
                <a:cubicBezTo>
                  <a:pt x="7124" y="8156"/>
                  <a:pt x="7179" y="8302"/>
                  <a:pt x="7275" y="8396"/>
                </a:cubicBezTo>
                <a:cubicBezTo>
                  <a:pt x="7556" y="8672"/>
                  <a:pt x="7436" y="8716"/>
                  <a:pt x="6165" y="8792"/>
                </a:cubicBezTo>
                <a:cubicBezTo>
                  <a:pt x="5525" y="8831"/>
                  <a:pt x="4763" y="8902"/>
                  <a:pt x="4470" y="8950"/>
                </a:cubicBezTo>
                <a:cubicBezTo>
                  <a:pt x="3928" y="9039"/>
                  <a:pt x="2982" y="9362"/>
                  <a:pt x="2453" y="9641"/>
                </a:cubicBezTo>
                <a:cubicBezTo>
                  <a:pt x="2293" y="9726"/>
                  <a:pt x="2043" y="9820"/>
                  <a:pt x="1896" y="9847"/>
                </a:cubicBezTo>
                <a:cubicBezTo>
                  <a:pt x="1750" y="9875"/>
                  <a:pt x="1627" y="9934"/>
                  <a:pt x="1627" y="9977"/>
                </a:cubicBezTo>
                <a:cubicBezTo>
                  <a:pt x="1627" y="10021"/>
                  <a:pt x="1441" y="10139"/>
                  <a:pt x="1211" y="10242"/>
                </a:cubicBezTo>
                <a:cubicBezTo>
                  <a:pt x="982" y="10344"/>
                  <a:pt x="822" y="10450"/>
                  <a:pt x="857" y="10478"/>
                </a:cubicBezTo>
                <a:cubicBezTo>
                  <a:pt x="892" y="10506"/>
                  <a:pt x="755" y="10609"/>
                  <a:pt x="555" y="10708"/>
                </a:cubicBezTo>
                <a:cubicBezTo>
                  <a:pt x="355" y="10806"/>
                  <a:pt x="229" y="10915"/>
                  <a:pt x="272" y="10949"/>
                </a:cubicBezTo>
                <a:cubicBezTo>
                  <a:pt x="314" y="10983"/>
                  <a:pt x="309" y="11054"/>
                  <a:pt x="262" y="11109"/>
                </a:cubicBezTo>
                <a:cubicBezTo>
                  <a:pt x="48" y="11359"/>
                  <a:pt x="-94" y="12433"/>
                  <a:pt x="73" y="12532"/>
                </a:cubicBezTo>
                <a:cubicBezTo>
                  <a:pt x="162" y="12585"/>
                  <a:pt x="211" y="13074"/>
                  <a:pt x="225" y="14000"/>
                </a:cubicBezTo>
                <a:cubicBezTo>
                  <a:pt x="262" y="16496"/>
                  <a:pt x="281" y="16895"/>
                  <a:pt x="361" y="17248"/>
                </a:cubicBezTo>
                <a:cubicBezTo>
                  <a:pt x="405" y="17440"/>
                  <a:pt x="473" y="18325"/>
                  <a:pt x="513" y="19215"/>
                </a:cubicBezTo>
                <a:cubicBezTo>
                  <a:pt x="579" y="20703"/>
                  <a:pt x="602" y="20840"/>
                  <a:pt x="810" y="20942"/>
                </a:cubicBezTo>
                <a:cubicBezTo>
                  <a:pt x="935" y="21003"/>
                  <a:pt x="1078" y="21047"/>
                  <a:pt x="1126" y="21042"/>
                </a:cubicBezTo>
                <a:cubicBezTo>
                  <a:pt x="1175" y="21036"/>
                  <a:pt x="1444" y="21067"/>
                  <a:pt x="1726" y="21111"/>
                </a:cubicBezTo>
                <a:cubicBezTo>
                  <a:pt x="2139" y="21175"/>
                  <a:pt x="2466" y="21178"/>
                  <a:pt x="3384" y="21127"/>
                </a:cubicBezTo>
                <a:cubicBezTo>
                  <a:pt x="4528" y="21064"/>
                  <a:pt x="5034" y="21063"/>
                  <a:pt x="5244" y="21123"/>
                </a:cubicBezTo>
                <a:cubicBezTo>
                  <a:pt x="5306" y="21140"/>
                  <a:pt x="5770" y="21129"/>
                  <a:pt x="6274" y="21097"/>
                </a:cubicBezTo>
                <a:cubicBezTo>
                  <a:pt x="6886" y="21059"/>
                  <a:pt x="7709" y="21059"/>
                  <a:pt x="8757" y="21100"/>
                </a:cubicBezTo>
                <a:cubicBezTo>
                  <a:pt x="9620" y="21133"/>
                  <a:pt x="10749" y="21173"/>
                  <a:pt x="11270" y="21188"/>
                </a:cubicBezTo>
                <a:cubicBezTo>
                  <a:pt x="12829" y="21231"/>
                  <a:pt x="13832" y="21286"/>
                  <a:pt x="14037" y="21338"/>
                </a:cubicBezTo>
                <a:cubicBezTo>
                  <a:pt x="14143" y="21365"/>
                  <a:pt x="14601" y="21391"/>
                  <a:pt x="15057" y="21396"/>
                </a:cubicBezTo>
                <a:cubicBezTo>
                  <a:pt x="15512" y="21402"/>
                  <a:pt x="16095" y="21431"/>
                  <a:pt x="16355" y="21461"/>
                </a:cubicBezTo>
                <a:cubicBezTo>
                  <a:pt x="16616" y="21491"/>
                  <a:pt x="17056" y="21516"/>
                  <a:pt x="17328" y="21517"/>
                </a:cubicBezTo>
                <a:cubicBezTo>
                  <a:pt x="17601" y="21518"/>
                  <a:pt x="17850" y="21539"/>
                  <a:pt x="17881" y="21563"/>
                </a:cubicBezTo>
                <a:cubicBezTo>
                  <a:pt x="17911" y="21588"/>
                  <a:pt x="18179" y="21598"/>
                  <a:pt x="18476" y="21586"/>
                </a:cubicBezTo>
                <a:cubicBezTo>
                  <a:pt x="19297" y="21554"/>
                  <a:pt x="19732" y="21285"/>
                  <a:pt x="20010" y="20645"/>
                </a:cubicBezTo>
                <a:cubicBezTo>
                  <a:pt x="20128" y="20374"/>
                  <a:pt x="20302" y="20081"/>
                  <a:pt x="20398" y="19994"/>
                </a:cubicBezTo>
                <a:cubicBezTo>
                  <a:pt x="20493" y="19906"/>
                  <a:pt x="20547" y="19812"/>
                  <a:pt x="20516" y="19787"/>
                </a:cubicBezTo>
                <a:cubicBezTo>
                  <a:pt x="20386" y="19685"/>
                  <a:pt x="20819" y="18812"/>
                  <a:pt x="21063" y="18684"/>
                </a:cubicBezTo>
                <a:cubicBezTo>
                  <a:pt x="21272" y="18574"/>
                  <a:pt x="21330" y="18451"/>
                  <a:pt x="21394" y="17958"/>
                </a:cubicBezTo>
                <a:cubicBezTo>
                  <a:pt x="21437" y="17631"/>
                  <a:pt x="21426" y="17321"/>
                  <a:pt x="21370" y="17267"/>
                </a:cubicBezTo>
                <a:cubicBezTo>
                  <a:pt x="21266" y="17166"/>
                  <a:pt x="21253" y="14558"/>
                  <a:pt x="21356" y="14468"/>
                </a:cubicBezTo>
                <a:cubicBezTo>
                  <a:pt x="21417" y="14415"/>
                  <a:pt x="21415" y="14266"/>
                  <a:pt x="21309" y="12725"/>
                </a:cubicBezTo>
                <a:cubicBezTo>
                  <a:pt x="21259" y="12003"/>
                  <a:pt x="21281" y="11711"/>
                  <a:pt x="21389" y="11612"/>
                </a:cubicBezTo>
                <a:cubicBezTo>
                  <a:pt x="21490" y="11520"/>
                  <a:pt x="21506" y="11390"/>
                  <a:pt x="21441" y="11197"/>
                </a:cubicBezTo>
                <a:cubicBezTo>
                  <a:pt x="21389" y="11043"/>
                  <a:pt x="21364" y="10890"/>
                  <a:pt x="21385" y="10858"/>
                </a:cubicBezTo>
                <a:cubicBezTo>
                  <a:pt x="21405" y="10826"/>
                  <a:pt x="21410" y="10585"/>
                  <a:pt x="21399" y="10320"/>
                </a:cubicBezTo>
                <a:cubicBezTo>
                  <a:pt x="21384" y="9980"/>
                  <a:pt x="21321" y="9794"/>
                  <a:pt x="21177" y="9681"/>
                </a:cubicBezTo>
                <a:cubicBezTo>
                  <a:pt x="20461" y="9120"/>
                  <a:pt x="20008" y="8969"/>
                  <a:pt x="19042" y="8976"/>
                </a:cubicBezTo>
                <a:cubicBezTo>
                  <a:pt x="18557" y="8979"/>
                  <a:pt x="17826" y="8946"/>
                  <a:pt x="15831" y="8823"/>
                </a:cubicBezTo>
                <a:cubicBezTo>
                  <a:pt x="15542" y="8805"/>
                  <a:pt x="15265" y="8776"/>
                  <a:pt x="15213" y="8760"/>
                </a:cubicBezTo>
                <a:cubicBezTo>
                  <a:pt x="15080" y="8720"/>
                  <a:pt x="15091" y="8333"/>
                  <a:pt x="15236" y="8000"/>
                </a:cubicBezTo>
                <a:cubicBezTo>
                  <a:pt x="15303" y="7846"/>
                  <a:pt x="15371" y="7551"/>
                  <a:pt x="15387" y="7343"/>
                </a:cubicBezTo>
                <a:cubicBezTo>
                  <a:pt x="15404" y="7136"/>
                  <a:pt x="15461" y="6935"/>
                  <a:pt x="15510" y="6896"/>
                </a:cubicBezTo>
                <a:cubicBezTo>
                  <a:pt x="15560" y="6857"/>
                  <a:pt x="15548" y="6773"/>
                  <a:pt x="15482" y="6713"/>
                </a:cubicBezTo>
                <a:cubicBezTo>
                  <a:pt x="15416" y="6652"/>
                  <a:pt x="15344" y="6488"/>
                  <a:pt x="15326" y="6349"/>
                </a:cubicBezTo>
                <a:cubicBezTo>
                  <a:pt x="15298" y="6133"/>
                  <a:pt x="15331" y="6087"/>
                  <a:pt x="15557" y="6038"/>
                </a:cubicBezTo>
                <a:cubicBezTo>
                  <a:pt x="15803" y="5985"/>
                  <a:pt x="15885" y="5869"/>
                  <a:pt x="15661" y="5892"/>
                </a:cubicBezTo>
                <a:cubicBezTo>
                  <a:pt x="15608" y="5897"/>
                  <a:pt x="15417" y="5833"/>
                  <a:pt x="15236" y="5748"/>
                </a:cubicBezTo>
                <a:cubicBezTo>
                  <a:pt x="14883" y="5582"/>
                  <a:pt x="14740" y="5289"/>
                  <a:pt x="14698" y="4642"/>
                </a:cubicBezTo>
                <a:cubicBezTo>
                  <a:pt x="14680" y="4367"/>
                  <a:pt x="14641" y="4299"/>
                  <a:pt x="14500" y="4311"/>
                </a:cubicBezTo>
                <a:cubicBezTo>
                  <a:pt x="14144" y="4341"/>
                  <a:pt x="14006" y="4171"/>
                  <a:pt x="14164" y="3893"/>
                </a:cubicBezTo>
                <a:cubicBezTo>
                  <a:pt x="14276" y="3698"/>
                  <a:pt x="14276" y="3611"/>
                  <a:pt x="14169" y="3513"/>
                </a:cubicBezTo>
                <a:cubicBezTo>
                  <a:pt x="14023" y="3379"/>
                  <a:pt x="14092" y="3191"/>
                  <a:pt x="14268" y="3244"/>
                </a:cubicBezTo>
                <a:cubicBezTo>
                  <a:pt x="14455" y="3301"/>
                  <a:pt x="14520" y="2681"/>
                  <a:pt x="14405" y="1913"/>
                </a:cubicBezTo>
                <a:cubicBezTo>
                  <a:pt x="14343" y="1498"/>
                  <a:pt x="14294" y="929"/>
                  <a:pt x="14292" y="650"/>
                </a:cubicBezTo>
                <a:cubicBezTo>
                  <a:pt x="14288" y="144"/>
                  <a:pt x="14285" y="143"/>
                  <a:pt x="13961" y="107"/>
                </a:cubicBezTo>
                <a:cubicBezTo>
                  <a:pt x="13782" y="87"/>
                  <a:pt x="13460" y="48"/>
                  <a:pt x="13244" y="21"/>
                </a:cubicBezTo>
                <a:cubicBezTo>
                  <a:pt x="13097" y="3"/>
                  <a:pt x="12733" y="-2"/>
                  <a:pt x="1226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roup 220"/>
          <p:cNvGrpSpPr/>
          <p:nvPr/>
        </p:nvGrpSpPr>
        <p:grpSpPr>
          <a:xfrm>
            <a:off x="381000" y="241299"/>
            <a:ext cx="8382000" cy="1130301"/>
            <a:chOff x="0" y="0"/>
            <a:chExt cx="8382000" cy="1130300"/>
          </a:xfrm>
        </p:grpSpPr>
        <p:sp>
          <p:nvSpPr>
            <p:cNvPr id="219" name="Shape 219"/>
            <p:cNvSpPr/>
            <p:nvPr/>
          </p:nvSpPr>
          <p:spPr>
            <a:xfrm>
              <a:off x="76200" y="76200"/>
              <a:ext cx="8229600" cy="977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>
                <a:buClr>
                  <a:srgbClr val="643665"/>
                </a:buClr>
                <a:buFont typeface="Helvetica"/>
                <a:defRPr sz="300">
                  <a:solidFill>
                    <a:srgbClr val="0042AA"/>
                  </a:solidFill>
                  <a:effectLst>
                    <a:outerShdw blurRad="12700" dist="38100" dir="2700000" rotWithShape="0">
                      <a:srgbClr val="000000"/>
                    </a:outerShdw>
                  </a:effectLst>
                  <a:uFill>
                    <a:solidFill>
                      <a:srgbClr val="0042AA"/>
                    </a:solidFill>
                  </a:uFill>
                  <a:latin typeface="KeiserSousa"/>
                  <a:ea typeface="KeiserSousa"/>
                  <a:cs typeface="KeiserSousa"/>
                  <a:sym typeface="KeiserSousa"/>
                </a:defRPr>
              </a:pPr>
              <a:endParaRPr/>
            </a:p>
            <a:p>
              <a:pPr>
                <a:buClr>
                  <a:srgbClr val="643665"/>
                </a:buClr>
                <a:buFont typeface="Helvetica"/>
                <a:defRPr sz="4200">
                  <a:solidFill>
                    <a:srgbClr val="D29D00"/>
                  </a:solidFill>
                  <a:effectLst>
                    <a:outerShdw blurRad="12700" dist="38100" dir="2700000" rotWithShape="0">
                      <a:srgbClr val="FFFFFF"/>
                    </a:outerShdw>
                  </a:effectLst>
                  <a:uFill>
                    <a:solidFill>
                      <a:srgbClr val="D29D00"/>
                    </a:solidFill>
                  </a:uFill>
                  <a:latin typeface="Jazz LET"/>
                  <a:ea typeface="Jazz LET"/>
                  <a:cs typeface="Jazz LET"/>
                  <a:sym typeface="Jazz LET"/>
                </a:defRPr>
              </a:pPr>
              <a:r>
                <a:t>AMERICA GOES DRY</a:t>
              </a:r>
              <a:endParaRPr sz="300"/>
            </a:p>
          </p:txBody>
        </p:sp>
        <p:pic>
          <p:nvPicPr>
            <p:cNvPr id="218" name="Picture 217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382000" cy="1130300"/>
            </a:xfrm>
            <a:prstGeom prst="rect">
              <a:avLst/>
            </a:prstGeom>
            <a:effectLst/>
          </p:spPr>
        </p:pic>
      </p:grpSp>
      <p:sp>
        <p:nvSpPr>
          <p:cNvPr id="221" name="Shape 221"/>
          <p:cNvSpPr/>
          <p:nvPr/>
        </p:nvSpPr>
        <p:spPr>
          <a:xfrm>
            <a:off x="4470400" y="1648469"/>
            <a:ext cx="4076700" cy="75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000">
                <a:solidFill>
                  <a:srgbClr val="424242"/>
                </a:solidFill>
                <a:latin typeface="libre"/>
                <a:ea typeface="libre"/>
                <a:cs typeface="libre"/>
                <a:sym typeface="libre"/>
              </a:defRPr>
            </a:pP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1920 - The </a:t>
            </a:r>
            <a:r>
              <a:rPr sz="2400">
                <a:solidFill>
                  <a:srgbClr val="FF2600"/>
                </a:solidFill>
                <a:latin typeface="German Beauty"/>
                <a:ea typeface="German Beauty"/>
                <a:cs typeface="German Beauty"/>
                <a:sym typeface="German Beauty"/>
              </a:rPr>
              <a:t>18th Amendment</a:t>
            </a: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 is enacted and </a:t>
            </a:r>
            <a:r>
              <a:rPr sz="2400">
                <a:solidFill>
                  <a:srgbClr val="FF9300"/>
                </a:solidFill>
                <a:latin typeface="German Beauty"/>
                <a:ea typeface="German Beauty"/>
                <a:cs typeface="German Beauty"/>
                <a:sym typeface="German Beauty"/>
              </a:rPr>
              <a:t>alcohol is illegal</a:t>
            </a:r>
          </a:p>
        </p:txBody>
      </p:sp>
      <p:sp>
        <p:nvSpPr>
          <p:cNvPr id="222" name="Shape 222"/>
          <p:cNvSpPr/>
          <p:nvPr/>
        </p:nvSpPr>
        <p:spPr>
          <a:xfrm>
            <a:off x="4508500" y="2330450"/>
            <a:ext cx="40640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t>the law </a:t>
            </a:r>
            <a:r>
              <a:rPr>
                <a:solidFill>
                  <a:srgbClr val="009193"/>
                </a:solidFill>
              </a:rPr>
              <a:t>banned</a:t>
            </a:r>
            <a:r>
              <a:t> the </a:t>
            </a:r>
            <a:r>
              <a:rPr>
                <a:solidFill>
                  <a:srgbClr val="9437FF"/>
                </a:solidFill>
              </a:rPr>
              <a:t>manufacture</a:t>
            </a:r>
            <a:r>
              <a:t>, </a:t>
            </a:r>
            <a:r>
              <a:rPr>
                <a:solidFill>
                  <a:srgbClr val="FF2F92"/>
                </a:solidFill>
              </a:rPr>
              <a:t>sale</a:t>
            </a:r>
            <a:r>
              <a:t>, and </a:t>
            </a:r>
            <a:r>
              <a:rPr>
                <a:solidFill>
                  <a:srgbClr val="941751"/>
                </a:solidFill>
              </a:rPr>
              <a:t>transport</a:t>
            </a:r>
            <a:r>
              <a:t> of alcohol</a:t>
            </a:r>
          </a:p>
        </p:txBody>
      </p:sp>
      <p:sp>
        <p:nvSpPr>
          <p:cNvPr id="223" name="Shape 223"/>
          <p:cNvSpPr/>
          <p:nvPr/>
        </p:nvSpPr>
        <p:spPr>
          <a:xfrm>
            <a:off x="4495800" y="3337569"/>
            <a:ext cx="4076700" cy="75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000">
                <a:solidFill>
                  <a:srgbClr val="424242"/>
                </a:solidFill>
                <a:latin typeface="libre"/>
                <a:ea typeface="libre"/>
                <a:cs typeface="libre"/>
                <a:sym typeface="libre"/>
              </a:defRPr>
            </a:pP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Prohibition was a </a:t>
            </a:r>
            <a:r>
              <a:rPr sz="2400">
                <a:solidFill>
                  <a:srgbClr val="4F8F00"/>
                </a:solidFill>
                <a:latin typeface="German Beauty"/>
                <a:ea typeface="German Beauty"/>
                <a:cs typeface="German Beauty"/>
                <a:sym typeface="German Beauty"/>
              </a:rPr>
              <a:t>victory</a:t>
            </a: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 for the </a:t>
            </a:r>
            <a:r>
              <a:rPr sz="2400">
                <a:solidFill>
                  <a:srgbClr val="0433FF"/>
                </a:solidFill>
                <a:latin typeface="German Beauty"/>
                <a:ea typeface="German Beauty"/>
                <a:cs typeface="German Beauty"/>
                <a:sym typeface="German Beauty"/>
              </a:rPr>
              <a:t>temperance movement</a:t>
            </a:r>
          </a:p>
        </p:txBody>
      </p:sp>
      <p:sp>
        <p:nvSpPr>
          <p:cNvPr id="224" name="Shape 224"/>
          <p:cNvSpPr/>
          <p:nvPr/>
        </p:nvSpPr>
        <p:spPr>
          <a:xfrm>
            <a:off x="4483100" y="3987800"/>
            <a:ext cx="411480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t>however, it was </a:t>
            </a:r>
            <a:r>
              <a:rPr>
                <a:solidFill>
                  <a:srgbClr val="0096FF"/>
                </a:solidFill>
              </a:rPr>
              <a:t>hugely unpopular</a:t>
            </a:r>
          </a:p>
        </p:txBody>
      </p:sp>
      <p:sp>
        <p:nvSpPr>
          <p:cNvPr id="225" name="Shape 225"/>
          <p:cNvSpPr/>
          <p:nvPr/>
        </p:nvSpPr>
        <p:spPr>
          <a:xfrm>
            <a:off x="4470400" y="4620269"/>
            <a:ext cx="4076700" cy="75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000">
                <a:solidFill>
                  <a:srgbClr val="424242"/>
                </a:solidFill>
                <a:latin typeface="libre"/>
                <a:ea typeface="libre"/>
                <a:cs typeface="libre"/>
                <a:sym typeface="libre"/>
              </a:defRPr>
            </a:pP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The help enforce the law, the </a:t>
            </a:r>
            <a:r>
              <a:rPr sz="2400">
                <a:solidFill>
                  <a:srgbClr val="941100"/>
                </a:solidFill>
                <a:latin typeface="German Beauty"/>
                <a:ea typeface="German Beauty"/>
                <a:cs typeface="German Beauty"/>
                <a:sym typeface="German Beauty"/>
              </a:rPr>
              <a:t>Volstead Act</a:t>
            </a: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 was passed</a:t>
            </a:r>
          </a:p>
        </p:txBody>
      </p:sp>
      <p:sp>
        <p:nvSpPr>
          <p:cNvPr id="226" name="Shape 226"/>
          <p:cNvSpPr/>
          <p:nvPr/>
        </p:nvSpPr>
        <p:spPr>
          <a:xfrm>
            <a:off x="4457700" y="5283200"/>
            <a:ext cx="41148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t>The </a:t>
            </a:r>
            <a:r>
              <a:rPr>
                <a:solidFill>
                  <a:srgbClr val="945200"/>
                </a:solidFill>
              </a:rPr>
              <a:t>prohibition bureau</a:t>
            </a:r>
            <a:r>
              <a:t> was </a:t>
            </a:r>
            <a:r>
              <a:rPr>
                <a:solidFill>
                  <a:srgbClr val="929000"/>
                </a:solidFill>
              </a:rPr>
              <a:t>underfunded</a:t>
            </a:r>
            <a:r>
              <a:t> and </a:t>
            </a:r>
            <a:r>
              <a:rPr>
                <a:solidFill>
                  <a:srgbClr val="942193"/>
                </a:solidFill>
              </a:rPr>
              <a:t>undermanned</a:t>
            </a:r>
            <a:r>
              <a:t>, so the law was </a:t>
            </a:r>
            <a:r>
              <a:rPr>
                <a:solidFill>
                  <a:srgbClr val="009051"/>
                </a:solidFill>
              </a:rPr>
              <a:t>difficult to enforce</a:t>
            </a:r>
          </a:p>
        </p:txBody>
      </p:sp>
      <p:pic>
        <p:nvPicPr>
          <p:cNvPr id="227" name="prohib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1800" y="1447800"/>
            <a:ext cx="3788475" cy="502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_bureau_of_prohibition_sign.png"/>
          <p:cNvPicPr>
            <a:picLocks noChangeAspect="1"/>
          </p:cNvPicPr>
          <p:nvPr/>
        </p:nvPicPr>
        <p:blipFill>
          <a:blip r:embed="rId4">
            <a:extLst/>
          </a:blip>
          <a:srcRect l="2715" t="6191" r="2347" b="2393"/>
          <a:stretch>
            <a:fillRect/>
          </a:stretch>
        </p:blipFill>
        <p:spPr>
          <a:xfrm>
            <a:off x="2946432" y="4758688"/>
            <a:ext cx="1498681" cy="1677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40" extrusionOk="0">
                <a:moveTo>
                  <a:pt x="16981" y="4"/>
                </a:moveTo>
                <a:cubicBezTo>
                  <a:pt x="16935" y="-4"/>
                  <a:pt x="16893" y="3"/>
                  <a:pt x="16844" y="14"/>
                </a:cubicBezTo>
                <a:cubicBezTo>
                  <a:pt x="16720" y="42"/>
                  <a:pt x="16547" y="59"/>
                  <a:pt x="16467" y="54"/>
                </a:cubicBezTo>
                <a:cubicBezTo>
                  <a:pt x="16387" y="50"/>
                  <a:pt x="16307" y="112"/>
                  <a:pt x="16284" y="192"/>
                </a:cubicBezTo>
                <a:cubicBezTo>
                  <a:pt x="16152" y="641"/>
                  <a:pt x="13284" y="909"/>
                  <a:pt x="11984" y="595"/>
                </a:cubicBezTo>
                <a:cubicBezTo>
                  <a:pt x="11114" y="384"/>
                  <a:pt x="10905" y="309"/>
                  <a:pt x="10772" y="167"/>
                </a:cubicBezTo>
                <a:cubicBezTo>
                  <a:pt x="10638" y="22"/>
                  <a:pt x="10443" y="59"/>
                  <a:pt x="9697" y="370"/>
                </a:cubicBezTo>
                <a:cubicBezTo>
                  <a:pt x="8162" y="1010"/>
                  <a:pt x="6185" y="1137"/>
                  <a:pt x="4694" y="691"/>
                </a:cubicBezTo>
                <a:cubicBezTo>
                  <a:pt x="4463" y="622"/>
                  <a:pt x="4201" y="508"/>
                  <a:pt x="4111" y="437"/>
                </a:cubicBezTo>
                <a:cubicBezTo>
                  <a:pt x="4021" y="365"/>
                  <a:pt x="3936" y="319"/>
                  <a:pt x="3917" y="330"/>
                </a:cubicBezTo>
                <a:cubicBezTo>
                  <a:pt x="3849" y="368"/>
                  <a:pt x="3725" y="361"/>
                  <a:pt x="3625" y="330"/>
                </a:cubicBezTo>
                <a:cubicBezTo>
                  <a:pt x="3569" y="477"/>
                  <a:pt x="3389" y="588"/>
                  <a:pt x="3282" y="493"/>
                </a:cubicBezTo>
                <a:cubicBezTo>
                  <a:pt x="3265" y="478"/>
                  <a:pt x="3237" y="481"/>
                  <a:pt x="3213" y="472"/>
                </a:cubicBezTo>
                <a:cubicBezTo>
                  <a:pt x="3092" y="526"/>
                  <a:pt x="2863" y="709"/>
                  <a:pt x="2613" y="982"/>
                </a:cubicBezTo>
                <a:cubicBezTo>
                  <a:pt x="2609" y="986"/>
                  <a:pt x="2599" y="992"/>
                  <a:pt x="2596" y="997"/>
                </a:cubicBezTo>
                <a:cubicBezTo>
                  <a:pt x="2478" y="1145"/>
                  <a:pt x="2337" y="1314"/>
                  <a:pt x="2087" y="1583"/>
                </a:cubicBezTo>
                <a:cubicBezTo>
                  <a:pt x="1641" y="2063"/>
                  <a:pt x="1120" y="2637"/>
                  <a:pt x="926" y="2862"/>
                </a:cubicBezTo>
                <a:cubicBezTo>
                  <a:pt x="732" y="3086"/>
                  <a:pt x="443" y="3413"/>
                  <a:pt x="286" y="3585"/>
                </a:cubicBezTo>
                <a:cubicBezTo>
                  <a:pt x="128" y="3757"/>
                  <a:pt x="0" y="3935"/>
                  <a:pt x="0" y="3977"/>
                </a:cubicBezTo>
                <a:cubicBezTo>
                  <a:pt x="0" y="4020"/>
                  <a:pt x="230" y="4255"/>
                  <a:pt x="509" y="4502"/>
                </a:cubicBezTo>
                <a:cubicBezTo>
                  <a:pt x="862" y="4816"/>
                  <a:pt x="1183" y="5216"/>
                  <a:pt x="1389" y="5546"/>
                </a:cubicBezTo>
                <a:cubicBezTo>
                  <a:pt x="1562" y="5803"/>
                  <a:pt x="1699" y="6068"/>
                  <a:pt x="1795" y="6351"/>
                </a:cubicBezTo>
                <a:cubicBezTo>
                  <a:pt x="2066" y="6735"/>
                  <a:pt x="2157" y="8478"/>
                  <a:pt x="1910" y="9210"/>
                </a:cubicBezTo>
                <a:cubicBezTo>
                  <a:pt x="1832" y="9440"/>
                  <a:pt x="1775" y="9655"/>
                  <a:pt x="1784" y="9683"/>
                </a:cubicBezTo>
                <a:cubicBezTo>
                  <a:pt x="1792" y="9712"/>
                  <a:pt x="1570" y="10155"/>
                  <a:pt x="1292" y="10672"/>
                </a:cubicBezTo>
                <a:cubicBezTo>
                  <a:pt x="343" y="12436"/>
                  <a:pt x="174" y="13620"/>
                  <a:pt x="606" y="15430"/>
                </a:cubicBezTo>
                <a:cubicBezTo>
                  <a:pt x="999" y="17074"/>
                  <a:pt x="1959" y="18573"/>
                  <a:pt x="2973" y="19124"/>
                </a:cubicBezTo>
                <a:cubicBezTo>
                  <a:pt x="3226" y="19261"/>
                  <a:pt x="3455" y="19434"/>
                  <a:pt x="3482" y="19511"/>
                </a:cubicBezTo>
                <a:cubicBezTo>
                  <a:pt x="3509" y="19587"/>
                  <a:pt x="3612" y="19712"/>
                  <a:pt x="3711" y="19791"/>
                </a:cubicBezTo>
                <a:cubicBezTo>
                  <a:pt x="3861" y="19913"/>
                  <a:pt x="3915" y="19920"/>
                  <a:pt x="4065" y="19837"/>
                </a:cubicBezTo>
                <a:cubicBezTo>
                  <a:pt x="4298" y="19707"/>
                  <a:pt x="4557" y="19858"/>
                  <a:pt x="4397" y="20030"/>
                </a:cubicBezTo>
                <a:cubicBezTo>
                  <a:pt x="4339" y="20093"/>
                  <a:pt x="4335" y="20143"/>
                  <a:pt x="4385" y="20143"/>
                </a:cubicBezTo>
                <a:cubicBezTo>
                  <a:pt x="4433" y="20143"/>
                  <a:pt x="4626" y="20237"/>
                  <a:pt x="4814" y="20351"/>
                </a:cubicBezTo>
                <a:cubicBezTo>
                  <a:pt x="5602" y="20828"/>
                  <a:pt x="6915" y="21104"/>
                  <a:pt x="8817" y="21202"/>
                </a:cubicBezTo>
                <a:cubicBezTo>
                  <a:pt x="10220" y="21275"/>
                  <a:pt x="10236" y="21278"/>
                  <a:pt x="10532" y="21421"/>
                </a:cubicBezTo>
                <a:cubicBezTo>
                  <a:pt x="10894" y="21596"/>
                  <a:pt x="10976" y="21585"/>
                  <a:pt x="11172" y="21345"/>
                </a:cubicBezTo>
                <a:cubicBezTo>
                  <a:pt x="11345" y="21133"/>
                  <a:pt x="11603" y="21149"/>
                  <a:pt x="11510" y="21365"/>
                </a:cubicBezTo>
                <a:cubicBezTo>
                  <a:pt x="11445" y="21515"/>
                  <a:pt x="11667" y="21506"/>
                  <a:pt x="12013" y="21345"/>
                </a:cubicBezTo>
                <a:cubicBezTo>
                  <a:pt x="12336" y="21194"/>
                  <a:pt x="12824" y="21105"/>
                  <a:pt x="13705" y="21044"/>
                </a:cubicBezTo>
                <a:cubicBezTo>
                  <a:pt x="14253" y="21007"/>
                  <a:pt x="14588" y="20953"/>
                  <a:pt x="15781" y="20698"/>
                </a:cubicBezTo>
                <a:cubicBezTo>
                  <a:pt x="16099" y="20630"/>
                  <a:pt x="16430" y="20511"/>
                  <a:pt x="16661" y="20382"/>
                </a:cubicBezTo>
                <a:cubicBezTo>
                  <a:pt x="16734" y="20341"/>
                  <a:pt x="16896" y="20288"/>
                  <a:pt x="17022" y="20265"/>
                </a:cubicBezTo>
                <a:cubicBezTo>
                  <a:pt x="17147" y="20242"/>
                  <a:pt x="17349" y="20131"/>
                  <a:pt x="17473" y="20020"/>
                </a:cubicBezTo>
                <a:cubicBezTo>
                  <a:pt x="17631" y="19880"/>
                  <a:pt x="17781" y="19825"/>
                  <a:pt x="17953" y="19842"/>
                </a:cubicBezTo>
                <a:cubicBezTo>
                  <a:pt x="18090" y="19855"/>
                  <a:pt x="18203" y="19829"/>
                  <a:pt x="18205" y="19786"/>
                </a:cubicBezTo>
                <a:cubicBezTo>
                  <a:pt x="18212" y="19622"/>
                  <a:pt x="18354" y="19510"/>
                  <a:pt x="18502" y="19552"/>
                </a:cubicBezTo>
                <a:cubicBezTo>
                  <a:pt x="18686" y="19604"/>
                  <a:pt x="19268" y="19105"/>
                  <a:pt x="19949" y="18314"/>
                </a:cubicBezTo>
                <a:cubicBezTo>
                  <a:pt x="20200" y="18022"/>
                  <a:pt x="20449" y="17784"/>
                  <a:pt x="20504" y="17784"/>
                </a:cubicBezTo>
                <a:cubicBezTo>
                  <a:pt x="20639" y="17784"/>
                  <a:pt x="20823" y="17179"/>
                  <a:pt x="20841" y="16668"/>
                </a:cubicBezTo>
                <a:cubicBezTo>
                  <a:pt x="20857" y="16213"/>
                  <a:pt x="20937" y="16025"/>
                  <a:pt x="21087" y="16108"/>
                </a:cubicBezTo>
                <a:cubicBezTo>
                  <a:pt x="21151" y="16143"/>
                  <a:pt x="21163" y="16099"/>
                  <a:pt x="21127" y="15975"/>
                </a:cubicBezTo>
                <a:cubicBezTo>
                  <a:pt x="21097" y="15872"/>
                  <a:pt x="21131" y="15607"/>
                  <a:pt x="21201" y="15389"/>
                </a:cubicBezTo>
                <a:cubicBezTo>
                  <a:pt x="21352" y="14920"/>
                  <a:pt x="21499" y="12999"/>
                  <a:pt x="21390" y="12939"/>
                </a:cubicBezTo>
                <a:cubicBezTo>
                  <a:pt x="21348" y="12916"/>
                  <a:pt x="21338" y="12750"/>
                  <a:pt x="21367" y="12572"/>
                </a:cubicBezTo>
                <a:cubicBezTo>
                  <a:pt x="21402" y="12355"/>
                  <a:pt x="21379" y="12183"/>
                  <a:pt x="21293" y="12052"/>
                </a:cubicBezTo>
                <a:cubicBezTo>
                  <a:pt x="21222" y="11944"/>
                  <a:pt x="21139" y="11801"/>
                  <a:pt x="21110" y="11736"/>
                </a:cubicBezTo>
                <a:cubicBezTo>
                  <a:pt x="21080" y="11672"/>
                  <a:pt x="20674" y="10942"/>
                  <a:pt x="20212" y="10116"/>
                </a:cubicBezTo>
                <a:cubicBezTo>
                  <a:pt x="19749" y="9290"/>
                  <a:pt x="19366" y="8507"/>
                  <a:pt x="19354" y="8379"/>
                </a:cubicBezTo>
                <a:cubicBezTo>
                  <a:pt x="19343" y="8251"/>
                  <a:pt x="19299" y="8105"/>
                  <a:pt x="19263" y="8053"/>
                </a:cubicBezTo>
                <a:cubicBezTo>
                  <a:pt x="19227" y="8001"/>
                  <a:pt x="19225" y="7905"/>
                  <a:pt x="19251" y="7844"/>
                </a:cubicBezTo>
                <a:cubicBezTo>
                  <a:pt x="19278" y="7783"/>
                  <a:pt x="19258" y="7717"/>
                  <a:pt x="19211" y="7691"/>
                </a:cubicBezTo>
                <a:cubicBezTo>
                  <a:pt x="19100" y="7630"/>
                  <a:pt x="19112" y="6283"/>
                  <a:pt x="19229" y="5883"/>
                </a:cubicBezTo>
                <a:cubicBezTo>
                  <a:pt x="19279" y="5710"/>
                  <a:pt x="19399" y="5507"/>
                  <a:pt x="19492" y="5429"/>
                </a:cubicBezTo>
                <a:cubicBezTo>
                  <a:pt x="19584" y="5352"/>
                  <a:pt x="19657" y="5248"/>
                  <a:pt x="19657" y="5195"/>
                </a:cubicBezTo>
                <a:cubicBezTo>
                  <a:pt x="19657" y="5142"/>
                  <a:pt x="19739" y="4961"/>
                  <a:pt x="19840" y="4792"/>
                </a:cubicBezTo>
                <a:cubicBezTo>
                  <a:pt x="19942" y="4624"/>
                  <a:pt x="20039" y="4412"/>
                  <a:pt x="20058" y="4324"/>
                </a:cubicBezTo>
                <a:cubicBezTo>
                  <a:pt x="20077" y="4236"/>
                  <a:pt x="20297" y="3981"/>
                  <a:pt x="20549" y="3753"/>
                </a:cubicBezTo>
                <a:lnTo>
                  <a:pt x="21012" y="3335"/>
                </a:lnTo>
                <a:lnTo>
                  <a:pt x="20532" y="2882"/>
                </a:lnTo>
                <a:cubicBezTo>
                  <a:pt x="20283" y="2647"/>
                  <a:pt x="19892" y="2261"/>
                  <a:pt x="19629" y="1990"/>
                </a:cubicBezTo>
                <a:cubicBezTo>
                  <a:pt x="19500" y="1874"/>
                  <a:pt x="19365" y="1743"/>
                  <a:pt x="19246" y="1639"/>
                </a:cubicBezTo>
                <a:cubicBezTo>
                  <a:pt x="19118" y="1528"/>
                  <a:pt x="19067" y="1503"/>
                  <a:pt x="18960" y="1415"/>
                </a:cubicBezTo>
                <a:cubicBezTo>
                  <a:pt x="18861" y="1342"/>
                  <a:pt x="18759" y="1261"/>
                  <a:pt x="18685" y="1221"/>
                </a:cubicBezTo>
                <a:cubicBezTo>
                  <a:pt x="18526" y="1134"/>
                  <a:pt x="18418" y="1052"/>
                  <a:pt x="18342" y="972"/>
                </a:cubicBezTo>
                <a:cubicBezTo>
                  <a:pt x="18235" y="960"/>
                  <a:pt x="18008" y="809"/>
                  <a:pt x="17673" y="508"/>
                </a:cubicBezTo>
                <a:cubicBezTo>
                  <a:pt x="17280" y="155"/>
                  <a:pt x="17120" y="26"/>
                  <a:pt x="16981" y="4"/>
                </a:cubicBezTo>
                <a:close/>
                <a:moveTo>
                  <a:pt x="6970" y="39"/>
                </a:moveTo>
                <a:cubicBezTo>
                  <a:pt x="6892" y="147"/>
                  <a:pt x="6739" y="250"/>
                  <a:pt x="6627" y="212"/>
                </a:cubicBezTo>
                <a:cubicBezTo>
                  <a:pt x="6499" y="170"/>
                  <a:pt x="6496" y="176"/>
                  <a:pt x="6604" y="294"/>
                </a:cubicBezTo>
                <a:cubicBezTo>
                  <a:pt x="6718" y="419"/>
                  <a:pt x="6734" y="420"/>
                  <a:pt x="6884" y="299"/>
                </a:cubicBezTo>
                <a:cubicBezTo>
                  <a:pt x="7036" y="176"/>
                  <a:pt x="7053" y="181"/>
                  <a:pt x="7136" y="375"/>
                </a:cubicBezTo>
                <a:cubicBezTo>
                  <a:pt x="7195" y="514"/>
                  <a:pt x="7257" y="570"/>
                  <a:pt x="7319" y="564"/>
                </a:cubicBezTo>
                <a:cubicBezTo>
                  <a:pt x="7257" y="515"/>
                  <a:pt x="7206" y="432"/>
                  <a:pt x="7136" y="294"/>
                </a:cubicBezTo>
                <a:cubicBezTo>
                  <a:pt x="7071" y="167"/>
                  <a:pt x="7020" y="107"/>
                  <a:pt x="6970" y="39"/>
                </a:cubicBezTo>
                <a:close/>
                <a:moveTo>
                  <a:pt x="13088" y="80"/>
                </a:moveTo>
                <a:cubicBezTo>
                  <a:pt x="13059" y="84"/>
                  <a:pt x="13026" y="94"/>
                  <a:pt x="12991" y="121"/>
                </a:cubicBezTo>
                <a:cubicBezTo>
                  <a:pt x="12889" y="196"/>
                  <a:pt x="12885" y="230"/>
                  <a:pt x="12973" y="279"/>
                </a:cubicBezTo>
                <a:cubicBezTo>
                  <a:pt x="13036" y="313"/>
                  <a:pt x="13110" y="299"/>
                  <a:pt x="13145" y="248"/>
                </a:cubicBezTo>
                <a:cubicBezTo>
                  <a:pt x="13219" y="142"/>
                  <a:pt x="13175" y="68"/>
                  <a:pt x="13088" y="80"/>
                </a:cubicBezTo>
                <a:close/>
                <a:moveTo>
                  <a:pt x="14226" y="161"/>
                </a:moveTo>
                <a:cubicBezTo>
                  <a:pt x="14203" y="174"/>
                  <a:pt x="14191" y="198"/>
                  <a:pt x="14191" y="233"/>
                </a:cubicBezTo>
                <a:cubicBezTo>
                  <a:pt x="14191" y="296"/>
                  <a:pt x="14250" y="350"/>
                  <a:pt x="14323" y="350"/>
                </a:cubicBezTo>
                <a:cubicBezTo>
                  <a:pt x="14395" y="350"/>
                  <a:pt x="14454" y="317"/>
                  <a:pt x="14454" y="279"/>
                </a:cubicBezTo>
                <a:cubicBezTo>
                  <a:pt x="14454" y="240"/>
                  <a:pt x="14395" y="186"/>
                  <a:pt x="14323" y="161"/>
                </a:cubicBezTo>
                <a:cubicBezTo>
                  <a:pt x="14282" y="148"/>
                  <a:pt x="14249" y="149"/>
                  <a:pt x="14226" y="161"/>
                </a:cubicBezTo>
                <a:close/>
                <a:moveTo>
                  <a:pt x="21578" y="1073"/>
                </a:moveTo>
                <a:cubicBezTo>
                  <a:pt x="21557" y="1069"/>
                  <a:pt x="21506" y="1091"/>
                  <a:pt x="21413" y="1135"/>
                </a:cubicBezTo>
                <a:cubicBezTo>
                  <a:pt x="21296" y="1189"/>
                  <a:pt x="21188" y="1240"/>
                  <a:pt x="21173" y="1252"/>
                </a:cubicBezTo>
                <a:cubicBezTo>
                  <a:pt x="21157" y="1263"/>
                  <a:pt x="21195" y="1350"/>
                  <a:pt x="21258" y="1440"/>
                </a:cubicBezTo>
                <a:cubicBezTo>
                  <a:pt x="21402" y="1646"/>
                  <a:pt x="21510" y="1653"/>
                  <a:pt x="21510" y="1456"/>
                </a:cubicBezTo>
                <a:cubicBezTo>
                  <a:pt x="21510" y="1373"/>
                  <a:pt x="21535" y="1244"/>
                  <a:pt x="21567" y="1170"/>
                </a:cubicBezTo>
                <a:cubicBezTo>
                  <a:pt x="21592" y="1111"/>
                  <a:pt x="21600" y="1078"/>
                  <a:pt x="21578" y="107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1" animBg="1" advAuto="0"/>
      <p:bldP spid="222" grpId="3" animBg="1" advAuto="0"/>
      <p:bldP spid="223" grpId="4" animBg="1" advAuto="0"/>
      <p:bldP spid="224" grpId="5" animBg="1" advAuto="0"/>
      <p:bldP spid="225" grpId="6" animBg="1" advAuto="0"/>
      <p:bldP spid="226" grpId="7" animBg="1" advAuto="0"/>
      <p:bldP spid="227" grpId="2" animBg="1" advAuto="0"/>
      <p:bldP spid="228" grpId="8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oup 232"/>
          <p:cNvGrpSpPr/>
          <p:nvPr/>
        </p:nvGrpSpPr>
        <p:grpSpPr>
          <a:xfrm>
            <a:off x="381000" y="241299"/>
            <a:ext cx="8382000" cy="1130301"/>
            <a:chOff x="0" y="0"/>
            <a:chExt cx="8382000" cy="1130300"/>
          </a:xfrm>
        </p:grpSpPr>
        <p:sp>
          <p:nvSpPr>
            <p:cNvPr id="231" name="Shape 231"/>
            <p:cNvSpPr/>
            <p:nvPr/>
          </p:nvSpPr>
          <p:spPr>
            <a:xfrm>
              <a:off x="76200" y="76200"/>
              <a:ext cx="8229600" cy="977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>
                <a:buClr>
                  <a:srgbClr val="643665"/>
                </a:buClr>
                <a:buFont typeface="Helvetica"/>
                <a:defRPr sz="300">
                  <a:solidFill>
                    <a:srgbClr val="0042AA"/>
                  </a:solidFill>
                  <a:effectLst>
                    <a:outerShdw blurRad="12700" dist="38100" dir="2700000" rotWithShape="0">
                      <a:srgbClr val="000000"/>
                    </a:outerShdw>
                  </a:effectLst>
                  <a:uFill>
                    <a:solidFill>
                      <a:srgbClr val="0042AA"/>
                    </a:solidFill>
                  </a:uFill>
                  <a:latin typeface="KeiserSousa"/>
                  <a:ea typeface="KeiserSousa"/>
                  <a:cs typeface="KeiserSousa"/>
                  <a:sym typeface="KeiserSousa"/>
                </a:defRPr>
              </a:pPr>
              <a:endParaRPr/>
            </a:p>
            <a:p>
              <a:pPr>
                <a:buClr>
                  <a:srgbClr val="643665"/>
                </a:buClr>
                <a:buFont typeface="Helvetica"/>
                <a:defRPr sz="4200">
                  <a:solidFill>
                    <a:srgbClr val="D29D00"/>
                  </a:solidFill>
                  <a:effectLst>
                    <a:outerShdw blurRad="12700" dist="38100" dir="2700000" rotWithShape="0">
                      <a:srgbClr val="FFFFFF"/>
                    </a:outerShdw>
                  </a:effectLst>
                  <a:uFill>
                    <a:solidFill>
                      <a:srgbClr val="D29D00"/>
                    </a:solidFill>
                  </a:uFill>
                  <a:latin typeface="Jazz LET"/>
                  <a:ea typeface="Jazz LET"/>
                  <a:cs typeface="Jazz LET"/>
                  <a:sym typeface="Jazz LET"/>
                </a:defRPr>
              </a:pPr>
              <a:r>
                <a:t>AMERICANS BREAK THE LAW</a:t>
              </a:r>
              <a:endParaRPr sz="300"/>
            </a:p>
          </p:txBody>
        </p:sp>
        <p:pic>
          <p:nvPicPr>
            <p:cNvPr id="230" name="Picture 229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382000" cy="1130300"/>
            </a:xfrm>
            <a:prstGeom prst="rect">
              <a:avLst/>
            </a:prstGeom>
            <a:effectLst/>
          </p:spPr>
        </p:pic>
      </p:grpSp>
      <p:sp>
        <p:nvSpPr>
          <p:cNvPr id="233" name="Shape 233"/>
          <p:cNvSpPr/>
          <p:nvPr/>
        </p:nvSpPr>
        <p:spPr>
          <a:xfrm>
            <a:off x="4470400" y="1648469"/>
            <a:ext cx="4076700" cy="75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000">
                <a:solidFill>
                  <a:srgbClr val="424242"/>
                </a:solidFill>
                <a:latin typeface="libre"/>
                <a:ea typeface="libre"/>
                <a:cs typeface="libre"/>
                <a:sym typeface="libre"/>
              </a:defRPr>
            </a:pP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Prohibition was both </a:t>
            </a:r>
            <a:r>
              <a:rPr sz="2400">
                <a:solidFill>
                  <a:srgbClr val="FF9300"/>
                </a:solidFill>
                <a:latin typeface="German Beauty"/>
                <a:ea typeface="German Beauty"/>
                <a:cs typeface="German Beauty"/>
                <a:sym typeface="German Beauty"/>
              </a:rPr>
              <a:t>unpopular </a:t>
            </a: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and </a:t>
            </a:r>
            <a:r>
              <a:rPr sz="2400">
                <a:solidFill>
                  <a:srgbClr val="9437FF"/>
                </a:solidFill>
                <a:latin typeface="German Beauty"/>
                <a:ea typeface="German Beauty"/>
                <a:cs typeface="German Beauty"/>
                <a:sym typeface="German Beauty"/>
              </a:rPr>
              <a:t>easy to get around</a:t>
            </a:r>
          </a:p>
        </p:txBody>
      </p:sp>
      <p:sp>
        <p:nvSpPr>
          <p:cNvPr id="234" name="Shape 234"/>
          <p:cNvSpPr/>
          <p:nvPr/>
        </p:nvSpPr>
        <p:spPr>
          <a:xfrm>
            <a:off x="4483100" y="2774950"/>
            <a:ext cx="406400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>
                <a:solidFill>
                  <a:srgbClr val="009193"/>
                </a:solidFill>
              </a:rPr>
              <a:t>password</a:t>
            </a:r>
            <a:r>
              <a:t>-entry </a:t>
            </a:r>
            <a:r>
              <a:rPr>
                <a:solidFill>
                  <a:srgbClr val="FF2F92"/>
                </a:solidFill>
              </a:rPr>
              <a:t>underground bars</a:t>
            </a:r>
          </a:p>
        </p:txBody>
      </p:sp>
      <p:sp>
        <p:nvSpPr>
          <p:cNvPr id="235" name="Shape 235"/>
          <p:cNvSpPr/>
          <p:nvPr/>
        </p:nvSpPr>
        <p:spPr>
          <a:xfrm>
            <a:off x="4483100" y="2495550"/>
            <a:ext cx="4064000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700"/>
              </a:spcBef>
              <a:defRPr>
                <a:solidFill>
                  <a:srgbClr val="FF2600"/>
                </a:solidFill>
                <a:effectLst>
                  <a:outerShdw blurRad="12700" dist="25400" dir="2700000" rotWithShape="0">
                    <a:srgbClr val="000000">
                      <a:alpha val="90000"/>
                    </a:srgbClr>
                  </a:outerShdw>
                </a:effectLst>
                <a:latin typeface="Amity Jack"/>
                <a:ea typeface="Amity Jack"/>
                <a:cs typeface="Amity Jack"/>
                <a:sym typeface="Amity Jack"/>
              </a:defRPr>
            </a:lvl1pPr>
          </a:lstStyle>
          <a:p>
            <a:r>
              <a:t>speakeasies</a:t>
            </a:r>
          </a:p>
        </p:txBody>
      </p:sp>
      <p:sp>
        <p:nvSpPr>
          <p:cNvPr id="236" name="Shape 236"/>
          <p:cNvSpPr/>
          <p:nvPr/>
        </p:nvSpPr>
        <p:spPr>
          <a:xfrm>
            <a:off x="4470400" y="3721100"/>
            <a:ext cx="40894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t>Americans distilled </a:t>
            </a:r>
            <a:r>
              <a:rPr>
                <a:solidFill>
                  <a:srgbClr val="941751"/>
                </a:solidFill>
              </a:rPr>
              <a:t>their own liquor</a:t>
            </a:r>
            <a:r>
              <a:t> or </a:t>
            </a:r>
            <a:r>
              <a:rPr>
                <a:solidFill>
                  <a:srgbClr val="945200"/>
                </a:solidFill>
              </a:rPr>
              <a:t>bought it from smugglers</a:t>
            </a:r>
          </a:p>
        </p:txBody>
      </p:sp>
      <p:sp>
        <p:nvSpPr>
          <p:cNvPr id="237" name="Shape 237"/>
          <p:cNvSpPr/>
          <p:nvPr/>
        </p:nvSpPr>
        <p:spPr>
          <a:xfrm>
            <a:off x="4483100" y="3365500"/>
            <a:ext cx="4064000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700"/>
              </a:spcBef>
              <a:defRPr>
                <a:solidFill>
                  <a:srgbClr val="0433FF"/>
                </a:solidFill>
                <a:effectLst>
                  <a:outerShdw blurRad="12700" dist="25400" dir="2700000" rotWithShape="0">
                    <a:srgbClr val="000000">
                      <a:alpha val="90000"/>
                    </a:srgbClr>
                  </a:outerShdw>
                </a:effectLst>
                <a:latin typeface="Amity Jack"/>
                <a:ea typeface="Amity Jack"/>
                <a:cs typeface="Amity Jack"/>
                <a:sym typeface="Amity Jack"/>
              </a:defRPr>
            </a:lvl1pPr>
          </a:lstStyle>
          <a:p>
            <a:r>
              <a:t>BOOTLEGGING</a:t>
            </a:r>
          </a:p>
        </p:txBody>
      </p:sp>
      <p:sp>
        <p:nvSpPr>
          <p:cNvPr id="238" name="Shape 238"/>
          <p:cNvSpPr/>
          <p:nvPr/>
        </p:nvSpPr>
        <p:spPr>
          <a:xfrm>
            <a:off x="4483100" y="4889500"/>
            <a:ext cx="42037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dirty="0"/>
              <a:t>every major city had a </a:t>
            </a:r>
            <a:r>
              <a:rPr dirty="0">
                <a:solidFill>
                  <a:srgbClr val="929000"/>
                </a:solidFill>
              </a:rPr>
              <a:t>network of criminal groups</a:t>
            </a:r>
            <a:r>
              <a:rPr dirty="0"/>
              <a:t> b/c of </a:t>
            </a:r>
            <a:r>
              <a:rPr dirty="0" smtClean="0"/>
              <a:t>prohibition</a:t>
            </a:r>
            <a:r>
              <a:rPr lang="en-US" dirty="0" smtClean="0"/>
              <a:t>.</a:t>
            </a:r>
            <a:endParaRPr dirty="0"/>
          </a:p>
        </p:txBody>
      </p:sp>
      <p:sp>
        <p:nvSpPr>
          <p:cNvPr id="239" name="Shape 239"/>
          <p:cNvSpPr/>
          <p:nvPr/>
        </p:nvSpPr>
        <p:spPr>
          <a:xfrm>
            <a:off x="4483100" y="4597400"/>
            <a:ext cx="4064000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700"/>
              </a:spcBef>
              <a:defRPr>
                <a:solidFill>
                  <a:srgbClr val="008F00"/>
                </a:solidFill>
                <a:effectLst>
                  <a:outerShdw blurRad="12700" dist="25400" dir="2700000" rotWithShape="0">
                    <a:srgbClr val="000000">
                      <a:alpha val="90000"/>
                    </a:srgbClr>
                  </a:outerShdw>
                </a:effectLst>
                <a:latin typeface="Amity Jack"/>
                <a:ea typeface="Amity Jack"/>
                <a:cs typeface="Amity Jack"/>
                <a:sym typeface="Amity Jack"/>
              </a:defRPr>
            </a:lvl1pPr>
          </a:lstStyle>
          <a:p>
            <a:r>
              <a:t>ORGANIZED CRIME</a:t>
            </a:r>
          </a:p>
        </p:txBody>
      </p:sp>
      <p:sp>
        <p:nvSpPr>
          <p:cNvPr id="240" name="Shape 240"/>
          <p:cNvSpPr/>
          <p:nvPr/>
        </p:nvSpPr>
        <p:spPr>
          <a:xfrm>
            <a:off x="4483100" y="5575300"/>
            <a:ext cx="40640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dirty="0"/>
              <a:t>the groups </a:t>
            </a:r>
            <a:r>
              <a:rPr dirty="0">
                <a:solidFill>
                  <a:srgbClr val="0096FF"/>
                </a:solidFill>
              </a:rPr>
              <a:t>made $$ selling liquor</a:t>
            </a:r>
            <a:r>
              <a:rPr dirty="0"/>
              <a:t>, often </a:t>
            </a:r>
            <a:r>
              <a:rPr dirty="0">
                <a:solidFill>
                  <a:srgbClr val="941100"/>
                </a:solidFill>
              </a:rPr>
              <a:t>killing to keep </a:t>
            </a:r>
            <a:r>
              <a:rPr dirty="0" smtClean="0">
                <a:solidFill>
                  <a:srgbClr val="941100"/>
                </a:solidFill>
              </a:rPr>
              <a:t>control</a:t>
            </a:r>
            <a:r>
              <a:rPr lang="en-US" dirty="0" smtClean="0">
                <a:solidFill>
                  <a:srgbClr val="941100"/>
                </a:solidFill>
              </a:rPr>
              <a:t>.</a:t>
            </a:r>
            <a:endParaRPr dirty="0">
              <a:solidFill>
                <a:srgbClr val="941100"/>
              </a:solidFill>
            </a:endParaRPr>
          </a:p>
        </p:txBody>
      </p:sp>
      <p:pic>
        <p:nvPicPr>
          <p:cNvPr id="241" name="Picture 240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100" y="1495706"/>
            <a:ext cx="3797300" cy="2415894"/>
          </a:xfrm>
          <a:prstGeom prst="rect">
            <a:avLst/>
          </a:prstGeom>
        </p:spPr>
      </p:pic>
      <p:pic>
        <p:nvPicPr>
          <p:cNvPr id="242" name="Picture 241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3657" y="3898900"/>
            <a:ext cx="3797301" cy="2755901"/>
          </a:xfrm>
          <a:prstGeom prst="rect">
            <a:avLst/>
          </a:prstGeom>
        </p:spPr>
      </p:pic>
      <p:pic>
        <p:nvPicPr>
          <p:cNvPr id="243" name="Picture 242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19900" y="2246992"/>
            <a:ext cx="1892300" cy="750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1" animBg="1" advAuto="0"/>
      <p:bldP spid="234" grpId="4" animBg="1" advAuto="0"/>
      <p:bldP spid="235" grpId="2" animBg="1" advAuto="0"/>
      <p:bldP spid="236" grpId="7" animBg="1" advAuto="0"/>
      <p:bldP spid="237" grpId="6" animBg="1" advAuto="0"/>
      <p:bldP spid="238" grpId="10" animBg="1" advAuto="0"/>
      <p:bldP spid="239" grpId="9" animBg="1" advAuto="0"/>
      <p:bldP spid="240" grpId="11" animBg="1" advAuto="0"/>
      <p:bldP spid="241" grpId="5" animBg="1" advAuto="0"/>
      <p:bldP spid="242" grpId="8" animBg="1" advAuto="0"/>
      <p:bldP spid="243" grpId="3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roup 247"/>
          <p:cNvGrpSpPr/>
          <p:nvPr/>
        </p:nvGrpSpPr>
        <p:grpSpPr>
          <a:xfrm>
            <a:off x="139700" y="241300"/>
            <a:ext cx="8839200" cy="1358900"/>
            <a:chOff x="0" y="0"/>
            <a:chExt cx="8839200" cy="1358900"/>
          </a:xfrm>
        </p:grpSpPr>
        <p:sp>
          <p:nvSpPr>
            <p:cNvPr id="246" name="Shape 246"/>
            <p:cNvSpPr/>
            <p:nvPr/>
          </p:nvSpPr>
          <p:spPr>
            <a:xfrm>
              <a:off x="76200" y="76200"/>
              <a:ext cx="8686800" cy="1206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>
                <a:buClr>
                  <a:srgbClr val="EB8104"/>
                </a:buClr>
                <a:buFont typeface="Helvetica"/>
                <a:defRPr sz="1000">
                  <a:solidFill>
                    <a:srgbClr val="0042AA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0042AA"/>
                    </a:solidFill>
                  </a:uFill>
                  <a:latin typeface="SF Fedora"/>
                  <a:ea typeface="SF Fedora"/>
                  <a:cs typeface="SF Fedora"/>
                  <a:sym typeface="SF Fedora"/>
                </a:defRPr>
              </a:pPr>
              <a:endParaRPr/>
            </a:p>
            <a:p>
              <a:pPr>
                <a:buClr>
                  <a:srgbClr val="EB8104"/>
                </a:buClr>
                <a:buFont typeface="Helvetica"/>
                <a:defRPr sz="4800">
                  <a:solidFill>
                    <a:srgbClr val="0042AA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0042AA"/>
                    </a:solidFill>
                  </a:uFill>
                  <a:latin typeface="SF Fedora"/>
                  <a:ea typeface="SF Fedora"/>
                  <a:cs typeface="SF Fedora"/>
                  <a:sym typeface="SF Fedora"/>
                </a:defRPr>
              </a:pPr>
              <a:r>
                <a:rPr sz="28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</a:rPr>
                <a:t>ANALYSIS: </a:t>
              </a:r>
              <a:r>
                <a:rPr sz="3600"/>
                <a:t> </a:t>
              </a:r>
              <a:r>
                <a:rPr sz="5200">
                  <a:solidFill>
                    <a:srgbClr val="D29D00"/>
                  </a:solidFill>
                  <a:effectLst>
                    <a:outerShdw blurRad="12700" dist="38100" dir="2700000" rotWithShape="0">
                      <a:srgbClr val="FFFFFF"/>
                    </a:outerShdw>
                  </a:effectLst>
                  <a:uFill>
                    <a:solidFill>
                      <a:srgbClr val="D29D00"/>
                    </a:solidFill>
                  </a:uFill>
                  <a:latin typeface="Jazz LET"/>
                  <a:ea typeface="Jazz LET"/>
                  <a:cs typeface="Jazz LET"/>
                  <a:sym typeface="Jazz LET"/>
                </a:rPr>
                <a:t>PROHIBITION</a:t>
              </a:r>
              <a:endParaRPr sz="800"/>
            </a:p>
          </p:txBody>
        </p:sp>
        <p:pic>
          <p:nvPicPr>
            <p:cNvPr id="245" name="Picture 244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839200" cy="1358900"/>
            </a:xfrm>
            <a:prstGeom prst="rect">
              <a:avLst/>
            </a:prstGeom>
            <a:effectLst/>
          </p:spPr>
        </p:pic>
      </p:grpSp>
      <p:pic>
        <p:nvPicPr>
          <p:cNvPr id="248" name="Twenties Society - Prohibition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30200" y="1778000"/>
            <a:ext cx="8471648" cy="480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eelOff" invX="1"/>
      </p:transition>
    </mc:Choice>
    <mc:Choice xmlns:p14="http://schemas.microsoft.com/office/powerpoint/2010/main" xmlns="" Requires="p14">
      <p:transition spd="slow" advClick="1" p14:dur="1200">
        <p:wipe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4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 rot="20556627">
            <a:off x="181273" y="2712831"/>
            <a:ext cx="8775701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buClr>
                <a:srgbClr val="643665"/>
              </a:buClr>
              <a:buFont typeface="Helvetica"/>
              <a:defRPr sz="7400">
                <a:solidFill>
                  <a:srgbClr val="D29D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D29D00"/>
                  </a:solidFill>
                </a:uFill>
                <a:latin typeface="Jazz LET"/>
                <a:ea typeface="Jazz LET"/>
                <a:cs typeface="Jazz LET"/>
                <a:sym typeface="Jazz LET"/>
              </a:defRPr>
            </a:lvl1pPr>
          </a:lstStyle>
          <a:p>
            <a:r>
              <a:t>FUNDAMENTALISM</a:t>
            </a:r>
          </a:p>
        </p:txBody>
      </p:sp>
      <p:sp>
        <p:nvSpPr>
          <p:cNvPr id="251" name="Shape 251"/>
          <p:cNvSpPr/>
          <p:nvPr/>
        </p:nvSpPr>
        <p:spPr>
          <a:xfrm rot="20640000">
            <a:off x="1099023" y="2114550"/>
            <a:ext cx="580295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292100">
              <a:spcBef>
                <a:spcPts val="1900"/>
              </a:spcBef>
              <a:defRPr sz="3500">
                <a:solidFill>
                  <a:srgbClr val="FF2600"/>
                </a:solidFill>
                <a:effectLst>
                  <a:outerShdw blurRad="12700" dist="25400" dir="2700000" rotWithShape="0">
                    <a:srgbClr val="000000">
                      <a:alpha val="75000"/>
                    </a:srgbClr>
                  </a:outerShdw>
                </a:effectLst>
                <a:latin typeface="Anchor Jack"/>
                <a:ea typeface="Anchor Jack"/>
                <a:cs typeface="Anchor Jack"/>
                <a:sym typeface="Anchor Jack"/>
              </a:defRPr>
            </a:lvl1pPr>
          </a:lstStyle>
          <a:p>
            <a:pPr>
              <a:defRPr>
                <a:solidFill>
                  <a:srgbClr val="9437FF"/>
                </a:solidFill>
                <a:effectLst/>
                <a:latin typeface="libre"/>
                <a:ea typeface="libre"/>
                <a:cs typeface="libre"/>
                <a:sym typeface="libre"/>
              </a:defRPr>
            </a:pPr>
            <a:r>
              <a:rPr>
                <a:solidFill>
                  <a:srgbClr val="FF2600"/>
                </a:solidFill>
                <a:effectLst>
                  <a:outerShdw blurRad="12700" dist="25400" dir="2700000" rotWithShape="0">
                    <a:srgbClr val="000000">
                      <a:alpha val="75000"/>
                    </a:srgbClr>
                  </a:outerShdw>
                </a:effectLst>
                <a:latin typeface="Anchor Jack"/>
                <a:ea typeface="Anchor Jack"/>
                <a:cs typeface="Anchor Jack"/>
                <a:sym typeface="Anchor Jack"/>
              </a:rPr>
              <a:t>last but not least,</a:t>
            </a:r>
          </a:p>
        </p:txBody>
      </p:sp>
      <p:pic>
        <p:nvPicPr>
          <p:cNvPr id="252" name="Picture 25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" y="76200"/>
            <a:ext cx="2901087" cy="2171700"/>
          </a:xfrm>
          <a:prstGeom prst="rect">
            <a:avLst/>
          </a:prstGeom>
        </p:spPr>
      </p:pic>
      <p:pic>
        <p:nvPicPr>
          <p:cNvPr id="253" name="the-holy-bible.png"/>
          <p:cNvPicPr>
            <a:picLocks noChangeAspect="1"/>
          </p:cNvPicPr>
          <p:nvPr/>
        </p:nvPicPr>
        <p:blipFill>
          <a:blip r:embed="rId3">
            <a:extLst/>
          </a:blip>
          <a:srcRect l="8118" t="2223" r="5163" b="2979"/>
          <a:stretch>
            <a:fillRect/>
          </a:stretch>
        </p:blipFill>
        <p:spPr>
          <a:xfrm>
            <a:off x="5840524" y="3353817"/>
            <a:ext cx="3009886" cy="3290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13" extrusionOk="0">
                <a:moveTo>
                  <a:pt x="11350" y="2"/>
                </a:moveTo>
                <a:cubicBezTo>
                  <a:pt x="11251" y="7"/>
                  <a:pt x="11155" y="29"/>
                  <a:pt x="10989" y="72"/>
                </a:cubicBezTo>
                <a:cubicBezTo>
                  <a:pt x="10920" y="89"/>
                  <a:pt x="10722" y="168"/>
                  <a:pt x="10460" y="277"/>
                </a:cubicBezTo>
                <a:cubicBezTo>
                  <a:pt x="10328" y="332"/>
                  <a:pt x="10210" y="375"/>
                  <a:pt x="10198" y="375"/>
                </a:cubicBezTo>
                <a:cubicBezTo>
                  <a:pt x="10186" y="375"/>
                  <a:pt x="10005" y="451"/>
                  <a:pt x="9794" y="541"/>
                </a:cubicBezTo>
                <a:cubicBezTo>
                  <a:pt x="9584" y="632"/>
                  <a:pt x="9330" y="739"/>
                  <a:pt x="9234" y="780"/>
                </a:cubicBezTo>
                <a:cubicBezTo>
                  <a:pt x="9137" y="821"/>
                  <a:pt x="8893" y="924"/>
                  <a:pt x="8688" y="1011"/>
                </a:cubicBezTo>
                <a:cubicBezTo>
                  <a:pt x="7846" y="1367"/>
                  <a:pt x="7524" y="1502"/>
                  <a:pt x="7513" y="1499"/>
                </a:cubicBezTo>
                <a:cubicBezTo>
                  <a:pt x="7507" y="1497"/>
                  <a:pt x="7443" y="1522"/>
                  <a:pt x="7371" y="1556"/>
                </a:cubicBezTo>
                <a:cubicBezTo>
                  <a:pt x="7299" y="1590"/>
                  <a:pt x="7230" y="1616"/>
                  <a:pt x="7217" y="1616"/>
                </a:cubicBezTo>
                <a:cubicBezTo>
                  <a:pt x="7205" y="1615"/>
                  <a:pt x="7096" y="1661"/>
                  <a:pt x="6975" y="1717"/>
                </a:cubicBezTo>
                <a:cubicBezTo>
                  <a:pt x="6855" y="1773"/>
                  <a:pt x="6756" y="1805"/>
                  <a:pt x="6756" y="1790"/>
                </a:cubicBezTo>
                <a:cubicBezTo>
                  <a:pt x="6756" y="1774"/>
                  <a:pt x="6734" y="1784"/>
                  <a:pt x="6705" y="1810"/>
                </a:cubicBezTo>
                <a:cubicBezTo>
                  <a:pt x="6676" y="1837"/>
                  <a:pt x="6624" y="1857"/>
                  <a:pt x="6594" y="1857"/>
                </a:cubicBezTo>
                <a:cubicBezTo>
                  <a:pt x="6564" y="1857"/>
                  <a:pt x="6394" y="1919"/>
                  <a:pt x="6219" y="1995"/>
                </a:cubicBezTo>
                <a:cubicBezTo>
                  <a:pt x="5819" y="2166"/>
                  <a:pt x="4380" y="2741"/>
                  <a:pt x="4321" y="2752"/>
                </a:cubicBezTo>
                <a:cubicBezTo>
                  <a:pt x="4253" y="2766"/>
                  <a:pt x="3972" y="2882"/>
                  <a:pt x="3354" y="3157"/>
                </a:cubicBezTo>
                <a:cubicBezTo>
                  <a:pt x="2721" y="3438"/>
                  <a:pt x="2429" y="3561"/>
                  <a:pt x="2196" y="3640"/>
                </a:cubicBezTo>
                <a:cubicBezTo>
                  <a:pt x="2110" y="3669"/>
                  <a:pt x="1871" y="3758"/>
                  <a:pt x="1667" y="3837"/>
                </a:cubicBezTo>
                <a:cubicBezTo>
                  <a:pt x="1463" y="3916"/>
                  <a:pt x="1278" y="3980"/>
                  <a:pt x="1257" y="3980"/>
                </a:cubicBezTo>
                <a:cubicBezTo>
                  <a:pt x="1237" y="3980"/>
                  <a:pt x="1140" y="4011"/>
                  <a:pt x="1038" y="4052"/>
                </a:cubicBezTo>
                <a:cubicBezTo>
                  <a:pt x="937" y="4093"/>
                  <a:pt x="709" y="4176"/>
                  <a:pt x="532" y="4237"/>
                </a:cubicBezTo>
                <a:cubicBezTo>
                  <a:pt x="271" y="4326"/>
                  <a:pt x="184" y="4380"/>
                  <a:pt x="77" y="4514"/>
                </a:cubicBezTo>
                <a:cubicBezTo>
                  <a:pt x="70" y="4522"/>
                  <a:pt x="66" y="4527"/>
                  <a:pt x="60" y="4535"/>
                </a:cubicBezTo>
                <a:cubicBezTo>
                  <a:pt x="60" y="4535"/>
                  <a:pt x="62" y="4535"/>
                  <a:pt x="63" y="4535"/>
                </a:cubicBezTo>
                <a:cubicBezTo>
                  <a:pt x="79" y="4559"/>
                  <a:pt x="68" y="4611"/>
                  <a:pt x="43" y="4654"/>
                </a:cubicBezTo>
                <a:cubicBezTo>
                  <a:pt x="17" y="4697"/>
                  <a:pt x="0" y="4768"/>
                  <a:pt x="0" y="4810"/>
                </a:cubicBezTo>
                <a:cubicBezTo>
                  <a:pt x="0" y="4877"/>
                  <a:pt x="326" y="5516"/>
                  <a:pt x="498" y="5781"/>
                </a:cubicBezTo>
                <a:cubicBezTo>
                  <a:pt x="533" y="5836"/>
                  <a:pt x="626" y="6003"/>
                  <a:pt x="703" y="6154"/>
                </a:cubicBezTo>
                <a:lnTo>
                  <a:pt x="842" y="6432"/>
                </a:lnTo>
                <a:lnTo>
                  <a:pt x="930" y="6305"/>
                </a:lnTo>
                <a:cubicBezTo>
                  <a:pt x="1090" y="6075"/>
                  <a:pt x="1193" y="6186"/>
                  <a:pt x="1053" y="6437"/>
                </a:cubicBezTo>
                <a:cubicBezTo>
                  <a:pt x="1002" y="6528"/>
                  <a:pt x="980" y="6612"/>
                  <a:pt x="1001" y="6637"/>
                </a:cubicBezTo>
                <a:cubicBezTo>
                  <a:pt x="1022" y="6661"/>
                  <a:pt x="1039" y="6742"/>
                  <a:pt x="1038" y="6816"/>
                </a:cubicBezTo>
                <a:cubicBezTo>
                  <a:pt x="1037" y="6912"/>
                  <a:pt x="1068" y="6970"/>
                  <a:pt x="1144" y="7024"/>
                </a:cubicBezTo>
                <a:cubicBezTo>
                  <a:pt x="1202" y="7064"/>
                  <a:pt x="1237" y="7098"/>
                  <a:pt x="1220" y="7099"/>
                </a:cubicBezTo>
                <a:cubicBezTo>
                  <a:pt x="1203" y="7099"/>
                  <a:pt x="1236" y="7147"/>
                  <a:pt x="1294" y="7205"/>
                </a:cubicBezTo>
                <a:cubicBezTo>
                  <a:pt x="1353" y="7263"/>
                  <a:pt x="1391" y="7326"/>
                  <a:pt x="1380" y="7343"/>
                </a:cubicBezTo>
                <a:cubicBezTo>
                  <a:pt x="1368" y="7360"/>
                  <a:pt x="1410" y="7383"/>
                  <a:pt x="1471" y="7397"/>
                </a:cubicBezTo>
                <a:cubicBezTo>
                  <a:pt x="1544" y="7414"/>
                  <a:pt x="1605" y="7475"/>
                  <a:pt x="1656" y="7581"/>
                </a:cubicBezTo>
                <a:cubicBezTo>
                  <a:pt x="1697" y="7669"/>
                  <a:pt x="1744" y="7740"/>
                  <a:pt x="1761" y="7740"/>
                </a:cubicBezTo>
                <a:cubicBezTo>
                  <a:pt x="1815" y="7740"/>
                  <a:pt x="1926" y="7984"/>
                  <a:pt x="1900" y="8046"/>
                </a:cubicBezTo>
                <a:cubicBezTo>
                  <a:pt x="1885" y="8083"/>
                  <a:pt x="1897" y="8100"/>
                  <a:pt x="1934" y="8093"/>
                </a:cubicBezTo>
                <a:cubicBezTo>
                  <a:pt x="1999" y="8080"/>
                  <a:pt x="2007" y="8171"/>
                  <a:pt x="1954" y="8347"/>
                </a:cubicBezTo>
                <a:cubicBezTo>
                  <a:pt x="1931" y="8424"/>
                  <a:pt x="1945" y="8471"/>
                  <a:pt x="2006" y="8526"/>
                </a:cubicBezTo>
                <a:cubicBezTo>
                  <a:pt x="2051" y="8567"/>
                  <a:pt x="2112" y="8652"/>
                  <a:pt x="2142" y="8715"/>
                </a:cubicBezTo>
                <a:cubicBezTo>
                  <a:pt x="2172" y="8779"/>
                  <a:pt x="2207" y="8820"/>
                  <a:pt x="2222" y="8806"/>
                </a:cubicBezTo>
                <a:cubicBezTo>
                  <a:pt x="2281" y="8752"/>
                  <a:pt x="2362" y="8872"/>
                  <a:pt x="2338" y="8980"/>
                </a:cubicBezTo>
                <a:cubicBezTo>
                  <a:pt x="2307" y="9124"/>
                  <a:pt x="2397" y="9285"/>
                  <a:pt x="2475" y="9227"/>
                </a:cubicBezTo>
                <a:cubicBezTo>
                  <a:pt x="2558" y="9164"/>
                  <a:pt x="2631" y="9253"/>
                  <a:pt x="2603" y="9382"/>
                </a:cubicBezTo>
                <a:cubicBezTo>
                  <a:pt x="2588" y="9448"/>
                  <a:pt x="2612" y="9544"/>
                  <a:pt x="2660" y="9626"/>
                </a:cubicBezTo>
                <a:cubicBezTo>
                  <a:pt x="2703" y="9701"/>
                  <a:pt x="2738" y="9771"/>
                  <a:pt x="2739" y="9782"/>
                </a:cubicBezTo>
                <a:cubicBezTo>
                  <a:pt x="2741" y="9793"/>
                  <a:pt x="2757" y="9825"/>
                  <a:pt x="2776" y="9852"/>
                </a:cubicBezTo>
                <a:cubicBezTo>
                  <a:pt x="2796" y="9880"/>
                  <a:pt x="2800" y="9920"/>
                  <a:pt x="2785" y="9943"/>
                </a:cubicBezTo>
                <a:cubicBezTo>
                  <a:pt x="2770" y="9965"/>
                  <a:pt x="2784" y="9980"/>
                  <a:pt x="2816" y="9974"/>
                </a:cubicBezTo>
                <a:cubicBezTo>
                  <a:pt x="2851" y="9967"/>
                  <a:pt x="2879" y="10007"/>
                  <a:pt x="2887" y="10073"/>
                </a:cubicBezTo>
                <a:cubicBezTo>
                  <a:pt x="2895" y="10133"/>
                  <a:pt x="2967" y="10274"/>
                  <a:pt x="3050" y="10387"/>
                </a:cubicBezTo>
                <a:cubicBezTo>
                  <a:pt x="3132" y="10499"/>
                  <a:pt x="3191" y="10605"/>
                  <a:pt x="3178" y="10625"/>
                </a:cubicBezTo>
                <a:cubicBezTo>
                  <a:pt x="3164" y="10645"/>
                  <a:pt x="3199" y="10723"/>
                  <a:pt x="3254" y="10794"/>
                </a:cubicBezTo>
                <a:cubicBezTo>
                  <a:pt x="3358" y="10927"/>
                  <a:pt x="3362" y="10937"/>
                  <a:pt x="3371" y="11048"/>
                </a:cubicBezTo>
                <a:cubicBezTo>
                  <a:pt x="3375" y="11100"/>
                  <a:pt x="3389" y="11104"/>
                  <a:pt x="3439" y="11066"/>
                </a:cubicBezTo>
                <a:cubicBezTo>
                  <a:pt x="3489" y="11028"/>
                  <a:pt x="3511" y="11036"/>
                  <a:pt x="3550" y="11103"/>
                </a:cubicBezTo>
                <a:cubicBezTo>
                  <a:pt x="3577" y="11149"/>
                  <a:pt x="3588" y="11203"/>
                  <a:pt x="3573" y="11225"/>
                </a:cubicBezTo>
                <a:cubicBezTo>
                  <a:pt x="3558" y="11247"/>
                  <a:pt x="3570" y="11329"/>
                  <a:pt x="3599" y="11406"/>
                </a:cubicBezTo>
                <a:cubicBezTo>
                  <a:pt x="3638" y="11516"/>
                  <a:pt x="3662" y="11537"/>
                  <a:pt x="3707" y="11502"/>
                </a:cubicBezTo>
                <a:cubicBezTo>
                  <a:pt x="3786" y="11443"/>
                  <a:pt x="3838" y="11526"/>
                  <a:pt x="3823" y="11687"/>
                </a:cubicBezTo>
                <a:cubicBezTo>
                  <a:pt x="3815" y="11779"/>
                  <a:pt x="3854" y="11862"/>
                  <a:pt x="3974" y="12006"/>
                </a:cubicBezTo>
                <a:cubicBezTo>
                  <a:pt x="4072" y="12122"/>
                  <a:pt x="4138" y="12249"/>
                  <a:pt x="4142" y="12322"/>
                </a:cubicBezTo>
                <a:cubicBezTo>
                  <a:pt x="4148" y="12450"/>
                  <a:pt x="4398" y="12961"/>
                  <a:pt x="4475" y="13005"/>
                </a:cubicBezTo>
                <a:cubicBezTo>
                  <a:pt x="4499" y="13019"/>
                  <a:pt x="4517" y="13080"/>
                  <a:pt x="4517" y="13142"/>
                </a:cubicBezTo>
                <a:cubicBezTo>
                  <a:pt x="4517" y="13217"/>
                  <a:pt x="4553" y="13277"/>
                  <a:pt x="4623" y="13319"/>
                </a:cubicBezTo>
                <a:cubicBezTo>
                  <a:pt x="4720" y="13377"/>
                  <a:pt x="4732" y="13374"/>
                  <a:pt x="4805" y="13301"/>
                </a:cubicBezTo>
                <a:cubicBezTo>
                  <a:pt x="4942" y="13162"/>
                  <a:pt x="4984" y="13279"/>
                  <a:pt x="4867" y="13480"/>
                </a:cubicBezTo>
                <a:cubicBezTo>
                  <a:pt x="4754" y="13675"/>
                  <a:pt x="4772" y="13753"/>
                  <a:pt x="4975" y="13952"/>
                </a:cubicBezTo>
                <a:cubicBezTo>
                  <a:pt x="5026" y="14001"/>
                  <a:pt x="5060" y="14073"/>
                  <a:pt x="5052" y="14113"/>
                </a:cubicBezTo>
                <a:cubicBezTo>
                  <a:pt x="5045" y="14152"/>
                  <a:pt x="5080" y="14232"/>
                  <a:pt x="5129" y="14289"/>
                </a:cubicBezTo>
                <a:cubicBezTo>
                  <a:pt x="5179" y="14347"/>
                  <a:pt x="5210" y="14409"/>
                  <a:pt x="5197" y="14427"/>
                </a:cubicBezTo>
                <a:cubicBezTo>
                  <a:pt x="5185" y="14445"/>
                  <a:pt x="5213" y="14480"/>
                  <a:pt x="5263" y="14505"/>
                </a:cubicBezTo>
                <a:cubicBezTo>
                  <a:pt x="5312" y="14529"/>
                  <a:pt x="5344" y="14564"/>
                  <a:pt x="5331" y="14583"/>
                </a:cubicBezTo>
                <a:cubicBezTo>
                  <a:pt x="5318" y="14601"/>
                  <a:pt x="5319" y="14648"/>
                  <a:pt x="5334" y="14684"/>
                </a:cubicBezTo>
                <a:cubicBezTo>
                  <a:pt x="5359" y="14743"/>
                  <a:pt x="5369" y="14744"/>
                  <a:pt x="5439" y="14686"/>
                </a:cubicBezTo>
                <a:cubicBezTo>
                  <a:pt x="5509" y="14628"/>
                  <a:pt x="5521" y="14632"/>
                  <a:pt x="5590" y="14728"/>
                </a:cubicBezTo>
                <a:cubicBezTo>
                  <a:pt x="5660" y="14825"/>
                  <a:pt x="5661" y="14840"/>
                  <a:pt x="5596" y="14967"/>
                </a:cubicBezTo>
                <a:cubicBezTo>
                  <a:pt x="5519" y="15113"/>
                  <a:pt x="5551" y="15232"/>
                  <a:pt x="5698" y="15335"/>
                </a:cubicBezTo>
                <a:cubicBezTo>
                  <a:pt x="5736" y="15362"/>
                  <a:pt x="5751" y="15384"/>
                  <a:pt x="5729" y="15384"/>
                </a:cubicBezTo>
                <a:cubicBezTo>
                  <a:pt x="5707" y="15385"/>
                  <a:pt x="5722" y="15420"/>
                  <a:pt x="5763" y="15462"/>
                </a:cubicBezTo>
                <a:cubicBezTo>
                  <a:pt x="5805" y="15504"/>
                  <a:pt x="5848" y="15563"/>
                  <a:pt x="5854" y="15592"/>
                </a:cubicBezTo>
                <a:cubicBezTo>
                  <a:pt x="5861" y="15621"/>
                  <a:pt x="5880" y="15674"/>
                  <a:pt x="5897" y="15709"/>
                </a:cubicBezTo>
                <a:cubicBezTo>
                  <a:pt x="5914" y="15744"/>
                  <a:pt x="5921" y="15798"/>
                  <a:pt x="5914" y="15826"/>
                </a:cubicBezTo>
                <a:cubicBezTo>
                  <a:pt x="5907" y="15853"/>
                  <a:pt x="5938" y="15881"/>
                  <a:pt x="5982" y="15888"/>
                </a:cubicBezTo>
                <a:cubicBezTo>
                  <a:pt x="6091" y="15904"/>
                  <a:pt x="6109" y="15924"/>
                  <a:pt x="6125" y="16054"/>
                </a:cubicBezTo>
                <a:cubicBezTo>
                  <a:pt x="6139" y="16168"/>
                  <a:pt x="6172" y="16319"/>
                  <a:pt x="6187" y="16337"/>
                </a:cubicBezTo>
                <a:cubicBezTo>
                  <a:pt x="6192" y="16342"/>
                  <a:pt x="6198" y="16366"/>
                  <a:pt x="6201" y="16389"/>
                </a:cubicBezTo>
                <a:cubicBezTo>
                  <a:pt x="6204" y="16411"/>
                  <a:pt x="6233" y="16444"/>
                  <a:pt x="6264" y="16461"/>
                </a:cubicBezTo>
                <a:cubicBezTo>
                  <a:pt x="6342" y="16505"/>
                  <a:pt x="6492" y="16769"/>
                  <a:pt x="6492" y="16861"/>
                </a:cubicBezTo>
                <a:cubicBezTo>
                  <a:pt x="6492" y="16902"/>
                  <a:pt x="6521" y="16958"/>
                  <a:pt x="6557" y="16985"/>
                </a:cubicBezTo>
                <a:cubicBezTo>
                  <a:pt x="6593" y="17013"/>
                  <a:pt x="6625" y="17059"/>
                  <a:pt x="6625" y="17087"/>
                </a:cubicBezTo>
                <a:cubicBezTo>
                  <a:pt x="6625" y="17162"/>
                  <a:pt x="6741" y="17242"/>
                  <a:pt x="6776" y="17190"/>
                </a:cubicBezTo>
                <a:cubicBezTo>
                  <a:pt x="6824" y="17120"/>
                  <a:pt x="6881" y="17142"/>
                  <a:pt x="6947" y="17258"/>
                </a:cubicBezTo>
                <a:cubicBezTo>
                  <a:pt x="7001" y="17353"/>
                  <a:pt x="7003" y="17379"/>
                  <a:pt x="6950" y="17445"/>
                </a:cubicBezTo>
                <a:cubicBezTo>
                  <a:pt x="6878" y="17535"/>
                  <a:pt x="6867" y="17668"/>
                  <a:pt x="6933" y="17668"/>
                </a:cubicBezTo>
                <a:cubicBezTo>
                  <a:pt x="6970" y="17668"/>
                  <a:pt x="7282" y="18222"/>
                  <a:pt x="7282" y="18288"/>
                </a:cubicBezTo>
                <a:cubicBezTo>
                  <a:pt x="7282" y="18339"/>
                  <a:pt x="7628" y="18953"/>
                  <a:pt x="7661" y="18960"/>
                </a:cubicBezTo>
                <a:cubicBezTo>
                  <a:pt x="7681" y="18965"/>
                  <a:pt x="7700" y="19008"/>
                  <a:pt x="7701" y="19056"/>
                </a:cubicBezTo>
                <a:cubicBezTo>
                  <a:pt x="7702" y="19105"/>
                  <a:pt x="7735" y="19175"/>
                  <a:pt x="7775" y="19214"/>
                </a:cubicBezTo>
                <a:cubicBezTo>
                  <a:pt x="7814" y="19254"/>
                  <a:pt x="7846" y="19297"/>
                  <a:pt x="7846" y="19308"/>
                </a:cubicBezTo>
                <a:cubicBezTo>
                  <a:pt x="7846" y="19319"/>
                  <a:pt x="7868" y="19378"/>
                  <a:pt x="7894" y="19440"/>
                </a:cubicBezTo>
                <a:cubicBezTo>
                  <a:pt x="7920" y="19502"/>
                  <a:pt x="7940" y="19562"/>
                  <a:pt x="7940" y="19573"/>
                </a:cubicBezTo>
                <a:cubicBezTo>
                  <a:pt x="7940" y="19624"/>
                  <a:pt x="8146" y="19852"/>
                  <a:pt x="8204" y="19863"/>
                </a:cubicBezTo>
                <a:cubicBezTo>
                  <a:pt x="8333" y="19889"/>
                  <a:pt x="8376" y="19949"/>
                  <a:pt x="8335" y="20047"/>
                </a:cubicBezTo>
                <a:cubicBezTo>
                  <a:pt x="8296" y="20141"/>
                  <a:pt x="8377" y="20409"/>
                  <a:pt x="8486" y="20548"/>
                </a:cubicBezTo>
                <a:cubicBezTo>
                  <a:pt x="8650" y="20758"/>
                  <a:pt x="8801" y="21058"/>
                  <a:pt x="8839" y="21249"/>
                </a:cubicBezTo>
                <a:cubicBezTo>
                  <a:pt x="8856" y="21337"/>
                  <a:pt x="8890" y="21432"/>
                  <a:pt x="8915" y="21459"/>
                </a:cubicBezTo>
                <a:cubicBezTo>
                  <a:pt x="9039" y="21596"/>
                  <a:pt x="9082" y="21581"/>
                  <a:pt x="12329" y="20120"/>
                </a:cubicBezTo>
                <a:cubicBezTo>
                  <a:pt x="13210" y="19724"/>
                  <a:pt x="14109" y="19322"/>
                  <a:pt x="14326" y="19227"/>
                </a:cubicBezTo>
                <a:cubicBezTo>
                  <a:pt x="14543" y="19133"/>
                  <a:pt x="15516" y="18699"/>
                  <a:pt x="16488" y="18262"/>
                </a:cubicBezTo>
                <a:cubicBezTo>
                  <a:pt x="17460" y="17825"/>
                  <a:pt x="18263" y="17468"/>
                  <a:pt x="18272" y="17468"/>
                </a:cubicBezTo>
                <a:cubicBezTo>
                  <a:pt x="18292" y="17468"/>
                  <a:pt x="20013" y="16709"/>
                  <a:pt x="20391" y="16534"/>
                </a:cubicBezTo>
                <a:cubicBezTo>
                  <a:pt x="20980" y="16261"/>
                  <a:pt x="21234" y="15991"/>
                  <a:pt x="21173" y="15701"/>
                </a:cubicBezTo>
                <a:cubicBezTo>
                  <a:pt x="21155" y="15615"/>
                  <a:pt x="21185" y="15572"/>
                  <a:pt x="21324" y="15470"/>
                </a:cubicBezTo>
                <a:cubicBezTo>
                  <a:pt x="21420" y="15399"/>
                  <a:pt x="21493" y="15378"/>
                  <a:pt x="21523" y="15395"/>
                </a:cubicBezTo>
                <a:cubicBezTo>
                  <a:pt x="21534" y="15347"/>
                  <a:pt x="21547" y="15276"/>
                  <a:pt x="21569" y="15138"/>
                </a:cubicBezTo>
                <a:cubicBezTo>
                  <a:pt x="21600" y="14937"/>
                  <a:pt x="21500" y="14688"/>
                  <a:pt x="21239" y="14305"/>
                </a:cubicBezTo>
                <a:cubicBezTo>
                  <a:pt x="21107" y="14112"/>
                  <a:pt x="20512" y="13202"/>
                  <a:pt x="20288" y="12854"/>
                </a:cubicBezTo>
                <a:cubicBezTo>
                  <a:pt x="20214" y="12738"/>
                  <a:pt x="20018" y="12438"/>
                  <a:pt x="19853" y="12185"/>
                </a:cubicBezTo>
                <a:cubicBezTo>
                  <a:pt x="19332" y="11384"/>
                  <a:pt x="18866" y="10654"/>
                  <a:pt x="18866" y="10641"/>
                </a:cubicBezTo>
                <a:cubicBezTo>
                  <a:pt x="18866" y="10634"/>
                  <a:pt x="18789" y="10515"/>
                  <a:pt x="18695" y="10376"/>
                </a:cubicBezTo>
                <a:cubicBezTo>
                  <a:pt x="18361" y="9881"/>
                  <a:pt x="17635" y="8746"/>
                  <a:pt x="17606" y="8674"/>
                </a:cubicBezTo>
                <a:cubicBezTo>
                  <a:pt x="17590" y="8634"/>
                  <a:pt x="17536" y="8548"/>
                  <a:pt x="17484" y="8482"/>
                </a:cubicBezTo>
                <a:cubicBezTo>
                  <a:pt x="17395" y="8371"/>
                  <a:pt x="16843" y="7517"/>
                  <a:pt x="16593" y="7101"/>
                </a:cubicBezTo>
                <a:cubicBezTo>
                  <a:pt x="16467" y="6892"/>
                  <a:pt x="16416" y="6813"/>
                  <a:pt x="15552" y="5480"/>
                </a:cubicBezTo>
                <a:cubicBezTo>
                  <a:pt x="15195" y="4929"/>
                  <a:pt x="14863" y="4415"/>
                  <a:pt x="14810" y="4338"/>
                </a:cubicBezTo>
                <a:cubicBezTo>
                  <a:pt x="14660" y="4122"/>
                  <a:pt x="13754" y="2727"/>
                  <a:pt x="13720" y="2659"/>
                </a:cubicBezTo>
                <a:cubicBezTo>
                  <a:pt x="13678" y="2575"/>
                  <a:pt x="12550" y="854"/>
                  <a:pt x="12329" y="536"/>
                </a:cubicBezTo>
                <a:cubicBezTo>
                  <a:pt x="12047" y="131"/>
                  <a:pt x="11958" y="55"/>
                  <a:pt x="11746" y="30"/>
                </a:cubicBezTo>
                <a:cubicBezTo>
                  <a:pt x="11554" y="8"/>
                  <a:pt x="11450" y="-4"/>
                  <a:pt x="11350" y="2"/>
                </a:cubicBezTo>
                <a:close/>
                <a:moveTo>
                  <a:pt x="7942" y="21394"/>
                </a:moveTo>
                <a:cubicBezTo>
                  <a:pt x="7957" y="21416"/>
                  <a:pt x="7971" y="21441"/>
                  <a:pt x="7985" y="21462"/>
                </a:cubicBezTo>
                <a:cubicBezTo>
                  <a:pt x="7971" y="21441"/>
                  <a:pt x="7957" y="21416"/>
                  <a:pt x="7942" y="2139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roup 257"/>
          <p:cNvGrpSpPr/>
          <p:nvPr/>
        </p:nvGrpSpPr>
        <p:grpSpPr>
          <a:xfrm>
            <a:off x="381000" y="241299"/>
            <a:ext cx="8382000" cy="1130301"/>
            <a:chOff x="0" y="0"/>
            <a:chExt cx="8382000" cy="1130300"/>
          </a:xfrm>
        </p:grpSpPr>
        <p:sp>
          <p:nvSpPr>
            <p:cNvPr id="256" name="Shape 256"/>
            <p:cNvSpPr/>
            <p:nvPr/>
          </p:nvSpPr>
          <p:spPr>
            <a:xfrm>
              <a:off x="76200" y="76200"/>
              <a:ext cx="8229600" cy="977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>
                <a:buClr>
                  <a:srgbClr val="643665"/>
                </a:buClr>
                <a:buFont typeface="Helvetica"/>
                <a:defRPr sz="300">
                  <a:solidFill>
                    <a:srgbClr val="0042AA"/>
                  </a:solidFill>
                  <a:effectLst>
                    <a:outerShdw blurRad="12700" dist="38100" dir="2700000" rotWithShape="0">
                      <a:srgbClr val="000000"/>
                    </a:outerShdw>
                  </a:effectLst>
                  <a:uFill>
                    <a:solidFill>
                      <a:srgbClr val="0042AA"/>
                    </a:solidFill>
                  </a:uFill>
                  <a:latin typeface="KeiserSousa"/>
                  <a:ea typeface="KeiserSousa"/>
                  <a:cs typeface="KeiserSousa"/>
                  <a:sym typeface="KeiserSousa"/>
                </a:defRPr>
              </a:pPr>
              <a:endParaRPr/>
            </a:p>
            <a:p>
              <a:pPr>
                <a:buClr>
                  <a:srgbClr val="643665"/>
                </a:buClr>
                <a:buFont typeface="Helvetica"/>
                <a:defRPr sz="4200">
                  <a:solidFill>
                    <a:srgbClr val="D29D00"/>
                  </a:solidFill>
                  <a:effectLst>
                    <a:outerShdw blurRad="12700" dist="38100" dir="2700000" rotWithShape="0">
                      <a:srgbClr val="FFFFFF"/>
                    </a:outerShdw>
                  </a:effectLst>
                  <a:uFill>
                    <a:solidFill>
                      <a:srgbClr val="D29D00"/>
                    </a:solidFill>
                  </a:uFill>
                  <a:latin typeface="Jazz LET"/>
                  <a:ea typeface="Jazz LET"/>
                  <a:cs typeface="Jazz LET"/>
                  <a:sym typeface="Jazz LET"/>
                </a:defRPr>
              </a:pPr>
              <a:r>
                <a:t>CHANGE</a:t>
              </a:r>
              <a:r>
                <a:rPr sz="2400"/>
                <a:t> &amp; </a:t>
              </a:r>
              <a:r>
                <a:t>TRADITION CLASH</a:t>
              </a:r>
              <a:endParaRPr sz="300"/>
            </a:p>
          </p:txBody>
        </p:sp>
        <p:pic>
          <p:nvPicPr>
            <p:cNvPr id="255" name="Picture 254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382000" cy="1130300"/>
            </a:xfrm>
            <a:prstGeom prst="rect">
              <a:avLst/>
            </a:prstGeom>
            <a:effectLst/>
          </p:spPr>
        </p:pic>
      </p:grpSp>
      <p:sp>
        <p:nvSpPr>
          <p:cNvPr id="258" name="Shape 258"/>
          <p:cNvSpPr/>
          <p:nvPr/>
        </p:nvSpPr>
        <p:spPr>
          <a:xfrm>
            <a:off x="4470400" y="1648469"/>
            <a:ext cx="4076700" cy="75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000">
                <a:solidFill>
                  <a:srgbClr val="424242"/>
                </a:solidFill>
                <a:latin typeface="libre"/>
                <a:ea typeface="libre"/>
                <a:cs typeface="libre"/>
                <a:sym typeface="libre"/>
              </a:defRPr>
            </a:pPr>
            <a:r>
              <a:rPr sz="2400">
                <a:solidFill>
                  <a:srgbClr val="FF2600"/>
                </a:solidFill>
                <a:latin typeface="German Beauty"/>
                <a:ea typeface="German Beauty"/>
                <a:cs typeface="German Beauty"/>
                <a:sym typeface="German Beauty"/>
              </a:rPr>
              <a:t>Christian fundamentalism </a:t>
            </a: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emerged during the 1920s</a:t>
            </a:r>
          </a:p>
        </p:txBody>
      </p:sp>
      <p:sp>
        <p:nvSpPr>
          <p:cNvPr id="259" name="Shape 259"/>
          <p:cNvSpPr/>
          <p:nvPr/>
        </p:nvSpPr>
        <p:spPr>
          <a:xfrm>
            <a:off x="4508500" y="2330450"/>
            <a:ext cx="40640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t>the movement believed in a </a:t>
            </a:r>
            <a:r>
              <a:rPr>
                <a:solidFill>
                  <a:srgbClr val="009193"/>
                </a:solidFill>
              </a:rPr>
              <a:t>strict interpretation of the Bible</a:t>
            </a:r>
          </a:p>
        </p:txBody>
      </p:sp>
      <p:sp>
        <p:nvSpPr>
          <p:cNvPr id="260" name="Shape 260"/>
          <p:cNvSpPr/>
          <p:nvPr/>
        </p:nvSpPr>
        <p:spPr>
          <a:xfrm>
            <a:off x="4495800" y="3337569"/>
            <a:ext cx="4076700" cy="75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000">
                <a:solidFill>
                  <a:srgbClr val="424242"/>
                </a:solidFill>
                <a:latin typeface="libre"/>
                <a:ea typeface="libre"/>
                <a:cs typeface="libre"/>
                <a:sym typeface="libre"/>
              </a:defRPr>
            </a:pP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Fundamentalists </a:t>
            </a:r>
            <a:r>
              <a:rPr sz="2400">
                <a:solidFill>
                  <a:srgbClr val="FF9300"/>
                </a:solidFill>
                <a:latin typeface="German Beauty"/>
                <a:ea typeface="German Beauty"/>
                <a:cs typeface="German Beauty"/>
                <a:sym typeface="German Beauty"/>
              </a:rPr>
              <a:t>resisted modern change</a:t>
            </a: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 and </a:t>
            </a:r>
            <a:r>
              <a:rPr sz="2400">
                <a:solidFill>
                  <a:srgbClr val="4F8F00"/>
                </a:solidFill>
                <a:latin typeface="German Beauty"/>
                <a:ea typeface="German Beauty"/>
                <a:cs typeface="German Beauty"/>
                <a:sym typeface="German Beauty"/>
              </a:rPr>
              <a:t>science</a:t>
            </a: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 </a:t>
            </a:r>
          </a:p>
        </p:txBody>
      </p:sp>
      <p:sp>
        <p:nvSpPr>
          <p:cNvPr id="261" name="Shape 261"/>
          <p:cNvSpPr/>
          <p:nvPr/>
        </p:nvSpPr>
        <p:spPr>
          <a:xfrm>
            <a:off x="4483100" y="3987800"/>
            <a:ext cx="411480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t>they </a:t>
            </a:r>
            <a:r>
              <a:rPr>
                <a:solidFill>
                  <a:srgbClr val="9437FF"/>
                </a:solidFill>
              </a:rPr>
              <a:t>reinforced Christian morals</a:t>
            </a:r>
          </a:p>
        </p:txBody>
      </p:sp>
      <p:sp>
        <p:nvSpPr>
          <p:cNvPr id="262" name="Shape 262"/>
          <p:cNvSpPr/>
          <p:nvPr/>
        </p:nvSpPr>
        <p:spPr>
          <a:xfrm>
            <a:off x="4470400" y="4620269"/>
            <a:ext cx="4076700" cy="75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000">
                <a:solidFill>
                  <a:srgbClr val="424242"/>
                </a:solidFill>
                <a:latin typeface="libre"/>
                <a:ea typeface="libre"/>
                <a:cs typeface="libre"/>
                <a:sym typeface="libre"/>
              </a:defRPr>
            </a:pP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Controversially, they denied </a:t>
            </a:r>
            <a:r>
              <a:rPr sz="2400">
                <a:solidFill>
                  <a:srgbClr val="0433FF"/>
                </a:solidFill>
                <a:latin typeface="German Beauty"/>
                <a:ea typeface="German Beauty"/>
                <a:cs typeface="German Beauty"/>
                <a:sym typeface="German Beauty"/>
              </a:rPr>
              <a:t>Darwin’s evolution</a:t>
            </a: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 theory</a:t>
            </a:r>
          </a:p>
        </p:txBody>
      </p:sp>
      <p:sp>
        <p:nvSpPr>
          <p:cNvPr id="263" name="Shape 263"/>
          <p:cNvSpPr/>
          <p:nvPr/>
        </p:nvSpPr>
        <p:spPr>
          <a:xfrm>
            <a:off x="4457700" y="5283200"/>
            <a:ext cx="41148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t>the theory that </a:t>
            </a:r>
            <a:r>
              <a:rPr>
                <a:solidFill>
                  <a:srgbClr val="FF2F92"/>
                </a:solidFill>
              </a:rPr>
              <a:t>man evolved from apes</a:t>
            </a:r>
            <a:r>
              <a:t> was </a:t>
            </a:r>
            <a:r>
              <a:rPr>
                <a:solidFill>
                  <a:srgbClr val="941751"/>
                </a:solidFill>
              </a:rPr>
              <a:t>blasphemous</a:t>
            </a:r>
            <a:r>
              <a:t> b/c the Bible states that </a:t>
            </a:r>
            <a:r>
              <a:rPr>
                <a:solidFill>
                  <a:srgbClr val="0096FF"/>
                </a:solidFill>
              </a:rPr>
              <a:t>God created man</a:t>
            </a:r>
          </a:p>
        </p:txBody>
      </p:sp>
      <p:pic>
        <p:nvPicPr>
          <p:cNvPr id="264" name="Picture 263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900" y="1447800"/>
            <a:ext cx="3657977" cy="5080001"/>
          </a:xfrm>
          <a:prstGeom prst="rect">
            <a:avLst/>
          </a:prstGeom>
        </p:spPr>
      </p:pic>
      <p:pic>
        <p:nvPicPr>
          <p:cNvPr id="265" name="Picture 264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7500" y="3702304"/>
            <a:ext cx="3971273" cy="2997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1" animBg="1" advAuto="0"/>
      <p:bldP spid="259" grpId="2" animBg="1" advAuto="0"/>
      <p:bldP spid="260" grpId="4" animBg="1" advAuto="0"/>
      <p:bldP spid="261" grpId="5" animBg="1" advAuto="0"/>
      <p:bldP spid="262" grpId="6" animBg="1" advAuto="0"/>
      <p:bldP spid="263" grpId="8" animBg="1" advAuto="0"/>
      <p:bldP spid="264" grpId="3" animBg="1" advAuto="0"/>
      <p:bldP spid="265" grpId="7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roup 269"/>
          <p:cNvGrpSpPr/>
          <p:nvPr/>
        </p:nvGrpSpPr>
        <p:grpSpPr>
          <a:xfrm>
            <a:off x="381000" y="241299"/>
            <a:ext cx="8382000" cy="1130301"/>
            <a:chOff x="0" y="0"/>
            <a:chExt cx="8382000" cy="1130300"/>
          </a:xfrm>
        </p:grpSpPr>
        <p:sp>
          <p:nvSpPr>
            <p:cNvPr id="268" name="Shape 268"/>
            <p:cNvSpPr/>
            <p:nvPr/>
          </p:nvSpPr>
          <p:spPr>
            <a:xfrm>
              <a:off x="76200" y="76200"/>
              <a:ext cx="8229600" cy="977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>
                <a:buClr>
                  <a:srgbClr val="643665"/>
                </a:buClr>
                <a:buFont typeface="Helvetica"/>
                <a:defRPr sz="300">
                  <a:solidFill>
                    <a:srgbClr val="0042AA"/>
                  </a:solidFill>
                  <a:effectLst>
                    <a:outerShdw blurRad="12700" dist="38100" dir="2700000" rotWithShape="0">
                      <a:srgbClr val="000000"/>
                    </a:outerShdw>
                  </a:effectLst>
                  <a:uFill>
                    <a:solidFill>
                      <a:srgbClr val="0042AA"/>
                    </a:solidFill>
                  </a:uFill>
                  <a:latin typeface="KeiserSousa"/>
                  <a:ea typeface="KeiserSousa"/>
                  <a:cs typeface="KeiserSousa"/>
                  <a:sym typeface="KeiserSousa"/>
                </a:defRPr>
              </a:pPr>
              <a:endParaRPr/>
            </a:p>
            <a:p>
              <a:pPr>
                <a:buClr>
                  <a:srgbClr val="643665"/>
                </a:buClr>
                <a:buFont typeface="Helvetica"/>
                <a:defRPr sz="4200">
                  <a:solidFill>
                    <a:srgbClr val="D29D00"/>
                  </a:solidFill>
                  <a:effectLst>
                    <a:outerShdw blurRad="12700" dist="38100" dir="2700000" rotWithShape="0">
                      <a:srgbClr val="FFFFFF"/>
                    </a:outerShdw>
                  </a:effectLst>
                  <a:uFill>
                    <a:solidFill>
                      <a:srgbClr val="D29D00"/>
                    </a:solidFill>
                  </a:uFill>
                  <a:latin typeface="Jazz LET"/>
                  <a:ea typeface="Jazz LET"/>
                  <a:cs typeface="Jazz LET"/>
                  <a:sym typeface="Jazz LET"/>
                </a:defRPr>
              </a:pPr>
              <a:r>
                <a:t>THE SCOPES TRIAL</a:t>
              </a:r>
              <a:endParaRPr sz="300"/>
            </a:p>
          </p:txBody>
        </p:sp>
        <p:pic>
          <p:nvPicPr>
            <p:cNvPr id="267" name="Picture 266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382000" cy="1130300"/>
            </a:xfrm>
            <a:prstGeom prst="rect">
              <a:avLst/>
            </a:prstGeom>
            <a:effectLst/>
          </p:spPr>
        </p:pic>
      </p:grpSp>
      <p:sp>
        <p:nvSpPr>
          <p:cNvPr id="270" name="Shape 270"/>
          <p:cNvSpPr/>
          <p:nvPr/>
        </p:nvSpPr>
        <p:spPr>
          <a:xfrm>
            <a:off x="4470400" y="1648469"/>
            <a:ext cx="4076700" cy="75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000">
                <a:solidFill>
                  <a:srgbClr val="424242"/>
                </a:solidFill>
                <a:latin typeface="libre"/>
                <a:ea typeface="libre"/>
                <a:cs typeface="libre"/>
                <a:sym typeface="libre"/>
              </a:defRPr>
            </a:pP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1925 - </a:t>
            </a:r>
            <a:r>
              <a:rPr sz="2400">
                <a:solidFill>
                  <a:srgbClr val="FF2600"/>
                </a:solidFill>
                <a:latin typeface="German Beauty"/>
                <a:ea typeface="German Beauty"/>
                <a:cs typeface="German Beauty"/>
                <a:sym typeface="German Beauty"/>
              </a:rPr>
              <a:t>Tennessee</a:t>
            </a: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 made it </a:t>
            </a:r>
            <a:r>
              <a:rPr sz="2400">
                <a:solidFill>
                  <a:srgbClr val="FF9300"/>
                </a:solidFill>
                <a:latin typeface="German Beauty"/>
                <a:ea typeface="German Beauty"/>
                <a:cs typeface="German Beauty"/>
                <a:sym typeface="German Beauty"/>
              </a:rPr>
              <a:t>illegal</a:t>
            </a: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 to </a:t>
            </a:r>
            <a:r>
              <a:rPr sz="2400">
                <a:solidFill>
                  <a:srgbClr val="0433FF"/>
                </a:solidFill>
                <a:latin typeface="German Beauty"/>
                <a:ea typeface="German Beauty"/>
                <a:cs typeface="German Beauty"/>
                <a:sym typeface="German Beauty"/>
              </a:rPr>
              <a:t>teach evolution</a:t>
            </a:r>
          </a:p>
        </p:txBody>
      </p:sp>
      <p:sp>
        <p:nvSpPr>
          <p:cNvPr id="271" name="Shape 271"/>
          <p:cNvSpPr/>
          <p:nvPr/>
        </p:nvSpPr>
        <p:spPr>
          <a:xfrm>
            <a:off x="4394201" y="2393950"/>
            <a:ext cx="4178299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dirty="0">
                <a:solidFill>
                  <a:srgbClr val="009193"/>
                </a:solidFill>
              </a:rPr>
              <a:t>John T. Scopes</a:t>
            </a:r>
            <a:r>
              <a:rPr dirty="0"/>
              <a:t>, a HS biology teacher, is </a:t>
            </a:r>
            <a:r>
              <a:rPr dirty="0">
                <a:solidFill>
                  <a:srgbClr val="9437FF"/>
                </a:solidFill>
              </a:rPr>
              <a:t>charged w/ teaching it</a:t>
            </a:r>
          </a:p>
        </p:txBody>
      </p:sp>
      <p:sp>
        <p:nvSpPr>
          <p:cNvPr id="272" name="Shape 272"/>
          <p:cNvSpPr/>
          <p:nvPr/>
        </p:nvSpPr>
        <p:spPr>
          <a:xfrm>
            <a:off x="4495800" y="3337569"/>
            <a:ext cx="4076700" cy="75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000">
                <a:solidFill>
                  <a:srgbClr val="424242"/>
                </a:solidFill>
                <a:latin typeface="libre"/>
                <a:ea typeface="libre"/>
                <a:cs typeface="libre"/>
                <a:sym typeface="libre"/>
              </a:defRPr>
            </a:pP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Scopes is defended by </a:t>
            </a:r>
            <a:r>
              <a:rPr sz="2400">
                <a:solidFill>
                  <a:srgbClr val="4F8F00"/>
                </a:solidFill>
                <a:latin typeface="German Beauty"/>
                <a:ea typeface="German Beauty"/>
                <a:cs typeface="German Beauty"/>
                <a:sym typeface="German Beauty"/>
              </a:rPr>
              <a:t>Clarence Darrow</a:t>
            </a: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 of the </a:t>
            </a:r>
            <a:r>
              <a:rPr sz="2400">
                <a:solidFill>
                  <a:srgbClr val="941100"/>
                </a:solidFill>
                <a:latin typeface="German Beauty"/>
                <a:ea typeface="German Beauty"/>
                <a:cs typeface="German Beauty"/>
                <a:sym typeface="German Beauty"/>
              </a:rPr>
              <a:t>ACLU</a:t>
            </a:r>
          </a:p>
        </p:txBody>
      </p:sp>
      <p:sp>
        <p:nvSpPr>
          <p:cNvPr id="273" name="Shape 273"/>
          <p:cNvSpPr/>
          <p:nvPr/>
        </p:nvSpPr>
        <p:spPr>
          <a:xfrm>
            <a:off x="4508500" y="4302769"/>
            <a:ext cx="4064000" cy="75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000">
                <a:solidFill>
                  <a:srgbClr val="424242"/>
                </a:solidFill>
                <a:latin typeface="libre"/>
                <a:ea typeface="libre"/>
                <a:cs typeface="libre"/>
                <a:sym typeface="libre"/>
              </a:defRPr>
            </a:pPr>
            <a:r>
              <a:rPr sz="2400">
                <a:solidFill>
                  <a:srgbClr val="531B93"/>
                </a:solidFill>
                <a:latin typeface="German Beauty"/>
                <a:ea typeface="German Beauty"/>
                <a:cs typeface="German Beauty"/>
                <a:sym typeface="German Beauty"/>
              </a:rPr>
              <a:t>William Jennings Bryan</a:t>
            </a: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 is the prosecutor in the case</a:t>
            </a:r>
          </a:p>
        </p:txBody>
      </p:sp>
      <p:sp>
        <p:nvSpPr>
          <p:cNvPr id="274" name="Shape 274"/>
          <p:cNvSpPr/>
          <p:nvPr/>
        </p:nvSpPr>
        <p:spPr>
          <a:xfrm>
            <a:off x="4483100" y="4991100"/>
            <a:ext cx="4114800" cy="149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t>the case itself becomes a </a:t>
            </a:r>
            <a:r>
              <a:rPr>
                <a:solidFill>
                  <a:srgbClr val="FF40FF"/>
                </a:solidFill>
              </a:rPr>
              <a:t>symbol</a:t>
            </a:r>
            <a:r>
              <a:t> of the </a:t>
            </a:r>
            <a:r>
              <a:rPr>
                <a:solidFill>
                  <a:srgbClr val="941751"/>
                </a:solidFill>
              </a:rPr>
              <a:t>clash b/w modern &amp; traditional</a:t>
            </a:r>
            <a:r>
              <a:t>, </a:t>
            </a:r>
            <a:r>
              <a:rPr>
                <a:solidFill>
                  <a:srgbClr val="0096FF"/>
                </a:solidFill>
              </a:rPr>
              <a:t>religion &amp; science</a:t>
            </a:r>
            <a:r>
              <a:t> in the Roaring Twenties</a:t>
            </a:r>
          </a:p>
        </p:txBody>
      </p:sp>
      <p:pic>
        <p:nvPicPr>
          <p:cNvPr id="275" name="Picture 274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1409700"/>
            <a:ext cx="2146691" cy="3289301"/>
          </a:xfrm>
          <a:prstGeom prst="rect">
            <a:avLst/>
          </a:prstGeom>
        </p:spPr>
      </p:pic>
      <p:pic>
        <p:nvPicPr>
          <p:cNvPr id="276" name="Picture 275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65400" y="1426633"/>
            <a:ext cx="1765301" cy="2408767"/>
          </a:xfrm>
          <a:prstGeom prst="rect">
            <a:avLst/>
          </a:prstGeom>
        </p:spPr>
      </p:pic>
      <p:pic>
        <p:nvPicPr>
          <p:cNvPr id="277" name="Picture 276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1800" y="3530600"/>
            <a:ext cx="3899482" cy="3162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animBg="1" advAuto="0"/>
      <p:bldP spid="271" grpId="2" animBg="1" advAuto="0"/>
      <p:bldP spid="272" grpId="4" animBg="1" advAuto="0"/>
      <p:bldP spid="273" grpId="6" animBg="1" advAuto="0"/>
      <p:bldP spid="274" grpId="7" animBg="1" advAuto="0"/>
      <p:bldP spid="275" grpId="3" animBg="1" advAuto="0"/>
      <p:bldP spid="276" grpId="8" animBg="1" advAuto="0"/>
      <p:bldP spid="277" grpId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roup 281"/>
          <p:cNvGrpSpPr/>
          <p:nvPr/>
        </p:nvGrpSpPr>
        <p:grpSpPr>
          <a:xfrm>
            <a:off x="139700" y="241300"/>
            <a:ext cx="8839200" cy="1358900"/>
            <a:chOff x="0" y="0"/>
            <a:chExt cx="8839200" cy="1358900"/>
          </a:xfrm>
        </p:grpSpPr>
        <p:sp>
          <p:nvSpPr>
            <p:cNvPr id="280" name="Shape 280"/>
            <p:cNvSpPr/>
            <p:nvPr/>
          </p:nvSpPr>
          <p:spPr>
            <a:xfrm>
              <a:off x="76200" y="76200"/>
              <a:ext cx="8686800" cy="1206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>
                <a:buClr>
                  <a:srgbClr val="EB8104"/>
                </a:buClr>
                <a:buFont typeface="Helvetica"/>
                <a:defRPr sz="1000">
                  <a:solidFill>
                    <a:srgbClr val="0042AA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0042AA"/>
                    </a:solidFill>
                  </a:uFill>
                  <a:latin typeface="SF Fedora"/>
                  <a:ea typeface="SF Fedora"/>
                  <a:cs typeface="SF Fedora"/>
                  <a:sym typeface="SF Fedora"/>
                </a:defRPr>
              </a:pPr>
              <a:endParaRPr/>
            </a:p>
            <a:p>
              <a:pPr>
                <a:buClr>
                  <a:srgbClr val="EB8104"/>
                </a:buClr>
                <a:buFont typeface="Helvetica"/>
                <a:defRPr sz="4800">
                  <a:solidFill>
                    <a:srgbClr val="0042AA"/>
                  </a:solidFill>
                  <a:effectLst>
                    <a:outerShdw blurRad="12700" dist="25400" dir="2700000" rotWithShape="0">
                      <a:srgbClr val="000000"/>
                    </a:outerShdw>
                  </a:effectLst>
                  <a:uFill>
                    <a:solidFill>
                      <a:srgbClr val="0042AA"/>
                    </a:solidFill>
                  </a:uFill>
                  <a:latin typeface="SF Fedora"/>
                  <a:ea typeface="SF Fedora"/>
                  <a:cs typeface="SF Fedora"/>
                  <a:sym typeface="SF Fedora"/>
                </a:defRPr>
              </a:pPr>
              <a:r>
                <a:rPr sz="28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</a:rPr>
                <a:t>ANALYSIS: </a:t>
              </a:r>
              <a:r>
                <a:rPr sz="3600"/>
                <a:t> </a:t>
              </a:r>
              <a:r>
                <a:rPr sz="5200">
                  <a:solidFill>
                    <a:srgbClr val="D29D00"/>
                  </a:solidFill>
                  <a:effectLst>
                    <a:outerShdw blurRad="12700" dist="38100" dir="2700000" rotWithShape="0">
                      <a:srgbClr val="FFFFFF"/>
                    </a:outerShdw>
                  </a:effectLst>
                  <a:uFill>
                    <a:solidFill>
                      <a:srgbClr val="D29D00"/>
                    </a:solidFill>
                  </a:uFill>
                  <a:latin typeface="Jazz LET"/>
                  <a:ea typeface="Jazz LET"/>
                  <a:cs typeface="Jazz LET"/>
                  <a:sym typeface="Jazz LET"/>
                </a:rPr>
                <a:t>THE SCOPES TRIAL</a:t>
              </a:r>
              <a:endParaRPr sz="800"/>
            </a:p>
          </p:txBody>
        </p:sp>
        <p:pic>
          <p:nvPicPr>
            <p:cNvPr id="279" name="Picture 278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839200" cy="1358900"/>
            </a:xfrm>
            <a:prstGeom prst="rect">
              <a:avLst/>
            </a:prstGeom>
            <a:effectLst/>
          </p:spPr>
        </p:pic>
      </p:grpSp>
      <p:pic>
        <p:nvPicPr>
          <p:cNvPr id="282" name="Twenties Society - The Scopes Trial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81100" y="1682750"/>
            <a:ext cx="6781800" cy="5086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8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1900" y="32067"/>
            <a:ext cx="3632200" cy="3460434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46" name="Picture 145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900" y="123368"/>
            <a:ext cx="4686917" cy="328930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47" name="Picture 14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3000" y="3023632"/>
            <a:ext cx="6845300" cy="3751809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rohibition-headli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4300" y="78393"/>
            <a:ext cx="6364503" cy="405130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50" name="Picture 149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11800" y="3543300"/>
            <a:ext cx="3270015" cy="326390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51" name="Picture 15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4000" y="3590925"/>
            <a:ext cx="4089401" cy="3165476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533400" y="2705100"/>
            <a:ext cx="80518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4800">
                <a:solidFill>
                  <a:srgbClr val="D29D00"/>
                </a:solidFill>
                <a:effectLst>
                  <a:outerShdw blurRad="152400" dist="50800" dir="2580000" rotWithShape="0">
                    <a:srgbClr val="212121">
                      <a:alpha val="75000"/>
                    </a:srgbClr>
                  </a:outerShdw>
                </a:effectLst>
                <a:latin typeface="libre"/>
                <a:ea typeface="libre"/>
                <a:cs typeface="libre"/>
                <a:sym typeface="libre"/>
              </a:defRPr>
            </a:pPr>
            <a:r>
              <a:t>THE JAZZ AGE</a:t>
            </a:r>
            <a:r>
              <a:rPr>
                <a:latin typeface="Komikazoom"/>
                <a:ea typeface="Komikazoom"/>
                <a:cs typeface="Komikazoom"/>
                <a:sym typeface="Komikazoom"/>
              </a:rPr>
              <a:t>:</a:t>
            </a:r>
          </a:p>
          <a:p>
            <a:pPr>
              <a:defRPr sz="3600">
                <a:solidFill>
                  <a:srgbClr val="FF2600"/>
                </a:solidFill>
                <a:effectLst>
                  <a:outerShdw blurRad="152400" dist="50800" dir="2580000" rotWithShape="0">
                    <a:srgbClr val="212121">
                      <a:alpha val="75000"/>
                    </a:srgbClr>
                  </a:outerShdw>
                </a:effectLst>
                <a:latin typeface="libre"/>
                <a:ea typeface="libre"/>
                <a:cs typeface="libre"/>
                <a:sym typeface="libre"/>
              </a:defRPr>
            </a:pPr>
            <a:r>
              <a:t>TWENTIES SOCIETY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 rot="20556627">
            <a:off x="-139434" y="2406697"/>
            <a:ext cx="44831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buClr>
                <a:srgbClr val="643665"/>
              </a:buClr>
              <a:buFont typeface="Helvetica"/>
              <a:defRPr sz="4200">
                <a:solidFill>
                  <a:srgbClr val="D29D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D29D00"/>
                  </a:solidFill>
                </a:uFill>
                <a:latin typeface="Jazz LET"/>
                <a:ea typeface="Jazz LET"/>
                <a:cs typeface="Jazz LET"/>
                <a:sym typeface="Jazz LET"/>
              </a:defRPr>
            </a:lvl1pPr>
          </a:lstStyle>
          <a:p>
            <a:r>
              <a:rPr dirty="0"/>
              <a:t>THE RED SCARE</a:t>
            </a:r>
          </a:p>
        </p:txBody>
      </p:sp>
      <p:sp>
        <p:nvSpPr>
          <p:cNvPr id="156" name="Shape 156"/>
          <p:cNvSpPr/>
          <p:nvPr/>
        </p:nvSpPr>
        <p:spPr>
          <a:xfrm>
            <a:off x="2857500" y="369958"/>
            <a:ext cx="6197600" cy="160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292100">
              <a:spcBef>
                <a:spcPts val="1900"/>
              </a:spcBef>
              <a:defRPr sz="2400">
                <a:solidFill>
                  <a:srgbClr val="9437FF"/>
                </a:solidFill>
                <a:latin typeface="libre"/>
                <a:ea typeface="libre"/>
                <a:cs typeface="libre"/>
                <a:sym typeface="libre"/>
              </a:defRPr>
            </a:pPr>
            <a:r>
              <a:rPr>
                <a:solidFill>
                  <a:srgbClr val="000000"/>
                </a:solidFill>
                <a:latin typeface="German Beauty"/>
                <a:ea typeface="German Beauty"/>
                <a:cs typeface="German Beauty"/>
                <a:sym typeface="German Beauty"/>
              </a:rPr>
              <a:t>The </a:t>
            </a:r>
            <a:r>
              <a:rPr sz="4400">
                <a:solidFill>
                  <a:srgbClr val="FF2600"/>
                </a:solidFill>
                <a:effectLst>
                  <a:outerShdw blurRad="12700" dist="25400" dir="2700000" rotWithShape="0">
                    <a:srgbClr val="000000">
                      <a:alpha val="75000"/>
                    </a:srgbClr>
                  </a:outerShdw>
                </a:effectLst>
                <a:latin typeface="Anchor Jack"/>
                <a:ea typeface="Anchor Jack"/>
                <a:cs typeface="Anchor Jack"/>
                <a:sym typeface="Anchor Jack"/>
              </a:rPr>
              <a:t>1920</a:t>
            </a:r>
            <a:r>
              <a:rPr>
                <a:solidFill>
                  <a:srgbClr val="FF2600"/>
                </a:solidFill>
                <a:effectLst>
                  <a:outerShdw blurRad="12700" dist="25400" dir="2700000" rotWithShape="0">
                    <a:srgbClr val="000000">
                      <a:alpha val="75000"/>
                    </a:srgbClr>
                  </a:outerShdw>
                </a:effectLst>
                <a:latin typeface="Anchor Jack"/>
                <a:ea typeface="Anchor Jack"/>
                <a:cs typeface="Anchor Jack"/>
                <a:sym typeface="Anchor Jack"/>
              </a:rPr>
              <a:t>s</a:t>
            </a:r>
            <a:r>
              <a:rPr>
                <a:effectLst>
                  <a:outerShdw blurRad="12700" dist="25400" dir="2700000" rotWithShape="0">
                    <a:srgbClr val="000000">
                      <a:alpha val="75000"/>
                    </a:srgbClr>
                  </a:outerShdw>
                </a:effectLst>
                <a:latin typeface="Amity Jack"/>
                <a:ea typeface="Amity Jack"/>
                <a:cs typeface="Amity Jack"/>
                <a:sym typeface="Amity Jack"/>
              </a:rPr>
              <a:t> </a:t>
            </a:r>
            <a:r>
              <a:rPr>
                <a:latin typeface="German Beauty"/>
                <a:ea typeface="German Beauty"/>
                <a:cs typeface="German Beauty"/>
                <a:sym typeface="German Beauty"/>
              </a:rPr>
              <a:t> </a:t>
            </a:r>
            <a:r>
              <a:rPr>
                <a:solidFill>
                  <a:srgbClr val="000000"/>
                </a:solidFill>
                <a:latin typeface="German Beauty"/>
                <a:ea typeface="German Beauty"/>
                <a:cs typeface="German Beauty"/>
                <a:sym typeface="German Beauty"/>
              </a:rPr>
              <a:t>was a decade of  </a:t>
            </a:r>
            <a:r>
              <a:rPr>
                <a:solidFill>
                  <a:srgbClr val="FFFB00"/>
                </a:solidFill>
                <a:latin typeface="Amity Jack"/>
                <a:ea typeface="Amity Jack"/>
                <a:cs typeface="Amity Jack"/>
                <a:sym typeface="Amity Jack"/>
              </a:rPr>
              <a:t>DRAMATIC </a:t>
            </a:r>
            <a:r>
              <a:rPr sz="2402">
                <a:solidFill>
                  <a:srgbClr val="FFFB00"/>
                </a:solidFill>
                <a:latin typeface="Amity Jack"/>
                <a:ea typeface="Amity Jack"/>
                <a:cs typeface="Amity Jack"/>
                <a:sym typeface="Amity Jack"/>
              </a:rPr>
              <a:t>social</a:t>
            </a:r>
            <a:r>
              <a:rPr>
                <a:solidFill>
                  <a:srgbClr val="FFFB00"/>
                </a:solidFill>
                <a:latin typeface="Amity Jack"/>
                <a:ea typeface="Amity Jack"/>
                <a:cs typeface="Amity Jack"/>
                <a:sym typeface="Amity Jack"/>
              </a:rPr>
              <a:t> change</a:t>
            </a:r>
            <a:r>
              <a:rPr>
                <a:latin typeface="German Beauty"/>
                <a:ea typeface="German Beauty"/>
                <a:cs typeface="German Beauty"/>
                <a:sym typeface="German Beauty"/>
              </a:rPr>
              <a:t> </a:t>
            </a:r>
            <a:r>
              <a:rPr>
                <a:solidFill>
                  <a:srgbClr val="000000"/>
                </a:solidFill>
                <a:latin typeface="German Beauty"/>
                <a:ea typeface="German Beauty"/>
                <a:cs typeface="German Beauty"/>
                <a:sym typeface="German Beauty"/>
              </a:rPr>
              <a:t>that forever revolutionized</a:t>
            </a:r>
            <a:r>
              <a:rPr>
                <a:latin typeface="German Beauty"/>
                <a:ea typeface="German Beauty"/>
                <a:cs typeface="German Beauty"/>
                <a:sym typeface="German Beauty"/>
              </a:rPr>
              <a:t> </a:t>
            </a:r>
            <a:r>
              <a:rPr>
                <a:solidFill>
                  <a:srgbClr val="FF2F92"/>
                </a:solidFill>
                <a:effectLst>
                  <a:outerShdw blurRad="12700" dist="25400" dir="2700000" rotWithShape="0">
                    <a:srgbClr val="000000">
                      <a:alpha val="75000"/>
                    </a:srgbClr>
                  </a:outerShdw>
                </a:effectLst>
                <a:latin typeface="A Love of Thunder"/>
                <a:ea typeface="A Love of Thunder"/>
                <a:cs typeface="A Love of Thunder"/>
                <a:sym typeface="A Love of Thunder"/>
              </a:rPr>
              <a:t>Modern American Society!</a:t>
            </a:r>
          </a:p>
        </p:txBody>
      </p:sp>
      <p:sp>
        <p:nvSpPr>
          <p:cNvPr id="157" name="Shape 157"/>
          <p:cNvSpPr/>
          <p:nvPr/>
        </p:nvSpPr>
        <p:spPr>
          <a:xfrm rot="20556627">
            <a:off x="2669551" y="2758001"/>
            <a:ext cx="50800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buClr>
                <a:srgbClr val="643665"/>
              </a:buClr>
              <a:buFont typeface="Helvetica"/>
              <a:defRPr sz="4200">
                <a:solidFill>
                  <a:srgbClr val="D29D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D29D00"/>
                  </a:solidFill>
                </a:uFill>
                <a:latin typeface="Jazz LET"/>
                <a:ea typeface="Jazz LET"/>
                <a:cs typeface="Jazz LET"/>
                <a:sym typeface="Jazz LET"/>
              </a:defRPr>
            </a:lvl1pPr>
          </a:lstStyle>
          <a:p>
            <a:r>
              <a:rPr dirty="0"/>
              <a:t>NATIVIST REVIVAL</a:t>
            </a:r>
          </a:p>
        </p:txBody>
      </p:sp>
      <p:sp>
        <p:nvSpPr>
          <p:cNvPr id="158" name="Shape 158"/>
          <p:cNvSpPr/>
          <p:nvPr/>
        </p:nvSpPr>
        <p:spPr>
          <a:xfrm rot="20556627">
            <a:off x="482600" y="5181600"/>
            <a:ext cx="40386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buClr>
                <a:srgbClr val="643665"/>
              </a:buClr>
              <a:buFont typeface="Helvetica"/>
              <a:defRPr sz="4200">
                <a:solidFill>
                  <a:srgbClr val="D29D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D29D00"/>
                  </a:solidFill>
                </a:uFill>
                <a:latin typeface="Jazz LET"/>
                <a:ea typeface="Jazz LET"/>
                <a:cs typeface="Jazz LET"/>
                <a:sym typeface="Jazz LET"/>
              </a:defRPr>
            </a:lvl1pPr>
          </a:lstStyle>
          <a:p>
            <a:r>
              <a:t>PROHIBITION</a:t>
            </a:r>
          </a:p>
        </p:txBody>
      </p:sp>
      <p:sp>
        <p:nvSpPr>
          <p:cNvPr id="159" name="Shape 159"/>
          <p:cNvSpPr/>
          <p:nvPr/>
        </p:nvSpPr>
        <p:spPr>
          <a:xfrm rot="20556627">
            <a:off x="3797300" y="4991099"/>
            <a:ext cx="52070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buClr>
                <a:srgbClr val="643665"/>
              </a:buClr>
              <a:buFont typeface="Helvetica"/>
              <a:defRPr sz="4200">
                <a:solidFill>
                  <a:srgbClr val="D29D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D29D00"/>
                  </a:solidFill>
                </a:uFill>
                <a:latin typeface="Jazz LET"/>
                <a:ea typeface="Jazz LET"/>
                <a:cs typeface="Jazz LET"/>
                <a:sym typeface="Jazz LET"/>
              </a:defRPr>
            </a:lvl1pPr>
          </a:lstStyle>
          <a:p>
            <a:r>
              <a:t>FUNDAMENTALISM</a:t>
            </a:r>
          </a:p>
        </p:txBody>
      </p:sp>
      <p:pic>
        <p:nvPicPr>
          <p:cNvPr id="160" name="CPA-ALOCO.png"/>
          <p:cNvPicPr>
            <a:picLocks noChangeAspect="1"/>
          </p:cNvPicPr>
          <p:nvPr/>
        </p:nvPicPr>
        <p:blipFill>
          <a:blip r:embed="rId2">
            <a:extLst/>
          </a:blip>
          <a:srcRect l="2220" t="1809" r="1981" b="1704"/>
          <a:stretch>
            <a:fillRect/>
          </a:stretch>
        </p:blipFill>
        <p:spPr>
          <a:xfrm>
            <a:off x="4111222" y="1826510"/>
            <a:ext cx="1300915" cy="1269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44" extrusionOk="0">
                <a:moveTo>
                  <a:pt x="10325" y="0"/>
                </a:moveTo>
                <a:cubicBezTo>
                  <a:pt x="9030" y="3"/>
                  <a:pt x="8539" y="89"/>
                  <a:pt x="7115" y="566"/>
                </a:cubicBezTo>
                <a:cubicBezTo>
                  <a:pt x="5442" y="1126"/>
                  <a:pt x="4075" y="1974"/>
                  <a:pt x="2909" y="3178"/>
                </a:cubicBezTo>
                <a:cubicBezTo>
                  <a:pt x="1324" y="4814"/>
                  <a:pt x="394" y="6758"/>
                  <a:pt x="46" y="9164"/>
                </a:cubicBezTo>
                <a:cubicBezTo>
                  <a:pt x="-47" y="9803"/>
                  <a:pt x="7" y="11543"/>
                  <a:pt x="144" y="12355"/>
                </a:cubicBezTo>
                <a:cubicBezTo>
                  <a:pt x="345" y="13551"/>
                  <a:pt x="541" y="14161"/>
                  <a:pt x="1140" y="15479"/>
                </a:cubicBezTo>
                <a:cubicBezTo>
                  <a:pt x="1969" y="17304"/>
                  <a:pt x="3601" y="19049"/>
                  <a:pt x="5470" y="20105"/>
                </a:cubicBezTo>
                <a:cubicBezTo>
                  <a:pt x="6501" y="20687"/>
                  <a:pt x="7924" y="21200"/>
                  <a:pt x="9028" y="21384"/>
                </a:cubicBezTo>
                <a:cubicBezTo>
                  <a:pt x="9360" y="21440"/>
                  <a:pt x="9729" y="21498"/>
                  <a:pt x="9847" y="21519"/>
                </a:cubicBezTo>
                <a:cubicBezTo>
                  <a:pt x="10277" y="21594"/>
                  <a:pt x="12150" y="21495"/>
                  <a:pt x="12835" y="21357"/>
                </a:cubicBezTo>
                <a:cubicBezTo>
                  <a:pt x="16490" y="20623"/>
                  <a:pt x="19716" y="17777"/>
                  <a:pt x="20894" y="14247"/>
                </a:cubicBezTo>
                <a:cubicBezTo>
                  <a:pt x="21194" y="13348"/>
                  <a:pt x="21185" y="13383"/>
                  <a:pt x="21372" y="12268"/>
                </a:cubicBezTo>
                <a:cubicBezTo>
                  <a:pt x="21553" y="11187"/>
                  <a:pt x="21492" y="9507"/>
                  <a:pt x="21234" y="8544"/>
                </a:cubicBezTo>
                <a:cubicBezTo>
                  <a:pt x="21003" y="7679"/>
                  <a:pt x="20629" y="6585"/>
                  <a:pt x="20507" y="6417"/>
                </a:cubicBezTo>
                <a:cubicBezTo>
                  <a:pt x="20454" y="6344"/>
                  <a:pt x="20295" y="6053"/>
                  <a:pt x="20153" y="5770"/>
                </a:cubicBezTo>
                <a:cubicBezTo>
                  <a:pt x="20012" y="5488"/>
                  <a:pt x="19672" y="4954"/>
                  <a:pt x="19400" y="4579"/>
                </a:cubicBezTo>
                <a:cubicBezTo>
                  <a:pt x="17246" y="1608"/>
                  <a:pt x="14051" y="-6"/>
                  <a:pt x="1032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" name="Picture 160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00" y="76200"/>
            <a:ext cx="2901087" cy="2171700"/>
          </a:xfrm>
          <a:prstGeom prst="rect">
            <a:avLst/>
          </a:prstGeom>
        </p:spPr>
      </p:pic>
      <p:pic>
        <p:nvPicPr>
          <p:cNvPr id="162" name="know-nothing-flag.png"/>
          <p:cNvPicPr>
            <a:picLocks noChangeAspect="1"/>
          </p:cNvPicPr>
          <p:nvPr/>
        </p:nvPicPr>
        <p:blipFill>
          <a:blip r:embed="rId4">
            <a:extLst/>
          </a:blip>
          <a:srcRect l="18" r="8"/>
          <a:stretch>
            <a:fillRect/>
          </a:stretch>
        </p:blipFill>
        <p:spPr>
          <a:xfrm rot="20580000">
            <a:off x="574698" y="3538616"/>
            <a:ext cx="2095501" cy="1260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45" y="0"/>
                </a:moveTo>
                <a:cubicBezTo>
                  <a:pt x="15665" y="0"/>
                  <a:pt x="14482" y="14"/>
                  <a:pt x="14465" y="41"/>
                </a:cubicBezTo>
                <a:cubicBezTo>
                  <a:pt x="14447" y="72"/>
                  <a:pt x="12858" y="141"/>
                  <a:pt x="12440" y="129"/>
                </a:cubicBezTo>
                <a:cubicBezTo>
                  <a:pt x="12411" y="128"/>
                  <a:pt x="12392" y="143"/>
                  <a:pt x="12400" y="163"/>
                </a:cubicBezTo>
                <a:cubicBezTo>
                  <a:pt x="12423" y="225"/>
                  <a:pt x="12336" y="257"/>
                  <a:pt x="12285" y="204"/>
                </a:cubicBezTo>
                <a:cubicBezTo>
                  <a:pt x="12243" y="160"/>
                  <a:pt x="12230" y="161"/>
                  <a:pt x="12195" y="238"/>
                </a:cubicBezTo>
                <a:cubicBezTo>
                  <a:pt x="12148" y="341"/>
                  <a:pt x="12057" y="338"/>
                  <a:pt x="12068" y="231"/>
                </a:cubicBezTo>
                <a:cubicBezTo>
                  <a:pt x="12075" y="163"/>
                  <a:pt x="12017" y="130"/>
                  <a:pt x="11995" y="190"/>
                </a:cubicBezTo>
                <a:cubicBezTo>
                  <a:pt x="11988" y="207"/>
                  <a:pt x="11892" y="215"/>
                  <a:pt x="11782" y="211"/>
                </a:cubicBezTo>
                <a:cubicBezTo>
                  <a:pt x="11672" y="207"/>
                  <a:pt x="11566" y="219"/>
                  <a:pt x="11545" y="238"/>
                </a:cubicBezTo>
                <a:cubicBezTo>
                  <a:pt x="11523" y="257"/>
                  <a:pt x="11421" y="261"/>
                  <a:pt x="11320" y="245"/>
                </a:cubicBezTo>
                <a:cubicBezTo>
                  <a:pt x="11175" y="222"/>
                  <a:pt x="11133" y="230"/>
                  <a:pt x="11123" y="272"/>
                </a:cubicBezTo>
                <a:cubicBezTo>
                  <a:pt x="11113" y="314"/>
                  <a:pt x="11103" y="316"/>
                  <a:pt x="11062" y="279"/>
                </a:cubicBezTo>
                <a:cubicBezTo>
                  <a:pt x="10986" y="212"/>
                  <a:pt x="10727" y="190"/>
                  <a:pt x="10735" y="252"/>
                </a:cubicBezTo>
                <a:cubicBezTo>
                  <a:pt x="10738" y="281"/>
                  <a:pt x="10709" y="299"/>
                  <a:pt x="10665" y="299"/>
                </a:cubicBezTo>
                <a:cubicBezTo>
                  <a:pt x="10620" y="299"/>
                  <a:pt x="10596" y="283"/>
                  <a:pt x="10600" y="252"/>
                </a:cubicBezTo>
                <a:cubicBezTo>
                  <a:pt x="10604" y="217"/>
                  <a:pt x="10576" y="201"/>
                  <a:pt x="10505" y="204"/>
                </a:cubicBezTo>
                <a:cubicBezTo>
                  <a:pt x="10449" y="206"/>
                  <a:pt x="10327" y="197"/>
                  <a:pt x="10235" y="184"/>
                </a:cubicBezTo>
                <a:cubicBezTo>
                  <a:pt x="10128" y="168"/>
                  <a:pt x="10060" y="175"/>
                  <a:pt x="10039" y="204"/>
                </a:cubicBezTo>
                <a:cubicBezTo>
                  <a:pt x="10015" y="237"/>
                  <a:pt x="9989" y="240"/>
                  <a:pt x="9937" y="204"/>
                </a:cubicBezTo>
                <a:cubicBezTo>
                  <a:pt x="9888" y="170"/>
                  <a:pt x="9796" y="164"/>
                  <a:pt x="9630" y="184"/>
                </a:cubicBezTo>
                <a:cubicBezTo>
                  <a:pt x="9500" y="199"/>
                  <a:pt x="9370" y="209"/>
                  <a:pt x="9344" y="204"/>
                </a:cubicBezTo>
                <a:cubicBezTo>
                  <a:pt x="9264" y="188"/>
                  <a:pt x="9187" y="188"/>
                  <a:pt x="8779" y="204"/>
                </a:cubicBezTo>
                <a:cubicBezTo>
                  <a:pt x="8693" y="207"/>
                  <a:pt x="8584" y="206"/>
                  <a:pt x="8538" y="204"/>
                </a:cubicBezTo>
                <a:cubicBezTo>
                  <a:pt x="8400" y="199"/>
                  <a:pt x="8447" y="194"/>
                  <a:pt x="8080" y="258"/>
                </a:cubicBezTo>
                <a:cubicBezTo>
                  <a:pt x="8007" y="271"/>
                  <a:pt x="7909" y="288"/>
                  <a:pt x="7863" y="299"/>
                </a:cubicBezTo>
                <a:cubicBezTo>
                  <a:pt x="7816" y="311"/>
                  <a:pt x="7488" y="330"/>
                  <a:pt x="7130" y="340"/>
                </a:cubicBezTo>
                <a:cubicBezTo>
                  <a:pt x="6773" y="350"/>
                  <a:pt x="6447" y="363"/>
                  <a:pt x="6406" y="367"/>
                </a:cubicBezTo>
                <a:cubicBezTo>
                  <a:pt x="6366" y="371"/>
                  <a:pt x="6323" y="362"/>
                  <a:pt x="6308" y="347"/>
                </a:cubicBezTo>
                <a:cubicBezTo>
                  <a:pt x="6293" y="331"/>
                  <a:pt x="6272" y="337"/>
                  <a:pt x="6263" y="360"/>
                </a:cubicBezTo>
                <a:cubicBezTo>
                  <a:pt x="6254" y="384"/>
                  <a:pt x="6228" y="395"/>
                  <a:pt x="6206" y="381"/>
                </a:cubicBezTo>
                <a:cubicBezTo>
                  <a:pt x="6184" y="366"/>
                  <a:pt x="6054" y="342"/>
                  <a:pt x="5915" y="333"/>
                </a:cubicBezTo>
                <a:cubicBezTo>
                  <a:pt x="5777" y="324"/>
                  <a:pt x="5564" y="309"/>
                  <a:pt x="5445" y="299"/>
                </a:cubicBezTo>
                <a:cubicBezTo>
                  <a:pt x="5262" y="284"/>
                  <a:pt x="4410" y="273"/>
                  <a:pt x="4410" y="286"/>
                </a:cubicBezTo>
                <a:cubicBezTo>
                  <a:pt x="4410" y="307"/>
                  <a:pt x="4299" y="300"/>
                  <a:pt x="4291" y="279"/>
                </a:cubicBezTo>
                <a:cubicBezTo>
                  <a:pt x="4286" y="263"/>
                  <a:pt x="4245" y="257"/>
                  <a:pt x="4201" y="265"/>
                </a:cubicBezTo>
                <a:cubicBezTo>
                  <a:pt x="4078" y="290"/>
                  <a:pt x="4053" y="300"/>
                  <a:pt x="4021" y="333"/>
                </a:cubicBezTo>
                <a:cubicBezTo>
                  <a:pt x="4005" y="350"/>
                  <a:pt x="3971" y="347"/>
                  <a:pt x="3948" y="326"/>
                </a:cubicBezTo>
                <a:cubicBezTo>
                  <a:pt x="3924" y="306"/>
                  <a:pt x="3781" y="295"/>
                  <a:pt x="3629" y="299"/>
                </a:cubicBezTo>
                <a:cubicBezTo>
                  <a:pt x="3476" y="304"/>
                  <a:pt x="3343" y="298"/>
                  <a:pt x="3330" y="286"/>
                </a:cubicBezTo>
                <a:cubicBezTo>
                  <a:pt x="3285" y="244"/>
                  <a:pt x="3222" y="240"/>
                  <a:pt x="3207" y="279"/>
                </a:cubicBezTo>
                <a:cubicBezTo>
                  <a:pt x="3198" y="303"/>
                  <a:pt x="3159" y="296"/>
                  <a:pt x="3105" y="258"/>
                </a:cubicBezTo>
                <a:cubicBezTo>
                  <a:pt x="3057" y="225"/>
                  <a:pt x="3013" y="207"/>
                  <a:pt x="3007" y="218"/>
                </a:cubicBezTo>
                <a:cubicBezTo>
                  <a:pt x="3000" y="229"/>
                  <a:pt x="2983" y="221"/>
                  <a:pt x="2966" y="197"/>
                </a:cubicBezTo>
                <a:cubicBezTo>
                  <a:pt x="2949" y="173"/>
                  <a:pt x="2876" y="144"/>
                  <a:pt x="2806" y="136"/>
                </a:cubicBezTo>
                <a:cubicBezTo>
                  <a:pt x="2737" y="128"/>
                  <a:pt x="2680" y="119"/>
                  <a:pt x="2680" y="116"/>
                </a:cubicBezTo>
                <a:cubicBezTo>
                  <a:pt x="2680" y="92"/>
                  <a:pt x="2336" y="105"/>
                  <a:pt x="2315" y="129"/>
                </a:cubicBezTo>
                <a:cubicBezTo>
                  <a:pt x="2301" y="146"/>
                  <a:pt x="2248" y="125"/>
                  <a:pt x="2197" y="82"/>
                </a:cubicBezTo>
                <a:cubicBezTo>
                  <a:pt x="2162" y="52"/>
                  <a:pt x="2119" y="32"/>
                  <a:pt x="2037" y="20"/>
                </a:cubicBezTo>
                <a:cubicBezTo>
                  <a:pt x="1605" y="27"/>
                  <a:pt x="1356" y="37"/>
                  <a:pt x="1362" y="48"/>
                </a:cubicBezTo>
                <a:cubicBezTo>
                  <a:pt x="1378" y="74"/>
                  <a:pt x="1391" y="143"/>
                  <a:pt x="1391" y="204"/>
                </a:cubicBezTo>
                <a:cubicBezTo>
                  <a:pt x="1391" y="265"/>
                  <a:pt x="1404" y="364"/>
                  <a:pt x="1420" y="422"/>
                </a:cubicBezTo>
                <a:cubicBezTo>
                  <a:pt x="1441" y="498"/>
                  <a:pt x="1443" y="548"/>
                  <a:pt x="1424" y="598"/>
                </a:cubicBezTo>
                <a:cubicBezTo>
                  <a:pt x="1409" y="637"/>
                  <a:pt x="1401" y="713"/>
                  <a:pt x="1407" y="769"/>
                </a:cubicBezTo>
                <a:cubicBezTo>
                  <a:pt x="1416" y="846"/>
                  <a:pt x="1401" y="894"/>
                  <a:pt x="1334" y="993"/>
                </a:cubicBezTo>
                <a:cubicBezTo>
                  <a:pt x="1286" y="1063"/>
                  <a:pt x="1254" y="1122"/>
                  <a:pt x="1264" y="1122"/>
                </a:cubicBezTo>
                <a:cubicBezTo>
                  <a:pt x="1274" y="1122"/>
                  <a:pt x="1241" y="1178"/>
                  <a:pt x="1195" y="1251"/>
                </a:cubicBezTo>
                <a:cubicBezTo>
                  <a:pt x="1148" y="1325"/>
                  <a:pt x="1105" y="1416"/>
                  <a:pt x="1096" y="1455"/>
                </a:cubicBezTo>
                <a:cubicBezTo>
                  <a:pt x="1083" y="1514"/>
                  <a:pt x="1073" y="1517"/>
                  <a:pt x="1043" y="1476"/>
                </a:cubicBezTo>
                <a:cubicBezTo>
                  <a:pt x="1013" y="1434"/>
                  <a:pt x="990" y="1456"/>
                  <a:pt x="920" y="1591"/>
                </a:cubicBezTo>
                <a:cubicBezTo>
                  <a:pt x="856" y="1717"/>
                  <a:pt x="825" y="1752"/>
                  <a:pt x="769" y="1748"/>
                </a:cubicBezTo>
                <a:cubicBezTo>
                  <a:pt x="730" y="1745"/>
                  <a:pt x="689" y="1723"/>
                  <a:pt x="679" y="1707"/>
                </a:cubicBezTo>
                <a:cubicBezTo>
                  <a:pt x="652" y="1662"/>
                  <a:pt x="543" y="1675"/>
                  <a:pt x="560" y="1721"/>
                </a:cubicBezTo>
                <a:cubicBezTo>
                  <a:pt x="583" y="1782"/>
                  <a:pt x="458" y="1842"/>
                  <a:pt x="295" y="1850"/>
                </a:cubicBezTo>
                <a:cubicBezTo>
                  <a:pt x="198" y="1855"/>
                  <a:pt x="131" y="1882"/>
                  <a:pt x="102" y="1925"/>
                </a:cubicBezTo>
                <a:cubicBezTo>
                  <a:pt x="78" y="1960"/>
                  <a:pt x="41" y="1982"/>
                  <a:pt x="25" y="1972"/>
                </a:cubicBezTo>
                <a:cubicBezTo>
                  <a:pt x="6" y="1961"/>
                  <a:pt x="3" y="4076"/>
                  <a:pt x="0" y="8358"/>
                </a:cubicBezTo>
                <a:lnTo>
                  <a:pt x="0" y="9610"/>
                </a:lnTo>
                <a:cubicBezTo>
                  <a:pt x="2" y="14895"/>
                  <a:pt x="6" y="19181"/>
                  <a:pt x="12" y="19138"/>
                </a:cubicBezTo>
                <a:cubicBezTo>
                  <a:pt x="30" y="19019"/>
                  <a:pt x="192" y="18714"/>
                  <a:pt x="221" y="18744"/>
                </a:cubicBezTo>
                <a:cubicBezTo>
                  <a:pt x="235" y="18758"/>
                  <a:pt x="237" y="18752"/>
                  <a:pt x="229" y="18730"/>
                </a:cubicBezTo>
                <a:cubicBezTo>
                  <a:pt x="221" y="18708"/>
                  <a:pt x="236" y="18660"/>
                  <a:pt x="262" y="18621"/>
                </a:cubicBezTo>
                <a:cubicBezTo>
                  <a:pt x="308" y="18552"/>
                  <a:pt x="309" y="18551"/>
                  <a:pt x="348" y="18703"/>
                </a:cubicBezTo>
                <a:cubicBezTo>
                  <a:pt x="369" y="18788"/>
                  <a:pt x="390" y="18907"/>
                  <a:pt x="393" y="18968"/>
                </a:cubicBezTo>
                <a:cubicBezTo>
                  <a:pt x="396" y="19029"/>
                  <a:pt x="406" y="19091"/>
                  <a:pt x="413" y="19104"/>
                </a:cubicBezTo>
                <a:cubicBezTo>
                  <a:pt x="421" y="19117"/>
                  <a:pt x="420" y="19149"/>
                  <a:pt x="413" y="19179"/>
                </a:cubicBezTo>
                <a:cubicBezTo>
                  <a:pt x="406" y="19209"/>
                  <a:pt x="417" y="19273"/>
                  <a:pt x="438" y="19322"/>
                </a:cubicBezTo>
                <a:cubicBezTo>
                  <a:pt x="467" y="19392"/>
                  <a:pt x="499" y="19412"/>
                  <a:pt x="589" y="19410"/>
                </a:cubicBezTo>
                <a:cubicBezTo>
                  <a:pt x="749" y="19407"/>
                  <a:pt x="863" y="19498"/>
                  <a:pt x="863" y="19621"/>
                </a:cubicBezTo>
                <a:cubicBezTo>
                  <a:pt x="863" y="19674"/>
                  <a:pt x="849" y="19729"/>
                  <a:pt x="835" y="19743"/>
                </a:cubicBezTo>
                <a:cubicBezTo>
                  <a:pt x="794" y="19785"/>
                  <a:pt x="839" y="19829"/>
                  <a:pt x="949" y="19859"/>
                </a:cubicBezTo>
                <a:cubicBezTo>
                  <a:pt x="1008" y="19875"/>
                  <a:pt x="1055" y="19869"/>
                  <a:pt x="1064" y="19845"/>
                </a:cubicBezTo>
                <a:cubicBezTo>
                  <a:pt x="1082" y="19795"/>
                  <a:pt x="1226" y="19860"/>
                  <a:pt x="1260" y="19934"/>
                </a:cubicBezTo>
                <a:cubicBezTo>
                  <a:pt x="1273" y="19963"/>
                  <a:pt x="1302" y="19994"/>
                  <a:pt x="1325" y="20009"/>
                </a:cubicBezTo>
                <a:cubicBezTo>
                  <a:pt x="1398" y="20054"/>
                  <a:pt x="1376" y="20219"/>
                  <a:pt x="1272" y="20396"/>
                </a:cubicBezTo>
                <a:cubicBezTo>
                  <a:pt x="1219" y="20487"/>
                  <a:pt x="1174" y="20595"/>
                  <a:pt x="1174" y="20634"/>
                </a:cubicBezTo>
                <a:cubicBezTo>
                  <a:pt x="1174" y="20674"/>
                  <a:pt x="1161" y="20723"/>
                  <a:pt x="1145" y="20750"/>
                </a:cubicBezTo>
                <a:cubicBezTo>
                  <a:pt x="1123" y="20787"/>
                  <a:pt x="1123" y="20807"/>
                  <a:pt x="1145" y="20845"/>
                </a:cubicBezTo>
                <a:cubicBezTo>
                  <a:pt x="1169" y="20884"/>
                  <a:pt x="1186" y="20887"/>
                  <a:pt x="1227" y="20845"/>
                </a:cubicBezTo>
                <a:cubicBezTo>
                  <a:pt x="1272" y="20798"/>
                  <a:pt x="1285" y="20802"/>
                  <a:pt x="1313" y="20865"/>
                </a:cubicBezTo>
                <a:cubicBezTo>
                  <a:pt x="1343" y="20933"/>
                  <a:pt x="1348" y="20980"/>
                  <a:pt x="1354" y="21178"/>
                </a:cubicBezTo>
                <a:cubicBezTo>
                  <a:pt x="1356" y="21245"/>
                  <a:pt x="1370" y="21257"/>
                  <a:pt x="1444" y="21246"/>
                </a:cubicBezTo>
                <a:cubicBezTo>
                  <a:pt x="1493" y="21239"/>
                  <a:pt x="1556" y="21256"/>
                  <a:pt x="1583" y="21280"/>
                </a:cubicBezTo>
                <a:cubicBezTo>
                  <a:pt x="1652" y="21342"/>
                  <a:pt x="1650" y="21512"/>
                  <a:pt x="1579" y="21559"/>
                </a:cubicBezTo>
                <a:cubicBezTo>
                  <a:pt x="1547" y="21581"/>
                  <a:pt x="5550" y="21598"/>
                  <a:pt x="11561" y="21600"/>
                </a:cubicBezTo>
                <a:lnTo>
                  <a:pt x="21134" y="21600"/>
                </a:lnTo>
                <a:lnTo>
                  <a:pt x="21162" y="21478"/>
                </a:lnTo>
                <a:cubicBezTo>
                  <a:pt x="21177" y="21412"/>
                  <a:pt x="21204" y="21362"/>
                  <a:pt x="21224" y="21362"/>
                </a:cubicBezTo>
                <a:cubicBezTo>
                  <a:pt x="21243" y="21362"/>
                  <a:pt x="21265" y="21321"/>
                  <a:pt x="21273" y="21274"/>
                </a:cubicBezTo>
                <a:cubicBezTo>
                  <a:pt x="21284" y="21200"/>
                  <a:pt x="21290" y="21196"/>
                  <a:pt x="21322" y="21240"/>
                </a:cubicBezTo>
                <a:cubicBezTo>
                  <a:pt x="21342" y="21268"/>
                  <a:pt x="21362" y="21282"/>
                  <a:pt x="21363" y="21274"/>
                </a:cubicBezTo>
                <a:cubicBezTo>
                  <a:pt x="21364" y="21265"/>
                  <a:pt x="21368" y="21222"/>
                  <a:pt x="21371" y="21172"/>
                </a:cubicBezTo>
                <a:cubicBezTo>
                  <a:pt x="21380" y="21042"/>
                  <a:pt x="21425" y="20981"/>
                  <a:pt x="21514" y="20981"/>
                </a:cubicBezTo>
                <a:lnTo>
                  <a:pt x="21592" y="20981"/>
                </a:lnTo>
                <a:lnTo>
                  <a:pt x="21596" y="10487"/>
                </a:lnTo>
                <a:lnTo>
                  <a:pt x="21600" y="6556"/>
                </a:lnTo>
                <a:cubicBezTo>
                  <a:pt x="21597" y="3766"/>
                  <a:pt x="21590" y="1599"/>
                  <a:pt x="21584" y="1598"/>
                </a:cubicBezTo>
                <a:cubicBezTo>
                  <a:pt x="21356" y="1567"/>
                  <a:pt x="21283" y="1518"/>
                  <a:pt x="21305" y="1421"/>
                </a:cubicBezTo>
                <a:cubicBezTo>
                  <a:pt x="21322" y="1350"/>
                  <a:pt x="21208" y="1238"/>
                  <a:pt x="21121" y="1238"/>
                </a:cubicBezTo>
                <a:cubicBezTo>
                  <a:pt x="21045" y="1238"/>
                  <a:pt x="21008" y="1181"/>
                  <a:pt x="21052" y="1136"/>
                </a:cubicBezTo>
                <a:cubicBezTo>
                  <a:pt x="21066" y="1121"/>
                  <a:pt x="21071" y="1090"/>
                  <a:pt x="21064" y="1061"/>
                </a:cubicBezTo>
                <a:cubicBezTo>
                  <a:pt x="21057" y="1032"/>
                  <a:pt x="21065" y="985"/>
                  <a:pt x="21085" y="959"/>
                </a:cubicBezTo>
                <a:cubicBezTo>
                  <a:pt x="21127" y="900"/>
                  <a:pt x="21131" y="800"/>
                  <a:pt x="21089" y="707"/>
                </a:cubicBezTo>
                <a:cubicBezTo>
                  <a:pt x="21065" y="655"/>
                  <a:pt x="21019" y="639"/>
                  <a:pt x="20917" y="639"/>
                </a:cubicBezTo>
                <a:cubicBezTo>
                  <a:pt x="20775" y="639"/>
                  <a:pt x="20675" y="583"/>
                  <a:pt x="20700" y="517"/>
                </a:cubicBezTo>
                <a:cubicBezTo>
                  <a:pt x="20708" y="496"/>
                  <a:pt x="20705" y="483"/>
                  <a:pt x="20692" y="483"/>
                </a:cubicBezTo>
                <a:cubicBezTo>
                  <a:pt x="20679" y="483"/>
                  <a:pt x="20659" y="495"/>
                  <a:pt x="20651" y="517"/>
                </a:cubicBezTo>
                <a:cubicBezTo>
                  <a:pt x="20643" y="539"/>
                  <a:pt x="20617" y="558"/>
                  <a:pt x="20594" y="558"/>
                </a:cubicBezTo>
                <a:cubicBezTo>
                  <a:pt x="20571" y="558"/>
                  <a:pt x="20540" y="579"/>
                  <a:pt x="20524" y="605"/>
                </a:cubicBezTo>
                <a:cubicBezTo>
                  <a:pt x="20481" y="676"/>
                  <a:pt x="20248" y="693"/>
                  <a:pt x="20217" y="626"/>
                </a:cubicBezTo>
                <a:cubicBezTo>
                  <a:pt x="20204" y="596"/>
                  <a:pt x="20151" y="537"/>
                  <a:pt x="20099" y="496"/>
                </a:cubicBezTo>
                <a:cubicBezTo>
                  <a:pt x="20046" y="455"/>
                  <a:pt x="19997" y="388"/>
                  <a:pt x="19992" y="347"/>
                </a:cubicBezTo>
                <a:cubicBezTo>
                  <a:pt x="19987" y="305"/>
                  <a:pt x="19947" y="210"/>
                  <a:pt x="19902" y="136"/>
                </a:cubicBezTo>
                <a:lnTo>
                  <a:pt x="19825" y="0"/>
                </a:lnTo>
                <a:lnTo>
                  <a:pt x="18045" y="0"/>
                </a:lnTo>
                <a:close/>
                <a:moveTo>
                  <a:pt x="2622" y="5774"/>
                </a:moveTo>
                <a:cubicBezTo>
                  <a:pt x="2660" y="5778"/>
                  <a:pt x="2698" y="5832"/>
                  <a:pt x="2729" y="5930"/>
                </a:cubicBezTo>
                <a:cubicBezTo>
                  <a:pt x="2763" y="6039"/>
                  <a:pt x="2776" y="6045"/>
                  <a:pt x="2880" y="6032"/>
                </a:cubicBezTo>
                <a:cubicBezTo>
                  <a:pt x="2990" y="6020"/>
                  <a:pt x="2989" y="6020"/>
                  <a:pt x="2990" y="6135"/>
                </a:cubicBezTo>
                <a:cubicBezTo>
                  <a:pt x="2991" y="6199"/>
                  <a:pt x="3008" y="6262"/>
                  <a:pt x="3023" y="6271"/>
                </a:cubicBezTo>
                <a:cubicBezTo>
                  <a:pt x="3089" y="6307"/>
                  <a:pt x="3207" y="6464"/>
                  <a:pt x="3207" y="6515"/>
                </a:cubicBezTo>
                <a:cubicBezTo>
                  <a:pt x="3207" y="6606"/>
                  <a:pt x="3089" y="6640"/>
                  <a:pt x="2978" y="6577"/>
                </a:cubicBezTo>
                <a:cubicBezTo>
                  <a:pt x="2923" y="6545"/>
                  <a:pt x="2874" y="6523"/>
                  <a:pt x="2872" y="6529"/>
                </a:cubicBezTo>
                <a:cubicBezTo>
                  <a:pt x="2870" y="6535"/>
                  <a:pt x="2840" y="6602"/>
                  <a:pt x="2802" y="6679"/>
                </a:cubicBezTo>
                <a:cubicBezTo>
                  <a:pt x="2765" y="6756"/>
                  <a:pt x="2714" y="6819"/>
                  <a:pt x="2692" y="6821"/>
                </a:cubicBezTo>
                <a:cubicBezTo>
                  <a:pt x="2631" y="6828"/>
                  <a:pt x="2504" y="6711"/>
                  <a:pt x="2459" y="6604"/>
                </a:cubicBezTo>
                <a:cubicBezTo>
                  <a:pt x="2421" y="6514"/>
                  <a:pt x="2421" y="6509"/>
                  <a:pt x="2475" y="6441"/>
                </a:cubicBezTo>
                <a:cubicBezTo>
                  <a:pt x="2529" y="6373"/>
                  <a:pt x="2529" y="6359"/>
                  <a:pt x="2491" y="6291"/>
                </a:cubicBezTo>
                <a:cubicBezTo>
                  <a:pt x="2462" y="6238"/>
                  <a:pt x="2462" y="6199"/>
                  <a:pt x="2479" y="6148"/>
                </a:cubicBezTo>
                <a:cubicBezTo>
                  <a:pt x="2492" y="6109"/>
                  <a:pt x="2495" y="6060"/>
                  <a:pt x="2487" y="6039"/>
                </a:cubicBezTo>
                <a:cubicBezTo>
                  <a:pt x="2479" y="6018"/>
                  <a:pt x="2491" y="5957"/>
                  <a:pt x="2512" y="5903"/>
                </a:cubicBezTo>
                <a:cubicBezTo>
                  <a:pt x="2548" y="5812"/>
                  <a:pt x="2584" y="5770"/>
                  <a:pt x="2622" y="577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" name="swirlnecksquare.png"/>
          <p:cNvPicPr>
            <a:picLocks noChangeAspect="1"/>
          </p:cNvPicPr>
          <p:nvPr/>
        </p:nvPicPr>
        <p:blipFill>
          <a:blip r:embed="rId5">
            <a:extLst/>
          </a:blip>
          <a:srcRect l="4628" t="1940" r="4600" b="2755"/>
          <a:stretch>
            <a:fillRect/>
          </a:stretch>
        </p:blipFill>
        <p:spPr>
          <a:xfrm>
            <a:off x="4720642" y="3487104"/>
            <a:ext cx="977820" cy="2001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542" extrusionOk="0">
                <a:moveTo>
                  <a:pt x="13238" y="23"/>
                </a:moveTo>
                <a:cubicBezTo>
                  <a:pt x="12650" y="-50"/>
                  <a:pt x="8613" y="69"/>
                  <a:pt x="8303" y="168"/>
                </a:cubicBezTo>
                <a:cubicBezTo>
                  <a:pt x="8057" y="247"/>
                  <a:pt x="8056" y="274"/>
                  <a:pt x="8103" y="1680"/>
                </a:cubicBezTo>
                <a:cubicBezTo>
                  <a:pt x="8141" y="2816"/>
                  <a:pt x="8181" y="3139"/>
                  <a:pt x="8321" y="3243"/>
                </a:cubicBezTo>
                <a:cubicBezTo>
                  <a:pt x="8464" y="3350"/>
                  <a:pt x="8473" y="3402"/>
                  <a:pt x="8356" y="3529"/>
                </a:cubicBezTo>
                <a:cubicBezTo>
                  <a:pt x="8235" y="3658"/>
                  <a:pt x="8242" y="3712"/>
                  <a:pt x="8408" y="3849"/>
                </a:cubicBezTo>
                <a:cubicBezTo>
                  <a:pt x="8673" y="4069"/>
                  <a:pt x="8563" y="4325"/>
                  <a:pt x="8059" y="4648"/>
                </a:cubicBezTo>
                <a:cubicBezTo>
                  <a:pt x="7696" y="4881"/>
                  <a:pt x="7600" y="5008"/>
                  <a:pt x="7632" y="5242"/>
                </a:cubicBezTo>
                <a:cubicBezTo>
                  <a:pt x="7647" y="5356"/>
                  <a:pt x="7332" y="5927"/>
                  <a:pt x="7152" y="6104"/>
                </a:cubicBezTo>
                <a:cubicBezTo>
                  <a:pt x="7075" y="6181"/>
                  <a:pt x="7023" y="6390"/>
                  <a:pt x="7039" y="6566"/>
                </a:cubicBezTo>
                <a:cubicBezTo>
                  <a:pt x="7055" y="6741"/>
                  <a:pt x="7008" y="6920"/>
                  <a:pt x="6934" y="6963"/>
                </a:cubicBezTo>
                <a:cubicBezTo>
                  <a:pt x="6857" y="7009"/>
                  <a:pt x="6830" y="7148"/>
                  <a:pt x="6865" y="7300"/>
                </a:cubicBezTo>
                <a:cubicBezTo>
                  <a:pt x="6898" y="7444"/>
                  <a:pt x="6875" y="7576"/>
                  <a:pt x="6812" y="7595"/>
                </a:cubicBezTo>
                <a:cubicBezTo>
                  <a:pt x="6750" y="7614"/>
                  <a:pt x="6817" y="7691"/>
                  <a:pt x="6961" y="7766"/>
                </a:cubicBezTo>
                <a:cubicBezTo>
                  <a:pt x="7142" y="7860"/>
                  <a:pt x="7203" y="7949"/>
                  <a:pt x="7161" y="8056"/>
                </a:cubicBezTo>
                <a:cubicBezTo>
                  <a:pt x="7128" y="8140"/>
                  <a:pt x="7179" y="8287"/>
                  <a:pt x="7274" y="8381"/>
                </a:cubicBezTo>
                <a:cubicBezTo>
                  <a:pt x="7555" y="8656"/>
                  <a:pt x="7430" y="8697"/>
                  <a:pt x="6159" y="8774"/>
                </a:cubicBezTo>
                <a:cubicBezTo>
                  <a:pt x="5519" y="8812"/>
                  <a:pt x="4760" y="8884"/>
                  <a:pt x="4467" y="8932"/>
                </a:cubicBezTo>
                <a:cubicBezTo>
                  <a:pt x="3926" y="9020"/>
                  <a:pt x="2982" y="9341"/>
                  <a:pt x="2453" y="9619"/>
                </a:cubicBezTo>
                <a:cubicBezTo>
                  <a:pt x="2293" y="9704"/>
                  <a:pt x="2042" y="9796"/>
                  <a:pt x="1896" y="9824"/>
                </a:cubicBezTo>
                <a:cubicBezTo>
                  <a:pt x="1749" y="9852"/>
                  <a:pt x="1625" y="9913"/>
                  <a:pt x="1625" y="9956"/>
                </a:cubicBezTo>
                <a:cubicBezTo>
                  <a:pt x="1625" y="10000"/>
                  <a:pt x="1436" y="10119"/>
                  <a:pt x="1207" y="10221"/>
                </a:cubicBezTo>
                <a:cubicBezTo>
                  <a:pt x="977" y="10324"/>
                  <a:pt x="823" y="10429"/>
                  <a:pt x="858" y="10456"/>
                </a:cubicBezTo>
                <a:cubicBezTo>
                  <a:pt x="893" y="10484"/>
                  <a:pt x="753" y="10585"/>
                  <a:pt x="553" y="10682"/>
                </a:cubicBezTo>
                <a:cubicBezTo>
                  <a:pt x="353" y="10780"/>
                  <a:pt x="223" y="10892"/>
                  <a:pt x="265" y="10926"/>
                </a:cubicBezTo>
                <a:cubicBezTo>
                  <a:pt x="308" y="10960"/>
                  <a:pt x="312" y="11030"/>
                  <a:pt x="265" y="11084"/>
                </a:cubicBezTo>
                <a:cubicBezTo>
                  <a:pt x="51" y="11333"/>
                  <a:pt x="-94" y="12407"/>
                  <a:pt x="73" y="12506"/>
                </a:cubicBezTo>
                <a:cubicBezTo>
                  <a:pt x="162" y="12558"/>
                  <a:pt x="208" y="13047"/>
                  <a:pt x="222" y="13971"/>
                </a:cubicBezTo>
                <a:cubicBezTo>
                  <a:pt x="259" y="16461"/>
                  <a:pt x="280" y="16860"/>
                  <a:pt x="361" y="17212"/>
                </a:cubicBezTo>
                <a:cubicBezTo>
                  <a:pt x="405" y="17404"/>
                  <a:pt x="470" y="18285"/>
                  <a:pt x="509" y="19173"/>
                </a:cubicBezTo>
                <a:cubicBezTo>
                  <a:pt x="576" y="20658"/>
                  <a:pt x="597" y="20791"/>
                  <a:pt x="806" y="20894"/>
                </a:cubicBezTo>
                <a:cubicBezTo>
                  <a:pt x="930" y="20955"/>
                  <a:pt x="1071" y="21002"/>
                  <a:pt x="1120" y="20996"/>
                </a:cubicBezTo>
                <a:cubicBezTo>
                  <a:pt x="1168" y="20990"/>
                  <a:pt x="1447" y="21021"/>
                  <a:pt x="1730" y="21064"/>
                </a:cubicBezTo>
                <a:cubicBezTo>
                  <a:pt x="2142" y="21128"/>
                  <a:pt x="2469" y="21132"/>
                  <a:pt x="3386" y="21081"/>
                </a:cubicBezTo>
                <a:cubicBezTo>
                  <a:pt x="4531" y="21018"/>
                  <a:pt x="5033" y="21014"/>
                  <a:pt x="5243" y="21073"/>
                </a:cubicBezTo>
                <a:cubicBezTo>
                  <a:pt x="5305" y="21090"/>
                  <a:pt x="5768" y="21083"/>
                  <a:pt x="6272" y="21052"/>
                </a:cubicBezTo>
                <a:cubicBezTo>
                  <a:pt x="6885" y="21014"/>
                  <a:pt x="7708" y="21011"/>
                  <a:pt x="8757" y="21052"/>
                </a:cubicBezTo>
                <a:cubicBezTo>
                  <a:pt x="9619" y="21085"/>
                  <a:pt x="10747" y="21127"/>
                  <a:pt x="11267" y="21141"/>
                </a:cubicBezTo>
                <a:cubicBezTo>
                  <a:pt x="12827" y="21185"/>
                  <a:pt x="13826" y="21239"/>
                  <a:pt x="14031" y="21291"/>
                </a:cubicBezTo>
                <a:cubicBezTo>
                  <a:pt x="14137" y="21318"/>
                  <a:pt x="14604" y="21345"/>
                  <a:pt x="15060" y="21351"/>
                </a:cubicBezTo>
                <a:cubicBezTo>
                  <a:pt x="15515" y="21356"/>
                  <a:pt x="16098" y="21385"/>
                  <a:pt x="16359" y="21415"/>
                </a:cubicBezTo>
                <a:cubicBezTo>
                  <a:pt x="16619" y="21444"/>
                  <a:pt x="17054" y="21469"/>
                  <a:pt x="17326" y="21470"/>
                </a:cubicBezTo>
                <a:cubicBezTo>
                  <a:pt x="17599" y="21471"/>
                  <a:pt x="17845" y="21488"/>
                  <a:pt x="17876" y="21513"/>
                </a:cubicBezTo>
                <a:cubicBezTo>
                  <a:pt x="17906" y="21537"/>
                  <a:pt x="18180" y="21550"/>
                  <a:pt x="18477" y="21538"/>
                </a:cubicBezTo>
                <a:cubicBezTo>
                  <a:pt x="19298" y="21506"/>
                  <a:pt x="19733" y="21238"/>
                  <a:pt x="20011" y="20599"/>
                </a:cubicBezTo>
                <a:cubicBezTo>
                  <a:pt x="20129" y="20328"/>
                  <a:pt x="20300" y="20037"/>
                  <a:pt x="20395" y="19950"/>
                </a:cubicBezTo>
                <a:cubicBezTo>
                  <a:pt x="20490" y="19862"/>
                  <a:pt x="20548" y="19770"/>
                  <a:pt x="20517" y="19745"/>
                </a:cubicBezTo>
                <a:cubicBezTo>
                  <a:pt x="20388" y="19642"/>
                  <a:pt x="20822" y="18771"/>
                  <a:pt x="21066" y="18643"/>
                </a:cubicBezTo>
                <a:cubicBezTo>
                  <a:pt x="21275" y="18533"/>
                  <a:pt x="21325" y="18409"/>
                  <a:pt x="21389" y="17917"/>
                </a:cubicBezTo>
                <a:cubicBezTo>
                  <a:pt x="21431" y="17591"/>
                  <a:pt x="21427" y="17283"/>
                  <a:pt x="21371" y="17229"/>
                </a:cubicBezTo>
                <a:cubicBezTo>
                  <a:pt x="21267" y="17129"/>
                  <a:pt x="21251" y="14526"/>
                  <a:pt x="21354" y="14436"/>
                </a:cubicBezTo>
                <a:cubicBezTo>
                  <a:pt x="21415" y="14384"/>
                  <a:pt x="21417" y="14235"/>
                  <a:pt x="21310" y="12698"/>
                </a:cubicBezTo>
                <a:cubicBezTo>
                  <a:pt x="21261" y="11978"/>
                  <a:pt x="21281" y="11687"/>
                  <a:pt x="21389" y="11588"/>
                </a:cubicBezTo>
                <a:cubicBezTo>
                  <a:pt x="21490" y="11496"/>
                  <a:pt x="21506" y="11366"/>
                  <a:pt x="21441" y="11174"/>
                </a:cubicBezTo>
                <a:cubicBezTo>
                  <a:pt x="21389" y="11020"/>
                  <a:pt x="21359" y="10868"/>
                  <a:pt x="21380" y="10836"/>
                </a:cubicBezTo>
                <a:cubicBezTo>
                  <a:pt x="21401" y="10804"/>
                  <a:pt x="21409" y="10562"/>
                  <a:pt x="21398" y="10298"/>
                </a:cubicBezTo>
                <a:cubicBezTo>
                  <a:pt x="21383" y="9959"/>
                  <a:pt x="21316" y="9771"/>
                  <a:pt x="21171" y="9658"/>
                </a:cubicBezTo>
                <a:cubicBezTo>
                  <a:pt x="20456" y="9099"/>
                  <a:pt x="20009" y="8951"/>
                  <a:pt x="19044" y="8957"/>
                </a:cubicBezTo>
                <a:cubicBezTo>
                  <a:pt x="18558" y="8960"/>
                  <a:pt x="17821" y="8926"/>
                  <a:pt x="15827" y="8803"/>
                </a:cubicBezTo>
                <a:cubicBezTo>
                  <a:pt x="15538" y="8786"/>
                  <a:pt x="15260" y="8755"/>
                  <a:pt x="15208" y="8739"/>
                </a:cubicBezTo>
                <a:cubicBezTo>
                  <a:pt x="15075" y="8699"/>
                  <a:pt x="15088" y="8316"/>
                  <a:pt x="15234" y="7983"/>
                </a:cubicBezTo>
                <a:cubicBezTo>
                  <a:pt x="15301" y="7830"/>
                  <a:pt x="15374" y="7537"/>
                  <a:pt x="15391" y="7330"/>
                </a:cubicBezTo>
                <a:cubicBezTo>
                  <a:pt x="15408" y="7123"/>
                  <a:pt x="15455" y="6921"/>
                  <a:pt x="15504" y="6882"/>
                </a:cubicBezTo>
                <a:cubicBezTo>
                  <a:pt x="15554" y="6842"/>
                  <a:pt x="15544" y="6758"/>
                  <a:pt x="15478" y="6698"/>
                </a:cubicBezTo>
                <a:cubicBezTo>
                  <a:pt x="15412" y="6638"/>
                  <a:pt x="15340" y="6474"/>
                  <a:pt x="15321" y="6335"/>
                </a:cubicBezTo>
                <a:cubicBezTo>
                  <a:pt x="15293" y="6120"/>
                  <a:pt x="15330" y="6072"/>
                  <a:pt x="15557" y="6023"/>
                </a:cubicBezTo>
                <a:cubicBezTo>
                  <a:pt x="15802" y="5970"/>
                  <a:pt x="15885" y="5859"/>
                  <a:pt x="15661" y="5882"/>
                </a:cubicBezTo>
                <a:cubicBezTo>
                  <a:pt x="15608" y="5888"/>
                  <a:pt x="15415" y="5822"/>
                  <a:pt x="15234" y="5737"/>
                </a:cubicBezTo>
                <a:cubicBezTo>
                  <a:pt x="14880" y="5571"/>
                  <a:pt x="14745" y="5281"/>
                  <a:pt x="14702" y="4635"/>
                </a:cubicBezTo>
                <a:cubicBezTo>
                  <a:pt x="14684" y="4360"/>
                  <a:pt x="14635" y="4290"/>
                  <a:pt x="14493" y="4302"/>
                </a:cubicBezTo>
                <a:cubicBezTo>
                  <a:pt x="14137" y="4332"/>
                  <a:pt x="14004" y="4165"/>
                  <a:pt x="14162" y="3888"/>
                </a:cubicBezTo>
                <a:cubicBezTo>
                  <a:pt x="14273" y="3693"/>
                  <a:pt x="14277" y="3601"/>
                  <a:pt x="14170" y="3504"/>
                </a:cubicBezTo>
                <a:cubicBezTo>
                  <a:pt x="14024" y="3370"/>
                  <a:pt x="14090" y="3185"/>
                  <a:pt x="14266" y="3239"/>
                </a:cubicBezTo>
                <a:cubicBezTo>
                  <a:pt x="14453" y="3295"/>
                  <a:pt x="14520" y="2676"/>
                  <a:pt x="14406" y="1911"/>
                </a:cubicBezTo>
                <a:cubicBezTo>
                  <a:pt x="14344" y="1496"/>
                  <a:pt x="14294" y="929"/>
                  <a:pt x="14292" y="651"/>
                </a:cubicBezTo>
                <a:cubicBezTo>
                  <a:pt x="14289" y="147"/>
                  <a:pt x="14285" y="144"/>
                  <a:pt x="13961" y="108"/>
                </a:cubicBezTo>
                <a:cubicBezTo>
                  <a:pt x="13782" y="89"/>
                  <a:pt x="13454" y="50"/>
                  <a:pt x="13238" y="2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4" name="the-holy-bible.png"/>
          <p:cNvPicPr>
            <a:picLocks noChangeAspect="1"/>
          </p:cNvPicPr>
          <p:nvPr/>
        </p:nvPicPr>
        <p:blipFill>
          <a:blip r:embed="rId6">
            <a:extLst/>
          </a:blip>
          <a:srcRect l="8109" t="2227" r="5170" b="2987"/>
          <a:stretch>
            <a:fillRect/>
          </a:stretch>
        </p:blipFill>
        <p:spPr>
          <a:xfrm>
            <a:off x="7374057" y="5161356"/>
            <a:ext cx="1663736" cy="1818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14" extrusionOk="0">
                <a:moveTo>
                  <a:pt x="11353" y="2"/>
                </a:moveTo>
                <a:cubicBezTo>
                  <a:pt x="11254" y="7"/>
                  <a:pt x="11159" y="29"/>
                  <a:pt x="10993" y="72"/>
                </a:cubicBezTo>
                <a:cubicBezTo>
                  <a:pt x="10924" y="90"/>
                  <a:pt x="10724" y="165"/>
                  <a:pt x="10463" y="274"/>
                </a:cubicBezTo>
                <a:cubicBezTo>
                  <a:pt x="10331" y="329"/>
                  <a:pt x="10212" y="377"/>
                  <a:pt x="10200" y="377"/>
                </a:cubicBezTo>
                <a:cubicBezTo>
                  <a:pt x="10188" y="377"/>
                  <a:pt x="10004" y="451"/>
                  <a:pt x="9794" y="542"/>
                </a:cubicBezTo>
                <a:cubicBezTo>
                  <a:pt x="9583" y="632"/>
                  <a:pt x="9334" y="740"/>
                  <a:pt x="9238" y="781"/>
                </a:cubicBezTo>
                <a:cubicBezTo>
                  <a:pt x="9141" y="822"/>
                  <a:pt x="8892" y="924"/>
                  <a:pt x="8687" y="1011"/>
                </a:cubicBezTo>
                <a:cubicBezTo>
                  <a:pt x="7845" y="1367"/>
                  <a:pt x="7525" y="1502"/>
                  <a:pt x="7514" y="1499"/>
                </a:cubicBezTo>
                <a:cubicBezTo>
                  <a:pt x="7507" y="1498"/>
                  <a:pt x="7442" y="1522"/>
                  <a:pt x="7370" y="1556"/>
                </a:cubicBezTo>
                <a:cubicBezTo>
                  <a:pt x="7298" y="1590"/>
                  <a:pt x="7233" y="1618"/>
                  <a:pt x="7220" y="1617"/>
                </a:cubicBezTo>
                <a:cubicBezTo>
                  <a:pt x="7208" y="1616"/>
                  <a:pt x="7099" y="1660"/>
                  <a:pt x="6979" y="1715"/>
                </a:cubicBezTo>
                <a:cubicBezTo>
                  <a:pt x="6858" y="1771"/>
                  <a:pt x="6757" y="1806"/>
                  <a:pt x="6757" y="1791"/>
                </a:cubicBezTo>
                <a:cubicBezTo>
                  <a:pt x="6757" y="1775"/>
                  <a:pt x="6735" y="1783"/>
                  <a:pt x="6706" y="1809"/>
                </a:cubicBezTo>
                <a:cubicBezTo>
                  <a:pt x="6677" y="1836"/>
                  <a:pt x="6628" y="1856"/>
                  <a:pt x="6598" y="1856"/>
                </a:cubicBezTo>
                <a:cubicBezTo>
                  <a:pt x="6567" y="1856"/>
                  <a:pt x="6398" y="1917"/>
                  <a:pt x="6222" y="1992"/>
                </a:cubicBezTo>
                <a:cubicBezTo>
                  <a:pt x="5822" y="2164"/>
                  <a:pt x="4382" y="2742"/>
                  <a:pt x="4323" y="2753"/>
                </a:cubicBezTo>
                <a:cubicBezTo>
                  <a:pt x="4254" y="2767"/>
                  <a:pt x="3974" y="2882"/>
                  <a:pt x="3355" y="3157"/>
                </a:cubicBezTo>
                <a:cubicBezTo>
                  <a:pt x="2722" y="3438"/>
                  <a:pt x="2431" y="3562"/>
                  <a:pt x="2198" y="3641"/>
                </a:cubicBezTo>
                <a:cubicBezTo>
                  <a:pt x="2112" y="3669"/>
                  <a:pt x="1872" y="3759"/>
                  <a:pt x="1667" y="3838"/>
                </a:cubicBezTo>
                <a:cubicBezTo>
                  <a:pt x="1463" y="3916"/>
                  <a:pt x="1281" y="3979"/>
                  <a:pt x="1261" y="3979"/>
                </a:cubicBezTo>
                <a:cubicBezTo>
                  <a:pt x="1241" y="3979"/>
                  <a:pt x="1141" y="4013"/>
                  <a:pt x="1040" y="4054"/>
                </a:cubicBezTo>
                <a:cubicBezTo>
                  <a:pt x="938" y="4095"/>
                  <a:pt x="712" y="4176"/>
                  <a:pt x="535" y="4237"/>
                </a:cubicBezTo>
                <a:cubicBezTo>
                  <a:pt x="275" y="4326"/>
                  <a:pt x="190" y="4380"/>
                  <a:pt x="82" y="4514"/>
                </a:cubicBezTo>
                <a:cubicBezTo>
                  <a:pt x="76" y="4522"/>
                  <a:pt x="68" y="4525"/>
                  <a:pt x="62" y="4533"/>
                </a:cubicBezTo>
                <a:cubicBezTo>
                  <a:pt x="79" y="4556"/>
                  <a:pt x="72" y="4612"/>
                  <a:pt x="46" y="4655"/>
                </a:cubicBezTo>
                <a:cubicBezTo>
                  <a:pt x="21" y="4698"/>
                  <a:pt x="0" y="4768"/>
                  <a:pt x="0" y="4810"/>
                </a:cubicBezTo>
                <a:cubicBezTo>
                  <a:pt x="0" y="4877"/>
                  <a:pt x="328" y="5517"/>
                  <a:pt x="499" y="5782"/>
                </a:cubicBezTo>
                <a:cubicBezTo>
                  <a:pt x="535" y="5837"/>
                  <a:pt x="629" y="6001"/>
                  <a:pt x="705" y="6153"/>
                </a:cubicBezTo>
                <a:lnTo>
                  <a:pt x="844" y="6430"/>
                </a:lnTo>
                <a:lnTo>
                  <a:pt x="931" y="6303"/>
                </a:lnTo>
                <a:cubicBezTo>
                  <a:pt x="1091" y="6073"/>
                  <a:pt x="1195" y="6188"/>
                  <a:pt x="1055" y="6439"/>
                </a:cubicBezTo>
                <a:cubicBezTo>
                  <a:pt x="1004" y="6530"/>
                  <a:pt x="982" y="6611"/>
                  <a:pt x="1004" y="6636"/>
                </a:cubicBezTo>
                <a:cubicBezTo>
                  <a:pt x="1024" y="6660"/>
                  <a:pt x="1040" y="6740"/>
                  <a:pt x="1040" y="6815"/>
                </a:cubicBezTo>
                <a:cubicBezTo>
                  <a:pt x="1039" y="6911"/>
                  <a:pt x="1072" y="6973"/>
                  <a:pt x="1148" y="7026"/>
                </a:cubicBezTo>
                <a:cubicBezTo>
                  <a:pt x="1206" y="7067"/>
                  <a:pt x="1237" y="7100"/>
                  <a:pt x="1220" y="7101"/>
                </a:cubicBezTo>
                <a:cubicBezTo>
                  <a:pt x="1203" y="7101"/>
                  <a:pt x="1238" y="7146"/>
                  <a:pt x="1297" y="7204"/>
                </a:cubicBezTo>
                <a:cubicBezTo>
                  <a:pt x="1356" y="7262"/>
                  <a:pt x="1396" y="7324"/>
                  <a:pt x="1384" y="7340"/>
                </a:cubicBezTo>
                <a:cubicBezTo>
                  <a:pt x="1373" y="7357"/>
                  <a:pt x="1411" y="7383"/>
                  <a:pt x="1472" y="7397"/>
                </a:cubicBezTo>
                <a:cubicBezTo>
                  <a:pt x="1546" y="7414"/>
                  <a:pt x="1606" y="7473"/>
                  <a:pt x="1657" y="7580"/>
                </a:cubicBezTo>
                <a:cubicBezTo>
                  <a:pt x="1699" y="7667"/>
                  <a:pt x="1749" y="7740"/>
                  <a:pt x="1765" y="7740"/>
                </a:cubicBezTo>
                <a:cubicBezTo>
                  <a:pt x="1819" y="7740"/>
                  <a:pt x="1925" y="7983"/>
                  <a:pt x="1899" y="8045"/>
                </a:cubicBezTo>
                <a:cubicBezTo>
                  <a:pt x="1883" y="8082"/>
                  <a:pt x="1897" y="8099"/>
                  <a:pt x="1935" y="8092"/>
                </a:cubicBezTo>
                <a:cubicBezTo>
                  <a:pt x="2000" y="8079"/>
                  <a:pt x="2008" y="8169"/>
                  <a:pt x="1956" y="8345"/>
                </a:cubicBezTo>
                <a:cubicBezTo>
                  <a:pt x="1932" y="8423"/>
                  <a:pt x="1947" y="8474"/>
                  <a:pt x="2007" y="8528"/>
                </a:cubicBezTo>
                <a:cubicBezTo>
                  <a:pt x="2052" y="8569"/>
                  <a:pt x="2116" y="8653"/>
                  <a:pt x="2146" y="8716"/>
                </a:cubicBezTo>
                <a:cubicBezTo>
                  <a:pt x="2176" y="8780"/>
                  <a:pt x="2208" y="8819"/>
                  <a:pt x="2223" y="8805"/>
                </a:cubicBezTo>
                <a:cubicBezTo>
                  <a:pt x="2283" y="8751"/>
                  <a:pt x="2365" y="8871"/>
                  <a:pt x="2342" y="8979"/>
                </a:cubicBezTo>
                <a:cubicBezTo>
                  <a:pt x="2310" y="9123"/>
                  <a:pt x="2398" y="9287"/>
                  <a:pt x="2475" y="9228"/>
                </a:cubicBezTo>
                <a:cubicBezTo>
                  <a:pt x="2558" y="9165"/>
                  <a:pt x="2632" y="9254"/>
                  <a:pt x="2604" y="9383"/>
                </a:cubicBezTo>
                <a:cubicBezTo>
                  <a:pt x="2590" y="9449"/>
                  <a:pt x="2613" y="9545"/>
                  <a:pt x="2661" y="9627"/>
                </a:cubicBezTo>
                <a:cubicBezTo>
                  <a:pt x="2704" y="9702"/>
                  <a:pt x="2742" y="9771"/>
                  <a:pt x="2743" y="9782"/>
                </a:cubicBezTo>
                <a:cubicBezTo>
                  <a:pt x="2744" y="9793"/>
                  <a:pt x="2760" y="9825"/>
                  <a:pt x="2779" y="9852"/>
                </a:cubicBezTo>
                <a:cubicBezTo>
                  <a:pt x="2798" y="9880"/>
                  <a:pt x="2805" y="9919"/>
                  <a:pt x="2789" y="9942"/>
                </a:cubicBezTo>
                <a:cubicBezTo>
                  <a:pt x="2774" y="9964"/>
                  <a:pt x="2783" y="9981"/>
                  <a:pt x="2815" y="9974"/>
                </a:cubicBezTo>
                <a:cubicBezTo>
                  <a:pt x="2850" y="9968"/>
                  <a:pt x="2879" y="10007"/>
                  <a:pt x="2887" y="10073"/>
                </a:cubicBezTo>
                <a:cubicBezTo>
                  <a:pt x="2895" y="10134"/>
                  <a:pt x="2969" y="10275"/>
                  <a:pt x="3052" y="10388"/>
                </a:cubicBezTo>
                <a:cubicBezTo>
                  <a:pt x="3135" y="10500"/>
                  <a:pt x="3194" y="10607"/>
                  <a:pt x="3180" y="10627"/>
                </a:cubicBezTo>
                <a:cubicBezTo>
                  <a:pt x="3167" y="10647"/>
                  <a:pt x="3202" y="10720"/>
                  <a:pt x="3258" y="10791"/>
                </a:cubicBezTo>
                <a:cubicBezTo>
                  <a:pt x="3362" y="10924"/>
                  <a:pt x="3367" y="10938"/>
                  <a:pt x="3376" y="11050"/>
                </a:cubicBezTo>
                <a:cubicBezTo>
                  <a:pt x="3380" y="11101"/>
                  <a:pt x="3393" y="11102"/>
                  <a:pt x="3443" y="11064"/>
                </a:cubicBezTo>
                <a:cubicBezTo>
                  <a:pt x="3493" y="11026"/>
                  <a:pt x="3512" y="11035"/>
                  <a:pt x="3551" y="11101"/>
                </a:cubicBezTo>
                <a:cubicBezTo>
                  <a:pt x="3578" y="11147"/>
                  <a:pt x="3592" y="11201"/>
                  <a:pt x="3577" y="11223"/>
                </a:cubicBezTo>
                <a:cubicBezTo>
                  <a:pt x="3562" y="11245"/>
                  <a:pt x="3574" y="11329"/>
                  <a:pt x="3602" y="11407"/>
                </a:cubicBezTo>
                <a:cubicBezTo>
                  <a:pt x="3642" y="11517"/>
                  <a:pt x="3665" y="11539"/>
                  <a:pt x="3711" y="11505"/>
                </a:cubicBezTo>
                <a:cubicBezTo>
                  <a:pt x="3790" y="11445"/>
                  <a:pt x="3839" y="11527"/>
                  <a:pt x="3824" y="11688"/>
                </a:cubicBezTo>
                <a:cubicBezTo>
                  <a:pt x="3815" y="11780"/>
                  <a:pt x="3858" y="11863"/>
                  <a:pt x="3978" y="12008"/>
                </a:cubicBezTo>
                <a:cubicBezTo>
                  <a:pt x="4076" y="12124"/>
                  <a:pt x="4139" y="12249"/>
                  <a:pt x="4143" y="12322"/>
                </a:cubicBezTo>
                <a:cubicBezTo>
                  <a:pt x="4149" y="12449"/>
                  <a:pt x="4400" y="12959"/>
                  <a:pt x="4477" y="13003"/>
                </a:cubicBezTo>
                <a:cubicBezTo>
                  <a:pt x="4502" y="13017"/>
                  <a:pt x="4519" y="13082"/>
                  <a:pt x="4519" y="13144"/>
                </a:cubicBezTo>
                <a:cubicBezTo>
                  <a:pt x="4519" y="13219"/>
                  <a:pt x="4557" y="13276"/>
                  <a:pt x="4627" y="13317"/>
                </a:cubicBezTo>
                <a:cubicBezTo>
                  <a:pt x="4724" y="13376"/>
                  <a:pt x="4734" y="13377"/>
                  <a:pt x="4807" y="13303"/>
                </a:cubicBezTo>
                <a:cubicBezTo>
                  <a:pt x="4944" y="13165"/>
                  <a:pt x="4985" y="13281"/>
                  <a:pt x="4868" y="13482"/>
                </a:cubicBezTo>
                <a:cubicBezTo>
                  <a:pt x="4755" y="13677"/>
                  <a:pt x="4773" y="13752"/>
                  <a:pt x="4977" y="13951"/>
                </a:cubicBezTo>
                <a:cubicBezTo>
                  <a:pt x="5027" y="14000"/>
                  <a:pt x="5061" y="14076"/>
                  <a:pt x="5054" y="14116"/>
                </a:cubicBezTo>
                <a:cubicBezTo>
                  <a:pt x="5046" y="14155"/>
                  <a:pt x="5081" y="14232"/>
                  <a:pt x="5131" y="14289"/>
                </a:cubicBezTo>
                <a:cubicBezTo>
                  <a:pt x="5180" y="14347"/>
                  <a:pt x="5210" y="14412"/>
                  <a:pt x="5198" y="14430"/>
                </a:cubicBezTo>
                <a:cubicBezTo>
                  <a:pt x="5185" y="14449"/>
                  <a:pt x="5215" y="14481"/>
                  <a:pt x="5265" y="14505"/>
                </a:cubicBezTo>
                <a:cubicBezTo>
                  <a:pt x="5314" y="14530"/>
                  <a:pt x="5344" y="14566"/>
                  <a:pt x="5332" y="14585"/>
                </a:cubicBezTo>
                <a:cubicBezTo>
                  <a:pt x="5319" y="14604"/>
                  <a:pt x="5322" y="14648"/>
                  <a:pt x="5337" y="14684"/>
                </a:cubicBezTo>
                <a:cubicBezTo>
                  <a:pt x="5362" y="14743"/>
                  <a:pt x="5370" y="14741"/>
                  <a:pt x="5440" y="14684"/>
                </a:cubicBezTo>
                <a:cubicBezTo>
                  <a:pt x="5510" y="14626"/>
                  <a:pt x="5525" y="14635"/>
                  <a:pt x="5594" y="14731"/>
                </a:cubicBezTo>
                <a:cubicBezTo>
                  <a:pt x="5664" y="14828"/>
                  <a:pt x="5660" y="14844"/>
                  <a:pt x="5594" y="14970"/>
                </a:cubicBezTo>
                <a:cubicBezTo>
                  <a:pt x="5518" y="15117"/>
                  <a:pt x="5555" y="15233"/>
                  <a:pt x="5702" y="15336"/>
                </a:cubicBezTo>
                <a:cubicBezTo>
                  <a:pt x="5741" y="15363"/>
                  <a:pt x="5755" y="15383"/>
                  <a:pt x="5733" y="15383"/>
                </a:cubicBezTo>
                <a:cubicBezTo>
                  <a:pt x="5711" y="15384"/>
                  <a:pt x="5727" y="15421"/>
                  <a:pt x="5769" y="15463"/>
                </a:cubicBezTo>
                <a:cubicBezTo>
                  <a:pt x="5811" y="15505"/>
                  <a:pt x="5850" y="15565"/>
                  <a:pt x="5857" y="15595"/>
                </a:cubicBezTo>
                <a:cubicBezTo>
                  <a:pt x="5863" y="15624"/>
                  <a:pt x="5881" y="15677"/>
                  <a:pt x="5898" y="15712"/>
                </a:cubicBezTo>
                <a:cubicBezTo>
                  <a:pt x="5915" y="15747"/>
                  <a:pt x="5926" y="15797"/>
                  <a:pt x="5918" y="15825"/>
                </a:cubicBezTo>
                <a:cubicBezTo>
                  <a:pt x="5911" y="15853"/>
                  <a:pt x="5941" y="15884"/>
                  <a:pt x="5985" y="15890"/>
                </a:cubicBezTo>
                <a:cubicBezTo>
                  <a:pt x="6094" y="15907"/>
                  <a:pt x="6108" y="15925"/>
                  <a:pt x="6124" y="16055"/>
                </a:cubicBezTo>
                <a:cubicBezTo>
                  <a:pt x="6138" y="16169"/>
                  <a:pt x="6175" y="16319"/>
                  <a:pt x="6191" y="16337"/>
                </a:cubicBezTo>
                <a:cubicBezTo>
                  <a:pt x="6196" y="16342"/>
                  <a:pt x="6198" y="16365"/>
                  <a:pt x="6201" y="16388"/>
                </a:cubicBezTo>
                <a:cubicBezTo>
                  <a:pt x="6204" y="16411"/>
                  <a:pt x="6232" y="16446"/>
                  <a:pt x="6263" y="16463"/>
                </a:cubicBezTo>
                <a:cubicBezTo>
                  <a:pt x="6341" y="16507"/>
                  <a:pt x="6495" y="16770"/>
                  <a:pt x="6495" y="16862"/>
                </a:cubicBezTo>
                <a:cubicBezTo>
                  <a:pt x="6495" y="16904"/>
                  <a:pt x="6525" y="16962"/>
                  <a:pt x="6562" y="16989"/>
                </a:cubicBezTo>
                <a:cubicBezTo>
                  <a:pt x="6598" y="17017"/>
                  <a:pt x="6629" y="17060"/>
                  <a:pt x="6629" y="17088"/>
                </a:cubicBezTo>
                <a:cubicBezTo>
                  <a:pt x="6629" y="17163"/>
                  <a:pt x="6743" y="17243"/>
                  <a:pt x="6778" y="17191"/>
                </a:cubicBezTo>
                <a:cubicBezTo>
                  <a:pt x="6826" y="17121"/>
                  <a:pt x="6882" y="17145"/>
                  <a:pt x="6948" y="17262"/>
                </a:cubicBezTo>
                <a:cubicBezTo>
                  <a:pt x="7002" y="17357"/>
                  <a:pt x="7006" y="17378"/>
                  <a:pt x="6953" y="17445"/>
                </a:cubicBezTo>
                <a:cubicBezTo>
                  <a:pt x="6881" y="17535"/>
                  <a:pt x="6872" y="17670"/>
                  <a:pt x="6937" y="17670"/>
                </a:cubicBezTo>
                <a:cubicBezTo>
                  <a:pt x="6975" y="17670"/>
                  <a:pt x="7282" y="18224"/>
                  <a:pt x="7282" y="18290"/>
                </a:cubicBezTo>
                <a:cubicBezTo>
                  <a:pt x="7282" y="18341"/>
                  <a:pt x="7630" y="18954"/>
                  <a:pt x="7663" y="18961"/>
                </a:cubicBezTo>
                <a:cubicBezTo>
                  <a:pt x="7683" y="18966"/>
                  <a:pt x="7703" y="19007"/>
                  <a:pt x="7704" y="19055"/>
                </a:cubicBezTo>
                <a:cubicBezTo>
                  <a:pt x="7705" y="19103"/>
                  <a:pt x="7737" y="19175"/>
                  <a:pt x="7776" y="19215"/>
                </a:cubicBezTo>
                <a:cubicBezTo>
                  <a:pt x="7816" y="19254"/>
                  <a:pt x="7848" y="19298"/>
                  <a:pt x="7848" y="19309"/>
                </a:cubicBezTo>
                <a:cubicBezTo>
                  <a:pt x="7848" y="19320"/>
                  <a:pt x="7869" y="19378"/>
                  <a:pt x="7895" y="19440"/>
                </a:cubicBezTo>
                <a:cubicBezTo>
                  <a:pt x="7920" y="19502"/>
                  <a:pt x="7941" y="19566"/>
                  <a:pt x="7941" y="19576"/>
                </a:cubicBezTo>
                <a:cubicBezTo>
                  <a:pt x="7941" y="19628"/>
                  <a:pt x="8146" y="19851"/>
                  <a:pt x="8203" y="19863"/>
                </a:cubicBezTo>
                <a:cubicBezTo>
                  <a:pt x="8332" y="19889"/>
                  <a:pt x="8378" y="19952"/>
                  <a:pt x="8337" y="20051"/>
                </a:cubicBezTo>
                <a:cubicBezTo>
                  <a:pt x="8298" y="20144"/>
                  <a:pt x="8377" y="20413"/>
                  <a:pt x="8486" y="20553"/>
                </a:cubicBezTo>
                <a:cubicBezTo>
                  <a:pt x="8650" y="20762"/>
                  <a:pt x="8804" y="21061"/>
                  <a:pt x="8842" y="21252"/>
                </a:cubicBezTo>
                <a:cubicBezTo>
                  <a:pt x="8859" y="21341"/>
                  <a:pt x="8894" y="21432"/>
                  <a:pt x="8919" y="21459"/>
                </a:cubicBezTo>
                <a:cubicBezTo>
                  <a:pt x="9043" y="21596"/>
                  <a:pt x="9084" y="21582"/>
                  <a:pt x="12331" y="20121"/>
                </a:cubicBezTo>
                <a:cubicBezTo>
                  <a:pt x="13212" y="19725"/>
                  <a:pt x="14110" y="19323"/>
                  <a:pt x="14328" y="19229"/>
                </a:cubicBezTo>
                <a:cubicBezTo>
                  <a:pt x="14545" y="19135"/>
                  <a:pt x="15517" y="18699"/>
                  <a:pt x="16489" y="18262"/>
                </a:cubicBezTo>
                <a:cubicBezTo>
                  <a:pt x="17461" y="17824"/>
                  <a:pt x="18266" y="17468"/>
                  <a:pt x="18275" y="17468"/>
                </a:cubicBezTo>
                <a:cubicBezTo>
                  <a:pt x="18295" y="17468"/>
                  <a:pt x="20017" y="16709"/>
                  <a:pt x="20395" y="16534"/>
                </a:cubicBezTo>
                <a:cubicBezTo>
                  <a:pt x="20985" y="16261"/>
                  <a:pt x="21239" y="15992"/>
                  <a:pt x="21177" y="15703"/>
                </a:cubicBezTo>
                <a:cubicBezTo>
                  <a:pt x="21159" y="15617"/>
                  <a:pt x="21187" y="15575"/>
                  <a:pt x="21327" y="15473"/>
                </a:cubicBezTo>
                <a:cubicBezTo>
                  <a:pt x="21423" y="15402"/>
                  <a:pt x="21498" y="15381"/>
                  <a:pt x="21527" y="15397"/>
                </a:cubicBezTo>
                <a:cubicBezTo>
                  <a:pt x="21539" y="15350"/>
                  <a:pt x="21547" y="15277"/>
                  <a:pt x="21569" y="15139"/>
                </a:cubicBezTo>
                <a:cubicBezTo>
                  <a:pt x="21600" y="14939"/>
                  <a:pt x="21500" y="14687"/>
                  <a:pt x="21239" y="14303"/>
                </a:cubicBezTo>
                <a:cubicBezTo>
                  <a:pt x="21107" y="14110"/>
                  <a:pt x="20515" y="13205"/>
                  <a:pt x="20292" y="12857"/>
                </a:cubicBezTo>
                <a:cubicBezTo>
                  <a:pt x="20218" y="12741"/>
                  <a:pt x="20019" y="12439"/>
                  <a:pt x="19855" y="12186"/>
                </a:cubicBezTo>
                <a:cubicBezTo>
                  <a:pt x="19334" y="11385"/>
                  <a:pt x="18867" y="10655"/>
                  <a:pt x="18867" y="10641"/>
                </a:cubicBezTo>
                <a:cubicBezTo>
                  <a:pt x="18867" y="10634"/>
                  <a:pt x="18790" y="10512"/>
                  <a:pt x="18697" y="10374"/>
                </a:cubicBezTo>
                <a:cubicBezTo>
                  <a:pt x="18363" y="9878"/>
                  <a:pt x="17640" y="8746"/>
                  <a:pt x="17611" y="8674"/>
                </a:cubicBezTo>
                <a:cubicBezTo>
                  <a:pt x="17595" y="8634"/>
                  <a:pt x="17535" y="8547"/>
                  <a:pt x="17482" y="8481"/>
                </a:cubicBezTo>
                <a:cubicBezTo>
                  <a:pt x="17393" y="8370"/>
                  <a:pt x="16847" y="7516"/>
                  <a:pt x="16597" y="7101"/>
                </a:cubicBezTo>
                <a:cubicBezTo>
                  <a:pt x="16471" y="6892"/>
                  <a:pt x="16421" y="6815"/>
                  <a:pt x="15558" y="5481"/>
                </a:cubicBezTo>
                <a:cubicBezTo>
                  <a:pt x="15201" y="4931"/>
                  <a:pt x="14865" y="4417"/>
                  <a:pt x="14811" y="4340"/>
                </a:cubicBezTo>
                <a:cubicBezTo>
                  <a:pt x="14662" y="4125"/>
                  <a:pt x="13754" y="2727"/>
                  <a:pt x="13720" y="2659"/>
                </a:cubicBezTo>
                <a:cubicBezTo>
                  <a:pt x="13678" y="2576"/>
                  <a:pt x="12551" y="855"/>
                  <a:pt x="12331" y="537"/>
                </a:cubicBezTo>
                <a:cubicBezTo>
                  <a:pt x="12049" y="132"/>
                  <a:pt x="11961" y="54"/>
                  <a:pt x="11749" y="30"/>
                </a:cubicBezTo>
                <a:cubicBezTo>
                  <a:pt x="11557" y="8"/>
                  <a:pt x="11452" y="-4"/>
                  <a:pt x="11353" y="2"/>
                </a:cubicBezTo>
                <a:close/>
                <a:moveTo>
                  <a:pt x="7946" y="21398"/>
                </a:moveTo>
                <a:cubicBezTo>
                  <a:pt x="7960" y="21420"/>
                  <a:pt x="7973" y="21443"/>
                  <a:pt x="7987" y="21464"/>
                </a:cubicBezTo>
                <a:cubicBezTo>
                  <a:pt x="7973" y="21443"/>
                  <a:pt x="7960" y="21420"/>
                  <a:pt x="7946" y="2139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3" presetClass="entr" presetSubtype="16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3" animBg="1" advAuto="0"/>
      <p:bldP spid="156" grpId="1" animBg="1" advAuto="0"/>
      <p:bldP spid="157" grpId="5" animBg="1" advAuto="0"/>
      <p:bldP spid="158" grpId="7" animBg="1" advAuto="0"/>
      <p:bldP spid="159" grpId="9" animBg="1" advAuto="0"/>
      <p:bldP spid="160" grpId="4" animBg="1" advAuto="0"/>
      <p:bldP spid="161" grpId="2" animBg="1" advAuto="0"/>
      <p:bldP spid="162" grpId="6" animBg="1" advAuto="0"/>
      <p:bldP spid="163" grpId="8" animBg="1" advAuto="0"/>
      <p:bldP spid="164" grpId="1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 rot="20556627">
            <a:off x="181273" y="2649331"/>
            <a:ext cx="8775701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buClr>
                <a:srgbClr val="643665"/>
              </a:buClr>
              <a:buFont typeface="Helvetica"/>
              <a:defRPr sz="8200">
                <a:solidFill>
                  <a:srgbClr val="D29D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D29D00"/>
                  </a:solidFill>
                </a:uFill>
                <a:latin typeface="Jazz LET"/>
                <a:ea typeface="Jazz LET"/>
                <a:cs typeface="Jazz LET"/>
                <a:sym typeface="Jazz LET"/>
              </a:defRPr>
            </a:lvl1pPr>
          </a:lstStyle>
          <a:p>
            <a:r>
              <a:t>THE RED SCARE</a:t>
            </a:r>
          </a:p>
        </p:txBody>
      </p:sp>
      <p:sp>
        <p:nvSpPr>
          <p:cNvPr id="167" name="Shape 167"/>
          <p:cNvSpPr/>
          <p:nvPr/>
        </p:nvSpPr>
        <p:spPr>
          <a:xfrm rot="20640000">
            <a:off x="1605532" y="2114550"/>
            <a:ext cx="478993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292100">
              <a:spcBef>
                <a:spcPts val="1900"/>
              </a:spcBef>
              <a:defRPr sz="3500">
                <a:solidFill>
                  <a:srgbClr val="FF2600"/>
                </a:solidFill>
                <a:effectLst>
                  <a:outerShdw blurRad="12700" dist="25400" dir="2700000" rotWithShape="0">
                    <a:srgbClr val="000000">
                      <a:alpha val="75000"/>
                    </a:srgbClr>
                  </a:outerShdw>
                </a:effectLst>
                <a:latin typeface="Anchor Jack"/>
                <a:ea typeface="Anchor Jack"/>
                <a:cs typeface="Anchor Jack"/>
                <a:sym typeface="Anchor Jack"/>
              </a:defRPr>
            </a:lvl1pPr>
          </a:lstStyle>
          <a:p>
            <a:pPr>
              <a:defRPr>
                <a:solidFill>
                  <a:srgbClr val="9437FF"/>
                </a:solidFill>
                <a:effectLst/>
                <a:latin typeface="libre"/>
                <a:ea typeface="libre"/>
                <a:cs typeface="libre"/>
                <a:sym typeface="libre"/>
              </a:defRPr>
            </a:pPr>
            <a:r>
              <a:rPr>
                <a:solidFill>
                  <a:srgbClr val="FF2600"/>
                </a:solidFill>
                <a:effectLst>
                  <a:outerShdw blurRad="12700" dist="25400" dir="2700000" rotWithShape="0">
                    <a:srgbClr val="000000">
                      <a:alpha val="75000"/>
                    </a:srgbClr>
                  </a:outerShdw>
                </a:effectLst>
                <a:latin typeface="Anchor Jack"/>
                <a:ea typeface="Anchor Jack"/>
                <a:cs typeface="Anchor Jack"/>
                <a:sym typeface="Anchor Jack"/>
              </a:rPr>
              <a:t>Let’s begin with</a:t>
            </a:r>
          </a:p>
        </p:txBody>
      </p:sp>
      <p:pic>
        <p:nvPicPr>
          <p:cNvPr id="168" name="CPA-ALOCO.png"/>
          <p:cNvPicPr>
            <a:picLocks noChangeAspect="1"/>
          </p:cNvPicPr>
          <p:nvPr/>
        </p:nvPicPr>
        <p:blipFill>
          <a:blip r:embed="rId2">
            <a:extLst/>
          </a:blip>
          <a:srcRect l="2229" t="1811" r="1981" b="1703"/>
          <a:stretch>
            <a:fillRect/>
          </a:stretch>
        </p:blipFill>
        <p:spPr>
          <a:xfrm>
            <a:off x="5672031" y="3298466"/>
            <a:ext cx="2965800" cy="2895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44" extrusionOk="0">
                <a:moveTo>
                  <a:pt x="10323" y="0"/>
                </a:moveTo>
                <a:cubicBezTo>
                  <a:pt x="9028" y="3"/>
                  <a:pt x="8537" y="88"/>
                  <a:pt x="7113" y="564"/>
                </a:cubicBezTo>
                <a:cubicBezTo>
                  <a:pt x="5440" y="1125"/>
                  <a:pt x="4076" y="1973"/>
                  <a:pt x="2909" y="3178"/>
                </a:cubicBezTo>
                <a:cubicBezTo>
                  <a:pt x="1325" y="4814"/>
                  <a:pt x="395" y="6761"/>
                  <a:pt x="47" y="9166"/>
                </a:cubicBezTo>
                <a:cubicBezTo>
                  <a:pt x="-46" y="9806"/>
                  <a:pt x="8" y="11543"/>
                  <a:pt x="144" y="12356"/>
                </a:cubicBezTo>
                <a:cubicBezTo>
                  <a:pt x="345" y="13551"/>
                  <a:pt x="540" y="14165"/>
                  <a:pt x="1139" y="15483"/>
                </a:cubicBezTo>
                <a:cubicBezTo>
                  <a:pt x="1968" y="17308"/>
                  <a:pt x="3597" y="19048"/>
                  <a:pt x="5467" y="20104"/>
                </a:cubicBezTo>
                <a:cubicBezTo>
                  <a:pt x="6497" y="20686"/>
                  <a:pt x="7926" y="21199"/>
                  <a:pt x="9030" y="21383"/>
                </a:cubicBezTo>
                <a:cubicBezTo>
                  <a:pt x="9362" y="21438"/>
                  <a:pt x="9730" y="21498"/>
                  <a:pt x="9849" y="21519"/>
                </a:cubicBezTo>
                <a:cubicBezTo>
                  <a:pt x="10279" y="21594"/>
                  <a:pt x="12150" y="21491"/>
                  <a:pt x="12835" y="21353"/>
                </a:cubicBezTo>
                <a:cubicBezTo>
                  <a:pt x="16491" y="20620"/>
                  <a:pt x="19715" y="17775"/>
                  <a:pt x="20893" y="14246"/>
                </a:cubicBezTo>
                <a:cubicBezTo>
                  <a:pt x="21193" y="13346"/>
                  <a:pt x="21186" y="13382"/>
                  <a:pt x="21373" y="12267"/>
                </a:cubicBezTo>
                <a:cubicBezTo>
                  <a:pt x="21554" y="11186"/>
                  <a:pt x="21490" y="9509"/>
                  <a:pt x="21232" y="8546"/>
                </a:cubicBezTo>
                <a:cubicBezTo>
                  <a:pt x="21000" y="7680"/>
                  <a:pt x="20627" y="6585"/>
                  <a:pt x="20505" y="6417"/>
                </a:cubicBezTo>
                <a:cubicBezTo>
                  <a:pt x="20452" y="6344"/>
                  <a:pt x="20293" y="6056"/>
                  <a:pt x="20152" y="5773"/>
                </a:cubicBezTo>
                <a:cubicBezTo>
                  <a:pt x="20010" y="5491"/>
                  <a:pt x="19671" y="4953"/>
                  <a:pt x="19399" y="4578"/>
                </a:cubicBezTo>
                <a:cubicBezTo>
                  <a:pt x="17244" y="1607"/>
                  <a:pt x="14049" y="-6"/>
                  <a:pt x="1032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" name="Picture 168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00" y="76200"/>
            <a:ext cx="2901087" cy="2171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roup 173"/>
          <p:cNvGrpSpPr/>
          <p:nvPr/>
        </p:nvGrpSpPr>
        <p:grpSpPr>
          <a:xfrm>
            <a:off x="381000" y="241299"/>
            <a:ext cx="8382000" cy="1130301"/>
            <a:chOff x="0" y="0"/>
            <a:chExt cx="8382000" cy="1130300"/>
          </a:xfrm>
        </p:grpSpPr>
        <p:sp>
          <p:nvSpPr>
            <p:cNvPr id="172" name="Shape 172"/>
            <p:cNvSpPr/>
            <p:nvPr/>
          </p:nvSpPr>
          <p:spPr>
            <a:xfrm>
              <a:off x="76200" y="76200"/>
              <a:ext cx="8229600" cy="977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>
                <a:buClr>
                  <a:srgbClr val="643665"/>
                </a:buClr>
                <a:buFont typeface="Helvetica"/>
                <a:defRPr sz="300">
                  <a:solidFill>
                    <a:srgbClr val="0042AA"/>
                  </a:solidFill>
                  <a:effectLst>
                    <a:outerShdw blurRad="12700" dist="38100" dir="2700000" rotWithShape="0">
                      <a:srgbClr val="000000"/>
                    </a:outerShdw>
                  </a:effectLst>
                  <a:uFill>
                    <a:solidFill>
                      <a:srgbClr val="0042AA"/>
                    </a:solidFill>
                  </a:uFill>
                  <a:latin typeface="KeiserSousa"/>
                  <a:ea typeface="KeiserSousa"/>
                  <a:cs typeface="KeiserSousa"/>
                  <a:sym typeface="KeiserSousa"/>
                </a:defRPr>
              </a:pPr>
              <a:endParaRPr/>
            </a:p>
            <a:p>
              <a:pPr>
                <a:buClr>
                  <a:srgbClr val="643665"/>
                </a:buClr>
                <a:buFont typeface="Helvetica"/>
                <a:defRPr sz="4200">
                  <a:solidFill>
                    <a:srgbClr val="D29D00"/>
                  </a:solidFill>
                  <a:effectLst>
                    <a:outerShdw blurRad="12700" dist="38100" dir="2700000" rotWithShape="0">
                      <a:srgbClr val="FFFFFF"/>
                    </a:outerShdw>
                  </a:effectLst>
                  <a:uFill>
                    <a:solidFill>
                      <a:srgbClr val="D29D00"/>
                    </a:solidFill>
                  </a:uFill>
                  <a:latin typeface="Jazz LET"/>
                  <a:ea typeface="Jazz LET"/>
                  <a:cs typeface="Jazz LET"/>
                  <a:sym typeface="Jazz LET"/>
                </a:defRPr>
              </a:pPr>
              <a:r>
                <a:t>ANTI-COMMUNISM</a:t>
              </a:r>
              <a:r>
                <a:rPr sz="2400"/>
                <a:t> &amp; </a:t>
              </a:r>
              <a:r>
                <a:t>ANARCHY</a:t>
              </a:r>
              <a:endParaRPr sz="300"/>
            </a:p>
          </p:txBody>
        </p:sp>
        <p:pic>
          <p:nvPicPr>
            <p:cNvPr id="171" name="Picture 170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382000" cy="1130300"/>
            </a:xfrm>
            <a:prstGeom prst="rect">
              <a:avLst/>
            </a:prstGeom>
            <a:effectLst/>
          </p:spPr>
        </p:pic>
      </p:grpSp>
      <p:sp>
        <p:nvSpPr>
          <p:cNvPr id="174" name="Shape 174"/>
          <p:cNvSpPr/>
          <p:nvPr/>
        </p:nvSpPr>
        <p:spPr>
          <a:xfrm>
            <a:off x="4470400" y="1648469"/>
            <a:ext cx="4076700" cy="75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000">
                <a:solidFill>
                  <a:srgbClr val="424242"/>
                </a:solidFill>
                <a:latin typeface="libre"/>
                <a:ea typeface="libre"/>
                <a:cs typeface="libre"/>
                <a:sym typeface="libre"/>
              </a:defRPr>
            </a:pP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World War I caused Americans to favor </a:t>
            </a:r>
            <a:r>
              <a:rPr sz="2400">
                <a:solidFill>
                  <a:srgbClr val="FF2600"/>
                </a:solidFill>
                <a:latin typeface="German Beauty"/>
                <a:ea typeface="German Beauty"/>
                <a:cs typeface="German Beauty"/>
                <a:sym typeface="German Beauty"/>
              </a:rPr>
              <a:t>isolationism</a:t>
            </a: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 &amp; </a:t>
            </a:r>
            <a:r>
              <a:rPr sz="2400">
                <a:solidFill>
                  <a:srgbClr val="FF9300"/>
                </a:solidFill>
                <a:latin typeface="German Beauty"/>
                <a:ea typeface="German Beauty"/>
                <a:cs typeface="German Beauty"/>
                <a:sym typeface="German Beauty"/>
              </a:rPr>
              <a:t>nativism</a:t>
            </a:r>
          </a:p>
        </p:txBody>
      </p:sp>
      <p:sp>
        <p:nvSpPr>
          <p:cNvPr id="175" name="Shape 175"/>
          <p:cNvSpPr/>
          <p:nvPr/>
        </p:nvSpPr>
        <p:spPr>
          <a:xfrm>
            <a:off x="4508500" y="2236044"/>
            <a:ext cx="40640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dirty="0"/>
              <a:t>Americans wanted to </a:t>
            </a:r>
            <a:r>
              <a:rPr dirty="0">
                <a:solidFill>
                  <a:srgbClr val="009193"/>
                </a:solidFill>
              </a:rPr>
              <a:t>stay out</a:t>
            </a:r>
            <a:r>
              <a:rPr dirty="0"/>
              <a:t> of </a:t>
            </a:r>
            <a:r>
              <a:rPr dirty="0">
                <a:solidFill>
                  <a:srgbClr val="9437FF"/>
                </a:solidFill>
              </a:rPr>
              <a:t>world affairs</a:t>
            </a:r>
            <a:r>
              <a:rPr dirty="0"/>
              <a:t>, </a:t>
            </a:r>
            <a:r>
              <a:rPr dirty="0">
                <a:solidFill>
                  <a:srgbClr val="FF2F92"/>
                </a:solidFill>
              </a:rPr>
              <a:t>distrusted foreigners</a:t>
            </a:r>
          </a:p>
        </p:txBody>
      </p:sp>
      <p:sp>
        <p:nvSpPr>
          <p:cNvPr id="176" name="Shape 176"/>
          <p:cNvSpPr/>
          <p:nvPr/>
        </p:nvSpPr>
        <p:spPr>
          <a:xfrm>
            <a:off x="4495800" y="3337569"/>
            <a:ext cx="4076700" cy="75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000">
                <a:solidFill>
                  <a:srgbClr val="424242"/>
                </a:solidFill>
                <a:latin typeface="libre"/>
                <a:ea typeface="libre"/>
                <a:cs typeface="libre"/>
                <a:sym typeface="libre"/>
              </a:defRPr>
            </a:pP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Americans began to root out suspected </a:t>
            </a:r>
            <a:r>
              <a:rPr sz="2400">
                <a:solidFill>
                  <a:srgbClr val="4F8F00"/>
                </a:solidFill>
                <a:latin typeface="German Beauty"/>
                <a:ea typeface="German Beauty"/>
                <a:cs typeface="German Beauty"/>
                <a:sym typeface="German Beauty"/>
              </a:rPr>
              <a:t>threats at home</a:t>
            </a:r>
          </a:p>
        </p:txBody>
      </p:sp>
      <p:sp>
        <p:nvSpPr>
          <p:cNvPr id="177" name="Shape 177"/>
          <p:cNvSpPr/>
          <p:nvPr/>
        </p:nvSpPr>
        <p:spPr>
          <a:xfrm>
            <a:off x="4483100" y="4064000"/>
            <a:ext cx="40640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dirty="0"/>
              <a:t>many worried that </a:t>
            </a:r>
            <a:r>
              <a:rPr dirty="0">
                <a:solidFill>
                  <a:srgbClr val="941751"/>
                </a:solidFill>
              </a:rPr>
              <a:t>communism</a:t>
            </a:r>
            <a:r>
              <a:rPr dirty="0"/>
              <a:t> would </a:t>
            </a:r>
            <a:r>
              <a:rPr dirty="0">
                <a:solidFill>
                  <a:srgbClr val="945200"/>
                </a:solidFill>
              </a:rPr>
              <a:t>spread to US</a:t>
            </a:r>
            <a:r>
              <a:rPr dirty="0"/>
              <a:t> &amp; </a:t>
            </a:r>
            <a:r>
              <a:rPr dirty="0">
                <a:solidFill>
                  <a:srgbClr val="929000"/>
                </a:solidFill>
              </a:rPr>
              <a:t>overthrow the </a:t>
            </a:r>
            <a:r>
              <a:rPr dirty="0" err="1">
                <a:solidFill>
                  <a:srgbClr val="929000"/>
                </a:solidFill>
              </a:rPr>
              <a:t>gov</a:t>
            </a:r>
            <a:endParaRPr dirty="0">
              <a:solidFill>
                <a:srgbClr val="929000"/>
              </a:solidFill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4508500" y="4787900"/>
            <a:ext cx="40640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dirty="0"/>
              <a:t>a US </a:t>
            </a:r>
            <a:r>
              <a:rPr dirty="0">
                <a:solidFill>
                  <a:srgbClr val="FF40FF"/>
                </a:solidFill>
              </a:rPr>
              <a:t>communist party</a:t>
            </a:r>
            <a:r>
              <a:rPr dirty="0"/>
              <a:t> forms &amp; many panic over a “Red” plot</a:t>
            </a:r>
          </a:p>
        </p:txBody>
      </p:sp>
      <p:sp>
        <p:nvSpPr>
          <p:cNvPr id="179" name="Shape 179"/>
          <p:cNvSpPr/>
          <p:nvPr/>
        </p:nvSpPr>
        <p:spPr>
          <a:xfrm>
            <a:off x="4470400" y="5750569"/>
            <a:ext cx="4076700" cy="75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000">
                <a:solidFill>
                  <a:srgbClr val="424242"/>
                </a:solidFill>
                <a:latin typeface="libre"/>
                <a:ea typeface="libre"/>
                <a:cs typeface="libre"/>
                <a:sym typeface="libre"/>
              </a:defRPr>
            </a:pP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When </a:t>
            </a:r>
            <a:r>
              <a:rPr sz="2400">
                <a:solidFill>
                  <a:srgbClr val="0433FF"/>
                </a:solidFill>
                <a:latin typeface="German Beauty"/>
                <a:ea typeface="German Beauty"/>
                <a:cs typeface="German Beauty"/>
                <a:sym typeface="German Beauty"/>
              </a:rPr>
              <a:t>anarchists</a:t>
            </a: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 mail </a:t>
            </a:r>
            <a:r>
              <a:rPr sz="2400">
                <a:solidFill>
                  <a:srgbClr val="941100"/>
                </a:solidFill>
                <a:latin typeface="German Beauty"/>
                <a:ea typeface="German Beauty"/>
                <a:cs typeface="German Beauty"/>
                <a:sym typeface="German Beauty"/>
              </a:rPr>
              <a:t>bombs</a:t>
            </a: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 to important officials, the gov acts</a:t>
            </a:r>
          </a:p>
        </p:txBody>
      </p:sp>
      <p:pic>
        <p:nvPicPr>
          <p:cNvPr id="180" name="Picture 179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1535289"/>
            <a:ext cx="4051300" cy="5056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animBg="1" advAuto="0"/>
      <p:bldP spid="175" grpId="2" animBg="1" advAuto="0"/>
      <p:bldP spid="176" grpId="3" animBg="1" advAuto="0"/>
      <p:bldP spid="177" grpId="4" animBg="1" advAuto="0"/>
      <p:bldP spid="178" grpId="6" animBg="1" advAuto="0"/>
      <p:bldP spid="179" grpId="7" animBg="1" advAuto="0"/>
      <p:bldP spid="180" grpId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roup 184"/>
          <p:cNvGrpSpPr/>
          <p:nvPr/>
        </p:nvGrpSpPr>
        <p:grpSpPr>
          <a:xfrm>
            <a:off x="381000" y="241299"/>
            <a:ext cx="8382000" cy="1130301"/>
            <a:chOff x="0" y="0"/>
            <a:chExt cx="8382000" cy="1130300"/>
          </a:xfrm>
        </p:grpSpPr>
        <p:sp>
          <p:nvSpPr>
            <p:cNvPr id="183" name="Shape 183"/>
            <p:cNvSpPr/>
            <p:nvPr/>
          </p:nvSpPr>
          <p:spPr>
            <a:xfrm>
              <a:off x="76200" y="76200"/>
              <a:ext cx="8229600" cy="977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>
                <a:buClr>
                  <a:srgbClr val="643665"/>
                </a:buClr>
                <a:buFont typeface="Helvetica"/>
                <a:defRPr sz="300">
                  <a:solidFill>
                    <a:srgbClr val="0042AA"/>
                  </a:solidFill>
                  <a:effectLst>
                    <a:outerShdw blurRad="12700" dist="38100" dir="2700000" rotWithShape="0">
                      <a:srgbClr val="000000"/>
                    </a:outerShdw>
                  </a:effectLst>
                  <a:uFill>
                    <a:solidFill>
                      <a:srgbClr val="0042AA"/>
                    </a:solidFill>
                  </a:uFill>
                  <a:latin typeface="KeiserSousa"/>
                  <a:ea typeface="KeiserSousa"/>
                  <a:cs typeface="KeiserSousa"/>
                  <a:sym typeface="KeiserSousa"/>
                </a:defRPr>
              </a:pPr>
              <a:endParaRPr/>
            </a:p>
            <a:p>
              <a:pPr>
                <a:buClr>
                  <a:srgbClr val="643665"/>
                </a:buClr>
                <a:buFont typeface="Helvetica"/>
                <a:defRPr sz="4200">
                  <a:solidFill>
                    <a:srgbClr val="D29D00"/>
                  </a:solidFill>
                  <a:effectLst>
                    <a:outerShdw blurRad="12700" dist="38100" dir="2700000" rotWithShape="0">
                      <a:srgbClr val="FFFFFF"/>
                    </a:outerShdw>
                  </a:effectLst>
                  <a:uFill>
                    <a:solidFill>
                      <a:srgbClr val="D29D00"/>
                    </a:solidFill>
                  </a:uFill>
                  <a:latin typeface="Jazz LET"/>
                  <a:ea typeface="Jazz LET"/>
                  <a:cs typeface="Jazz LET"/>
                  <a:sym typeface="Jazz LET"/>
                </a:defRPr>
              </a:pPr>
              <a:r>
                <a:t>ROOTING OUT THE DANGER</a:t>
              </a:r>
              <a:endParaRPr sz="300"/>
            </a:p>
          </p:txBody>
        </p:sp>
        <p:pic>
          <p:nvPicPr>
            <p:cNvPr id="182" name="Picture 181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382000" cy="1130300"/>
            </a:xfrm>
            <a:prstGeom prst="rect">
              <a:avLst/>
            </a:prstGeom>
            <a:effectLst/>
          </p:spPr>
        </p:pic>
      </p:grpSp>
      <p:sp>
        <p:nvSpPr>
          <p:cNvPr id="185" name="Shape 185"/>
          <p:cNvSpPr/>
          <p:nvPr/>
        </p:nvSpPr>
        <p:spPr>
          <a:xfrm>
            <a:off x="4483100" y="2927350"/>
            <a:ext cx="40640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t>Palmer and fed. authorities </a:t>
            </a:r>
            <a:r>
              <a:rPr>
                <a:solidFill>
                  <a:srgbClr val="009193"/>
                </a:solidFill>
              </a:rPr>
              <a:t>hunted suspected Reds</a:t>
            </a:r>
            <a:r>
              <a:t> and </a:t>
            </a:r>
            <a:r>
              <a:rPr>
                <a:solidFill>
                  <a:srgbClr val="9437FF"/>
                </a:solidFill>
              </a:rPr>
              <a:t>anarchists</a:t>
            </a:r>
          </a:p>
        </p:txBody>
      </p:sp>
      <p:sp>
        <p:nvSpPr>
          <p:cNvPr id="186" name="Shape 186"/>
          <p:cNvSpPr/>
          <p:nvPr/>
        </p:nvSpPr>
        <p:spPr>
          <a:xfrm>
            <a:off x="4483100" y="2609850"/>
            <a:ext cx="4064000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>
              <a:spcBef>
                <a:spcPts val="2700"/>
              </a:spcBef>
              <a:defRPr>
                <a:solidFill>
                  <a:srgbClr val="FF2600"/>
                </a:solidFill>
                <a:effectLst>
                  <a:outerShdw blurRad="12700" dist="25400" dir="2700000" rotWithShape="0">
                    <a:srgbClr val="000000">
                      <a:alpha val="90000"/>
                    </a:srgbClr>
                  </a:outerShdw>
                </a:effectLst>
                <a:latin typeface="Amity Jack"/>
                <a:ea typeface="Amity Jack"/>
                <a:cs typeface="Amity Jack"/>
                <a:sym typeface="Amity Jack"/>
              </a:defRPr>
            </a:lvl1pPr>
          </a:lstStyle>
          <a:p>
            <a:r>
              <a:t>THE PALMER RAIDS</a:t>
            </a:r>
          </a:p>
        </p:txBody>
      </p:sp>
      <p:sp>
        <p:nvSpPr>
          <p:cNvPr id="187" name="Shape 187"/>
          <p:cNvSpPr/>
          <p:nvPr/>
        </p:nvSpPr>
        <p:spPr>
          <a:xfrm>
            <a:off x="4483100" y="3644900"/>
            <a:ext cx="40640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t>the raids </a:t>
            </a:r>
            <a:r>
              <a:rPr>
                <a:solidFill>
                  <a:srgbClr val="FF2F92"/>
                </a:solidFill>
              </a:rPr>
              <a:t>violated people’s legal rights</a:t>
            </a:r>
            <a:r>
              <a:t> &amp; failed to find evidence</a:t>
            </a:r>
          </a:p>
        </p:txBody>
      </p:sp>
      <p:sp>
        <p:nvSpPr>
          <p:cNvPr id="188" name="Shape 188"/>
          <p:cNvSpPr/>
          <p:nvPr/>
        </p:nvSpPr>
        <p:spPr>
          <a:xfrm>
            <a:off x="4483100" y="5016500"/>
            <a:ext cx="40640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t>two </a:t>
            </a:r>
            <a:r>
              <a:rPr>
                <a:solidFill>
                  <a:srgbClr val="4F8F00"/>
                </a:solidFill>
              </a:rPr>
              <a:t>Italian immigrants</a:t>
            </a:r>
            <a:r>
              <a:t> &amp; </a:t>
            </a:r>
            <a:r>
              <a:rPr>
                <a:solidFill>
                  <a:srgbClr val="941751"/>
                </a:solidFill>
              </a:rPr>
              <a:t>anarchists</a:t>
            </a:r>
            <a:r>
              <a:t> charged w/ murder </a:t>
            </a:r>
            <a:r>
              <a:rPr>
                <a:solidFill>
                  <a:srgbClr val="FF40FF"/>
                </a:solidFill>
              </a:rPr>
              <a:t>w/o evidence</a:t>
            </a:r>
          </a:p>
        </p:txBody>
      </p:sp>
      <p:sp>
        <p:nvSpPr>
          <p:cNvPr id="189" name="Shape 189"/>
          <p:cNvSpPr/>
          <p:nvPr/>
        </p:nvSpPr>
        <p:spPr>
          <a:xfrm>
            <a:off x="4394200" y="4442553"/>
            <a:ext cx="4279900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>
                <a:solidFill>
                  <a:srgbClr val="0433FF"/>
                </a:solidFill>
                <a:effectLst>
                  <a:outerShdw blurRad="12700" dist="25400" dir="2700000" rotWithShape="0">
                    <a:srgbClr val="000000">
                      <a:alpha val="90000"/>
                    </a:srgbClr>
                  </a:outerShdw>
                </a:effectLst>
                <a:latin typeface="Amity Jack"/>
                <a:ea typeface="Amity Jack"/>
                <a:cs typeface="Amity Jack"/>
                <a:sym typeface="Amity Jack"/>
              </a:defRPr>
            </a:pPr>
            <a:r>
              <a:rPr dirty="0"/>
              <a:t>SACCO</a:t>
            </a:r>
            <a:r>
              <a:rPr sz="2000" dirty="0"/>
              <a:t> &amp; </a:t>
            </a:r>
            <a:r>
              <a:rPr dirty="0"/>
              <a:t>VANZETTI TRIAL</a:t>
            </a:r>
          </a:p>
        </p:txBody>
      </p:sp>
      <p:sp>
        <p:nvSpPr>
          <p:cNvPr id="190" name="Shape 190"/>
          <p:cNvSpPr/>
          <p:nvPr/>
        </p:nvSpPr>
        <p:spPr>
          <a:xfrm>
            <a:off x="4470400" y="1648469"/>
            <a:ext cx="4076700" cy="754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000">
                <a:solidFill>
                  <a:srgbClr val="424242"/>
                </a:solidFill>
                <a:latin typeface="libre"/>
                <a:ea typeface="libre"/>
                <a:cs typeface="libre"/>
                <a:sym typeface="libre"/>
              </a:defRPr>
            </a:pP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Attorney General </a:t>
            </a:r>
            <a:r>
              <a:rPr sz="2400">
                <a:solidFill>
                  <a:srgbClr val="FF9300"/>
                </a:solidFill>
                <a:latin typeface="German Beauty"/>
                <a:ea typeface="German Beauty"/>
                <a:cs typeface="German Beauty"/>
                <a:sym typeface="German Beauty"/>
              </a:rPr>
              <a:t>A. Mitchell Palmer</a:t>
            </a:r>
            <a:r>
              <a:rPr sz="2400">
                <a:latin typeface="German Beauty"/>
                <a:ea typeface="German Beauty"/>
                <a:cs typeface="German Beauty"/>
                <a:sym typeface="German Beauty"/>
              </a:rPr>
              <a:t> went after the threat</a:t>
            </a:r>
          </a:p>
        </p:txBody>
      </p:sp>
      <p:sp>
        <p:nvSpPr>
          <p:cNvPr id="191" name="Shape 191"/>
          <p:cNvSpPr/>
          <p:nvPr/>
        </p:nvSpPr>
        <p:spPr>
          <a:xfrm>
            <a:off x="4483100" y="5727700"/>
            <a:ext cx="41021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>
              <a:spcBef>
                <a:spcPts val="2700"/>
              </a:spcBef>
              <a:defRPr sz="23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t>both were </a:t>
            </a:r>
            <a:r>
              <a:rPr>
                <a:solidFill>
                  <a:srgbClr val="941100"/>
                </a:solidFill>
              </a:rPr>
              <a:t>convicted</a:t>
            </a:r>
            <a:r>
              <a:t> &amp; </a:t>
            </a:r>
            <a:r>
              <a:rPr>
                <a:solidFill>
                  <a:srgbClr val="531B93"/>
                </a:solidFill>
              </a:rPr>
              <a:t>executed</a:t>
            </a:r>
            <a:r>
              <a:t>, some say b/c they were anarchists</a:t>
            </a:r>
          </a:p>
        </p:txBody>
      </p:sp>
      <p:pic>
        <p:nvPicPr>
          <p:cNvPr id="192" name="Picture 191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3936313"/>
            <a:ext cx="4114801" cy="2743887"/>
          </a:xfrm>
          <a:prstGeom prst="rect">
            <a:avLst/>
          </a:prstGeom>
        </p:spPr>
      </p:pic>
      <p:pic>
        <p:nvPicPr>
          <p:cNvPr id="193" name="Picture 19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4500" y="1419934"/>
            <a:ext cx="3759200" cy="2542467"/>
          </a:xfrm>
          <a:prstGeom prst="rect">
            <a:avLst/>
          </a:prstGeom>
        </p:spPr>
      </p:pic>
      <p:pic>
        <p:nvPicPr>
          <p:cNvPr id="194" name="radicalarrestsfull.png"/>
          <p:cNvPicPr>
            <a:picLocks noChangeAspect="1"/>
          </p:cNvPicPr>
          <p:nvPr/>
        </p:nvPicPr>
        <p:blipFill>
          <a:blip r:embed="rId5">
            <a:extLst/>
          </a:blip>
          <a:srcRect l="2" t="1440" r="769" b="45973"/>
          <a:stretch>
            <a:fillRect/>
          </a:stretch>
        </p:blipFill>
        <p:spPr>
          <a:xfrm rot="20616623">
            <a:off x="725653" y="2931233"/>
            <a:ext cx="3231393" cy="1244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4" animBg="1" advAuto="0"/>
      <p:bldP spid="186" grpId="3" animBg="1" advAuto="0"/>
      <p:bldP spid="187" grpId="5" animBg="1" advAuto="0"/>
      <p:bldP spid="188" grpId="9" animBg="1" advAuto="0"/>
      <p:bldP spid="189" grpId="7" animBg="1" advAuto="0"/>
      <p:bldP spid="190" grpId="1" animBg="1" advAuto="0"/>
      <p:bldP spid="191" grpId="10" animBg="1" advAuto="0"/>
      <p:bldP spid="192" grpId="8" animBg="1" advAuto="0"/>
      <p:bldP spid="193" grpId="2" animBg="1" advAuto="0"/>
      <p:bldP spid="194" grpId="6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 rot="20556627">
            <a:off x="181273" y="2712831"/>
            <a:ext cx="8775701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buClr>
                <a:srgbClr val="643665"/>
              </a:buClr>
              <a:buFont typeface="Helvetica"/>
              <a:defRPr sz="7400">
                <a:solidFill>
                  <a:srgbClr val="D29D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D29D00"/>
                  </a:solidFill>
                </a:uFill>
                <a:latin typeface="Jazz LET"/>
                <a:ea typeface="Jazz LET"/>
                <a:cs typeface="Jazz LET"/>
                <a:sym typeface="Jazz LET"/>
              </a:defRPr>
            </a:lvl1pPr>
          </a:lstStyle>
          <a:p>
            <a:r>
              <a:t>NATIVIST REVIVAL</a:t>
            </a:r>
          </a:p>
        </p:txBody>
      </p:sp>
      <p:sp>
        <p:nvSpPr>
          <p:cNvPr id="197" name="Shape 197"/>
          <p:cNvSpPr/>
          <p:nvPr/>
        </p:nvSpPr>
        <p:spPr>
          <a:xfrm rot="20640000">
            <a:off x="745200" y="2114550"/>
            <a:ext cx="651060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292100">
              <a:spcBef>
                <a:spcPts val="1900"/>
              </a:spcBef>
              <a:defRPr sz="3500">
                <a:solidFill>
                  <a:srgbClr val="FF2600"/>
                </a:solidFill>
                <a:effectLst>
                  <a:outerShdw blurRad="12700" dist="25400" dir="2700000" rotWithShape="0">
                    <a:srgbClr val="000000">
                      <a:alpha val="75000"/>
                    </a:srgbClr>
                  </a:outerShdw>
                </a:effectLst>
                <a:latin typeface="Anchor Jack"/>
                <a:ea typeface="Anchor Jack"/>
                <a:cs typeface="Anchor Jack"/>
                <a:sym typeface="Anchor Jack"/>
              </a:defRPr>
            </a:lvl1pPr>
          </a:lstStyle>
          <a:p>
            <a:pPr>
              <a:defRPr>
                <a:solidFill>
                  <a:srgbClr val="9437FF"/>
                </a:solidFill>
                <a:effectLst/>
                <a:latin typeface="libre"/>
                <a:ea typeface="libre"/>
                <a:cs typeface="libre"/>
                <a:sym typeface="libre"/>
              </a:defRPr>
            </a:pPr>
            <a:r>
              <a:rPr>
                <a:solidFill>
                  <a:srgbClr val="FF2600"/>
                </a:solidFill>
                <a:effectLst>
                  <a:outerShdw blurRad="12700" dist="25400" dir="2700000" rotWithShape="0">
                    <a:srgbClr val="000000">
                      <a:alpha val="75000"/>
                    </a:srgbClr>
                  </a:outerShdw>
                </a:effectLst>
                <a:latin typeface="Anchor Jack"/>
                <a:ea typeface="Anchor Jack"/>
                <a:cs typeface="Anchor Jack"/>
                <a:sym typeface="Anchor Jack"/>
              </a:rPr>
              <a:t>NEXT, LET’S LOOK AT THE</a:t>
            </a:r>
          </a:p>
        </p:txBody>
      </p:sp>
      <p:pic>
        <p:nvPicPr>
          <p:cNvPr id="198" name="Picture 197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" y="76200"/>
            <a:ext cx="2901087" cy="2171700"/>
          </a:xfrm>
          <a:prstGeom prst="rect">
            <a:avLst/>
          </a:prstGeom>
        </p:spPr>
      </p:pic>
      <p:pic>
        <p:nvPicPr>
          <p:cNvPr id="199" name="know-nothing-flag.png"/>
          <p:cNvPicPr>
            <a:picLocks noChangeAspect="1"/>
          </p:cNvPicPr>
          <p:nvPr/>
        </p:nvPicPr>
        <p:blipFill>
          <a:blip r:embed="rId3">
            <a:extLst/>
          </a:blip>
          <a:srcRect l="9" r="15"/>
          <a:stretch>
            <a:fillRect/>
          </a:stretch>
        </p:blipFill>
        <p:spPr>
          <a:xfrm rot="20580000">
            <a:off x="4683400" y="3574231"/>
            <a:ext cx="3990579" cy="2400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47" y="0"/>
                </a:moveTo>
                <a:cubicBezTo>
                  <a:pt x="15667" y="0"/>
                  <a:pt x="14482" y="16"/>
                  <a:pt x="14466" y="43"/>
                </a:cubicBezTo>
                <a:cubicBezTo>
                  <a:pt x="14447" y="74"/>
                  <a:pt x="12860" y="141"/>
                  <a:pt x="12442" y="129"/>
                </a:cubicBezTo>
                <a:cubicBezTo>
                  <a:pt x="12413" y="128"/>
                  <a:pt x="12394" y="144"/>
                  <a:pt x="12401" y="164"/>
                </a:cubicBezTo>
                <a:cubicBezTo>
                  <a:pt x="12425" y="226"/>
                  <a:pt x="12337" y="257"/>
                  <a:pt x="12285" y="204"/>
                </a:cubicBezTo>
                <a:cubicBezTo>
                  <a:pt x="12243" y="160"/>
                  <a:pt x="12230" y="163"/>
                  <a:pt x="12195" y="239"/>
                </a:cubicBezTo>
                <a:cubicBezTo>
                  <a:pt x="12148" y="342"/>
                  <a:pt x="12060" y="335"/>
                  <a:pt x="12071" y="229"/>
                </a:cubicBezTo>
                <a:cubicBezTo>
                  <a:pt x="12078" y="160"/>
                  <a:pt x="12018" y="132"/>
                  <a:pt x="11995" y="193"/>
                </a:cubicBezTo>
                <a:cubicBezTo>
                  <a:pt x="11989" y="210"/>
                  <a:pt x="11895" y="219"/>
                  <a:pt x="11785" y="214"/>
                </a:cubicBezTo>
                <a:cubicBezTo>
                  <a:pt x="11675" y="210"/>
                  <a:pt x="11568" y="220"/>
                  <a:pt x="11546" y="239"/>
                </a:cubicBezTo>
                <a:cubicBezTo>
                  <a:pt x="11525" y="258"/>
                  <a:pt x="11424" y="263"/>
                  <a:pt x="11323" y="246"/>
                </a:cubicBezTo>
                <a:cubicBezTo>
                  <a:pt x="11179" y="224"/>
                  <a:pt x="11135" y="230"/>
                  <a:pt x="11125" y="271"/>
                </a:cubicBezTo>
                <a:cubicBezTo>
                  <a:pt x="11116" y="314"/>
                  <a:pt x="11102" y="315"/>
                  <a:pt x="11061" y="279"/>
                </a:cubicBezTo>
                <a:cubicBezTo>
                  <a:pt x="10985" y="211"/>
                  <a:pt x="10727" y="188"/>
                  <a:pt x="10734" y="250"/>
                </a:cubicBezTo>
                <a:cubicBezTo>
                  <a:pt x="10738" y="279"/>
                  <a:pt x="10712" y="300"/>
                  <a:pt x="10668" y="300"/>
                </a:cubicBezTo>
                <a:cubicBezTo>
                  <a:pt x="10623" y="300"/>
                  <a:pt x="10597" y="281"/>
                  <a:pt x="10601" y="250"/>
                </a:cubicBezTo>
                <a:cubicBezTo>
                  <a:pt x="10605" y="215"/>
                  <a:pt x="10577" y="201"/>
                  <a:pt x="10507" y="204"/>
                </a:cubicBezTo>
                <a:cubicBezTo>
                  <a:pt x="10451" y="206"/>
                  <a:pt x="10330" y="195"/>
                  <a:pt x="10238" y="182"/>
                </a:cubicBezTo>
                <a:cubicBezTo>
                  <a:pt x="10131" y="167"/>
                  <a:pt x="10060" y="174"/>
                  <a:pt x="10038" y="204"/>
                </a:cubicBezTo>
                <a:cubicBezTo>
                  <a:pt x="10014" y="237"/>
                  <a:pt x="9989" y="236"/>
                  <a:pt x="9938" y="200"/>
                </a:cubicBezTo>
                <a:cubicBezTo>
                  <a:pt x="9889" y="166"/>
                  <a:pt x="9796" y="162"/>
                  <a:pt x="9630" y="182"/>
                </a:cubicBezTo>
                <a:cubicBezTo>
                  <a:pt x="9500" y="198"/>
                  <a:pt x="9371" y="205"/>
                  <a:pt x="9345" y="200"/>
                </a:cubicBezTo>
                <a:cubicBezTo>
                  <a:pt x="9265" y="184"/>
                  <a:pt x="9187" y="184"/>
                  <a:pt x="8780" y="200"/>
                </a:cubicBezTo>
                <a:cubicBezTo>
                  <a:pt x="8694" y="203"/>
                  <a:pt x="8585" y="205"/>
                  <a:pt x="8539" y="204"/>
                </a:cubicBezTo>
                <a:cubicBezTo>
                  <a:pt x="8402" y="199"/>
                  <a:pt x="8449" y="192"/>
                  <a:pt x="8081" y="257"/>
                </a:cubicBezTo>
                <a:cubicBezTo>
                  <a:pt x="8009" y="270"/>
                  <a:pt x="7911" y="292"/>
                  <a:pt x="7865" y="304"/>
                </a:cubicBezTo>
                <a:cubicBezTo>
                  <a:pt x="7818" y="315"/>
                  <a:pt x="7489" y="333"/>
                  <a:pt x="7132" y="343"/>
                </a:cubicBezTo>
                <a:cubicBezTo>
                  <a:pt x="6775" y="353"/>
                  <a:pt x="6448" y="364"/>
                  <a:pt x="6408" y="368"/>
                </a:cubicBezTo>
                <a:cubicBezTo>
                  <a:pt x="6368" y="372"/>
                  <a:pt x="6324" y="362"/>
                  <a:pt x="6309" y="346"/>
                </a:cubicBezTo>
                <a:cubicBezTo>
                  <a:pt x="6294" y="331"/>
                  <a:pt x="6273" y="340"/>
                  <a:pt x="6264" y="364"/>
                </a:cubicBezTo>
                <a:cubicBezTo>
                  <a:pt x="6255" y="388"/>
                  <a:pt x="6230" y="393"/>
                  <a:pt x="6208" y="379"/>
                </a:cubicBezTo>
                <a:cubicBezTo>
                  <a:pt x="6186" y="364"/>
                  <a:pt x="6055" y="345"/>
                  <a:pt x="5916" y="336"/>
                </a:cubicBezTo>
                <a:cubicBezTo>
                  <a:pt x="5777" y="327"/>
                  <a:pt x="5567" y="310"/>
                  <a:pt x="5448" y="300"/>
                </a:cubicBezTo>
                <a:cubicBezTo>
                  <a:pt x="5265" y="284"/>
                  <a:pt x="4412" y="270"/>
                  <a:pt x="4412" y="282"/>
                </a:cubicBezTo>
                <a:cubicBezTo>
                  <a:pt x="4412" y="303"/>
                  <a:pt x="4300" y="300"/>
                  <a:pt x="4292" y="279"/>
                </a:cubicBezTo>
                <a:cubicBezTo>
                  <a:pt x="4286" y="263"/>
                  <a:pt x="4247" y="259"/>
                  <a:pt x="4204" y="268"/>
                </a:cubicBezTo>
                <a:cubicBezTo>
                  <a:pt x="4081" y="292"/>
                  <a:pt x="4055" y="299"/>
                  <a:pt x="4024" y="332"/>
                </a:cubicBezTo>
                <a:cubicBezTo>
                  <a:pt x="4007" y="349"/>
                  <a:pt x="3974" y="345"/>
                  <a:pt x="3951" y="325"/>
                </a:cubicBezTo>
                <a:cubicBezTo>
                  <a:pt x="3927" y="305"/>
                  <a:pt x="3783" y="292"/>
                  <a:pt x="3630" y="296"/>
                </a:cubicBezTo>
                <a:cubicBezTo>
                  <a:pt x="3478" y="301"/>
                  <a:pt x="3343" y="294"/>
                  <a:pt x="3330" y="282"/>
                </a:cubicBezTo>
                <a:cubicBezTo>
                  <a:pt x="3285" y="241"/>
                  <a:pt x="3224" y="239"/>
                  <a:pt x="3209" y="279"/>
                </a:cubicBezTo>
                <a:cubicBezTo>
                  <a:pt x="3200" y="303"/>
                  <a:pt x="3162" y="294"/>
                  <a:pt x="3108" y="257"/>
                </a:cubicBezTo>
                <a:cubicBezTo>
                  <a:pt x="3061" y="224"/>
                  <a:pt x="3016" y="207"/>
                  <a:pt x="3010" y="218"/>
                </a:cubicBezTo>
                <a:cubicBezTo>
                  <a:pt x="3003" y="229"/>
                  <a:pt x="2984" y="220"/>
                  <a:pt x="2967" y="196"/>
                </a:cubicBezTo>
                <a:cubicBezTo>
                  <a:pt x="2949" y="172"/>
                  <a:pt x="2878" y="147"/>
                  <a:pt x="2808" y="139"/>
                </a:cubicBezTo>
                <a:cubicBezTo>
                  <a:pt x="2738" y="132"/>
                  <a:pt x="2681" y="121"/>
                  <a:pt x="2681" y="118"/>
                </a:cubicBezTo>
                <a:cubicBezTo>
                  <a:pt x="2681" y="94"/>
                  <a:pt x="2338" y="104"/>
                  <a:pt x="2318" y="129"/>
                </a:cubicBezTo>
                <a:cubicBezTo>
                  <a:pt x="2304" y="145"/>
                  <a:pt x="2249" y="122"/>
                  <a:pt x="2198" y="79"/>
                </a:cubicBezTo>
                <a:cubicBezTo>
                  <a:pt x="2163" y="49"/>
                  <a:pt x="2120" y="33"/>
                  <a:pt x="2039" y="21"/>
                </a:cubicBezTo>
                <a:cubicBezTo>
                  <a:pt x="1607" y="28"/>
                  <a:pt x="1358" y="36"/>
                  <a:pt x="1364" y="46"/>
                </a:cubicBezTo>
                <a:cubicBezTo>
                  <a:pt x="1380" y="73"/>
                  <a:pt x="1394" y="147"/>
                  <a:pt x="1394" y="207"/>
                </a:cubicBezTo>
                <a:cubicBezTo>
                  <a:pt x="1394" y="268"/>
                  <a:pt x="1406" y="364"/>
                  <a:pt x="1422" y="421"/>
                </a:cubicBezTo>
                <a:cubicBezTo>
                  <a:pt x="1443" y="498"/>
                  <a:pt x="1443" y="545"/>
                  <a:pt x="1424" y="596"/>
                </a:cubicBezTo>
                <a:cubicBezTo>
                  <a:pt x="1410" y="635"/>
                  <a:pt x="1403" y="713"/>
                  <a:pt x="1409" y="768"/>
                </a:cubicBezTo>
                <a:cubicBezTo>
                  <a:pt x="1418" y="846"/>
                  <a:pt x="1402" y="894"/>
                  <a:pt x="1334" y="993"/>
                </a:cubicBezTo>
                <a:cubicBezTo>
                  <a:pt x="1286" y="1063"/>
                  <a:pt x="1255" y="1121"/>
                  <a:pt x="1265" y="1121"/>
                </a:cubicBezTo>
                <a:cubicBezTo>
                  <a:pt x="1275" y="1121"/>
                  <a:pt x="1246" y="1180"/>
                  <a:pt x="1199" y="1254"/>
                </a:cubicBezTo>
                <a:cubicBezTo>
                  <a:pt x="1152" y="1327"/>
                  <a:pt x="1105" y="1418"/>
                  <a:pt x="1096" y="1457"/>
                </a:cubicBezTo>
                <a:cubicBezTo>
                  <a:pt x="1082" y="1516"/>
                  <a:pt x="1074" y="1520"/>
                  <a:pt x="1044" y="1479"/>
                </a:cubicBezTo>
                <a:cubicBezTo>
                  <a:pt x="1013" y="1436"/>
                  <a:pt x="993" y="1454"/>
                  <a:pt x="924" y="1589"/>
                </a:cubicBezTo>
                <a:cubicBezTo>
                  <a:pt x="859" y="1715"/>
                  <a:pt x="825" y="1751"/>
                  <a:pt x="769" y="1746"/>
                </a:cubicBezTo>
                <a:cubicBezTo>
                  <a:pt x="730" y="1743"/>
                  <a:pt x="691" y="1727"/>
                  <a:pt x="681" y="1711"/>
                </a:cubicBezTo>
                <a:cubicBezTo>
                  <a:pt x="654" y="1666"/>
                  <a:pt x="546" y="1676"/>
                  <a:pt x="563" y="1721"/>
                </a:cubicBezTo>
                <a:cubicBezTo>
                  <a:pt x="586" y="1783"/>
                  <a:pt x="458" y="1846"/>
                  <a:pt x="294" y="1854"/>
                </a:cubicBezTo>
                <a:cubicBezTo>
                  <a:pt x="197" y="1858"/>
                  <a:pt x="132" y="1883"/>
                  <a:pt x="103" y="1925"/>
                </a:cubicBezTo>
                <a:cubicBezTo>
                  <a:pt x="79" y="1961"/>
                  <a:pt x="44" y="1981"/>
                  <a:pt x="28" y="1971"/>
                </a:cubicBezTo>
                <a:cubicBezTo>
                  <a:pt x="9" y="1960"/>
                  <a:pt x="3" y="4078"/>
                  <a:pt x="0" y="8361"/>
                </a:cubicBezTo>
                <a:lnTo>
                  <a:pt x="0" y="9611"/>
                </a:lnTo>
                <a:cubicBezTo>
                  <a:pt x="2" y="14896"/>
                  <a:pt x="8" y="19186"/>
                  <a:pt x="15" y="19143"/>
                </a:cubicBezTo>
                <a:cubicBezTo>
                  <a:pt x="33" y="19024"/>
                  <a:pt x="193" y="18717"/>
                  <a:pt x="221" y="18746"/>
                </a:cubicBezTo>
                <a:cubicBezTo>
                  <a:pt x="235" y="18761"/>
                  <a:pt x="240" y="18755"/>
                  <a:pt x="232" y="18732"/>
                </a:cubicBezTo>
                <a:cubicBezTo>
                  <a:pt x="224" y="18710"/>
                  <a:pt x="236" y="18661"/>
                  <a:pt x="262" y="18621"/>
                </a:cubicBezTo>
                <a:cubicBezTo>
                  <a:pt x="308" y="18552"/>
                  <a:pt x="312" y="18552"/>
                  <a:pt x="350" y="18704"/>
                </a:cubicBezTo>
                <a:cubicBezTo>
                  <a:pt x="372" y="18789"/>
                  <a:pt x="390" y="18910"/>
                  <a:pt x="393" y="18971"/>
                </a:cubicBezTo>
                <a:cubicBezTo>
                  <a:pt x="396" y="19032"/>
                  <a:pt x="407" y="19091"/>
                  <a:pt x="415" y="19104"/>
                </a:cubicBezTo>
                <a:cubicBezTo>
                  <a:pt x="422" y="19116"/>
                  <a:pt x="421" y="19152"/>
                  <a:pt x="415" y="19182"/>
                </a:cubicBezTo>
                <a:cubicBezTo>
                  <a:pt x="408" y="19212"/>
                  <a:pt x="420" y="19276"/>
                  <a:pt x="440" y="19325"/>
                </a:cubicBezTo>
                <a:cubicBezTo>
                  <a:pt x="470" y="19396"/>
                  <a:pt x="501" y="19412"/>
                  <a:pt x="591" y="19411"/>
                </a:cubicBezTo>
                <a:cubicBezTo>
                  <a:pt x="750" y="19408"/>
                  <a:pt x="864" y="19495"/>
                  <a:pt x="864" y="19618"/>
                </a:cubicBezTo>
                <a:cubicBezTo>
                  <a:pt x="864" y="19671"/>
                  <a:pt x="852" y="19728"/>
                  <a:pt x="838" y="19743"/>
                </a:cubicBezTo>
                <a:cubicBezTo>
                  <a:pt x="797" y="19784"/>
                  <a:pt x="842" y="19827"/>
                  <a:pt x="952" y="19857"/>
                </a:cubicBezTo>
                <a:cubicBezTo>
                  <a:pt x="1010" y="19873"/>
                  <a:pt x="1057" y="19870"/>
                  <a:pt x="1065" y="19846"/>
                </a:cubicBezTo>
                <a:cubicBezTo>
                  <a:pt x="1084" y="19796"/>
                  <a:pt x="1227" y="19858"/>
                  <a:pt x="1261" y="19932"/>
                </a:cubicBezTo>
                <a:cubicBezTo>
                  <a:pt x="1274" y="19961"/>
                  <a:pt x="1304" y="19996"/>
                  <a:pt x="1328" y="20011"/>
                </a:cubicBezTo>
                <a:cubicBezTo>
                  <a:pt x="1400" y="20056"/>
                  <a:pt x="1377" y="20219"/>
                  <a:pt x="1274" y="20396"/>
                </a:cubicBezTo>
                <a:cubicBezTo>
                  <a:pt x="1221" y="20487"/>
                  <a:pt x="1177" y="20593"/>
                  <a:pt x="1177" y="20632"/>
                </a:cubicBezTo>
                <a:cubicBezTo>
                  <a:pt x="1177" y="20672"/>
                  <a:pt x="1165" y="20727"/>
                  <a:pt x="1149" y="20754"/>
                </a:cubicBezTo>
                <a:cubicBezTo>
                  <a:pt x="1127" y="20791"/>
                  <a:pt x="1126" y="20812"/>
                  <a:pt x="1149" y="20850"/>
                </a:cubicBezTo>
                <a:cubicBezTo>
                  <a:pt x="1173" y="20889"/>
                  <a:pt x="1188" y="20885"/>
                  <a:pt x="1229" y="20843"/>
                </a:cubicBezTo>
                <a:cubicBezTo>
                  <a:pt x="1274" y="20796"/>
                  <a:pt x="1287" y="20801"/>
                  <a:pt x="1315" y="20864"/>
                </a:cubicBezTo>
                <a:cubicBezTo>
                  <a:pt x="1345" y="20932"/>
                  <a:pt x="1350" y="20980"/>
                  <a:pt x="1356" y="21179"/>
                </a:cubicBezTo>
                <a:cubicBezTo>
                  <a:pt x="1357" y="21246"/>
                  <a:pt x="1372" y="21257"/>
                  <a:pt x="1446" y="21246"/>
                </a:cubicBezTo>
                <a:cubicBezTo>
                  <a:pt x="1494" y="21239"/>
                  <a:pt x="1558" y="21254"/>
                  <a:pt x="1585" y="21279"/>
                </a:cubicBezTo>
                <a:cubicBezTo>
                  <a:pt x="1654" y="21340"/>
                  <a:pt x="1649" y="21510"/>
                  <a:pt x="1579" y="21557"/>
                </a:cubicBezTo>
                <a:cubicBezTo>
                  <a:pt x="1547" y="21579"/>
                  <a:pt x="5553" y="21595"/>
                  <a:pt x="11564" y="21596"/>
                </a:cubicBezTo>
                <a:lnTo>
                  <a:pt x="21136" y="21600"/>
                </a:lnTo>
                <a:lnTo>
                  <a:pt x="21164" y="21479"/>
                </a:lnTo>
                <a:cubicBezTo>
                  <a:pt x="21179" y="21413"/>
                  <a:pt x="21207" y="21361"/>
                  <a:pt x="21226" y="21361"/>
                </a:cubicBezTo>
                <a:cubicBezTo>
                  <a:pt x="21246" y="21361"/>
                  <a:pt x="21268" y="21323"/>
                  <a:pt x="21276" y="21275"/>
                </a:cubicBezTo>
                <a:cubicBezTo>
                  <a:pt x="21287" y="21202"/>
                  <a:pt x="21294" y="21196"/>
                  <a:pt x="21325" y="21239"/>
                </a:cubicBezTo>
                <a:cubicBezTo>
                  <a:pt x="21346" y="21268"/>
                  <a:pt x="21365" y="21283"/>
                  <a:pt x="21366" y="21275"/>
                </a:cubicBezTo>
                <a:cubicBezTo>
                  <a:pt x="21367" y="21267"/>
                  <a:pt x="21369" y="21218"/>
                  <a:pt x="21372" y="21168"/>
                </a:cubicBezTo>
                <a:cubicBezTo>
                  <a:pt x="21381" y="21038"/>
                  <a:pt x="21425" y="20979"/>
                  <a:pt x="21514" y="20979"/>
                </a:cubicBezTo>
                <a:lnTo>
                  <a:pt x="21591" y="20979"/>
                </a:lnTo>
                <a:lnTo>
                  <a:pt x="21598" y="10489"/>
                </a:lnTo>
                <a:lnTo>
                  <a:pt x="21600" y="6554"/>
                </a:lnTo>
                <a:cubicBezTo>
                  <a:pt x="21597" y="3763"/>
                  <a:pt x="21591" y="1597"/>
                  <a:pt x="21585" y="1596"/>
                </a:cubicBezTo>
                <a:cubicBezTo>
                  <a:pt x="21358" y="1565"/>
                  <a:pt x="21283" y="1518"/>
                  <a:pt x="21306" y="1421"/>
                </a:cubicBezTo>
                <a:cubicBezTo>
                  <a:pt x="21322" y="1350"/>
                  <a:pt x="21212" y="1239"/>
                  <a:pt x="21125" y="1239"/>
                </a:cubicBezTo>
                <a:cubicBezTo>
                  <a:pt x="21049" y="1239"/>
                  <a:pt x="21009" y="1184"/>
                  <a:pt x="21052" y="1139"/>
                </a:cubicBezTo>
                <a:cubicBezTo>
                  <a:pt x="21067" y="1125"/>
                  <a:pt x="21072" y="1086"/>
                  <a:pt x="21065" y="1057"/>
                </a:cubicBezTo>
                <a:cubicBezTo>
                  <a:pt x="21058" y="1028"/>
                  <a:pt x="21070" y="983"/>
                  <a:pt x="21089" y="957"/>
                </a:cubicBezTo>
                <a:cubicBezTo>
                  <a:pt x="21132" y="898"/>
                  <a:pt x="21131" y="803"/>
                  <a:pt x="21089" y="711"/>
                </a:cubicBezTo>
                <a:cubicBezTo>
                  <a:pt x="21065" y="658"/>
                  <a:pt x="21022" y="639"/>
                  <a:pt x="20919" y="639"/>
                </a:cubicBezTo>
                <a:cubicBezTo>
                  <a:pt x="20777" y="639"/>
                  <a:pt x="20678" y="584"/>
                  <a:pt x="20702" y="518"/>
                </a:cubicBezTo>
                <a:cubicBezTo>
                  <a:pt x="20710" y="497"/>
                  <a:pt x="20705" y="479"/>
                  <a:pt x="20691" y="479"/>
                </a:cubicBezTo>
                <a:cubicBezTo>
                  <a:pt x="20678" y="479"/>
                  <a:pt x="20661" y="499"/>
                  <a:pt x="20653" y="521"/>
                </a:cubicBezTo>
                <a:cubicBezTo>
                  <a:pt x="20644" y="543"/>
                  <a:pt x="20620" y="561"/>
                  <a:pt x="20597" y="561"/>
                </a:cubicBezTo>
                <a:cubicBezTo>
                  <a:pt x="20574" y="561"/>
                  <a:pt x="20542" y="581"/>
                  <a:pt x="20526" y="607"/>
                </a:cubicBezTo>
                <a:cubicBezTo>
                  <a:pt x="20483" y="678"/>
                  <a:pt x="20249" y="692"/>
                  <a:pt x="20219" y="625"/>
                </a:cubicBezTo>
                <a:cubicBezTo>
                  <a:pt x="20205" y="595"/>
                  <a:pt x="20153" y="537"/>
                  <a:pt x="20101" y="496"/>
                </a:cubicBezTo>
                <a:cubicBezTo>
                  <a:pt x="20048" y="455"/>
                  <a:pt x="20000" y="388"/>
                  <a:pt x="19995" y="346"/>
                </a:cubicBezTo>
                <a:cubicBezTo>
                  <a:pt x="19991" y="305"/>
                  <a:pt x="19950" y="210"/>
                  <a:pt x="19905" y="136"/>
                </a:cubicBezTo>
                <a:lnTo>
                  <a:pt x="19826" y="0"/>
                </a:lnTo>
                <a:lnTo>
                  <a:pt x="18047" y="0"/>
                </a:lnTo>
                <a:close/>
                <a:moveTo>
                  <a:pt x="2625" y="5775"/>
                </a:moveTo>
                <a:cubicBezTo>
                  <a:pt x="2663" y="5779"/>
                  <a:pt x="2700" y="5830"/>
                  <a:pt x="2730" y="5929"/>
                </a:cubicBezTo>
                <a:cubicBezTo>
                  <a:pt x="2764" y="6038"/>
                  <a:pt x="2777" y="6044"/>
                  <a:pt x="2881" y="6032"/>
                </a:cubicBezTo>
                <a:cubicBezTo>
                  <a:pt x="2991" y="6019"/>
                  <a:pt x="2993" y="6025"/>
                  <a:pt x="2995" y="6139"/>
                </a:cubicBezTo>
                <a:cubicBezTo>
                  <a:pt x="2995" y="6204"/>
                  <a:pt x="3007" y="6263"/>
                  <a:pt x="3022" y="6271"/>
                </a:cubicBezTo>
                <a:cubicBezTo>
                  <a:pt x="3088" y="6308"/>
                  <a:pt x="3209" y="6467"/>
                  <a:pt x="3209" y="6518"/>
                </a:cubicBezTo>
                <a:cubicBezTo>
                  <a:pt x="3209" y="6608"/>
                  <a:pt x="3090" y="6638"/>
                  <a:pt x="2980" y="6575"/>
                </a:cubicBezTo>
                <a:cubicBezTo>
                  <a:pt x="2924" y="6543"/>
                  <a:pt x="2877" y="6522"/>
                  <a:pt x="2874" y="6529"/>
                </a:cubicBezTo>
                <a:cubicBezTo>
                  <a:pt x="2872" y="6535"/>
                  <a:pt x="2841" y="6602"/>
                  <a:pt x="2803" y="6679"/>
                </a:cubicBezTo>
                <a:cubicBezTo>
                  <a:pt x="2766" y="6756"/>
                  <a:pt x="2714" y="6823"/>
                  <a:pt x="2692" y="6825"/>
                </a:cubicBezTo>
                <a:cubicBezTo>
                  <a:pt x="2631" y="6831"/>
                  <a:pt x="2505" y="6711"/>
                  <a:pt x="2460" y="6604"/>
                </a:cubicBezTo>
                <a:cubicBezTo>
                  <a:pt x="2422" y="6514"/>
                  <a:pt x="2422" y="6508"/>
                  <a:pt x="2477" y="6439"/>
                </a:cubicBezTo>
                <a:cubicBezTo>
                  <a:pt x="2530" y="6372"/>
                  <a:pt x="2531" y="6361"/>
                  <a:pt x="2494" y="6293"/>
                </a:cubicBezTo>
                <a:cubicBezTo>
                  <a:pt x="2465" y="6239"/>
                  <a:pt x="2462" y="6201"/>
                  <a:pt x="2479" y="6150"/>
                </a:cubicBezTo>
                <a:cubicBezTo>
                  <a:pt x="2492" y="6111"/>
                  <a:pt x="2495" y="6064"/>
                  <a:pt x="2488" y="6043"/>
                </a:cubicBezTo>
                <a:cubicBezTo>
                  <a:pt x="2480" y="6022"/>
                  <a:pt x="2492" y="5957"/>
                  <a:pt x="2513" y="5904"/>
                </a:cubicBezTo>
                <a:cubicBezTo>
                  <a:pt x="2549" y="5812"/>
                  <a:pt x="2587" y="5771"/>
                  <a:pt x="2625" y="577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504</Words>
  <Application>Microsoft Office PowerPoint</Application>
  <PresentationFormat>On-screen Show (4:3)</PresentationFormat>
  <Paragraphs>78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 Love of Thunder</vt:lpstr>
      <vt:lpstr>Amity Jack</vt:lpstr>
      <vt:lpstr>Anchor Jack</vt:lpstr>
      <vt:lpstr>F*ck Beans</vt:lpstr>
      <vt:lpstr>German Beauty</vt:lpstr>
      <vt:lpstr>Gill Sans</vt:lpstr>
      <vt:lpstr>Helvetica</vt:lpstr>
      <vt:lpstr>Jazz LET</vt:lpstr>
      <vt:lpstr>KeiserSousa</vt:lpstr>
      <vt:lpstr>Komikazoom</vt:lpstr>
      <vt:lpstr>libre</vt:lpstr>
      <vt:lpstr>Lucida Grande</vt:lpstr>
      <vt:lpstr>Palatino</vt:lpstr>
      <vt:lpstr>SF Fedora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Mc Lin</dc:creator>
  <cp:lastModifiedBy>alison McLin</cp:lastModifiedBy>
  <cp:revision>3</cp:revision>
  <dcterms:modified xsi:type="dcterms:W3CDTF">2019-12-06T18:47:27Z</dcterms:modified>
</cp:coreProperties>
</file>