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/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/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/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/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/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535350" y="2352875"/>
            <a:ext cx="1857300" cy="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535350" y="2961325"/>
            <a:ext cx="24189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562175" y="4250075"/>
            <a:ext cx="1857300" cy="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562175" y="4858525"/>
            <a:ext cx="24189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3867150" y="2961325"/>
            <a:ext cx="2576700" cy="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3867150" y="3569775"/>
            <a:ext cx="24189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8023550" y="2393425"/>
            <a:ext cx="1605900" cy="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7172125" y="3001875"/>
            <a:ext cx="24189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2" name="Shape 62"/>
          <p:cNvSpPr txBox="1"/>
          <p:nvPr/>
        </p:nvSpPr>
        <p:spPr>
          <a:xfrm>
            <a:off x="8023550" y="4250075"/>
            <a:ext cx="1605900" cy="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3" name="Shape 63"/>
          <p:cNvSpPr txBox="1"/>
          <p:nvPr/>
        </p:nvSpPr>
        <p:spPr>
          <a:xfrm>
            <a:off x="7172125" y="4858525"/>
            <a:ext cx="24189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4" name="Shape 64"/>
          <p:cNvSpPr txBox="1"/>
          <p:nvPr/>
        </p:nvSpPr>
        <p:spPr>
          <a:xfrm>
            <a:off x="3867150" y="5625200"/>
            <a:ext cx="24189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5" name="Shape 65"/>
          <p:cNvSpPr txBox="1"/>
          <p:nvPr/>
        </p:nvSpPr>
        <p:spPr>
          <a:xfrm>
            <a:off x="3867150" y="6233650"/>
            <a:ext cx="24189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6" name="Shape 66"/>
          <p:cNvSpPr txBox="1"/>
          <p:nvPr/>
        </p:nvSpPr>
        <p:spPr>
          <a:xfrm>
            <a:off x="562175" y="6173750"/>
            <a:ext cx="1857300" cy="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7" name="Shape 67"/>
          <p:cNvSpPr txBox="1"/>
          <p:nvPr/>
        </p:nvSpPr>
        <p:spPr>
          <a:xfrm>
            <a:off x="562175" y="6782200"/>
            <a:ext cx="24189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8" name="Shape 68"/>
          <p:cNvSpPr txBox="1"/>
          <p:nvPr/>
        </p:nvSpPr>
        <p:spPr>
          <a:xfrm>
            <a:off x="8023550" y="6140675"/>
            <a:ext cx="1605900" cy="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9" name="Shape 69"/>
          <p:cNvSpPr txBox="1"/>
          <p:nvPr/>
        </p:nvSpPr>
        <p:spPr>
          <a:xfrm>
            <a:off x="7172125" y="6749125"/>
            <a:ext cx="24189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