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581600" y="3079100"/>
            <a:ext cx="70476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514925" y="3945875"/>
            <a:ext cx="70476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581600" y="4926950"/>
            <a:ext cx="70476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676850" y="6174725"/>
            <a:ext cx="70476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 rot="-315870">
            <a:off x="928938" y="7771759"/>
            <a:ext cx="6418274" cy="131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3" name="Rounded Rectangle 2"/>
          <p:cNvSpPr/>
          <p:nvPr/>
        </p:nvSpPr>
        <p:spPr>
          <a:xfrm>
            <a:off x="309716" y="191729"/>
            <a:ext cx="7414734" cy="6046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9716" y="191729"/>
            <a:ext cx="7252809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Name/s: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2</cp:revision>
  <dcterms:modified xsi:type="dcterms:W3CDTF">2019-08-27T19:47:58Z</dcterms:modified>
</cp:coreProperties>
</file>