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64" y="-9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10584" y="685800"/>
            <a:ext cx="4437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47967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900" cy="310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9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900" cy="296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900" cy="1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900" cy="12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400" cy="61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400" cy="55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5527050" y="2856550"/>
            <a:ext cx="465000" cy="41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5527050" y="2856550"/>
            <a:ext cx="465000" cy="41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5527050" y="2856550"/>
            <a:ext cx="465000" cy="41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5527050" y="3344650"/>
            <a:ext cx="465000" cy="4119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527050" y="3344650"/>
            <a:ext cx="465000" cy="4119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5527050" y="3344650"/>
            <a:ext cx="465000" cy="4119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5527050" y="3832750"/>
            <a:ext cx="465000" cy="4119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5527050" y="3832750"/>
            <a:ext cx="465000" cy="4119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4869300" y="2302150"/>
            <a:ext cx="178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Drag and drop on the correct Territory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8903"/>
            <a:ext cx="982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Aggression Before the War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4025700" y="2338375"/>
            <a:ext cx="44640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3965525" y="2969075"/>
            <a:ext cx="44640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4025700" y="3739875"/>
            <a:ext cx="44640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3965525" y="4928600"/>
            <a:ext cx="52815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4025700" y="5692175"/>
            <a:ext cx="52815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4025700" y="6415875"/>
            <a:ext cx="52815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8600" y="28903"/>
            <a:ext cx="982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Aggression Before the War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8549700" y="4039000"/>
            <a:ext cx="465000" cy="41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8549700" y="4039000"/>
            <a:ext cx="465000" cy="41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549700" y="4039000"/>
            <a:ext cx="465000" cy="41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549700" y="4527100"/>
            <a:ext cx="465000" cy="4119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549700" y="4527100"/>
            <a:ext cx="465000" cy="4119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8549700" y="5015200"/>
            <a:ext cx="465000" cy="4119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7891950" y="3454400"/>
            <a:ext cx="178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Drag and drop on the correct Territory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8903"/>
            <a:ext cx="982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Aggression Before the War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1700625" y="2364950"/>
            <a:ext cx="4464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850325" y="3380950"/>
            <a:ext cx="5241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923625" y="4157800"/>
            <a:ext cx="52410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923625" y="5306650"/>
            <a:ext cx="52410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923625" y="6455500"/>
            <a:ext cx="52410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8600" y="28903"/>
            <a:ext cx="982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Aggression Before the War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082875" y="2338375"/>
            <a:ext cx="465000" cy="41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082875" y="2338375"/>
            <a:ext cx="465000" cy="41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082875" y="2338375"/>
            <a:ext cx="465000" cy="411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082875" y="2826475"/>
            <a:ext cx="465000" cy="4119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082875" y="2826475"/>
            <a:ext cx="465000" cy="4119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082875" y="3314575"/>
            <a:ext cx="465000" cy="4119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082875" y="3314575"/>
            <a:ext cx="465000" cy="4119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425125" y="1647475"/>
            <a:ext cx="178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Drag and drop on the correct Territory</a:t>
            </a:r>
            <a:endParaRPr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8903"/>
            <a:ext cx="982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Aggression Before the War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4038975" y="2843250"/>
            <a:ext cx="54075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4111650" y="3859250"/>
            <a:ext cx="54075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4111650" y="4875250"/>
            <a:ext cx="5407500" cy="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4111650" y="6025050"/>
            <a:ext cx="5407500" cy="1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8600" y="28903"/>
            <a:ext cx="982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Aggression Before the War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</Words>
  <Application>Microsoft Office PowerPoint</Application>
  <PresentationFormat>Custom</PresentationFormat>
  <Paragraphs>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2</cp:revision>
  <dcterms:modified xsi:type="dcterms:W3CDTF">2019-02-04T17:56:14Z</dcterms:modified>
</cp:coreProperties>
</file>