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06" y="-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79356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680025" y="8742275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5" name="Shape 55"/>
          <p:cNvSpPr txBox="1"/>
          <p:nvPr/>
        </p:nvSpPr>
        <p:spPr>
          <a:xfrm>
            <a:off x="680025" y="7796925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6" name="Shape 56"/>
          <p:cNvSpPr txBox="1"/>
          <p:nvPr/>
        </p:nvSpPr>
        <p:spPr>
          <a:xfrm>
            <a:off x="680025" y="7021775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7" name="Shape 57"/>
          <p:cNvSpPr txBox="1"/>
          <p:nvPr/>
        </p:nvSpPr>
        <p:spPr>
          <a:xfrm>
            <a:off x="645225" y="6059425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8" name="Shape 58"/>
          <p:cNvSpPr txBox="1"/>
          <p:nvPr/>
        </p:nvSpPr>
        <p:spPr>
          <a:xfrm>
            <a:off x="645225" y="5097075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9" name="Shape 59"/>
          <p:cNvSpPr txBox="1"/>
          <p:nvPr/>
        </p:nvSpPr>
        <p:spPr>
          <a:xfrm>
            <a:off x="645225" y="4134725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0" name="Shape 60"/>
          <p:cNvSpPr txBox="1"/>
          <p:nvPr/>
        </p:nvSpPr>
        <p:spPr>
          <a:xfrm>
            <a:off x="680025" y="3172375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" name="Rectangle 1"/>
          <p:cNvSpPr/>
          <p:nvPr/>
        </p:nvSpPr>
        <p:spPr>
          <a:xfrm>
            <a:off x="304800" y="0"/>
            <a:ext cx="7162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620450" y="2457550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6" name="Shape 66"/>
          <p:cNvSpPr txBox="1"/>
          <p:nvPr/>
        </p:nvSpPr>
        <p:spPr>
          <a:xfrm>
            <a:off x="670725" y="3409850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7" name="Shape 67"/>
          <p:cNvSpPr txBox="1"/>
          <p:nvPr/>
        </p:nvSpPr>
        <p:spPr>
          <a:xfrm>
            <a:off x="670725" y="4362150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8" name="Shape 68"/>
          <p:cNvSpPr txBox="1"/>
          <p:nvPr/>
        </p:nvSpPr>
        <p:spPr>
          <a:xfrm>
            <a:off x="620450" y="5476150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9" name="Shape 69"/>
          <p:cNvSpPr txBox="1"/>
          <p:nvPr/>
        </p:nvSpPr>
        <p:spPr>
          <a:xfrm>
            <a:off x="483525" y="6428450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0" name="Shape 70"/>
          <p:cNvSpPr txBox="1"/>
          <p:nvPr/>
        </p:nvSpPr>
        <p:spPr>
          <a:xfrm>
            <a:off x="483525" y="7380750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1" name="Shape 71"/>
          <p:cNvSpPr txBox="1"/>
          <p:nvPr/>
        </p:nvSpPr>
        <p:spPr>
          <a:xfrm>
            <a:off x="584850" y="8367100"/>
            <a:ext cx="4068300" cy="9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637475" y="2985150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7" name="Shape 77"/>
          <p:cNvSpPr txBox="1"/>
          <p:nvPr/>
        </p:nvSpPr>
        <p:spPr>
          <a:xfrm>
            <a:off x="594175" y="3784275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8" name="Shape 78"/>
          <p:cNvSpPr txBox="1"/>
          <p:nvPr/>
        </p:nvSpPr>
        <p:spPr>
          <a:xfrm>
            <a:off x="594175" y="2311350"/>
            <a:ext cx="40683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9" name="Shape 79"/>
          <p:cNvSpPr txBox="1"/>
          <p:nvPr/>
        </p:nvSpPr>
        <p:spPr>
          <a:xfrm>
            <a:off x="559375" y="4752825"/>
            <a:ext cx="40683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0" name="Shape 80"/>
          <p:cNvSpPr txBox="1"/>
          <p:nvPr/>
        </p:nvSpPr>
        <p:spPr>
          <a:xfrm>
            <a:off x="559375" y="5347725"/>
            <a:ext cx="40683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1" name="Shape 81"/>
          <p:cNvSpPr txBox="1"/>
          <p:nvPr/>
        </p:nvSpPr>
        <p:spPr>
          <a:xfrm>
            <a:off x="559375" y="6096175"/>
            <a:ext cx="40683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2" name="Shape 82"/>
          <p:cNvSpPr txBox="1"/>
          <p:nvPr/>
        </p:nvSpPr>
        <p:spPr>
          <a:xfrm>
            <a:off x="594175" y="7354825"/>
            <a:ext cx="40683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3" name="Shape 83"/>
          <p:cNvSpPr txBox="1"/>
          <p:nvPr/>
        </p:nvSpPr>
        <p:spPr>
          <a:xfrm>
            <a:off x="559375" y="8085900"/>
            <a:ext cx="40683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4" name="Shape 84"/>
          <p:cNvSpPr txBox="1"/>
          <p:nvPr/>
        </p:nvSpPr>
        <p:spPr>
          <a:xfrm>
            <a:off x="559375" y="8868025"/>
            <a:ext cx="40683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577900" y="2287375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0" name="Shape 90"/>
          <p:cNvSpPr txBox="1"/>
          <p:nvPr/>
        </p:nvSpPr>
        <p:spPr>
          <a:xfrm>
            <a:off x="577900" y="2848225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1" name="Shape 91"/>
          <p:cNvSpPr txBox="1"/>
          <p:nvPr/>
        </p:nvSpPr>
        <p:spPr>
          <a:xfrm>
            <a:off x="577900" y="3596300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2" name="Shape 92"/>
          <p:cNvSpPr txBox="1"/>
          <p:nvPr/>
        </p:nvSpPr>
        <p:spPr>
          <a:xfrm>
            <a:off x="619675" y="4769700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3" name="Shape 93"/>
          <p:cNvSpPr txBox="1"/>
          <p:nvPr/>
        </p:nvSpPr>
        <p:spPr>
          <a:xfrm>
            <a:off x="619675" y="5483725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4" name="Shape 94"/>
          <p:cNvSpPr txBox="1"/>
          <p:nvPr/>
        </p:nvSpPr>
        <p:spPr>
          <a:xfrm>
            <a:off x="577900" y="6257325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5" name="Shape 95"/>
          <p:cNvSpPr txBox="1"/>
          <p:nvPr/>
        </p:nvSpPr>
        <p:spPr>
          <a:xfrm>
            <a:off x="577900" y="7371150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6" name="Shape 96"/>
          <p:cNvSpPr txBox="1"/>
          <p:nvPr/>
        </p:nvSpPr>
        <p:spPr>
          <a:xfrm>
            <a:off x="577900" y="8076675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7" name="Shape 97"/>
          <p:cNvSpPr txBox="1"/>
          <p:nvPr/>
        </p:nvSpPr>
        <p:spPr>
          <a:xfrm>
            <a:off x="543075" y="8850300"/>
            <a:ext cx="4068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2</cp:revision>
  <dcterms:modified xsi:type="dcterms:W3CDTF">2019-04-26T16:49:32Z</dcterms:modified>
</cp:coreProperties>
</file>