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6858000" cy="9144000" type="letter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>
        <p:scale>
          <a:sx n="60" d="100"/>
          <a:sy n="60" d="100"/>
        </p:scale>
        <p:origin x="184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AF62FC-FE23-4F5A-B2C6-A4080468D40C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A733A5D-8DD4-4C01-8F95-78D7DCF885F6}">
      <dgm:prSet phldrT="[Text]"/>
      <dgm:spPr/>
      <dgm:t>
        <a:bodyPr/>
        <a:lstStyle/>
        <a:p>
          <a:r>
            <a:rPr lang="en-US" b="1" dirty="0" smtClean="0"/>
            <a:t>Reasons for Colonial Expansion</a:t>
          </a:r>
          <a:endParaRPr lang="en-US" b="1" dirty="0"/>
        </a:p>
      </dgm:t>
    </dgm:pt>
    <dgm:pt modelId="{3E5C3901-5FD9-4310-858F-0798667B48E4}" type="parTrans" cxnId="{36086419-3959-4650-9702-070FD19833C6}">
      <dgm:prSet/>
      <dgm:spPr/>
      <dgm:t>
        <a:bodyPr/>
        <a:lstStyle/>
        <a:p>
          <a:endParaRPr lang="en-US" b="1"/>
        </a:p>
      </dgm:t>
    </dgm:pt>
    <dgm:pt modelId="{B35B4E19-6175-4390-B4B5-FFDAEB018B8C}" type="sibTrans" cxnId="{36086419-3959-4650-9702-070FD19833C6}">
      <dgm:prSet/>
      <dgm:spPr/>
      <dgm:t>
        <a:bodyPr/>
        <a:lstStyle/>
        <a:p>
          <a:endParaRPr lang="en-US" b="1"/>
        </a:p>
      </dgm:t>
    </dgm:pt>
    <dgm:pt modelId="{5D3E1414-3228-45D7-9A1D-3D7717619E4C}">
      <dgm:prSet phldrT="[Text]" phldr="1"/>
      <dgm:spPr/>
      <dgm:t>
        <a:bodyPr/>
        <a:lstStyle/>
        <a:p>
          <a:endParaRPr lang="en-US" b="1"/>
        </a:p>
      </dgm:t>
    </dgm:pt>
    <dgm:pt modelId="{452E3BAE-6473-4B28-87BA-B8303EF1F9FD}" type="parTrans" cxnId="{8DEB90D7-C700-4DB6-9B35-D8A7DE521BF0}">
      <dgm:prSet/>
      <dgm:spPr/>
      <dgm:t>
        <a:bodyPr/>
        <a:lstStyle/>
        <a:p>
          <a:endParaRPr lang="en-US" b="1"/>
        </a:p>
      </dgm:t>
    </dgm:pt>
    <dgm:pt modelId="{4996A45B-E61C-4D88-829F-B0A07EE21F78}" type="sibTrans" cxnId="{8DEB90D7-C700-4DB6-9B35-D8A7DE521BF0}">
      <dgm:prSet/>
      <dgm:spPr/>
      <dgm:t>
        <a:bodyPr/>
        <a:lstStyle/>
        <a:p>
          <a:endParaRPr lang="en-US" b="1"/>
        </a:p>
      </dgm:t>
    </dgm:pt>
    <dgm:pt modelId="{4870A593-470A-434D-BA5F-F1516D17A953}">
      <dgm:prSet phldrT="[Text]" phldr="1"/>
      <dgm:spPr/>
      <dgm:t>
        <a:bodyPr/>
        <a:lstStyle/>
        <a:p>
          <a:endParaRPr lang="en-US" b="1"/>
        </a:p>
      </dgm:t>
    </dgm:pt>
    <dgm:pt modelId="{97F6E61D-0E18-4717-9422-5E98F9169028}" type="parTrans" cxnId="{C27A703C-41DB-44F7-A8E3-2546B422617F}">
      <dgm:prSet/>
      <dgm:spPr/>
      <dgm:t>
        <a:bodyPr/>
        <a:lstStyle/>
        <a:p>
          <a:endParaRPr lang="en-US" b="1"/>
        </a:p>
      </dgm:t>
    </dgm:pt>
    <dgm:pt modelId="{70F41F50-0134-4A9A-9A48-597009A9A0F5}" type="sibTrans" cxnId="{C27A703C-41DB-44F7-A8E3-2546B422617F}">
      <dgm:prSet/>
      <dgm:spPr/>
      <dgm:t>
        <a:bodyPr/>
        <a:lstStyle/>
        <a:p>
          <a:endParaRPr lang="en-US" b="1"/>
        </a:p>
      </dgm:t>
    </dgm:pt>
    <dgm:pt modelId="{4BAE7F2C-01B1-4FC0-BEB9-1371CE834CD0}">
      <dgm:prSet phldrT="[Text]" phldr="1"/>
      <dgm:spPr/>
      <dgm:t>
        <a:bodyPr/>
        <a:lstStyle/>
        <a:p>
          <a:endParaRPr lang="en-US" b="1"/>
        </a:p>
      </dgm:t>
    </dgm:pt>
    <dgm:pt modelId="{8669944D-B82A-451D-9687-D20F87960069}" type="parTrans" cxnId="{5DC32227-D7C4-4363-8198-20E6439E9FCA}">
      <dgm:prSet/>
      <dgm:spPr/>
      <dgm:t>
        <a:bodyPr/>
        <a:lstStyle/>
        <a:p>
          <a:endParaRPr lang="en-US" b="1"/>
        </a:p>
      </dgm:t>
    </dgm:pt>
    <dgm:pt modelId="{5E502D29-742C-4668-B830-23B3B216D11D}" type="sibTrans" cxnId="{5DC32227-D7C4-4363-8198-20E6439E9FCA}">
      <dgm:prSet/>
      <dgm:spPr/>
      <dgm:t>
        <a:bodyPr/>
        <a:lstStyle/>
        <a:p>
          <a:endParaRPr lang="en-US" b="1"/>
        </a:p>
      </dgm:t>
    </dgm:pt>
    <dgm:pt modelId="{FC27A0BC-C05E-4760-80BC-7FB5B7ECD6F5}" type="pres">
      <dgm:prSet presAssocID="{0FAF62FC-FE23-4F5A-B2C6-A4080468D40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8F17E2-20D6-42EE-8E85-B4043ADF41A8}" type="pres">
      <dgm:prSet presAssocID="{7A733A5D-8DD4-4C01-8F95-78D7DCF885F6}" presName="roof" presStyleLbl="dkBgShp" presStyleIdx="0" presStyleCnt="2"/>
      <dgm:spPr/>
      <dgm:t>
        <a:bodyPr/>
        <a:lstStyle/>
        <a:p>
          <a:endParaRPr lang="en-US"/>
        </a:p>
      </dgm:t>
    </dgm:pt>
    <dgm:pt modelId="{CD570947-BE89-4894-9F49-19D187B6B7F7}" type="pres">
      <dgm:prSet presAssocID="{7A733A5D-8DD4-4C01-8F95-78D7DCF885F6}" presName="pillars" presStyleCnt="0"/>
      <dgm:spPr/>
    </dgm:pt>
    <dgm:pt modelId="{DE816D53-B84D-4ADF-BDD5-A6C4CB7C7010}" type="pres">
      <dgm:prSet presAssocID="{7A733A5D-8DD4-4C01-8F95-78D7DCF885F6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48629C-AA2E-49B8-ADD5-C8A5E8FE0E61}" type="pres">
      <dgm:prSet presAssocID="{4870A593-470A-434D-BA5F-F1516D17A953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688826-4B90-4324-9FC5-0B8FB8C70364}" type="pres">
      <dgm:prSet presAssocID="{4BAE7F2C-01B1-4FC0-BEB9-1371CE834CD0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506FB6-21F6-46EF-861A-10374F6F8128}" type="pres">
      <dgm:prSet presAssocID="{7A733A5D-8DD4-4C01-8F95-78D7DCF885F6}" presName="base" presStyleLbl="dkBgShp" presStyleIdx="1" presStyleCnt="2"/>
      <dgm:spPr/>
    </dgm:pt>
  </dgm:ptLst>
  <dgm:cxnLst>
    <dgm:cxn modelId="{E89F4CD4-F4A2-4452-B17B-C4647C8D83A8}" type="presOf" srcId="{0FAF62FC-FE23-4F5A-B2C6-A4080468D40C}" destId="{FC27A0BC-C05E-4760-80BC-7FB5B7ECD6F5}" srcOrd="0" destOrd="0" presId="urn:microsoft.com/office/officeart/2005/8/layout/hList3"/>
    <dgm:cxn modelId="{43F38481-CDD8-4345-8CD6-EE338556B4C7}" type="presOf" srcId="{4BAE7F2C-01B1-4FC0-BEB9-1371CE834CD0}" destId="{43688826-4B90-4324-9FC5-0B8FB8C70364}" srcOrd="0" destOrd="0" presId="urn:microsoft.com/office/officeart/2005/8/layout/hList3"/>
    <dgm:cxn modelId="{8DEB90D7-C700-4DB6-9B35-D8A7DE521BF0}" srcId="{7A733A5D-8DD4-4C01-8F95-78D7DCF885F6}" destId="{5D3E1414-3228-45D7-9A1D-3D7717619E4C}" srcOrd="0" destOrd="0" parTransId="{452E3BAE-6473-4B28-87BA-B8303EF1F9FD}" sibTransId="{4996A45B-E61C-4D88-829F-B0A07EE21F78}"/>
    <dgm:cxn modelId="{0778BC8C-5515-424B-9518-277AF0B62ADD}" type="presOf" srcId="{7A733A5D-8DD4-4C01-8F95-78D7DCF885F6}" destId="{DB8F17E2-20D6-42EE-8E85-B4043ADF41A8}" srcOrd="0" destOrd="0" presId="urn:microsoft.com/office/officeart/2005/8/layout/hList3"/>
    <dgm:cxn modelId="{5DC32227-D7C4-4363-8198-20E6439E9FCA}" srcId="{7A733A5D-8DD4-4C01-8F95-78D7DCF885F6}" destId="{4BAE7F2C-01B1-4FC0-BEB9-1371CE834CD0}" srcOrd="2" destOrd="0" parTransId="{8669944D-B82A-451D-9687-D20F87960069}" sibTransId="{5E502D29-742C-4668-B830-23B3B216D11D}"/>
    <dgm:cxn modelId="{C27A703C-41DB-44F7-A8E3-2546B422617F}" srcId="{7A733A5D-8DD4-4C01-8F95-78D7DCF885F6}" destId="{4870A593-470A-434D-BA5F-F1516D17A953}" srcOrd="1" destOrd="0" parTransId="{97F6E61D-0E18-4717-9422-5E98F9169028}" sibTransId="{70F41F50-0134-4A9A-9A48-597009A9A0F5}"/>
    <dgm:cxn modelId="{36086419-3959-4650-9702-070FD19833C6}" srcId="{0FAF62FC-FE23-4F5A-B2C6-A4080468D40C}" destId="{7A733A5D-8DD4-4C01-8F95-78D7DCF885F6}" srcOrd="0" destOrd="0" parTransId="{3E5C3901-5FD9-4310-858F-0798667B48E4}" sibTransId="{B35B4E19-6175-4390-B4B5-FFDAEB018B8C}"/>
    <dgm:cxn modelId="{F8C0E7CF-8563-47BD-805D-5257DA10971F}" type="presOf" srcId="{5D3E1414-3228-45D7-9A1D-3D7717619E4C}" destId="{DE816D53-B84D-4ADF-BDD5-A6C4CB7C7010}" srcOrd="0" destOrd="0" presId="urn:microsoft.com/office/officeart/2005/8/layout/hList3"/>
    <dgm:cxn modelId="{7D1E8C91-664D-4134-85EF-0449223DE36E}" type="presOf" srcId="{4870A593-470A-434D-BA5F-F1516D17A953}" destId="{D348629C-AA2E-49B8-ADD5-C8A5E8FE0E61}" srcOrd="0" destOrd="0" presId="urn:microsoft.com/office/officeart/2005/8/layout/hList3"/>
    <dgm:cxn modelId="{10B70C49-9A2A-47D7-80E6-846FF7A36534}" type="presParOf" srcId="{FC27A0BC-C05E-4760-80BC-7FB5B7ECD6F5}" destId="{DB8F17E2-20D6-42EE-8E85-B4043ADF41A8}" srcOrd="0" destOrd="0" presId="urn:microsoft.com/office/officeart/2005/8/layout/hList3"/>
    <dgm:cxn modelId="{37EF30EA-42E8-415A-B79C-47C24321A4A7}" type="presParOf" srcId="{FC27A0BC-C05E-4760-80BC-7FB5B7ECD6F5}" destId="{CD570947-BE89-4894-9F49-19D187B6B7F7}" srcOrd="1" destOrd="0" presId="urn:microsoft.com/office/officeart/2005/8/layout/hList3"/>
    <dgm:cxn modelId="{FBDAEE61-5395-4C53-BC4F-B22EE55CD647}" type="presParOf" srcId="{CD570947-BE89-4894-9F49-19D187B6B7F7}" destId="{DE816D53-B84D-4ADF-BDD5-A6C4CB7C7010}" srcOrd="0" destOrd="0" presId="urn:microsoft.com/office/officeart/2005/8/layout/hList3"/>
    <dgm:cxn modelId="{834C7EA8-36D1-4082-9ACC-90D22D304562}" type="presParOf" srcId="{CD570947-BE89-4894-9F49-19D187B6B7F7}" destId="{D348629C-AA2E-49B8-ADD5-C8A5E8FE0E61}" srcOrd="1" destOrd="0" presId="urn:microsoft.com/office/officeart/2005/8/layout/hList3"/>
    <dgm:cxn modelId="{DC478863-62EB-4848-9AD1-81A355E83230}" type="presParOf" srcId="{CD570947-BE89-4894-9F49-19D187B6B7F7}" destId="{43688826-4B90-4324-9FC5-0B8FB8C70364}" srcOrd="2" destOrd="0" presId="urn:microsoft.com/office/officeart/2005/8/layout/hList3"/>
    <dgm:cxn modelId="{A06F6314-CDAC-4B5D-A9E2-97933954676B}" type="presParOf" srcId="{FC27A0BC-C05E-4760-80BC-7FB5B7ECD6F5}" destId="{40506FB6-21F6-46EF-861A-10374F6F812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38E68F3-7A26-437F-BC2F-0FF06D470B24}" type="doc">
      <dgm:prSet loTypeId="urn:microsoft.com/office/officeart/2008/layout/PictureAccent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4D2199E-7483-4DC0-807F-8C006FBBD183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</a:rPr>
            <a:t>Caribbean as an        “American Lake”</a:t>
          </a:r>
          <a:endParaRPr lang="en-US" sz="1800" b="1" dirty="0">
            <a:solidFill>
              <a:schemeClr val="bg1"/>
            </a:solidFill>
          </a:endParaRPr>
        </a:p>
      </dgm:t>
    </dgm:pt>
    <dgm:pt modelId="{7770E0BC-E37E-4E98-963C-77A6E7310C37}" type="parTrans" cxnId="{F82AE1BC-7C99-490D-AA9D-9635F55C8511}">
      <dgm:prSet/>
      <dgm:spPr/>
      <dgm:t>
        <a:bodyPr/>
        <a:lstStyle/>
        <a:p>
          <a:endParaRPr lang="en-US"/>
        </a:p>
      </dgm:t>
    </dgm:pt>
    <dgm:pt modelId="{CB642E84-DE68-4321-B834-2482BD2CFFFB}" type="sibTrans" cxnId="{F82AE1BC-7C99-490D-AA9D-9635F55C8511}">
      <dgm:prSet/>
      <dgm:spPr/>
      <dgm:t>
        <a:bodyPr/>
        <a:lstStyle/>
        <a:p>
          <a:endParaRPr lang="en-US"/>
        </a:p>
      </dgm:t>
    </dgm:pt>
    <dgm:pt modelId="{944DB939-E806-494B-9F47-747B764CEA1B}">
      <dgm:prSet phldrT="[Text]" custT="1"/>
      <dgm:spPr/>
      <dgm:t>
        <a:bodyPr anchor="t"/>
        <a:lstStyle/>
        <a:p>
          <a:r>
            <a:rPr lang="en-US" sz="800" b="1" dirty="0" smtClean="0"/>
            <a:t>Monroe Doctrine (1823)</a:t>
          </a:r>
          <a:endParaRPr lang="en-US" sz="800" b="1" dirty="0"/>
        </a:p>
      </dgm:t>
    </dgm:pt>
    <dgm:pt modelId="{B7DD5862-B3FC-40F7-8B7B-8A4BC7DA5F85}" type="parTrans" cxnId="{16F9B78F-5E94-4FA8-B56D-4722519FA651}">
      <dgm:prSet/>
      <dgm:spPr/>
      <dgm:t>
        <a:bodyPr/>
        <a:lstStyle/>
        <a:p>
          <a:endParaRPr lang="en-US"/>
        </a:p>
      </dgm:t>
    </dgm:pt>
    <dgm:pt modelId="{3BCA9119-4797-46F5-93D7-EB0A74A7FE56}" type="sibTrans" cxnId="{16F9B78F-5E94-4FA8-B56D-4722519FA651}">
      <dgm:prSet/>
      <dgm:spPr/>
      <dgm:t>
        <a:bodyPr/>
        <a:lstStyle/>
        <a:p>
          <a:endParaRPr lang="en-US"/>
        </a:p>
      </dgm:t>
    </dgm:pt>
    <dgm:pt modelId="{33ABCEA2-3455-4CAE-BC77-EE598376ABF4}">
      <dgm:prSet phldrT="[Text]" custT="1"/>
      <dgm:spPr/>
      <dgm:t>
        <a:bodyPr anchor="t"/>
        <a:lstStyle/>
        <a:p>
          <a:r>
            <a:rPr lang="en-US" sz="800" b="1" dirty="0" smtClean="0"/>
            <a:t>Roosevelt Corollary (1904)</a:t>
          </a:r>
          <a:endParaRPr lang="en-US" sz="800" b="1" dirty="0"/>
        </a:p>
      </dgm:t>
    </dgm:pt>
    <dgm:pt modelId="{D7CDAA7F-C170-470A-B910-CAEE41F37DBE}" type="parTrans" cxnId="{2A3D2838-CAED-4C9A-936E-A7639A7947D1}">
      <dgm:prSet/>
      <dgm:spPr/>
      <dgm:t>
        <a:bodyPr/>
        <a:lstStyle/>
        <a:p>
          <a:endParaRPr lang="en-US"/>
        </a:p>
      </dgm:t>
    </dgm:pt>
    <dgm:pt modelId="{B773D1C7-3A5F-4F1F-8A30-A45A19341393}" type="sibTrans" cxnId="{2A3D2838-CAED-4C9A-936E-A7639A7947D1}">
      <dgm:prSet/>
      <dgm:spPr/>
      <dgm:t>
        <a:bodyPr/>
        <a:lstStyle/>
        <a:p>
          <a:endParaRPr lang="en-US"/>
        </a:p>
      </dgm:t>
    </dgm:pt>
    <dgm:pt modelId="{E2BED824-A258-4BAB-A7E0-B46555AE80A3}">
      <dgm:prSet custT="1"/>
      <dgm:spPr/>
      <dgm:t>
        <a:bodyPr anchor="t"/>
        <a:lstStyle/>
        <a:p>
          <a:r>
            <a:rPr lang="en-US" sz="800" b="1" dirty="0" smtClean="0"/>
            <a:t>Big Stick Diplomacy</a:t>
          </a:r>
          <a:endParaRPr lang="en-US" sz="800" b="1" dirty="0"/>
        </a:p>
      </dgm:t>
    </dgm:pt>
    <dgm:pt modelId="{CAB534B9-1078-449A-9931-952F6D338B48}" type="parTrans" cxnId="{C5FB68CE-FD09-413F-AD90-41CBC2D807D2}">
      <dgm:prSet/>
      <dgm:spPr/>
      <dgm:t>
        <a:bodyPr/>
        <a:lstStyle/>
        <a:p>
          <a:endParaRPr lang="en-US"/>
        </a:p>
      </dgm:t>
    </dgm:pt>
    <dgm:pt modelId="{E8212944-8590-48D6-9F23-81961ABD2328}" type="sibTrans" cxnId="{C5FB68CE-FD09-413F-AD90-41CBC2D807D2}">
      <dgm:prSet/>
      <dgm:spPr/>
      <dgm:t>
        <a:bodyPr/>
        <a:lstStyle/>
        <a:p>
          <a:endParaRPr lang="en-US"/>
        </a:p>
      </dgm:t>
    </dgm:pt>
    <dgm:pt modelId="{456C29E4-8720-4949-A693-9270F63F0BB7}" type="pres">
      <dgm:prSet presAssocID="{238E68F3-7A26-437F-BC2F-0FF06D470B2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3747792-DF6C-4C2A-97C2-7C3BC63BA833}" type="pres">
      <dgm:prSet presAssocID="{34D2199E-7483-4DC0-807F-8C006FBBD183}" presName="root" presStyleCnt="0">
        <dgm:presLayoutVars>
          <dgm:chMax/>
          <dgm:chPref val="4"/>
        </dgm:presLayoutVars>
      </dgm:prSet>
      <dgm:spPr/>
    </dgm:pt>
    <dgm:pt modelId="{F22F50D2-6C2A-4C22-A59F-591EE406834E}" type="pres">
      <dgm:prSet presAssocID="{34D2199E-7483-4DC0-807F-8C006FBBD183}" presName="rootComposite" presStyleCnt="0">
        <dgm:presLayoutVars/>
      </dgm:prSet>
      <dgm:spPr/>
    </dgm:pt>
    <dgm:pt modelId="{F8A2A2C7-DBF1-46CB-A260-83147DDE98B0}" type="pres">
      <dgm:prSet presAssocID="{34D2199E-7483-4DC0-807F-8C006FBBD183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2256510F-A630-48F9-87AD-08FCE3D65A7A}" type="pres">
      <dgm:prSet presAssocID="{34D2199E-7483-4DC0-807F-8C006FBBD183}" presName="childShape" presStyleCnt="0">
        <dgm:presLayoutVars>
          <dgm:chMax val="0"/>
          <dgm:chPref val="0"/>
        </dgm:presLayoutVars>
      </dgm:prSet>
      <dgm:spPr/>
    </dgm:pt>
    <dgm:pt modelId="{0E76D857-5A80-40BD-AA88-1EB54F123471}" type="pres">
      <dgm:prSet presAssocID="{944DB939-E806-494B-9F47-747B764CEA1B}" presName="childComposite" presStyleCnt="0">
        <dgm:presLayoutVars>
          <dgm:chMax val="0"/>
          <dgm:chPref val="0"/>
        </dgm:presLayoutVars>
      </dgm:prSet>
      <dgm:spPr/>
    </dgm:pt>
    <dgm:pt modelId="{C686249D-30EB-463C-BE79-595A60CF6E3D}" type="pres">
      <dgm:prSet presAssocID="{944DB939-E806-494B-9F47-747B764CEA1B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70FFCD2-62AE-49AC-8300-2D3C1DBA7BCB}" type="pres">
      <dgm:prSet presAssocID="{944DB939-E806-494B-9F47-747B764CEA1B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63157-521B-486F-8B9A-485D7EA357A9}" type="pres">
      <dgm:prSet presAssocID="{33ABCEA2-3455-4CAE-BC77-EE598376ABF4}" presName="childComposite" presStyleCnt="0">
        <dgm:presLayoutVars>
          <dgm:chMax val="0"/>
          <dgm:chPref val="0"/>
        </dgm:presLayoutVars>
      </dgm:prSet>
      <dgm:spPr/>
    </dgm:pt>
    <dgm:pt modelId="{2607488A-A27D-415F-B825-8CE3AFCCC93F}" type="pres">
      <dgm:prSet presAssocID="{33ABCEA2-3455-4CAE-BC77-EE598376ABF4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F93537C-EC65-4491-9355-42B4E903727F}" type="pres">
      <dgm:prSet presAssocID="{33ABCEA2-3455-4CAE-BC77-EE598376ABF4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85B42-5B43-4B16-A0F3-16BE1F0F94F5}" type="pres">
      <dgm:prSet presAssocID="{E2BED824-A258-4BAB-A7E0-B46555AE80A3}" presName="childComposite" presStyleCnt="0">
        <dgm:presLayoutVars>
          <dgm:chMax val="0"/>
          <dgm:chPref val="0"/>
        </dgm:presLayoutVars>
      </dgm:prSet>
      <dgm:spPr/>
    </dgm:pt>
    <dgm:pt modelId="{3C35CA50-CAB8-4356-BD30-143F00090950}" type="pres">
      <dgm:prSet presAssocID="{E2BED824-A258-4BAB-A7E0-B46555AE80A3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26CA5BF-CF0C-4567-AF88-86D5AAF45862}" type="pres">
      <dgm:prSet presAssocID="{E2BED824-A258-4BAB-A7E0-B46555AE80A3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FB68CE-FD09-413F-AD90-41CBC2D807D2}" srcId="{34D2199E-7483-4DC0-807F-8C006FBBD183}" destId="{E2BED824-A258-4BAB-A7E0-B46555AE80A3}" srcOrd="2" destOrd="0" parTransId="{CAB534B9-1078-449A-9931-952F6D338B48}" sibTransId="{E8212944-8590-48D6-9F23-81961ABD2328}"/>
    <dgm:cxn modelId="{5F94F866-CE0D-4EBA-8032-8F20DDBE200B}" type="presOf" srcId="{33ABCEA2-3455-4CAE-BC77-EE598376ABF4}" destId="{8F93537C-EC65-4491-9355-42B4E903727F}" srcOrd="0" destOrd="0" presId="urn:microsoft.com/office/officeart/2008/layout/PictureAccentList"/>
    <dgm:cxn modelId="{C92460E5-ACC6-4C33-A4C2-5ED554880557}" type="presOf" srcId="{238E68F3-7A26-437F-BC2F-0FF06D470B24}" destId="{456C29E4-8720-4949-A693-9270F63F0BB7}" srcOrd="0" destOrd="0" presId="urn:microsoft.com/office/officeart/2008/layout/PictureAccentList"/>
    <dgm:cxn modelId="{F82AE1BC-7C99-490D-AA9D-9635F55C8511}" srcId="{238E68F3-7A26-437F-BC2F-0FF06D470B24}" destId="{34D2199E-7483-4DC0-807F-8C006FBBD183}" srcOrd="0" destOrd="0" parTransId="{7770E0BC-E37E-4E98-963C-77A6E7310C37}" sibTransId="{CB642E84-DE68-4321-B834-2482BD2CFFFB}"/>
    <dgm:cxn modelId="{56E2C052-C67B-492F-AE7E-82C178E7F8C4}" type="presOf" srcId="{34D2199E-7483-4DC0-807F-8C006FBBD183}" destId="{F8A2A2C7-DBF1-46CB-A260-83147DDE98B0}" srcOrd="0" destOrd="0" presId="urn:microsoft.com/office/officeart/2008/layout/PictureAccentList"/>
    <dgm:cxn modelId="{16F9B78F-5E94-4FA8-B56D-4722519FA651}" srcId="{34D2199E-7483-4DC0-807F-8C006FBBD183}" destId="{944DB939-E806-494B-9F47-747B764CEA1B}" srcOrd="0" destOrd="0" parTransId="{B7DD5862-B3FC-40F7-8B7B-8A4BC7DA5F85}" sibTransId="{3BCA9119-4797-46F5-93D7-EB0A74A7FE56}"/>
    <dgm:cxn modelId="{5DB88DF9-F9A7-48F5-A923-129269099094}" type="presOf" srcId="{944DB939-E806-494B-9F47-747B764CEA1B}" destId="{870FFCD2-62AE-49AC-8300-2D3C1DBA7BCB}" srcOrd="0" destOrd="0" presId="urn:microsoft.com/office/officeart/2008/layout/PictureAccentList"/>
    <dgm:cxn modelId="{749D3903-ABE6-425B-92C0-357B720D42E8}" type="presOf" srcId="{E2BED824-A258-4BAB-A7E0-B46555AE80A3}" destId="{526CA5BF-CF0C-4567-AF88-86D5AAF45862}" srcOrd="0" destOrd="0" presId="urn:microsoft.com/office/officeart/2008/layout/PictureAccentList"/>
    <dgm:cxn modelId="{2A3D2838-CAED-4C9A-936E-A7639A7947D1}" srcId="{34D2199E-7483-4DC0-807F-8C006FBBD183}" destId="{33ABCEA2-3455-4CAE-BC77-EE598376ABF4}" srcOrd="1" destOrd="0" parTransId="{D7CDAA7F-C170-470A-B910-CAEE41F37DBE}" sibTransId="{B773D1C7-3A5F-4F1F-8A30-A45A19341393}"/>
    <dgm:cxn modelId="{AD7477C9-04CA-446B-901F-3F0FAFABD475}" type="presParOf" srcId="{456C29E4-8720-4949-A693-9270F63F0BB7}" destId="{A3747792-DF6C-4C2A-97C2-7C3BC63BA833}" srcOrd="0" destOrd="0" presId="urn:microsoft.com/office/officeart/2008/layout/PictureAccentList"/>
    <dgm:cxn modelId="{90115297-1A36-453D-A269-9837E5997FA7}" type="presParOf" srcId="{A3747792-DF6C-4C2A-97C2-7C3BC63BA833}" destId="{F22F50D2-6C2A-4C22-A59F-591EE406834E}" srcOrd="0" destOrd="0" presId="urn:microsoft.com/office/officeart/2008/layout/PictureAccentList"/>
    <dgm:cxn modelId="{EDB738BB-FC88-4180-B4F5-F09CC3B1B1A0}" type="presParOf" srcId="{F22F50D2-6C2A-4C22-A59F-591EE406834E}" destId="{F8A2A2C7-DBF1-46CB-A260-83147DDE98B0}" srcOrd="0" destOrd="0" presId="urn:microsoft.com/office/officeart/2008/layout/PictureAccentList"/>
    <dgm:cxn modelId="{AE652CF7-3763-4A51-BBD9-64A6A9CC6C13}" type="presParOf" srcId="{A3747792-DF6C-4C2A-97C2-7C3BC63BA833}" destId="{2256510F-A630-48F9-87AD-08FCE3D65A7A}" srcOrd="1" destOrd="0" presId="urn:microsoft.com/office/officeart/2008/layout/PictureAccentList"/>
    <dgm:cxn modelId="{C7025971-A10A-4057-BDFF-54059896B9E7}" type="presParOf" srcId="{2256510F-A630-48F9-87AD-08FCE3D65A7A}" destId="{0E76D857-5A80-40BD-AA88-1EB54F123471}" srcOrd="0" destOrd="0" presId="urn:microsoft.com/office/officeart/2008/layout/PictureAccentList"/>
    <dgm:cxn modelId="{6F7413FD-A102-4855-AC8E-91315B1291DB}" type="presParOf" srcId="{0E76D857-5A80-40BD-AA88-1EB54F123471}" destId="{C686249D-30EB-463C-BE79-595A60CF6E3D}" srcOrd="0" destOrd="0" presId="urn:microsoft.com/office/officeart/2008/layout/PictureAccentList"/>
    <dgm:cxn modelId="{0F392B83-7B23-4D0E-B596-9EF1A411BDB5}" type="presParOf" srcId="{0E76D857-5A80-40BD-AA88-1EB54F123471}" destId="{870FFCD2-62AE-49AC-8300-2D3C1DBA7BCB}" srcOrd="1" destOrd="0" presId="urn:microsoft.com/office/officeart/2008/layout/PictureAccentList"/>
    <dgm:cxn modelId="{CD56639F-C153-4846-A7E9-35BF285B7A0C}" type="presParOf" srcId="{2256510F-A630-48F9-87AD-08FCE3D65A7A}" destId="{24463157-521B-486F-8B9A-485D7EA357A9}" srcOrd="1" destOrd="0" presId="urn:microsoft.com/office/officeart/2008/layout/PictureAccentList"/>
    <dgm:cxn modelId="{AA416797-F7E2-4640-9388-137F7F1F3827}" type="presParOf" srcId="{24463157-521B-486F-8B9A-485D7EA357A9}" destId="{2607488A-A27D-415F-B825-8CE3AFCCC93F}" srcOrd="0" destOrd="0" presId="urn:microsoft.com/office/officeart/2008/layout/PictureAccentList"/>
    <dgm:cxn modelId="{E5F42B8C-E174-475A-855D-E8E64A454BEB}" type="presParOf" srcId="{24463157-521B-486F-8B9A-485D7EA357A9}" destId="{8F93537C-EC65-4491-9355-42B4E903727F}" srcOrd="1" destOrd="0" presId="urn:microsoft.com/office/officeart/2008/layout/PictureAccentList"/>
    <dgm:cxn modelId="{437579F9-556B-4B0B-9076-B0F22CF83164}" type="presParOf" srcId="{2256510F-A630-48F9-87AD-08FCE3D65A7A}" destId="{55885B42-5B43-4B16-A0F3-16BE1F0F94F5}" srcOrd="2" destOrd="0" presId="urn:microsoft.com/office/officeart/2008/layout/PictureAccentList"/>
    <dgm:cxn modelId="{B55FE281-3DB9-423B-A283-A43871BDE322}" type="presParOf" srcId="{55885B42-5B43-4B16-A0F3-16BE1F0F94F5}" destId="{3C35CA50-CAB8-4356-BD30-143F00090950}" srcOrd="0" destOrd="0" presId="urn:microsoft.com/office/officeart/2008/layout/PictureAccentList"/>
    <dgm:cxn modelId="{1907C636-1540-43FA-9D9B-46A91852A712}" type="presParOf" srcId="{55885B42-5B43-4B16-A0F3-16BE1F0F94F5}" destId="{526CA5BF-CF0C-4567-AF88-86D5AAF4586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38E68F3-7A26-437F-BC2F-0FF06D470B24}" type="doc">
      <dgm:prSet loTypeId="urn:microsoft.com/office/officeart/2008/layout/PictureAccent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4D2199E-7483-4DC0-807F-8C006FBBD183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Wilson’s Latin American Policy</a:t>
          </a:r>
          <a:endParaRPr lang="en-US" sz="1400" b="1" dirty="0">
            <a:solidFill>
              <a:schemeClr val="bg1"/>
            </a:solidFill>
          </a:endParaRPr>
        </a:p>
      </dgm:t>
    </dgm:pt>
    <dgm:pt modelId="{7770E0BC-E37E-4E98-963C-77A6E7310C37}" type="parTrans" cxnId="{F82AE1BC-7C99-490D-AA9D-9635F55C8511}">
      <dgm:prSet/>
      <dgm:spPr/>
      <dgm:t>
        <a:bodyPr/>
        <a:lstStyle/>
        <a:p>
          <a:endParaRPr lang="en-US"/>
        </a:p>
      </dgm:t>
    </dgm:pt>
    <dgm:pt modelId="{CB642E84-DE68-4321-B834-2482BD2CFFFB}" type="sibTrans" cxnId="{F82AE1BC-7C99-490D-AA9D-9635F55C8511}">
      <dgm:prSet/>
      <dgm:spPr/>
      <dgm:t>
        <a:bodyPr/>
        <a:lstStyle/>
        <a:p>
          <a:endParaRPr lang="en-US"/>
        </a:p>
      </dgm:t>
    </dgm:pt>
    <dgm:pt modelId="{944DB939-E806-494B-9F47-747B764CEA1B}">
      <dgm:prSet phldrT="[Text]" custT="1"/>
      <dgm:spPr/>
      <dgm:t>
        <a:bodyPr anchor="t"/>
        <a:lstStyle/>
        <a:p>
          <a:r>
            <a:rPr lang="en-US" sz="800" b="1" dirty="0" smtClean="0"/>
            <a:t>Moral Diplomacy</a:t>
          </a:r>
          <a:endParaRPr lang="en-US" sz="800" b="1" dirty="0"/>
        </a:p>
      </dgm:t>
    </dgm:pt>
    <dgm:pt modelId="{B7DD5862-B3FC-40F7-8B7B-8A4BC7DA5F85}" type="parTrans" cxnId="{16F9B78F-5E94-4FA8-B56D-4722519FA651}">
      <dgm:prSet/>
      <dgm:spPr/>
      <dgm:t>
        <a:bodyPr/>
        <a:lstStyle/>
        <a:p>
          <a:endParaRPr lang="en-US"/>
        </a:p>
      </dgm:t>
    </dgm:pt>
    <dgm:pt modelId="{3BCA9119-4797-46F5-93D7-EB0A74A7FE56}" type="sibTrans" cxnId="{16F9B78F-5E94-4FA8-B56D-4722519FA651}">
      <dgm:prSet/>
      <dgm:spPr/>
      <dgm:t>
        <a:bodyPr/>
        <a:lstStyle/>
        <a:p>
          <a:endParaRPr lang="en-US"/>
        </a:p>
      </dgm:t>
    </dgm:pt>
    <dgm:pt modelId="{33ABCEA2-3455-4CAE-BC77-EE598376ABF4}">
      <dgm:prSet phldrT="[Text]" custT="1"/>
      <dgm:spPr/>
      <dgm:t>
        <a:bodyPr anchor="t"/>
        <a:lstStyle/>
        <a:p>
          <a:r>
            <a:rPr lang="en-US" sz="800" b="1" dirty="0" err="1" smtClean="0"/>
            <a:t>Pancho</a:t>
          </a:r>
          <a:r>
            <a:rPr lang="en-US" sz="800" b="1" dirty="0" smtClean="0"/>
            <a:t> Villa</a:t>
          </a:r>
          <a:endParaRPr lang="en-US" sz="800" b="1" dirty="0"/>
        </a:p>
      </dgm:t>
    </dgm:pt>
    <dgm:pt modelId="{D7CDAA7F-C170-470A-B910-CAEE41F37DBE}" type="parTrans" cxnId="{2A3D2838-CAED-4C9A-936E-A7639A7947D1}">
      <dgm:prSet/>
      <dgm:spPr/>
      <dgm:t>
        <a:bodyPr/>
        <a:lstStyle/>
        <a:p>
          <a:endParaRPr lang="en-US"/>
        </a:p>
      </dgm:t>
    </dgm:pt>
    <dgm:pt modelId="{B773D1C7-3A5F-4F1F-8A30-A45A19341393}" type="sibTrans" cxnId="{2A3D2838-CAED-4C9A-936E-A7639A7947D1}">
      <dgm:prSet/>
      <dgm:spPr/>
      <dgm:t>
        <a:bodyPr/>
        <a:lstStyle/>
        <a:p>
          <a:endParaRPr lang="en-US"/>
        </a:p>
      </dgm:t>
    </dgm:pt>
    <dgm:pt modelId="{E2BED824-A258-4BAB-A7E0-B46555AE80A3}">
      <dgm:prSet custT="1"/>
      <dgm:spPr/>
      <dgm:t>
        <a:bodyPr anchor="t"/>
        <a:lstStyle/>
        <a:p>
          <a:r>
            <a:rPr lang="en-US" sz="800" b="1" dirty="0" smtClean="0"/>
            <a:t>American Expeditionary Force</a:t>
          </a:r>
          <a:endParaRPr lang="en-US" sz="800" b="1" dirty="0"/>
        </a:p>
      </dgm:t>
    </dgm:pt>
    <dgm:pt modelId="{CAB534B9-1078-449A-9931-952F6D338B48}" type="parTrans" cxnId="{C5FB68CE-FD09-413F-AD90-41CBC2D807D2}">
      <dgm:prSet/>
      <dgm:spPr/>
      <dgm:t>
        <a:bodyPr/>
        <a:lstStyle/>
        <a:p>
          <a:endParaRPr lang="en-US"/>
        </a:p>
      </dgm:t>
    </dgm:pt>
    <dgm:pt modelId="{E8212944-8590-48D6-9F23-81961ABD2328}" type="sibTrans" cxnId="{C5FB68CE-FD09-413F-AD90-41CBC2D807D2}">
      <dgm:prSet/>
      <dgm:spPr/>
      <dgm:t>
        <a:bodyPr/>
        <a:lstStyle/>
        <a:p>
          <a:endParaRPr lang="en-US"/>
        </a:p>
      </dgm:t>
    </dgm:pt>
    <dgm:pt modelId="{456C29E4-8720-4949-A693-9270F63F0BB7}" type="pres">
      <dgm:prSet presAssocID="{238E68F3-7A26-437F-BC2F-0FF06D470B2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3747792-DF6C-4C2A-97C2-7C3BC63BA833}" type="pres">
      <dgm:prSet presAssocID="{34D2199E-7483-4DC0-807F-8C006FBBD183}" presName="root" presStyleCnt="0">
        <dgm:presLayoutVars>
          <dgm:chMax/>
          <dgm:chPref val="4"/>
        </dgm:presLayoutVars>
      </dgm:prSet>
      <dgm:spPr/>
    </dgm:pt>
    <dgm:pt modelId="{F22F50D2-6C2A-4C22-A59F-591EE406834E}" type="pres">
      <dgm:prSet presAssocID="{34D2199E-7483-4DC0-807F-8C006FBBD183}" presName="rootComposite" presStyleCnt="0">
        <dgm:presLayoutVars/>
      </dgm:prSet>
      <dgm:spPr/>
    </dgm:pt>
    <dgm:pt modelId="{F8A2A2C7-DBF1-46CB-A260-83147DDE98B0}" type="pres">
      <dgm:prSet presAssocID="{34D2199E-7483-4DC0-807F-8C006FBBD183}" presName="rootText" presStyleLbl="node0" presStyleIdx="0" presStyleCnt="1" custScaleX="129689" custScaleY="8853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2256510F-A630-48F9-87AD-08FCE3D65A7A}" type="pres">
      <dgm:prSet presAssocID="{34D2199E-7483-4DC0-807F-8C006FBBD183}" presName="childShape" presStyleCnt="0">
        <dgm:presLayoutVars>
          <dgm:chMax val="0"/>
          <dgm:chPref val="0"/>
        </dgm:presLayoutVars>
      </dgm:prSet>
      <dgm:spPr/>
    </dgm:pt>
    <dgm:pt modelId="{0E76D857-5A80-40BD-AA88-1EB54F123471}" type="pres">
      <dgm:prSet presAssocID="{944DB939-E806-494B-9F47-747B764CEA1B}" presName="childComposite" presStyleCnt="0">
        <dgm:presLayoutVars>
          <dgm:chMax val="0"/>
          <dgm:chPref val="0"/>
        </dgm:presLayoutVars>
      </dgm:prSet>
      <dgm:spPr/>
    </dgm:pt>
    <dgm:pt modelId="{C686249D-30EB-463C-BE79-595A60CF6E3D}" type="pres">
      <dgm:prSet presAssocID="{944DB939-E806-494B-9F47-747B764CEA1B}" presName="Image" presStyleLbl="node1" presStyleIdx="0" presStyleCnt="3"/>
      <dgm:spPr>
        <a:ln>
          <a:solidFill>
            <a:schemeClr val="bg1"/>
          </a:solidFill>
        </a:ln>
      </dgm:spPr>
    </dgm:pt>
    <dgm:pt modelId="{870FFCD2-62AE-49AC-8300-2D3C1DBA7BCB}" type="pres">
      <dgm:prSet presAssocID="{944DB939-E806-494B-9F47-747B764CEA1B}" presName="childText" presStyleLbl="lnNode1" presStyleIdx="0" presStyleCnt="3" custScaleX="156632" custScaleY="144825" custLinFactNeighborX="18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63157-521B-486F-8B9A-485D7EA357A9}" type="pres">
      <dgm:prSet presAssocID="{33ABCEA2-3455-4CAE-BC77-EE598376ABF4}" presName="childComposite" presStyleCnt="0">
        <dgm:presLayoutVars>
          <dgm:chMax val="0"/>
          <dgm:chPref val="0"/>
        </dgm:presLayoutVars>
      </dgm:prSet>
      <dgm:spPr/>
    </dgm:pt>
    <dgm:pt modelId="{2607488A-A27D-415F-B825-8CE3AFCCC93F}" type="pres">
      <dgm:prSet presAssocID="{33ABCEA2-3455-4CAE-BC77-EE598376ABF4}" presName="Image" presStyleLbl="node1" presStyleIdx="1" presStyleCnt="3"/>
      <dgm:spPr>
        <a:ln>
          <a:solidFill>
            <a:schemeClr val="bg1"/>
          </a:solidFill>
        </a:ln>
      </dgm:spPr>
    </dgm:pt>
    <dgm:pt modelId="{8F93537C-EC65-4491-9355-42B4E903727F}" type="pres">
      <dgm:prSet presAssocID="{33ABCEA2-3455-4CAE-BC77-EE598376ABF4}" presName="childText" presStyleLbl="lnNode1" presStyleIdx="1" presStyleCnt="3" custScaleX="156632" custScaleY="144825" custLinFactNeighborX="18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885B42-5B43-4B16-A0F3-16BE1F0F94F5}" type="pres">
      <dgm:prSet presAssocID="{E2BED824-A258-4BAB-A7E0-B46555AE80A3}" presName="childComposite" presStyleCnt="0">
        <dgm:presLayoutVars>
          <dgm:chMax val="0"/>
          <dgm:chPref val="0"/>
        </dgm:presLayoutVars>
      </dgm:prSet>
      <dgm:spPr/>
    </dgm:pt>
    <dgm:pt modelId="{3C35CA50-CAB8-4356-BD30-143F00090950}" type="pres">
      <dgm:prSet presAssocID="{E2BED824-A258-4BAB-A7E0-B46555AE80A3}" presName="Image" presStyleLbl="node1" presStyleIdx="2" presStyleCnt="3"/>
      <dgm:spPr>
        <a:ln>
          <a:solidFill>
            <a:schemeClr val="bg1"/>
          </a:solidFill>
        </a:ln>
      </dgm:spPr>
    </dgm:pt>
    <dgm:pt modelId="{526CA5BF-CF0C-4567-AF88-86D5AAF45862}" type="pres">
      <dgm:prSet presAssocID="{E2BED824-A258-4BAB-A7E0-B46555AE80A3}" presName="childText" presStyleLbl="lnNode1" presStyleIdx="2" presStyleCnt="3" custScaleX="156632" custScaleY="144825" custLinFactNeighborX="18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FB68CE-FD09-413F-AD90-41CBC2D807D2}" srcId="{34D2199E-7483-4DC0-807F-8C006FBBD183}" destId="{E2BED824-A258-4BAB-A7E0-B46555AE80A3}" srcOrd="2" destOrd="0" parTransId="{CAB534B9-1078-449A-9931-952F6D338B48}" sibTransId="{E8212944-8590-48D6-9F23-81961ABD2328}"/>
    <dgm:cxn modelId="{5F94F866-CE0D-4EBA-8032-8F20DDBE200B}" type="presOf" srcId="{33ABCEA2-3455-4CAE-BC77-EE598376ABF4}" destId="{8F93537C-EC65-4491-9355-42B4E903727F}" srcOrd="0" destOrd="0" presId="urn:microsoft.com/office/officeart/2008/layout/PictureAccentList"/>
    <dgm:cxn modelId="{C92460E5-ACC6-4C33-A4C2-5ED554880557}" type="presOf" srcId="{238E68F3-7A26-437F-BC2F-0FF06D470B24}" destId="{456C29E4-8720-4949-A693-9270F63F0BB7}" srcOrd="0" destOrd="0" presId="urn:microsoft.com/office/officeart/2008/layout/PictureAccentList"/>
    <dgm:cxn modelId="{F82AE1BC-7C99-490D-AA9D-9635F55C8511}" srcId="{238E68F3-7A26-437F-BC2F-0FF06D470B24}" destId="{34D2199E-7483-4DC0-807F-8C006FBBD183}" srcOrd="0" destOrd="0" parTransId="{7770E0BC-E37E-4E98-963C-77A6E7310C37}" sibTransId="{CB642E84-DE68-4321-B834-2482BD2CFFFB}"/>
    <dgm:cxn modelId="{56E2C052-C67B-492F-AE7E-82C178E7F8C4}" type="presOf" srcId="{34D2199E-7483-4DC0-807F-8C006FBBD183}" destId="{F8A2A2C7-DBF1-46CB-A260-83147DDE98B0}" srcOrd="0" destOrd="0" presId="urn:microsoft.com/office/officeart/2008/layout/PictureAccentList"/>
    <dgm:cxn modelId="{16F9B78F-5E94-4FA8-B56D-4722519FA651}" srcId="{34D2199E-7483-4DC0-807F-8C006FBBD183}" destId="{944DB939-E806-494B-9F47-747B764CEA1B}" srcOrd="0" destOrd="0" parTransId="{B7DD5862-B3FC-40F7-8B7B-8A4BC7DA5F85}" sibTransId="{3BCA9119-4797-46F5-93D7-EB0A74A7FE56}"/>
    <dgm:cxn modelId="{5DB88DF9-F9A7-48F5-A923-129269099094}" type="presOf" srcId="{944DB939-E806-494B-9F47-747B764CEA1B}" destId="{870FFCD2-62AE-49AC-8300-2D3C1DBA7BCB}" srcOrd="0" destOrd="0" presId="urn:microsoft.com/office/officeart/2008/layout/PictureAccentList"/>
    <dgm:cxn modelId="{749D3903-ABE6-425B-92C0-357B720D42E8}" type="presOf" srcId="{E2BED824-A258-4BAB-A7E0-B46555AE80A3}" destId="{526CA5BF-CF0C-4567-AF88-86D5AAF45862}" srcOrd="0" destOrd="0" presId="urn:microsoft.com/office/officeart/2008/layout/PictureAccentList"/>
    <dgm:cxn modelId="{2A3D2838-CAED-4C9A-936E-A7639A7947D1}" srcId="{34D2199E-7483-4DC0-807F-8C006FBBD183}" destId="{33ABCEA2-3455-4CAE-BC77-EE598376ABF4}" srcOrd="1" destOrd="0" parTransId="{D7CDAA7F-C170-470A-B910-CAEE41F37DBE}" sibTransId="{B773D1C7-3A5F-4F1F-8A30-A45A19341393}"/>
    <dgm:cxn modelId="{AD7477C9-04CA-446B-901F-3F0FAFABD475}" type="presParOf" srcId="{456C29E4-8720-4949-A693-9270F63F0BB7}" destId="{A3747792-DF6C-4C2A-97C2-7C3BC63BA833}" srcOrd="0" destOrd="0" presId="urn:microsoft.com/office/officeart/2008/layout/PictureAccentList"/>
    <dgm:cxn modelId="{90115297-1A36-453D-A269-9837E5997FA7}" type="presParOf" srcId="{A3747792-DF6C-4C2A-97C2-7C3BC63BA833}" destId="{F22F50D2-6C2A-4C22-A59F-591EE406834E}" srcOrd="0" destOrd="0" presId="urn:microsoft.com/office/officeart/2008/layout/PictureAccentList"/>
    <dgm:cxn modelId="{EDB738BB-FC88-4180-B4F5-F09CC3B1B1A0}" type="presParOf" srcId="{F22F50D2-6C2A-4C22-A59F-591EE406834E}" destId="{F8A2A2C7-DBF1-46CB-A260-83147DDE98B0}" srcOrd="0" destOrd="0" presId="urn:microsoft.com/office/officeart/2008/layout/PictureAccentList"/>
    <dgm:cxn modelId="{AE652CF7-3763-4A51-BBD9-64A6A9CC6C13}" type="presParOf" srcId="{A3747792-DF6C-4C2A-97C2-7C3BC63BA833}" destId="{2256510F-A630-48F9-87AD-08FCE3D65A7A}" srcOrd="1" destOrd="0" presId="urn:microsoft.com/office/officeart/2008/layout/PictureAccentList"/>
    <dgm:cxn modelId="{C7025971-A10A-4057-BDFF-54059896B9E7}" type="presParOf" srcId="{2256510F-A630-48F9-87AD-08FCE3D65A7A}" destId="{0E76D857-5A80-40BD-AA88-1EB54F123471}" srcOrd="0" destOrd="0" presId="urn:microsoft.com/office/officeart/2008/layout/PictureAccentList"/>
    <dgm:cxn modelId="{6F7413FD-A102-4855-AC8E-91315B1291DB}" type="presParOf" srcId="{0E76D857-5A80-40BD-AA88-1EB54F123471}" destId="{C686249D-30EB-463C-BE79-595A60CF6E3D}" srcOrd="0" destOrd="0" presId="urn:microsoft.com/office/officeart/2008/layout/PictureAccentList"/>
    <dgm:cxn modelId="{0F392B83-7B23-4D0E-B596-9EF1A411BDB5}" type="presParOf" srcId="{0E76D857-5A80-40BD-AA88-1EB54F123471}" destId="{870FFCD2-62AE-49AC-8300-2D3C1DBA7BCB}" srcOrd="1" destOrd="0" presId="urn:microsoft.com/office/officeart/2008/layout/PictureAccentList"/>
    <dgm:cxn modelId="{CD56639F-C153-4846-A7E9-35BF285B7A0C}" type="presParOf" srcId="{2256510F-A630-48F9-87AD-08FCE3D65A7A}" destId="{24463157-521B-486F-8B9A-485D7EA357A9}" srcOrd="1" destOrd="0" presId="urn:microsoft.com/office/officeart/2008/layout/PictureAccentList"/>
    <dgm:cxn modelId="{AA416797-F7E2-4640-9388-137F7F1F3827}" type="presParOf" srcId="{24463157-521B-486F-8B9A-485D7EA357A9}" destId="{2607488A-A27D-415F-B825-8CE3AFCCC93F}" srcOrd="0" destOrd="0" presId="urn:microsoft.com/office/officeart/2008/layout/PictureAccentList"/>
    <dgm:cxn modelId="{E5F42B8C-E174-475A-855D-E8E64A454BEB}" type="presParOf" srcId="{24463157-521B-486F-8B9A-485D7EA357A9}" destId="{8F93537C-EC65-4491-9355-42B4E903727F}" srcOrd="1" destOrd="0" presId="urn:microsoft.com/office/officeart/2008/layout/PictureAccentList"/>
    <dgm:cxn modelId="{437579F9-556B-4B0B-9076-B0F22CF83164}" type="presParOf" srcId="{2256510F-A630-48F9-87AD-08FCE3D65A7A}" destId="{55885B42-5B43-4B16-A0F3-16BE1F0F94F5}" srcOrd="2" destOrd="0" presId="urn:microsoft.com/office/officeart/2008/layout/PictureAccentList"/>
    <dgm:cxn modelId="{B55FE281-3DB9-423B-A283-A43871BDE322}" type="presParOf" srcId="{55885B42-5B43-4B16-A0F3-16BE1F0F94F5}" destId="{3C35CA50-CAB8-4356-BD30-143F00090950}" srcOrd="0" destOrd="0" presId="urn:microsoft.com/office/officeart/2008/layout/PictureAccentList"/>
    <dgm:cxn modelId="{1907C636-1540-43FA-9D9B-46A91852A712}" type="presParOf" srcId="{55885B42-5B43-4B16-A0F3-16BE1F0F94F5}" destId="{526CA5BF-CF0C-4567-AF88-86D5AAF4586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B1CE28-BCA1-4303-B669-F7C2536FA8DA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8D99DED-7CCB-48ED-89B0-9B9CA75D718B}">
      <dgm:prSet phldrT="[Text]" custT="1"/>
      <dgm:spPr/>
      <dgm:t>
        <a:bodyPr anchor="t"/>
        <a:lstStyle/>
        <a:p>
          <a:r>
            <a:rPr lang="en-US" sz="1000" b="1" dirty="0" smtClean="0"/>
            <a:t>Imperialist</a:t>
          </a:r>
          <a:endParaRPr lang="en-US" sz="1000" b="1" dirty="0"/>
        </a:p>
      </dgm:t>
    </dgm:pt>
    <dgm:pt modelId="{5A925F16-9A90-492C-9E5C-1E9F649E3EB8}" type="parTrans" cxnId="{508514B2-0C4B-4687-B7AA-11D766845BC1}">
      <dgm:prSet/>
      <dgm:spPr/>
      <dgm:t>
        <a:bodyPr/>
        <a:lstStyle/>
        <a:p>
          <a:endParaRPr lang="en-US"/>
        </a:p>
      </dgm:t>
    </dgm:pt>
    <dgm:pt modelId="{7746A429-B21A-46D7-9828-D36E4CA2BF5E}" type="sibTrans" cxnId="{508514B2-0C4B-4687-B7AA-11D766845BC1}">
      <dgm:prSet/>
      <dgm:spPr/>
      <dgm:t>
        <a:bodyPr/>
        <a:lstStyle/>
        <a:p>
          <a:endParaRPr lang="en-US"/>
        </a:p>
      </dgm:t>
    </dgm:pt>
    <dgm:pt modelId="{EF113AC5-2CB9-4AF8-839F-6B48FB773436}">
      <dgm:prSet phldrT="[Text]" custT="1"/>
      <dgm:spPr/>
      <dgm:t>
        <a:bodyPr anchor="t"/>
        <a:lstStyle/>
        <a:p>
          <a:r>
            <a:rPr lang="en-US" sz="1000" b="1" i="1" dirty="0" smtClean="0"/>
            <a:t>The Influence of Sea Power upon History </a:t>
          </a:r>
          <a:endParaRPr lang="en-US" sz="1000" b="1" dirty="0"/>
        </a:p>
      </dgm:t>
    </dgm:pt>
    <dgm:pt modelId="{4D7CE387-CC51-4008-A402-23A79CB04C50}" type="parTrans" cxnId="{5827B313-93B3-4337-A798-404AE83468F2}">
      <dgm:prSet/>
      <dgm:spPr/>
      <dgm:t>
        <a:bodyPr/>
        <a:lstStyle/>
        <a:p>
          <a:endParaRPr lang="en-US"/>
        </a:p>
      </dgm:t>
    </dgm:pt>
    <dgm:pt modelId="{62E9B8FB-A2B6-48DF-9AB7-5014A09B6CBE}" type="sibTrans" cxnId="{5827B313-93B3-4337-A798-404AE83468F2}">
      <dgm:prSet/>
      <dgm:spPr/>
      <dgm:t>
        <a:bodyPr/>
        <a:lstStyle/>
        <a:p>
          <a:endParaRPr lang="en-US"/>
        </a:p>
      </dgm:t>
    </dgm:pt>
    <dgm:pt modelId="{DAE3FB75-64D2-4CEF-BAAF-6F56726CFBB2}">
      <dgm:prSet phldrT="[Text]" custT="1"/>
      <dgm:spPr/>
      <dgm:t>
        <a:bodyPr anchor="t"/>
        <a:lstStyle/>
        <a:p>
          <a:r>
            <a:rPr lang="en-US" sz="1000" b="1" dirty="0" smtClean="0"/>
            <a:t>Control of the Seas</a:t>
          </a:r>
          <a:endParaRPr lang="en-US" sz="1000" b="1" dirty="0"/>
        </a:p>
      </dgm:t>
    </dgm:pt>
    <dgm:pt modelId="{EE9EF621-98AA-4D65-8C85-13FB403BCE84}" type="parTrans" cxnId="{117339C4-82DD-436C-83A4-126A0ABC5AF3}">
      <dgm:prSet/>
      <dgm:spPr/>
      <dgm:t>
        <a:bodyPr/>
        <a:lstStyle/>
        <a:p>
          <a:endParaRPr lang="en-US"/>
        </a:p>
      </dgm:t>
    </dgm:pt>
    <dgm:pt modelId="{F5ABDBDD-78EA-4682-B55C-3B299955D722}" type="sibTrans" cxnId="{117339C4-82DD-436C-83A4-126A0ABC5AF3}">
      <dgm:prSet/>
      <dgm:spPr/>
      <dgm:t>
        <a:bodyPr/>
        <a:lstStyle/>
        <a:p>
          <a:endParaRPr lang="en-US"/>
        </a:p>
      </dgm:t>
    </dgm:pt>
    <dgm:pt modelId="{82879460-DCC7-47E1-9393-6ABE2E5FB2AF}" type="pres">
      <dgm:prSet presAssocID="{DDB1CE28-BCA1-4303-B669-F7C2536FA8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8D99F7-E9D1-47B0-A3D9-58088068FCB8}" type="pres">
      <dgm:prSet presAssocID="{C8D99DED-7CCB-48ED-89B0-9B9CA75D718B}" presName="composite" presStyleCnt="0"/>
      <dgm:spPr/>
    </dgm:pt>
    <dgm:pt modelId="{993C9908-C719-401B-B7F0-2D9943537BF4}" type="pres">
      <dgm:prSet presAssocID="{C8D99DED-7CCB-48ED-89B0-9B9CA75D718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115EA7E-0651-424F-AA8D-4865BA7934CE}" type="pres">
      <dgm:prSet presAssocID="{C8D99DED-7CCB-48ED-89B0-9B9CA75D718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4E587-92E7-443E-9BF7-721E0BD949B9}" type="pres">
      <dgm:prSet presAssocID="{7746A429-B21A-46D7-9828-D36E4CA2BF5E}" presName="spacing" presStyleCnt="0"/>
      <dgm:spPr/>
    </dgm:pt>
    <dgm:pt modelId="{43598F1B-EF31-4840-9D04-CC8FBB9425CD}" type="pres">
      <dgm:prSet presAssocID="{EF113AC5-2CB9-4AF8-839F-6B48FB773436}" presName="composite" presStyleCnt="0"/>
      <dgm:spPr/>
    </dgm:pt>
    <dgm:pt modelId="{A2957EAC-E589-48A6-B824-8E5FE5D38C6C}" type="pres">
      <dgm:prSet presAssocID="{EF113AC5-2CB9-4AF8-839F-6B48FB773436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8685EE5-9723-4DFD-8A9A-98520B03FE2A}" type="pres">
      <dgm:prSet presAssocID="{EF113AC5-2CB9-4AF8-839F-6B48FB77343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997501-B8D6-405C-A79A-4AB65DB33944}" type="pres">
      <dgm:prSet presAssocID="{62E9B8FB-A2B6-48DF-9AB7-5014A09B6CBE}" presName="spacing" presStyleCnt="0"/>
      <dgm:spPr/>
    </dgm:pt>
    <dgm:pt modelId="{B022C63B-9933-423C-8D9B-A1609A0B1DE4}" type="pres">
      <dgm:prSet presAssocID="{DAE3FB75-64D2-4CEF-BAAF-6F56726CFBB2}" presName="composite" presStyleCnt="0"/>
      <dgm:spPr/>
    </dgm:pt>
    <dgm:pt modelId="{B9D4EC8D-C451-47E2-83BF-C0AE6029810B}" type="pres">
      <dgm:prSet presAssocID="{DAE3FB75-64D2-4CEF-BAAF-6F56726CFBB2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F8EA584-9C99-4118-95A2-770EF6A14CAB}" type="pres">
      <dgm:prSet presAssocID="{DAE3FB75-64D2-4CEF-BAAF-6F56726CFBB2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C5087D-EC93-4F94-B314-862C5B08DFB3}" type="presOf" srcId="{C8D99DED-7CCB-48ED-89B0-9B9CA75D718B}" destId="{5115EA7E-0651-424F-AA8D-4865BA7934CE}" srcOrd="0" destOrd="0" presId="urn:microsoft.com/office/officeart/2005/8/layout/vList3"/>
    <dgm:cxn modelId="{5827B313-93B3-4337-A798-404AE83468F2}" srcId="{DDB1CE28-BCA1-4303-B669-F7C2536FA8DA}" destId="{EF113AC5-2CB9-4AF8-839F-6B48FB773436}" srcOrd="1" destOrd="0" parTransId="{4D7CE387-CC51-4008-A402-23A79CB04C50}" sibTransId="{62E9B8FB-A2B6-48DF-9AB7-5014A09B6CBE}"/>
    <dgm:cxn modelId="{B6FC13E0-D5E5-4EA6-A9AF-E03F254D99DC}" type="presOf" srcId="{DDB1CE28-BCA1-4303-B669-F7C2536FA8DA}" destId="{82879460-DCC7-47E1-9393-6ABE2E5FB2AF}" srcOrd="0" destOrd="0" presId="urn:microsoft.com/office/officeart/2005/8/layout/vList3"/>
    <dgm:cxn modelId="{D76E6398-11E0-4F06-9366-8CED6BD50B0A}" type="presOf" srcId="{EF113AC5-2CB9-4AF8-839F-6B48FB773436}" destId="{A8685EE5-9723-4DFD-8A9A-98520B03FE2A}" srcOrd="0" destOrd="0" presId="urn:microsoft.com/office/officeart/2005/8/layout/vList3"/>
    <dgm:cxn modelId="{508514B2-0C4B-4687-B7AA-11D766845BC1}" srcId="{DDB1CE28-BCA1-4303-B669-F7C2536FA8DA}" destId="{C8D99DED-7CCB-48ED-89B0-9B9CA75D718B}" srcOrd="0" destOrd="0" parTransId="{5A925F16-9A90-492C-9E5C-1E9F649E3EB8}" sibTransId="{7746A429-B21A-46D7-9828-D36E4CA2BF5E}"/>
    <dgm:cxn modelId="{117339C4-82DD-436C-83A4-126A0ABC5AF3}" srcId="{DDB1CE28-BCA1-4303-B669-F7C2536FA8DA}" destId="{DAE3FB75-64D2-4CEF-BAAF-6F56726CFBB2}" srcOrd="2" destOrd="0" parTransId="{EE9EF621-98AA-4D65-8C85-13FB403BCE84}" sibTransId="{F5ABDBDD-78EA-4682-B55C-3B299955D722}"/>
    <dgm:cxn modelId="{971EC107-88AE-45D9-B00A-E69CE21D7511}" type="presOf" srcId="{DAE3FB75-64D2-4CEF-BAAF-6F56726CFBB2}" destId="{3F8EA584-9C99-4118-95A2-770EF6A14CAB}" srcOrd="0" destOrd="0" presId="urn:microsoft.com/office/officeart/2005/8/layout/vList3"/>
    <dgm:cxn modelId="{5B3F4DE7-C942-4DE3-9C96-D219CB3A5BA2}" type="presParOf" srcId="{82879460-DCC7-47E1-9393-6ABE2E5FB2AF}" destId="{B88D99F7-E9D1-47B0-A3D9-58088068FCB8}" srcOrd="0" destOrd="0" presId="urn:microsoft.com/office/officeart/2005/8/layout/vList3"/>
    <dgm:cxn modelId="{06C61DA8-6E4D-42BB-A9FC-6A7358EC8BA5}" type="presParOf" srcId="{B88D99F7-E9D1-47B0-A3D9-58088068FCB8}" destId="{993C9908-C719-401B-B7F0-2D9943537BF4}" srcOrd="0" destOrd="0" presId="urn:microsoft.com/office/officeart/2005/8/layout/vList3"/>
    <dgm:cxn modelId="{EE4D29B8-1F9F-4D79-9EE3-9E735BD2246A}" type="presParOf" srcId="{B88D99F7-E9D1-47B0-A3D9-58088068FCB8}" destId="{5115EA7E-0651-424F-AA8D-4865BA7934CE}" srcOrd="1" destOrd="0" presId="urn:microsoft.com/office/officeart/2005/8/layout/vList3"/>
    <dgm:cxn modelId="{BFA6A001-8138-4490-95E3-6FCD6AACECAB}" type="presParOf" srcId="{82879460-DCC7-47E1-9393-6ABE2E5FB2AF}" destId="{97A4E587-92E7-443E-9BF7-721E0BD949B9}" srcOrd="1" destOrd="0" presId="urn:microsoft.com/office/officeart/2005/8/layout/vList3"/>
    <dgm:cxn modelId="{351CA2DE-446C-4487-AF5A-D3DB62348E85}" type="presParOf" srcId="{82879460-DCC7-47E1-9393-6ABE2E5FB2AF}" destId="{43598F1B-EF31-4840-9D04-CC8FBB9425CD}" srcOrd="2" destOrd="0" presId="urn:microsoft.com/office/officeart/2005/8/layout/vList3"/>
    <dgm:cxn modelId="{318977D6-B8ED-4590-997D-B8BE421E2511}" type="presParOf" srcId="{43598F1B-EF31-4840-9D04-CC8FBB9425CD}" destId="{A2957EAC-E589-48A6-B824-8E5FE5D38C6C}" srcOrd="0" destOrd="0" presId="urn:microsoft.com/office/officeart/2005/8/layout/vList3"/>
    <dgm:cxn modelId="{48B6B4CF-50ED-4C44-ACB8-64111753A31A}" type="presParOf" srcId="{43598F1B-EF31-4840-9D04-CC8FBB9425CD}" destId="{A8685EE5-9723-4DFD-8A9A-98520B03FE2A}" srcOrd="1" destOrd="0" presId="urn:microsoft.com/office/officeart/2005/8/layout/vList3"/>
    <dgm:cxn modelId="{4351C12B-225C-461E-916A-A74C4E243C6A}" type="presParOf" srcId="{82879460-DCC7-47E1-9393-6ABE2E5FB2AF}" destId="{B5997501-B8D6-405C-A79A-4AB65DB33944}" srcOrd="3" destOrd="0" presId="urn:microsoft.com/office/officeart/2005/8/layout/vList3"/>
    <dgm:cxn modelId="{EBA76BAA-5555-4B95-8CE8-FC4A664D8BA6}" type="presParOf" srcId="{82879460-DCC7-47E1-9393-6ABE2E5FB2AF}" destId="{B022C63B-9933-423C-8D9B-A1609A0B1DE4}" srcOrd="4" destOrd="0" presId="urn:microsoft.com/office/officeart/2005/8/layout/vList3"/>
    <dgm:cxn modelId="{1BC5121D-036C-4B56-ABA7-13128F49E783}" type="presParOf" srcId="{B022C63B-9933-423C-8D9B-A1609A0B1DE4}" destId="{B9D4EC8D-C451-47E2-83BF-C0AE6029810B}" srcOrd="0" destOrd="0" presId="urn:microsoft.com/office/officeart/2005/8/layout/vList3"/>
    <dgm:cxn modelId="{02641926-5EC0-4D5D-AAFF-AAB247A1C8F7}" type="presParOf" srcId="{B022C63B-9933-423C-8D9B-A1609A0B1DE4}" destId="{3F8EA584-9C99-4118-95A2-770EF6A14CA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B1CE28-BCA1-4303-B669-F7C2536FA8DA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8D99DED-7CCB-48ED-89B0-9B9CA75D718B}">
      <dgm:prSet phldrT="[Text]" custT="1"/>
      <dgm:spPr/>
      <dgm:t>
        <a:bodyPr anchor="t"/>
        <a:lstStyle/>
        <a:p>
          <a:r>
            <a:rPr lang="en-US" sz="1000" b="1" dirty="0" smtClean="0"/>
            <a:t>Colonial History</a:t>
          </a:r>
          <a:endParaRPr lang="en-US" sz="1000" b="1" dirty="0"/>
        </a:p>
      </dgm:t>
    </dgm:pt>
    <dgm:pt modelId="{5A925F16-9A90-492C-9E5C-1E9F649E3EB8}" type="parTrans" cxnId="{508514B2-0C4B-4687-B7AA-11D766845BC1}">
      <dgm:prSet/>
      <dgm:spPr/>
      <dgm:t>
        <a:bodyPr/>
        <a:lstStyle/>
        <a:p>
          <a:endParaRPr lang="en-US"/>
        </a:p>
      </dgm:t>
    </dgm:pt>
    <dgm:pt modelId="{7746A429-B21A-46D7-9828-D36E4CA2BF5E}" type="sibTrans" cxnId="{508514B2-0C4B-4687-B7AA-11D766845BC1}">
      <dgm:prSet/>
      <dgm:spPr/>
      <dgm:t>
        <a:bodyPr/>
        <a:lstStyle/>
        <a:p>
          <a:endParaRPr lang="en-US"/>
        </a:p>
      </dgm:t>
    </dgm:pt>
    <dgm:pt modelId="{EF113AC5-2CB9-4AF8-839F-6B48FB773436}">
      <dgm:prSet phldrT="[Text]" custT="1"/>
      <dgm:spPr/>
      <dgm:t>
        <a:bodyPr anchor="t"/>
        <a:lstStyle/>
        <a:p>
          <a:r>
            <a:rPr lang="en-US" sz="1000" b="1" dirty="0" smtClean="0"/>
            <a:t>Leading Opponents</a:t>
          </a:r>
          <a:endParaRPr lang="en-US" sz="1000" b="1" dirty="0"/>
        </a:p>
      </dgm:t>
    </dgm:pt>
    <dgm:pt modelId="{4D7CE387-CC51-4008-A402-23A79CB04C50}" type="parTrans" cxnId="{5827B313-93B3-4337-A798-404AE83468F2}">
      <dgm:prSet/>
      <dgm:spPr/>
      <dgm:t>
        <a:bodyPr/>
        <a:lstStyle/>
        <a:p>
          <a:endParaRPr lang="en-US"/>
        </a:p>
      </dgm:t>
    </dgm:pt>
    <dgm:pt modelId="{62E9B8FB-A2B6-48DF-9AB7-5014A09B6CBE}" type="sibTrans" cxnId="{5827B313-93B3-4337-A798-404AE83468F2}">
      <dgm:prSet/>
      <dgm:spPr/>
      <dgm:t>
        <a:bodyPr/>
        <a:lstStyle/>
        <a:p>
          <a:endParaRPr lang="en-US"/>
        </a:p>
      </dgm:t>
    </dgm:pt>
    <dgm:pt modelId="{DAE3FB75-64D2-4CEF-BAAF-6F56726CFBB2}">
      <dgm:prSet phldrT="[Text]" custT="1"/>
      <dgm:spPr/>
      <dgm:t>
        <a:bodyPr anchor="t"/>
        <a:lstStyle/>
        <a:p>
          <a:r>
            <a:rPr lang="en-US" sz="1000" b="1" dirty="0" smtClean="0"/>
            <a:t>American Anti-Imperialist League</a:t>
          </a:r>
          <a:endParaRPr lang="en-US" sz="1000" b="1" dirty="0"/>
        </a:p>
      </dgm:t>
    </dgm:pt>
    <dgm:pt modelId="{EE9EF621-98AA-4D65-8C85-13FB403BCE84}" type="parTrans" cxnId="{117339C4-82DD-436C-83A4-126A0ABC5AF3}">
      <dgm:prSet/>
      <dgm:spPr/>
      <dgm:t>
        <a:bodyPr/>
        <a:lstStyle/>
        <a:p>
          <a:endParaRPr lang="en-US"/>
        </a:p>
      </dgm:t>
    </dgm:pt>
    <dgm:pt modelId="{F5ABDBDD-78EA-4682-B55C-3B299955D722}" type="sibTrans" cxnId="{117339C4-82DD-436C-83A4-126A0ABC5AF3}">
      <dgm:prSet/>
      <dgm:spPr/>
      <dgm:t>
        <a:bodyPr/>
        <a:lstStyle/>
        <a:p>
          <a:endParaRPr lang="en-US"/>
        </a:p>
      </dgm:t>
    </dgm:pt>
    <dgm:pt modelId="{82879460-DCC7-47E1-9393-6ABE2E5FB2AF}" type="pres">
      <dgm:prSet presAssocID="{DDB1CE28-BCA1-4303-B669-F7C2536FA8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8D99F7-E9D1-47B0-A3D9-58088068FCB8}" type="pres">
      <dgm:prSet presAssocID="{C8D99DED-7CCB-48ED-89B0-9B9CA75D718B}" presName="composite" presStyleCnt="0"/>
      <dgm:spPr/>
    </dgm:pt>
    <dgm:pt modelId="{993C9908-C719-401B-B7F0-2D9943537BF4}" type="pres">
      <dgm:prSet presAssocID="{C8D99DED-7CCB-48ED-89B0-9B9CA75D718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115EA7E-0651-424F-AA8D-4865BA7934CE}" type="pres">
      <dgm:prSet presAssocID="{C8D99DED-7CCB-48ED-89B0-9B9CA75D718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4E587-92E7-443E-9BF7-721E0BD949B9}" type="pres">
      <dgm:prSet presAssocID="{7746A429-B21A-46D7-9828-D36E4CA2BF5E}" presName="spacing" presStyleCnt="0"/>
      <dgm:spPr/>
    </dgm:pt>
    <dgm:pt modelId="{43598F1B-EF31-4840-9D04-CC8FBB9425CD}" type="pres">
      <dgm:prSet presAssocID="{EF113AC5-2CB9-4AF8-839F-6B48FB773436}" presName="composite" presStyleCnt="0"/>
      <dgm:spPr/>
    </dgm:pt>
    <dgm:pt modelId="{A2957EAC-E589-48A6-B824-8E5FE5D38C6C}" type="pres">
      <dgm:prSet presAssocID="{EF113AC5-2CB9-4AF8-839F-6B48FB773436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8685EE5-9723-4DFD-8A9A-98520B03FE2A}" type="pres">
      <dgm:prSet presAssocID="{EF113AC5-2CB9-4AF8-839F-6B48FB77343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997501-B8D6-405C-A79A-4AB65DB33944}" type="pres">
      <dgm:prSet presAssocID="{62E9B8FB-A2B6-48DF-9AB7-5014A09B6CBE}" presName="spacing" presStyleCnt="0"/>
      <dgm:spPr/>
    </dgm:pt>
    <dgm:pt modelId="{B022C63B-9933-423C-8D9B-A1609A0B1DE4}" type="pres">
      <dgm:prSet presAssocID="{DAE3FB75-64D2-4CEF-BAAF-6F56726CFBB2}" presName="composite" presStyleCnt="0"/>
      <dgm:spPr/>
    </dgm:pt>
    <dgm:pt modelId="{B9D4EC8D-C451-47E2-83BF-C0AE6029810B}" type="pres">
      <dgm:prSet presAssocID="{DAE3FB75-64D2-4CEF-BAAF-6F56726CFBB2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F8EA584-9C99-4118-95A2-770EF6A14CAB}" type="pres">
      <dgm:prSet presAssocID="{DAE3FB75-64D2-4CEF-BAAF-6F56726CFBB2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C5087D-EC93-4F94-B314-862C5B08DFB3}" type="presOf" srcId="{C8D99DED-7CCB-48ED-89B0-9B9CA75D718B}" destId="{5115EA7E-0651-424F-AA8D-4865BA7934CE}" srcOrd="0" destOrd="0" presId="urn:microsoft.com/office/officeart/2005/8/layout/vList3"/>
    <dgm:cxn modelId="{5827B313-93B3-4337-A798-404AE83468F2}" srcId="{DDB1CE28-BCA1-4303-B669-F7C2536FA8DA}" destId="{EF113AC5-2CB9-4AF8-839F-6B48FB773436}" srcOrd="1" destOrd="0" parTransId="{4D7CE387-CC51-4008-A402-23A79CB04C50}" sibTransId="{62E9B8FB-A2B6-48DF-9AB7-5014A09B6CBE}"/>
    <dgm:cxn modelId="{B6FC13E0-D5E5-4EA6-A9AF-E03F254D99DC}" type="presOf" srcId="{DDB1CE28-BCA1-4303-B669-F7C2536FA8DA}" destId="{82879460-DCC7-47E1-9393-6ABE2E5FB2AF}" srcOrd="0" destOrd="0" presId="urn:microsoft.com/office/officeart/2005/8/layout/vList3"/>
    <dgm:cxn modelId="{D76E6398-11E0-4F06-9366-8CED6BD50B0A}" type="presOf" srcId="{EF113AC5-2CB9-4AF8-839F-6B48FB773436}" destId="{A8685EE5-9723-4DFD-8A9A-98520B03FE2A}" srcOrd="0" destOrd="0" presId="urn:microsoft.com/office/officeart/2005/8/layout/vList3"/>
    <dgm:cxn modelId="{508514B2-0C4B-4687-B7AA-11D766845BC1}" srcId="{DDB1CE28-BCA1-4303-B669-F7C2536FA8DA}" destId="{C8D99DED-7CCB-48ED-89B0-9B9CA75D718B}" srcOrd="0" destOrd="0" parTransId="{5A925F16-9A90-492C-9E5C-1E9F649E3EB8}" sibTransId="{7746A429-B21A-46D7-9828-D36E4CA2BF5E}"/>
    <dgm:cxn modelId="{117339C4-82DD-436C-83A4-126A0ABC5AF3}" srcId="{DDB1CE28-BCA1-4303-B669-F7C2536FA8DA}" destId="{DAE3FB75-64D2-4CEF-BAAF-6F56726CFBB2}" srcOrd="2" destOrd="0" parTransId="{EE9EF621-98AA-4D65-8C85-13FB403BCE84}" sibTransId="{F5ABDBDD-78EA-4682-B55C-3B299955D722}"/>
    <dgm:cxn modelId="{971EC107-88AE-45D9-B00A-E69CE21D7511}" type="presOf" srcId="{DAE3FB75-64D2-4CEF-BAAF-6F56726CFBB2}" destId="{3F8EA584-9C99-4118-95A2-770EF6A14CAB}" srcOrd="0" destOrd="0" presId="urn:microsoft.com/office/officeart/2005/8/layout/vList3"/>
    <dgm:cxn modelId="{5B3F4DE7-C942-4DE3-9C96-D219CB3A5BA2}" type="presParOf" srcId="{82879460-DCC7-47E1-9393-6ABE2E5FB2AF}" destId="{B88D99F7-E9D1-47B0-A3D9-58088068FCB8}" srcOrd="0" destOrd="0" presId="urn:microsoft.com/office/officeart/2005/8/layout/vList3"/>
    <dgm:cxn modelId="{06C61DA8-6E4D-42BB-A9FC-6A7358EC8BA5}" type="presParOf" srcId="{B88D99F7-E9D1-47B0-A3D9-58088068FCB8}" destId="{993C9908-C719-401B-B7F0-2D9943537BF4}" srcOrd="0" destOrd="0" presId="urn:microsoft.com/office/officeart/2005/8/layout/vList3"/>
    <dgm:cxn modelId="{EE4D29B8-1F9F-4D79-9EE3-9E735BD2246A}" type="presParOf" srcId="{B88D99F7-E9D1-47B0-A3D9-58088068FCB8}" destId="{5115EA7E-0651-424F-AA8D-4865BA7934CE}" srcOrd="1" destOrd="0" presId="urn:microsoft.com/office/officeart/2005/8/layout/vList3"/>
    <dgm:cxn modelId="{BFA6A001-8138-4490-95E3-6FCD6AACECAB}" type="presParOf" srcId="{82879460-DCC7-47E1-9393-6ABE2E5FB2AF}" destId="{97A4E587-92E7-443E-9BF7-721E0BD949B9}" srcOrd="1" destOrd="0" presId="urn:microsoft.com/office/officeart/2005/8/layout/vList3"/>
    <dgm:cxn modelId="{351CA2DE-446C-4487-AF5A-D3DB62348E85}" type="presParOf" srcId="{82879460-DCC7-47E1-9393-6ABE2E5FB2AF}" destId="{43598F1B-EF31-4840-9D04-CC8FBB9425CD}" srcOrd="2" destOrd="0" presId="urn:microsoft.com/office/officeart/2005/8/layout/vList3"/>
    <dgm:cxn modelId="{318977D6-B8ED-4590-997D-B8BE421E2511}" type="presParOf" srcId="{43598F1B-EF31-4840-9D04-CC8FBB9425CD}" destId="{A2957EAC-E589-48A6-B824-8E5FE5D38C6C}" srcOrd="0" destOrd="0" presId="urn:microsoft.com/office/officeart/2005/8/layout/vList3"/>
    <dgm:cxn modelId="{48B6B4CF-50ED-4C44-ACB8-64111753A31A}" type="presParOf" srcId="{43598F1B-EF31-4840-9D04-CC8FBB9425CD}" destId="{A8685EE5-9723-4DFD-8A9A-98520B03FE2A}" srcOrd="1" destOrd="0" presId="urn:microsoft.com/office/officeart/2005/8/layout/vList3"/>
    <dgm:cxn modelId="{4351C12B-225C-461E-916A-A74C4E243C6A}" type="presParOf" srcId="{82879460-DCC7-47E1-9393-6ABE2E5FB2AF}" destId="{B5997501-B8D6-405C-A79A-4AB65DB33944}" srcOrd="3" destOrd="0" presId="urn:microsoft.com/office/officeart/2005/8/layout/vList3"/>
    <dgm:cxn modelId="{EBA76BAA-5555-4B95-8CE8-FC4A664D8BA6}" type="presParOf" srcId="{82879460-DCC7-47E1-9393-6ABE2E5FB2AF}" destId="{B022C63B-9933-423C-8D9B-A1609A0B1DE4}" srcOrd="4" destOrd="0" presId="urn:microsoft.com/office/officeart/2005/8/layout/vList3"/>
    <dgm:cxn modelId="{1BC5121D-036C-4B56-ABA7-13128F49E783}" type="presParOf" srcId="{B022C63B-9933-423C-8D9B-A1609A0B1DE4}" destId="{B9D4EC8D-C451-47E2-83BF-C0AE6029810B}" srcOrd="0" destOrd="0" presId="urn:microsoft.com/office/officeart/2005/8/layout/vList3"/>
    <dgm:cxn modelId="{02641926-5EC0-4D5D-AAFF-AAB247A1C8F7}" type="presParOf" srcId="{B022C63B-9933-423C-8D9B-A1609A0B1DE4}" destId="{3F8EA584-9C99-4118-95A2-770EF6A14CA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0B3834-8EE9-4E03-A0E8-BC0ADDD37B2A}" type="doc">
      <dgm:prSet loTypeId="urn:microsoft.com/office/officeart/2005/8/layout/hList7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03679E6-3FF6-4CD5-BDBC-7BE23352D295}">
      <dgm:prSet phldrT="[Text]" custT="1"/>
      <dgm:spPr/>
      <dgm:t>
        <a:bodyPr anchor="t"/>
        <a:lstStyle/>
        <a:p>
          <a:r>
            <a:rPr lang="en-US" sz="1200" b="1" dirty="0" smtClean="0"/>
            <a:t>The Philippines</a:t>
          </a:r>
          <a:endParaRPr lang="en-US" sz="1200" b="1" dirty="0"/>
        </a:p>
      </dgm:t>
    </dgm:pt>
    <dgm:pt modelId="{835DEEEB-3E61-47FE-B705-CA3437CC3C40}" type="parTrans" cxnId="{31AEABAC-38A9-490B-9AD7-B141F504147D}">
      <dgm:prSet/>
      <dgm:spPr/>
      <dgm:t>
        <a:bodyPr/>
        <a:lstStyle/>
        <a:p>
          <a:endParaRPr lang="en-US"/>
        </a:p>
      </dgm:t>
    </dgm:pt>
    <dgm:pt modelId="{A7BA04BF-4F15-46D3-A2E0-96F773F1282B}" type="sibTrans" cxnId="{31AEABAC-38A9-490B-9AD7-B141F504147D}">
      <dgm:prSet/>
      <dgm:spPr/>
      <dgm:t>
        <a:bodyPr/>
        <a:lstStyle/>
        <a:p>
          <a:endParaRPr lang="en-US"/>
        </a:p>
      </dgm:t>
    </dgm:pt>
    <dgm:pt modelId="{A0ECC82F-E0FE-4639-8318-14FA871A3546}">
      <dgm:prSet phldrT="[Text]" custT="1"/>
      <dgm:spPr/>
      <dgm:t>
        <a:bodyPr anchor="t"/>
        <a:lstStyle/>
        <a:p>
          <a:r>
            <a:rPr lang="en-US" sz="1200" b="1" dirty="0" smtClean="0"/>
            <a:t>Guam</a:t>
          </a:r>
          <a:endParaRPr lang="en-US" sz="1200" b="1" dirty="0"/>
        </a:p>
      </dgm:t>
    </dgm:pt>
    <dgm:pt modelId="{0F6E3A04-35D1-4FC6-9C92-3F2A3ED4DC15}" type="parTrans" cxnId="{95BA64EB-B797-467D-8D9E-3767B8CE3EC5}">
      <dgm:prSet/>
      <dgm:spPr/>
      <dgm:t>
        <a:bodyPr/>
        <a:lstStyle/>
        <a:p>
          <a:endParaRPr lang="en-US"/>
        </a:p>
      </dgm:t>
    </dgm:pt>
    <dgm:pt modelId="{614AB5A8-AAA7-42AD-AF0E-239A1D979CB0}" type="sibTrans" cxnId="{95BA64EB-B797-467D-8D9E-3767B8CE3EC5}">
      <dgm:prSet/>
      <dgm:spPr/>
      <dgm:t>
        <a:bodyPr/>
        <a:lstStyle/>
        <a:p>
          <a:endParaRPr lang="en-US"/>
        </a:p>
      </dgm:t>
    </dgm:pt>
    <dgm:pt modelId="{49D07A09-6385-4B40-955E-5516D96E18E3}">
      <dgm:prSet phldrT="[Text]" custT="1"/>
      <dgm:spPr/>
      <dgm:t>
        <a:bodyPr anchor="t"/>
        <a:lstStyle/>
        <a:p>
          <a:r>
            <a:rPr lang="en-US" sz="1200" b="1" dirty="0" smtClean="0"/>
            <a:t>Samoa and Midway</a:t>
          </a:r>
          <a:endParaRPr lang="en-US" sz="1200" b="1" dirty="0"/>
        </a:p>
      </dgm:t>
    </dgm:pt>
    <dgm:pt modelId="{3CE2C7AE-2DB1-4677-B697-46D7C3325822}" type="parTrans" cxnId="{69334397-6F7C-477C-8156-8A33F931F8EF}">
      <dgm:prSet/>
      <dgm:spPr/>
      <dgm:t>
        <a:bodyPr/>
        <a:lstStyle/>
        <a:p>
          <a:endParaRPr lang="en-US"/>
        </a:p>
      </dgm:t>
    </dgm:pt>
    <dgm:pt modelId="{E77E7855-D6FA-4A69-8F0A-EA1858A811D7}" type="sibTrans" cxnId="{69334397-6F7C-477C-8156-8A33F931F8EF}">
      <dgm:prSet/>
      <dgm:spPr/>
      <dgm:t>
        <a:bodyPr/>
        <a:lstStyle/>
        <a:p>
          <a:endParaRPr lang="en-US"/>
        </a:p>
      </dgm:t>
    </dgm:pt>
    <dgm:pt modelId="{7BC4BA6A-BEE3-4EFC-8892-5A46318B8B9F}" type="pres">
      <dgm:prSet presAssocID="{180B3834-8EE9-4E03-A0E8-BC0ADDD37B2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C9777D-A80D-4C3F-8862-1B39C3066197}" type="pres">
      <dgm:prSet presAssocID="{180B3834-8EE9-4E03-A0E8-BC0ADDD37B2A}" presName="fgShape" presStyleLbl="fgShp" presStyleIdx="0" presStyleCnt="1"/>
      <dgm:spPr>
        <a:noFill/>
        <a:ln>
          <a:noFill/>
        </a:ln>
      </dgm:spPr>
    </dgm:pt>
    <dgm:pt modelId="{C2AA14AF-08EF-4D8E-8CA1-090D6761E5B0}" type="pres">
      <dgm:prSet presAssocID="{180B3834-8EE9-4E03-A0E8-BC0ADDD37B2A}" presName="linComp" presStyleCnt="0"/>
      <dgm:spPr/>
    </dgm:pt>
    <dgm:pt modelId="{CEF70EEC-6DA9-4A5B-8CA2-E8C9FA603598}" type="pres">
      <dgm:prSet presAssocID="{303679E6-3FF6-4CD5-BDBC-7BE23352D295}" presName="compNode" presStyleCnt="0"/>
      <dgm:spPr/>
    </dgm:pt>
    <dgm:pt modelId="{4CFFD89A-4102-4414-AD15-3252B94D7A82}" type="pres">
      <dgm:prSet presAssocID="{303679E6-3FF6-4CD5-BDBC-7BE23352D295}" presName="bkgdShape" presStyleLbl="node1" presStyleIdx="0" presStyleCnt="3"/>
      <dgm:spPr/>
      <dgm:t>
        <a:bodyPr/>
        <a:lstStyle/>
        <a:p>
          <a:endParaRPr lang="en-US"/>
        </a:p>
      </dgm:t>
    </dgm:pt>
    <dgm:pt modelId="{329A4F5A-07EE-4D2A-A28A-362ED394DF81}" type="pres">
      <dgm:prSet presAssocID="{303679E6-3FF6-4CD5-BDBC-7BE23352D29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2F53AA-D53A-4AE9-9BCE-567B188A74E5}" type="pres">
      <dgm:prSet presAssocID="{303679E6-3FF6-4CD5-BDBC-7BE23352D295}" presName="invisiNode" presStyleLbl="node1" presStyleIdx="0" presStyleCnt="3"/>
      <dgm:spPr/>
    </dgm:pt>
    <dgm:pt modelId="{FD5F50D1-3F47-4DA3-B396-BD05B683D720}" type="pres">
      <dgm:prSet presAssocID="{303679E6-3FF6-4CD5-BDBC-7BE23352D295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01BEC34-4353-4799-8094-4A033A1D166C}" type="pres">
      <dgm:prSet presAssocID="{A7BA04BF-4F15-46D3-A2E0-96F773F1282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F08943C-C8C6-4078-BB01-B405A840DA71}" type="pres">
      <dgm:prSet presAssocID="{A0ECC82F-E0FE-4639-8318-14FA871A3546}" presName="compNode" presStyleCnt="0"/>
      <dgm:spPr/>
    </dgm:pt>
    <dgm:pt modelId="{4964FC91-25EE-4D78-B558-534B39321509}" type="pres">
      <dgm:prSet presAssocID="{A0ECC82F-E0FE-4639-8318-14FA871A3546}" presName="bkgdShape" presStyleLbl="node1" presStyleIdx="1" presStyleCnt="3"/>
      <dgm:spPr/>
      <dgm:t>
        <a:bodyPr/>
        <a:lstStyle/>
        <a:p>
          <a:endParaRPr lang="en-US"/>
        </a:p>
      </dgm:t>
    </dgm:pt>
    <dgm:pt modelId="{82C46132-9854-4DDF-AD65-53DED99849A3}" type="pres">
      <dgm:prSet presAssocID="{A0ECC82F-E0FE-4639-8318-14FA871A354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257E25-520C-445F-9850-0332221B198E}" type="pres">
      <dgm:prSet presAssocID="{A0ECC82F-E0FE-4639-8318-14FA871A3546}" presName="invisiNode" presStyleLbl="node1" presStyleIdx="1" presStyleCnt="3"/>
      <dgm:spPr/>
    </dgm:pt>
    <dgm:pt modelId="{E5A7FBD4-EE58-44AB-9CF5-3AC0C71356B8}" type="pres">
      <dgm:prSet presAssocID="{A0ECC82F-E0FE-4639-8318-14FA871A354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F06CF82-327F-464B-869C-27DF22DE1E7C}" type="pres">
      <dgm:prSet presAssocID="{614AB5A8-AAA7-42AD-AF0E-239A1D979CB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D208F1B-7725-4AD3-9161-A003A03C2A26}" type="pres">
      <dgm:prSet presAssocID="{49D07A09-6385-4B40-955E-5516D96E18E3}" presName="compNode" presStyleCnt="0"/>
      <dgm:spPr/>
    </dgm:pt>
    <dgm:pt modelId="{FD88E73B-F2F8-4971-95C3-1685FC620E18}" type="pres">
      <dgm:prSet presAssocID="{49D07A09-6385-4B40-955E-5516D96E18E3}" presName="bkgdShape" presStyleLbl="node1" presStyleIdx="2" presStyleCnt="3"/>
      <dgm:spPr/>
      <dgm:t>
        <a:bodyPr/>
        <a:lstStyle/>
        <a:p>
          <a:endParaRPr lang="en-US"/>
        </a:p>
      </dgm:t>
    </dgm:pt>
    <dgm:pt modelId="{2178EC29-537B-47BE-955D-6F532421C69E}" type="pres">
      <dgm:prSet presAssocID="{49D07A09-6385-4B40-955E-5516D96E18E3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70DCC-48F2-49BE-AFD8-10C4811726CA}" type="pres">
      <dgm:prSet presAssocID="{49D07A09-6385-4B40-955E-5516D96E18E3}" presName="invisiNode" presStyleLbl="node1" presStyleIdx="2" presStyleCnt="3"/>
      <dgm:spPr/>
    </dgm:pt>
    <dgm:pt modelId="{0A697109-5CD5-4C9C-959D-A946E164442C}" type="pres">
      <dgm:prSet presAssocID="{49D07A09-6385-4B40-955E-5516D96E18E3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EFD78ED-9E5A-4F86-B170-4B3638018EA1}" type="presOf" srcId="{A0ECC82F-E0FE-4639-8318-14FA871A3546}" destId="{4964FC91-25EE-4D78-B558-534B39321509}" srcOrd="0" destOrd="0" presId="urn:microsoft.com/office/officeart/2005/8/layout/hList7"/>
    <dgm:cxn modelId="{6EB40E95-E912-4E48-8145-F5D2A4541BE4}" type="presOf" srcId="{A0ECC82F-E0FE-4639-8318-14FA871A3546}" destId="{82C46132-9854-4DDF-AD65-53DED99849A3}" srcOrd="1" destOrd="0" presId="urn:microsoft.com/office/officeart/2005/8/layout/hList7"/>
    <dgm:cxn modelId="{31AEABAC-38A9-490B-9AD7-B141F504147D}" srcId="{180B3834-8EE9-4E03-A0E8-BC0ADDD37B2A}" destId="{303679E6-3FF6-4CD5-BDBC-7BE23352D295}" srcOrd="0" destOrd="0" parTransId="{835DEEEB-3E61-47FE-B705-CA3437CC3C40}" sibTransId="{A7BA04BF-4F15-46D3-A2E0-96F773F1282B}"/>
    <dgm:cxn modelId="{12DED3F9-3B92-4BE1-8B30-7C3DC870F960}" type="presOf" srcId="{303679E6-3FF6-4CD5-BDBC-7BE23352D295}" destId="{329A4F5A-07EE-4D2A-A28A-362ED394DF81}" srcOrd="1" destOrd="0" presId="urn:microsoft.com/office/officeart/2005/8/layout/hList7"/>
    <dgm:cxn modelId="{EA131686-6787-4595-9A1F-E6DF2A568A3E}" type="presOf" srcId="{303679E6-3FF6-4CD5-BDBC-7BE23352D295}" destId="{4CFFD89A-4102-4414-AD15-3252B94D7A82}" srcOrd="0" destOrd="0" presId="urn:microsoft.com/office/officeart/2005/8/layout/hList7"/>
    <dgm:cxn modelId="{F700E2A5-3094-4165-BC08-F50D7AF38AE8}" type="presOf" srcId="{614AB5A8-AAA7-42AD-AF0E-239A1D979CB0}" destId="{1F06CF82-327F-464B-869C-27DF22DE1E7C}" srcOrd="0" destOrd="0" presId="urn:microsoft.com/office/officeart/2005/8/layout/hList7"/>
    <dgm:cxn modelId="{95BA64EB-B797-467D-8D9E-3767B8CE3EC5}" srcId="{180B3834-8EE9-4E03-A0E8-BC0ADDD37B2A}" destId="{A0ECC82F-E0FE-4639-8318-14FA871A3546}" srcOrd="1" destOrd="0" parTransId="{0F6E3A04-35D1-4FC6-9C92-3F2A3ED4DC15}" sibTransId="{614AB5A8-AAA7-42AD-AF0E-239A1D979CB0}"/>
    <dgm:cxn modelId="{AF164058-095B-4A4C-87E2-814EF970338F}" type="presOf" srcId="{49D07A09-6385-4B40-955E-5516D96E18E3}" destId="{2178EC29-537B-47BE-955D-6F532421C69E}" srcOrd="1" destOrd="0" presId="urn:microsoft.com/office/officeart/2005/8/layout/hList7"/>
    <dgm:cxn modelId="{69334397-6F7C-477C-8156-8A33F931F8EF}" srcId="{180B3834-8EE9-4E03-A0E8-BC0ADDD37B2A}" destId="{49D07A09-6385-4B40-955E-5516D96E18E3}" srcOrd="2" destOrd="0" parTransId="{3CE2C7AE-2DB1-4677-B697-46D7C3325822}" sibTransId="{E77E7855-D6FA-4A69-8F0A-EA1858A811D7}"/>
    <dgm:cxn modelId="{74659905-A40F-45FC-89DC-4866B5822E0D}" type="presOf" srcId="{49D07A09-6385-4B40-955E-5516D96E18E3}" destId="{FD88E73B-F2F8-4971-95C3-1685FC620E18}" srcOrd="0" destOrd="0" presId="urn:microsoft.com/office/officeart/2005/8/layout/hList7"/>
    <dgm:cxn modelId="{A25A7D3E-B345-4794-9B3F-2E6744FF2727}" type="presOf" srcId="{A7BA04BF-4F15-46D3-A2E0-96F773F1282B}" destId="{401BEC34-4353-4799-8094-4A033A1D166C}" srcOrd="0" destOrd="0" presId="urn:microsoft.com/office/officeart/2005/8/layout/hList7"/>
    <dgm:cxn modelId="{D91E3352-B036-4D6B-90DA-F53B2A3C9E6C}" type="presOf" srcId="{180B3834-8EE9-4E03-A0E8-BC0ADDD37B2A}" destId="{7BC4BA6A-BEE3-4EFC-8892-5A46318B8B9F}" srcOrd="0" destOrd="0" presId="urn:microsoft.com/office/officeart/2005/8/layout/hList7"/>
    <dgm:cxn modelId="{A6ED3AC6-CC5A-430A-A3F2-C4864FE2471E}" type="presParOf" srcId="{7BC4BA6A-BEE3-4EFC-8892-5A46318B8B9F}" destId="{BBC9777D-A80D-4C3F-8862-1B39C3066197}" srcOrd="0" destOrd="0" presId="urn:microsoft.com/office/officeart/2005/8/layout/hList7"/>
    <dgm:cxn modelId="{8D3ACBDD-AC96-47DF-8D1B-8AA2072A9D09}" type="presParOf" srcId="{7BC4BA6A-BEE3-4EFC-8892-5A46318B8B9F}" destId="{C2AA14AF-08EF-4D8E-8CA1-090D6761E5B0}" srcOrd="1" destOrd="0" presId="urn:microsoft.com/office/officeart/2005/8/layout/hList7"/>
    <dgm:cxn modelId="{AE0B9123-879C-4170-BD51-B609309854E5}" type="presParOf" srcId="{C2AA14AF-08EF-4D8E-8CA1-090D6761E5B0}" destId="{CEF70EEC-6DA9-4A5B-8CA2-E8C9FA603598}" srcOrd="0" destOrd="0" presId="urn:microsoft.com/office/officeart/2005/8/layout/hList7"/>
    <dgm:cxn modelId="{A461358C-D564-48B3-9C61-102C05F3CC28}" type="presParOf" srcId="{CEF70EEC-6DA9-4A5B-8CA2-E8C9FA603598}" destId="{4CFFD89A-4102-4414-AD15-3252B94D7A82}" srcOrd="0" destOrd="0" presId="urn:microsoft.com/office/officeart/2005/8/layout/hList7"/>
    <dgm:cxn modelId="{EF817458-25C3-4A8C-B3CD-8AC2B1B5CC8F}" type="presParOf" srcId="{CEF70EEC-6DA9-4A5B-8CA2-E8C9FA603598}" destId="{329A4F5A-07EE-4D2A-A28A-362ED394DF81}" srcOrd="1" destOrd="0" presId="urn:microsoft.com/office/officeart/2005/8/layout/hList7"/>
    <dgm:cxn modelId="{F0B0D581-E1A7-4BB2-A001-A34ADA0E6EFD}" type="presParOf" srcId="{CEF70EEC-6DA9-4A5B-8CA2-E8C9FA603598}" destId="{B62F53AA-D53A-4AE9-9BCE-567B188A74E5}" srcOrd="2" destOrd="0" presId="urn:microsoft.com/office/officeart/2005/8/layout/hList7"/>
    <dgm:cxn modelId="{265ACC07-D845-41CC-B2B5-DFC1DB1134B4}" type="presParOf" srcId="{CEF70EEC-6DA9-4A5B-8CA2-E8C9FA603598}" destId="{FD5F50D1-3F47-4DA3-B396-BD05B683D720}" srcOrd="3" destOrd="0" presId="urn:microsoft.com/office/officeart/2005/8/layout/hList7"/>
    <dgm:cxn modelId="{0C641A70-6192-4CD2-899F-17DEB119B377}" type="presParOf" srcId="{C2AA14AF-08EF-4D8E-8CA1-090D6761E5B0}" destId="{401BEC34-4353-4799-8094-4A033A1D166C}" srcOrd="1" destOrd="0" presId="urn:microsoft.com/office/officeart/2005/8/layout/hList7"/>
    <dgm:cxn modelId="{7506BB01-9592-4072-8587-981BAF6593BE}" type="presParOf" srcId="{C2AA14AF-08EF-4D8E-8CA1-090D6761E5B0}" destId="{9F08943C-C8C6-4078-BB01-B405A840DA71}" srcOrd="2" destOrd="0" presId="urn:microsoft.com/office/officeart/2005/8/layout/hList7"/>
    <dgm:cxn modelId="{3ADF6D4E-F3DA-48C1-9E98-518BE606BDC1}" type="presParOf" srcId="{9F08943C-C8C6-4078-BB01-B405A840DA71}" destId="{4964FC91-25EE-4D78-B558-534B39321509}" srcOrd="0" destOrd="0" presId="urn:microsoft.com/office/officeart/2005/8/layout/hList7"/>
    <dgm:cxn modelId="{2F54E559-036B-4C17-A84D-E2AFA45416DE}" type="presParOf" srcId="{9F08943C-C8C6-4078-BB01-B405A840DA71}" destId="{82C46132-9854-4DDF-AD65-53DED99849A3}" srcOrd="1" destOrd="0" presId="urn:microsoft.com/office/officeart/2005/8/layout/hList7"/>
    <dgm:cxn modelId="{F164E61E-9E12-4092-865A-972871499DCF}" type="presParOf" srcId="{9F08943C-C8C6-4078-BB01-B405A840DA71}" destId="{22257E25-520C-445F-9850-0332221B198E}" srcOrd="2" destOrd="0" presId="urn:microsoft.com/office/officeart/2005/8/layout/hList7"/>
    <dgm:cxn modelId="{37C9A564-C45F-4716-B314-A21AB4C57EB9}" type="presParOf" srcId="{9F08943C-C8C6-4078-BB01-B405A840DA71}" destId="{E5A7FBD4-EE58-44AB-9CF5-3AC0C71356B8}" srcOrd="3" destOrd="0" presId="urn:microsoft.com/office/officeart/2005/8/layout/hList7"/>
    <dgm:cxn modelId="{D9EB1222-0A05-4498-A24D-AD649A703027}" type="presParOf" srcId="{C2AA14AF-08EF-4D8E-8CA1-090D6761E5B0}" destId="{1F06CF82-327F-464B-869C-27DF22DE1E7C}" srcOrd="3" destOrd="0" presId="urn:microsoft.com/office/officeart/2005/8/layout/hList7"/>
    <dgm:cxn modelId="{ECC96FA0-8718-4693-AC3C-056548A63AF8}" type="presParOf" srcId="{C2AA14AF-08EF-4D8E-8CA1-090D6761E5B0}" destId="{1D208F1B-7725-4AD3-9161-A003A03C2A26}" srcOrd="4" destOrd="0" presId="urn:microsoft.com/office/officeart/2005/8/layout/hList7"/>
    <dgm:cxn modelId="{80B0CF8B-744B-4833-AF17-79C7A9CEBD63}" type="presParOf" srcId="{1D208F1B-7725-4AD3-9161-A003A03C2A26}" destId="{FD88E73B-F2F8-4971-95C3-1685FC620E18}" srcOrd="0" destOrd="0" presId="urn:microsoft.com/office/officeart/2005/8/layout/hList7"/>
    <dgm:cxn modelId="{FCB44F42-7804-4CB6-A0F7-8A00832D53F6}" type="presParOf" srcId="{1D208F1B-7725-4AD3-9161-A003A03C2A26}" destId="{2178EC29-537B-47BE-955D-6F532421C69E}" srcOrd="1" destOrd="0" presId="urn:microsoft.com/office/officeart/2005/8/layout/hList7"/>
    <dgm:cxn modelId="{F1C11F97-077D-4734-BC40-9EDBE63FF62F}" type="presParOf" srcId="{1D208F1B-7725-4AD3-9161-A003A03C2A26}" destId="{E6970DCC-48F2-49BE-AFD8-10C4811726CA}" srcOrd="2" destOrd="0" presId="urn:microsoft.com/office/officeart/2005/8/layout/hList7"/>
    <dgm:cxn modelId="{01CEF3D1-7465-4DE7-8E10-0DCF27CF72D2}" type="presParOf" srcId="{1D208F1B-7725-4AD3-9161-A003A03C2A26}" destId="{0A697109-5CD5-4C9C-959D-A946E164442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0B3834-8EE9-4E03-A0E8-BC0ADDD37B2A}" type="doc">
      <dgm:prSet loTypeId="urn:microsoft.com/office/officeart/2005/8/layout/hList7" loCatId="process" qsTypeId="urn:microsoft.com/office/officeart/2005/8/quickstyle/simple1" qsCatId="simple" csTypeId="urn:microsoft.com/office/officeart/2005/8/colors/accent0_1" csCatId="mainScheme" phldr="1"/>
      <dgm:spPr/>
    </dgm:pt>
    <dgm:pt modelId="{303679E6-3FF6-4CD5-BDBC-7BE23352D295}">
      <dgm:prSet phldrT="[Text]" custT="1"/>
      <dgm:spPr/>
      <dgm:t>
        <a:bodyPr anchor="t"/>
        <a:lstStyle/>
        <a:p>
          <a:r>
            <a:rPr lang="en-US" sz="1200" b="1" dirty="0" smtClean="0"/>
            <a:t>Hawaii</a:t>
          </a:r>
          <a:endParaRPr lang="en-US" sz="1200" b="1" dirty="0"/>
        </a:p>
      </dgm:t>
    </dgm:pt>
    <dgm:pt modelId="{835DEEEB-3E61-47FE-B705-CA3437CC3C40}" type="parTrans" cxnId="{31AEABAC-38A9-490B-9AD7-B141F504147D}">
      <dgm:prSet/>
      <dgm:spPr/>
      <dgm:t>
        <a:bodyPr/>
        <a:lstStyle/>
        <a:p>
          <a:endParaRPr lang="en-US"/>
        </a:p>
      </dgm:t>
    </dgm:pt>
    <dgm:pt modelId="{A7BA04BF-4F15-46D3-A2E0-96F773F1282B}" type="sibTrans" cxnId="{31AEABAC-38A9-490B-9AD7-B141F504147D}">
      <dgm:prSet/>
      <dgm:spPr/>
      <dgm:t>
        <a:bodyPr/>
        <a:lstStyle/>
        <a:p>
          <a:endParaRPr lang="en-US"/>
        </a:p>
      </dgm:t>
    </dgm:pt>
    <dgm:pt modelId="{A0ECC82F-E0FE-4639-8318-14FA871A3546}">
      <dgm:prSet phldrT="[Text]" custT="1"/>
      <dgm:spPr/>
      <dgm:t>
        <a:bodyPr anchor="t"/>
        <a:lstStyle/>
        <a:p>
          <a:r>
            <a:rPr lang="en-US" sz="1200" b="1" dirty="0" smtClean="0"/>
            <a:t>Queen Liliuokalani</a:t>
          </a:r>
          <a:endParaRPr lang="en-US" sz="1200" b="1" dirty="0"/>
        </a:p>
      </dgm:t>
    </dgm:pt>
    <dgm:pt modelId="{0F6E3A04-35D1-4FC6-9C92-3F2A3ED4DC15}" type="parTrans" cxnId="{95BA64EB-B797-467D-8D9E-3767B8CE3EC5}">
      <dgm:prSet/>
      <dgm:spPr/>
      <dgm:t>
        <a:bodyPr/>
        <a:lstStyle/>
        <a:p>
          <a:endParaRPr lang="en-US"/>
        </a:p>
      </dgm:t>
    </dgm:pt>
    <dgm:pt modelId="{614AB5A8-AAA7-42AD-AF0E-239A1D979CB0}" type="sibTrans" cxnId="{95BA64EB-B797-467D-8D9E-3767B8CE3EC5}">
      <dgm:prSet/>
      <dgm:spPr/>
      <dgm:t>
        <a:bodyPr/>
        <a:lstStyle/>
        <a:p>
          <a:endParaRPr lang="en-US"/>
        </a:p>
      </dgm:t>
    </dgm:pt>
    <dgm:pt modelId="{49D07A09-6385-4B40-955E-5516D96E18E3}">
      <dgm:prSet phldrT="[Text]" custT="1"/>
      <dgm:spPr/>
      <dgm:t>
        <a:bodyPr anchor="t"/>
        <a:lstStyle/>
        <a:p>
          <a:r>
            <a:rPr lang="en-US" sz="1200" b="1" dirty="0" smtClean="0"/>
            <a:t>Sanford B. Doyle</a:t>
          </a:r>
          <a:endParaRPr lang="en-US" sz="1200" b="1" dirty="0"/>
        </a:p>
      </dgm:t>
    </dgm:pt>
    <dgm:pt modelId="{3CE2C7AE-2DB1-4677-B697-46D7C3325822}" type="parTrans" cxnId="{69334397-6F7C-477C-8156-8A33F931F8EF}">
      <dgm:prSet/>
      <dgm:spPr/>
      <dgm:t>
        <a:bodyPr/>
        <a:lstStyle/>
        <a:p>
          <a:endParaRPr lang="en-US"/>
        </a:p>
      </dgm:t>
    </dgm:pt>
    <dgm:pt modelId="{E77E7855-D6FA-4A69-8F0A-EA1858A811D7}" type="sibTrans" cxnId="{69334397-6F7C-477C-8156-8A33F931F8EF}">
      <dgm:prSet/>
      <dgm:spPr/>
      <dgm:t>
        <a:bodyPr/>
        <a:lstStyle/>
        <a:p>
          <a:endParaRPr lang="en-US"/>
        </a:p>
      </dgm:t>
    </dgm:pt>
    <dgm:pt modelId="{7BC4BA6A-BEE3-4EFC-8892-5A46318B8B9F}" type="pres">
      <dgm:prSet presAssocID="{180B3834-8EE9-4E03-A0E8-BC0ADDD37B2A}" presName="Name0" presStyleCnt="0">
        <dgm:presLayoutVars>
          <dgm:dir/>
          <dgm:resizeHandles val="exact"/>
        </dgm:presLayoutVars>
      </dgm:prSet>
      <dgm:spPr/>
    </dgm:pt>
    <dgm:pt modelId="{BBC9777D-A80D-4C3F-8862-1B39C3066197}" type="pres">
      <dgm:prSet presAssocID="{180B3834-8EE9-4E03-A0E8-BC0ADDD37B2A}" presName="fgShape" presStyleLbl="fgShp" presStyleIdx="0" presStyleCnt="1"/>
      <dgm:spPr>
        <a:noFill/>
        <a:ln>
          <a:noFill/>
        </a:ln>
      </dgm:spPr>
    </dgm:pt>
    <dgm:pt modelId="{C2AA14AF-08EF-4D8E-8CA1-090D6761E5B0}" type="pres">
      <dgm:prSet presAssocID="{180B3834-8EE9-4E03-A0E8-BC0ADDD37B2A}" presName="linComp" presStyleCnt="0"/>
      <dgm:spPr/>
    </dgm:pt>
    <dgm:pt modelId="{CEF70EEC-6DA9-4A5B-8CA2-E8C9FA603598}" type="pres">
      <dgm:prSet presAssocID="{303679E6-3FF6-4CD5-BDBC-7BE23352D295}" presName="compNode" presStyleCnt="0"/>
      <dgm:spPr/>
    </dgm:pt>
    <dgm:pt modelId="{4CFFD89A-4102-4414-AD15-3252B94D7A82}" type="pres">
      <dgm:prSet presAssocID="{303679E6-3FF6-4CD5-BDBC-7BE23352D295}" presName="bkgdShape" presStyleLbl="node1" presStyleIdx="0" presStyleCnt="3"/>
      <dgm:spPr/>
      <dgm:t>
        <a:bodyPr/>
        <a:lstStyle/>
        <a:p>
          <a:endParaRPr lang="en-US"/>
        </a:p>
      </dgm:t>
    </dgm:pt>
    <dgm:pt modelId="{329A4F5A-07EE-4D2A-A28A-362ED394DF81}" type="pres">
      <dgm:prSet presAssocID="{303679E6-3FF6-4CD5-BDBC-7BE23352D295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2F53AA-D53A-4AE9-9BCE-567B188A74E5}" type="pres">
      <dgm:prSet presAssocID="{303679E6-3FF6-4CD5-BDBC-7BE23352D295}" presName="invisiNode" presStyleLbl="node1" presStyleIdx="0" presStyleCnt="3"/>
      <dgm:spPr/>
    </dgm:pt>
    <dgm:pt modelId="{FD5F50D1-3F47-4DA3-B396-BD05B683D720}" type="pres">
      <dgm:prSet presAssocID="{303679E6-3FF6-4CD5-BDBC-7BE23352D295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01BEC34-4353-4799-8094-4A033A1D166C}" type="pres">
      <dgm:prSet presAssocID="{A7BA04BF-4F15-46D3-A2E0-96F773F1282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F08943C-C8C6-4078-BB01-B405A840DA71}" type="pres">
      <dgm:prSet presAssocID="{A0ECC82F-E0FE-4639-8318-14FA871A3546}" presName="compNode" presStyleCnt="0"/>
      <dgm:spPr/>
    </dgm:pt>
    <dgm:pt modelId="{4964FC91-25EE-4D78-B558-534B39321509}" type="pres">
      <dgm:prSet presAssocID="{A0ECC82F-E0FE-4639-8318-14FA871A3546}" presName="bkgdShape" presStyleLbl="node1" presStyleIdx="1" presStyleCnt="3"/>
      <dgm:spPr/>
      <dgm:t>
        <a:bodyPr/>
        <a:lstStyle/>
        <a:p>
          <a:endParaRPr lang="en-US"/>
        </a:p>
      </dgm:t>
    </dgm:pt>
    <dgm:pt modelId="{82C46132-9854-4DDF-AD65-53DED99849A3}" type="pres">
      <dgm:prSet presAssocID="{A0ECC82F-E0FE-4639-8318-14FA871A354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257E25-520C-445F-9850-0332221B198E}" type="pres">
      <dgm:prSet presAssocID="{A0ECC82F-E0FE-4639-8318-14FA871A3546}" presName="invisiNode" presStyleLbl="node1" presStyleIdx="1" presStyleCnt="3"/>
      <dgm:spPr/>
    </dgm:pt>
    <dgm:pt modelId="{E5A7FBD4-EE58-44AB-9CF5-3AC0C71356B8}" type="pres">
      <dgm:prSet presAssocID="{A0ECC82F-E0FE-4639-8318-14FA871A354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F06CF82-327F-464B-869C-27DF22DE1E7C}" type="pres">
      <dgm:prSet presAssocID="{614AB5A8-AAA7-42AD-AF0E-239A1D979CB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D208F1B-7725-4AD3-9161-A003A03C2A26}" type="pres">
      <dgm:prSet presAssocID="{49D07A09-6385-4B40-955E-5516D96E18E3}" presName="compNode" presStyleCnt="0"/>
      <dgm:spPr/>
    </dgm:pt>
    <dgm:pt modelId="{FD88E73B-F2F8-4971-95C3-1685FC620E18}" type="pres">
      <dgm:prSet presAssocID="{49D07A09-6385-4B40-955E-5516D96E18E3}" presName="bkgdShape" presStyleLbl="node1" presStyleIdx="2" presStyleCnt="3"/>
      <dgm:spPr/>
      <dgm:t>
        <a:bodyPr/>
        <a:lstStyle/>
        <a:p>
          <a:endParaRPr lang="en-US"/>
        </a:p>
      </dgm:t>
    </dgm:pt>
    <dgm:pt modelId="{2178EC29-537B-47BE-955D-6F532421C69E}" type="pres">
      <dgm:prSet presAssocID="{49D07A09-6385-4B40-955E-5516D96E18E3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70DCC-48F2-49BE-AFD8-10C4811726CA}" type="pres">
      <dgm:prSet presAssocID="{49D07A09-6385-4B40-955E-5516D96E18E3}" presName="invisiNode" presStyleLbl="node1" presStyleIdx="2" presStyleCnt="3"/>
      <dgm:spPr/>
    </dgm:pt>
    <dgm:pt modelId="{0A697109-5CD5-4C9C-959D-A946E164442C}" type="pres">
      <dgm:prSet presAssocID="{49D07A09-6385-4B40-955E-5516D96E18E3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EFD78ED-9E5A-4F86-B170-4B3638018EA1}" type="presOf" srcId="{A0ECC82F-E0FE-4639-8318-14FA871A3546}" destId="{4964FC91-25EE-4D78-B558-534B39321509}" srcOrd="0" destOrd="0" presId="urn:microsoft.com/office/officeart/2005/8/layout/hList7"/>
    <dgm:cxn modelId="{6EB40E95-E912-4E48-8145-F5D2A4541BE4}" type="presOf" srcId="{A0ECC82F-E0FE-4639-8318-14FA871A3546}" destId="{82C46132-9854-4DDF-AD65-53DED99849A3}" srcOrd="1" destOrd="0" presId="urn:microsoft.com/office/officeart/2005/8/layout/hList7"/>
    <dgm:cxn modelId="{31AEABAC-38A9-490B-9AD7-B141F504147D}" srcId="{180B3834-8EE9-4E03-A0E8-BC0ADDD37B2A}" destId="{303679E6-3FF6-4CD5-BDBC-7BE23352D295}" srcOrd="0" destOrd="0" parTransId="{835DEEEB-3E61-47FE-B705-CA3437CC3C40}" sibTransId="{A7BA04BF-4F15-46D3-A2E0-96F773F1282B}"/>
    <dgm:cxn modelId="{12DED3F9-3B92-4BE1-8B30-7C3DC870F960}" type="presOf" srcId="{303679E6-3FF6-4CD5-BDBC-7BE23352D295}" destId="{329A4F5A-07EE-4D2A-A28A-362ED394DF81}" srcOrd="1" destOrd="0" presId="urn:microsoft.com/office/officeart/2005/8/layout/hList7"/>
    <dgm:cxn modelId="{EA131686-6787-4595-9A1F-E6DF2A568A3E}" type="presOf" srcId="{303679E6-3FF6-4CD5-BDBC-7BE23352D295}" destId="{4CFFD89A-4102-4414-AD15-3252B94D7A82}" srcOrd="0" destOrd="0" presId="urn:microsoft.com/office/officeart/2005/8/layout/hList7"/>
    <dgm:cxn modelId="{F700E2A5-3094-4165-BC08-F50D7AF38AE8}" type="presOf" srcId="{614AB5A8-AAA7-42AD-AF0E-239A1D979CB0}" destId="{1F06CF82-327F-464B-869C-27DF22DE1E7C}" srcOrd="0" destOrd="0" presId="urn:microsoft.com/office/officeart/2005/8/layout/hList7"/>
    <dgm:cxn modelId="{95BA64EB-B797-467D-8D9E-3767B8CE3EC5}" srcId="{180B3834-8EE9-4E03-A0E8-BC0ADDD37B2A}" destId="{A0ECC82F-E0FE-4639-8318-14FA871A3546}" srcOrd="1" destOrd="0" parTransId="{0F6E3A04-35D1-4FC6-9C92-3F2A3ED4DC15}" sibTransId="{614AB5A8-AAA7-42AD-AF0E-239A1D979CB0}"/>
    <dgm:cxn modelId="{AF164058-095B-4A4C-87E2-814EF970338F}" type="presOf" srcId="{49D07A09-6385-4B40-955E-5516D96E18E3}" destId="{2178EC29-537B-47BE-955D-6F532421C69E}" srcOrd="1" destOrd="0" presId="urn:microsoft.com/office/officeart/2005/8/layout/hList7"/>
    <dgm:cxn modelId="{69334397-6F7C-477C-8156-8A33F931F8EF}" srcId="{180B3834-8EE9-4E03-A0E8-BC0ADDD37B2A}" destId="{49D07A09-6385-4B40-955E-5516D96E18E3}" srcOrd="2" destOrd="0" parTransId="{3CE2C7AE-2DB1-4677-B697-46D7C3325822}" sibTransId="{E77E7855-D6FA-4A69-8F0A-EA1858A811D7}"/>
    <dgm:cxn modelId="{74659905-A40F-45FC-89DC-4866B5822E0D}" type="presOf" srcId="{49D07A09-6385-4B40-955E-5516D96E18E3}" destId="{FD88E73B-F2F8-4971-95C3-1685FC620E18}" srcOrd="0" destOrd="0" presId="urn:microsoft.com/office/officeart/2005/8/layout/hList7"/>
    <dgm:cxn modelId="{A25A7D3E-B345-4794-9B3F-2E6744FF2727}" type="presOf" srcId="{A7BA04BF-4F15-46D3-A2E0-96F773F1282B}" destId="{401BEC34-4353-4799-8094-4A033A1D166C}" srcOrd="0" destOrd="0" presId="urn:microsoft.com/office/officeart/2005/8/layout/hList7"/>
    <dgm:cxn modelId="{D91E3352-B036-4D6B-90DA-F53B2A3C9E6C}" type="presOf" srcId="{180B3834-8EE9-4E03-A0E8-BC0ADDD37B2A}" destId="{7BC4BA6A-BEE3-4EFC-8892-5A46318B8B9F}" srcOrd="0" destOrd="0" presId="urn:microsoft.com/office/officeart/2005/8/layout/hList7"/>
    <dgm:cxn modelId="{A6ED3AC6-CC5A-430A-A3F2-C4864FE2471E}" type="presParOf" srcId="{7BC4BA6A-BEE3-4EFC-8892-5A46318B8B9F}" destId="{BBC9777D-A80D-4C3F-8862-1B39C3066197}" srcOrd="0" destOrd="0" presId="urn:microsoft.com/office/officeart/2005/8/layout/hList7"/>
    <dgm:cxn modelId="{8D3ACBDD-AC96-47DF-8D1B-8AA2072A9D09}" type="presParOf" srcId="{7BC4BA6A-BEE3-4EFC-8892-5A46318B8B9F}" destId="{C2AA14AF-08EF-4D8E-8CA1-090D6761E5B0}" srcOrd="1" destOrd="0" presId="urn:microsoft.com/office/officeart/2005/8/layout/hList7"/>
    <dgm:cxn modelId="{AE0B9123-879C-4170-BD51-B609309854E5}" type="presParOf" srcId="{C2AA14AF-08EF-4D8E-8CA1-090D6761E5B0}" destId="{CEF70EEC-6DA9-4A5B-8CA2-E8C9FA603598}" srcOrd="0" destOrd="0" presId="urn:microsoft.com/office/officeart/2005/8/layout/hList7"/>
    <dgm:cxn modelId="{A461358C-D564-48B3-9C61-102C05F3CC28}" type="presParOf" srcId="{CEF70EEC-6DA9-4A5B-8CA2-E8C9FA603598}" destId="{4CFFD89A-4102-4414-AD15-3252B94D7A82}" srcOrd="0" destOrd="0" presId="urn:microsoft.com/office/officeart/2005/8/layout/hList7"/>
    <dgm:cxn modelId="{EF817458-25C3-4A8C-B3CD-8AC2B1B5CC8F}" type="presParOf" srcId="{CEF70EEC-6DA9-4A5B-8CA2-E8C9FA603598}" destId="{329A4F5A-07EE-4D2A-A28A-362ED394DF81}" srcOrd="1" destOrd="0" presId="urn:microsoft.com/office/officeart/2005/8/layout/hList7"/>
    <dgm:cxn modelId="{F0B0D581-E1A7-4BB2-A001-A34ADA0E6EFD}" type="presParOf" srcId="{CEF70EEC-6DA9-4A5B-8CA2-E8C9FA603598}" destId="{B62F53AA-D53A-4AE9-9BCE-567B188A74E5}" srcOrd="2" destOrd="0" presId="urn:microsoft.com/office/officeart/2005/8/layout/hList7"/>
    <dgm:cxn modelId="{265ACC07-D845-41CC-B2B5-DFC1DB1134B4}" type="presParOf" srcId="{CEF70EEC-6DA9-4A5B-8CA2-E8C9FA603598}" destId="{FD5F50D1-3F47-4DA3-B396-BD05B683D720}" srcOrd="3" destOrd="0" presId="urn:microsoft.com/office/officeart/2005/8/layout/hList7"/>
    <dgm:cxn modelId="{0C641A70-6192-4CD2-899F-17DEB119B377}" type="presParOf" srcId="{C2AA14AF-08EF-4D8E-8CA1-090D6761E5B0}" destId="{401BEC34-4353-4799-8094-4A033A1D166C}" srcOrd="1" destOrd="0" presId="urn:microsoft.com/office/officeart/2005/8/layout/hList7"/>
    <dgm:cxn modelId="{7506BB01-9592-4072-8587-981BAF6593BE}" type="presParOf" srcId="{C2AA14AF-08EF-4D8E-8CA1-090D6761E5B0}" destId="{9F08943C-C8C6-4078-BB01-B405A840DA71}" srcOrd="2" destOrd="0" presId="urn:microsoft.com/office/officeart/2005/8/layout/hList7"/>
    <dgm:cxn modelId="{3ADF6D4E-F3DA-48C1-9E98-518BE606BDC1}" type="presParOf" srcId="{9F08943C-C8C6-4078-BB01-B405A840DA71}" destId="{4964FC91-25EE-4D78-B558-534B39321509}" srcOrd="0" destOrd="0" presId="urn:microsoft.com/office/officeart/2005/8/layout/hList7"/>
    <dgm:cxn modelId="{2F54E559-036B-4C17-A84D-E2AFA45416DE}" type="presParOf" srcId="{9F08943C-C8C6-4078-BB01-B405A840DA71}" destId="{82C46132-9854-4DDF-AD65-53DED99849A3}" srcOrd="1" destOrd="0" presId="urn:microsoft.com/office/officeart/2005/8/layout/hList7"/>
    <dgm:cxn modelId="{F164E61E-9E12-4092-865A-972871499DCF}" type="presParOf" srcId="{9F08943C-C8C6-4078-BB01-B405A840DA71}" destId="{22257E25-520C-445F-9850-0332221B198E}" srcOrd="2" destOrd="0" presId="urn:microsoft.com/office/officeart/2005/8/layout/hList7"/>
    <dgm:cxn modelId="{37C9A564-C45F-4716-B314-A21AB4C57EB9}" type="presParOf" srcId="{9F08943C-C8C6-4078-BB01-B405A840DA71}" destId="{E5A7FBD4-EE58-44AB-9CF5-3AC0C71356B8}" srcOrd="3" destOrd="0" presId="urn:microsoft.com/office/officeart/2005/8/layout/hList7"/>
    <dgm:cxn modelId="{D9EB1222-0A05-4498-A24D-AD649A703027}" type="presParOf" srcId="{C2AA14AF-08EF-4D8E-8CA1-090D6761E5B0}" destId="{1F06CF82-327F-464B-869C-27DF22DE1E7C}" srcOrd="3" destOrd="0" presId="urn:microsoft.com/office/officeart/2005/8/layout/hList7"/>
    <dgm:cxn modelId="{ECC96FA0-8718-4693-AC3C-056548A63AF8}" type="presParOf" srcId="{C2AA14AF-08EF-4D8E-8CA1-090D6761E5B0}" destId="{1D208F1B-7725-4AD3-9161-A003A03C2A26}" srcOrd="4" destOrd="0" presId="urn:microsoft.com/office/officeart/2005/8/layout/hList7"/>
    <dgm:cxn modelId="{80B0CF8B-744B-4833-AF17-79C7A9CEBD63}" type="presParOf" srcId="{1D208F1B-7725-4AD3-9161-A003A03C2A26}" destId="{FD88E73B-F2F8-4971-95C3-1685FC620E18}" srcOrd="0" destOrd="0" presId="urn:microsoft.com/office/officeart/2005/8/layout/hList7"/>
    <dgm:cxn modelId="{FCB44F42-7804-4CB6-A0F7-8A00832D53F6}" type="presParOf" srcId="{1D208F1B-7725-4AD3-9161-A003A03C2A26}" destId="{2178EC29-537B-47BE-955D-6F532421C69E}" srcOrd="1" destOrd="0" presId="urn:microsoft.com/office/officeart/2005/8/layout/hList7"/>
    <dgm:cxn modelId="{F1C11F97-077D-4734-BC40-9EDBE63FF62F}" type="presParOf" srcId="{1D208F1B-7725-4AD3-9161-A003A03C2A26}" destId="{E6970DCC-48F2-49BE-AFD8-10C4811726CA}" srcOrd="2" destOrd="0" presId="urn:microsoft.com/office/officeart/2005/8/layout/hList7"/>
    <dgm:cxn modelId="{01CEF3D1-7465-4DE7-8E10-0DCF27CF72D2}" type="presParOf" srcId="{1D208F1B-7725-4AD3-9161-A003A03C2A26}" destId="{0A697109-5CD5-4C9C-959D-A946E164442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3FB781-E6ED-4346-A73F-46449DB16EC8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D25B414-1DCB-4EA5-8DCB-C8770CEC59BB}">
      <dgm:prSet phldrT="[Text]"/>
      <dgm:spPr/>
      <dgm:t>
        <a:bodyPr/>
        <a:lstStyle/>
        <a:p>
          <a:r>
            <a:rPr lang="en-US" b="1" dirty="0" smtClean="0"/>
            <a:t>America in China</a:t>
          </a:r>
          <a:endParaRPr lang="en-US" b="1" dirty="0"/>
        </a:p>
      </dgm:t>
    </dgm:pt>
    <dgm:pt modelId="{20E20FC6-77D5-4E28-A785-C5E7AD7532EA}" type="parTrans" cxnId="{EFD864D5-AED7-4946-B33F-18E7868DD92D}">
      <dgm:prSet/>
      <dgm:spPr/>
      <dgm:t>
        <a:bodyPr/>
        <a:lstStyle/>
        <a:p>
          <a:endParaRPr lang="en-US"/>
        </a:p>
      </dgm:t>
    </dgm:pt>
    <dgm:pt modelId="{8285BA2C-63ED-4E28-AA83-B79DA4D26313}" type="sibTrans" cxnId="{EFD864D5-AED7-4946-B33F-18E7868DD92D}">
      <dgm:prSet/>
      <dgm:spPr/>
      <dgm:t>
        <a:bodyPr/>
        <a:lstStyle/>
        <a:p>
          <a:endParaRPr lang="en-US"/>
        </a:p>
      </dgm:t>
    </dgm:pt>
    <dgm:pt modelId="{53712933-524E-4967-8E83-FD607D37B75C}">
      <dgm:prSet phldrT="[Text]" custT="1"/>
      <dgm:spPr/>
      <dgm:t>
        <a:bodyPr anchor="t"/>
        <a:lstStyle/>
        <a:p>
          <a:r>
            <a:rPr lang="en-US" sz="1000" b="1" dirty="0" smtClean="0"/>
            <a:t>Spheres of Influence</a:t>
          </a:r>
          <a:endParaRPr lang="en-US" sz="1000" b="1" dirty="0"/>
        </a:p>
      </dgm:t>
    </dgm:pt>
    <dgm:pt modelId="{A409ED06-5AED-41F1-AFA7-D2ED8E80E5EA}" type="parTrans" cxnId="{31D374EC-1C80-463D-A55A-9F595CC1C320}">
      <dgm:prSet/>
      <dgm:spPr/>
      <dgm:t>
        <a:bodyPr/>
        <a:lstStyle/>
        <a:p>
          <a:endParaRPr lang="en-US"/>
        </a:p>
      </dgm:t>
    </dgm:pt>
    <dgm:pt modelId="{11734EAF-4EE0-4ABD-AC47-74ACF01314DE}" type="sibTrans" cxnId="{31D374EC-1C80-463D-A55A-9F595CC1C320}">
      <dgm:prSet/>
      <dgm:spPr/>
      <dgm:t>
        <a:bodyPr/>
        <a:lstStyle/>
        <a:p>
          <a:endParaRPr lang="en-US"/>
        </a:p>
      </dgm:t>
    </dgm:pt>
    <dgm:pt modelId="{12DD707F-8CF8-4948-A0A1-D6CEEFDCFEFF}">
      <dgm:prSet phldrT="[Text]" custT="1"/>
      <dgm:spPr/>
      <dgm:t>
        <a:bodyPr anchor="t"/>
        <a:lstStyle/>
        <a:p>
          <a:r>
            <a:rPr lang="en-US" sz="1000" b="1" dirty="0" smtClean="0"/>
            <a:t>John Hay</a:t>
          </a:r>
          <a:endParaRPr lang="en-US" sz="1000" b="1" dirty="0"/>
        </a:p>
      </dgm:t>
    </dgm:pt>
    <dgm:pt modelId="{76F59F4F-0445-4394-81C9-D75653FD3932}" type="parTrans" cxnId="{99160734-AE4B-43BB-9E16-3F302557FF9A}">
      <dgm:prSet/>
      <dgm:spPr/>
      <dgm:t>
        <a:bodyPr/>
        <a:lstStyle/>
        <a:p>
          <a:endParaRPr lang="en-US"/>
        </a:p>
      </dgm:t>
    </dgm:pt>
    <dgm:pt modelId="{BA0ED6D1-3281-4ADD-B12F-82A23B476568}" type="sibTrans" cxnId="{99160734-AE4B-43BB-9E16-3F302557FF9A}">
      <dgm:prSet/>
      <dgm:spPr/>
      <dgm:t>
        <a:bodyPr/>
        <a:lstStyle/>
        <a:p>
          <a:endParaRPr lang="en-US"/>
        </a:p>
      </dgm:t>
    </dgm:pt>
    <dgm:pt modelId="{C9429C30-55F0-48F8-92EC-30B925BC05BF}" type="pres">
      <dgm:prSet presAssocID="{053FB781-E6ED-4346-A73F-46449DB16EC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E51DA0-C5F4-4E2B-8EF8-EBC5C4255581}" type="pres">
      <dgm:prSet presAssocID="{5D25B414-1DCB-4EA5-8DCB-C8770CEC59BB}" presName="roof" presStyleLbl="dkBgShp" presStyleIdx="0" presStyleCnt="2"/>
      <dgm:spPr/>
      <dgm:t>
        <a:bodyPr/>
        <a:lstStyle/>
        <a:p>
          <a:endParaRPr lang="en-US"/>
        </a:p>
      </dgm:t>
    </dgm:pt>
    <dgm:pt modelId="{ABEC8C3E-D35D-4C07-BDBB-73AAACA2E851}" type="pres">
      <dgm:prSet presAssocID="{5D25B414-1DCB-4EA5-8DCB-C8770CEC59BB}" presName="pillars" presStyleCnt="0"/>
      <dgm:spPr/>
    </dgm:pt>
    <dgm:pt modelId="{CDA245E0-7F64-419D-95B8-5C3D312CF23B}" type="pres">
      <dgm:prSet presAssocID="{5D25B414-1DCB-4EA5-8DCB-C8770CEC59BB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DAA39-FDF0-4519-A77F-EB1627F7586A}" type="pres">
      <dgm:prSet presAssocID="{12DD707F-8CF8-4948-A0A1-D6CEEFDCFEFF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0450B-0E18-4D4B-8543-FE645345B6D9}" type="pres">
      <dgm:prSet presAssocID="{5D25B414-1DCB-4EA5-8DCB-C8770CEC59BB}" presName="base" presStyleLbl="dkBgShp" presStyleIdx="1" presStyleCnt="2"/>
      <dgm:spPr/>
    </dgm:pt>
  </dgm:ptLst>
  <dgm:cxnLst>
    <dgm:cxn modelId="{191BC484-23C1-48DB-81C4-FDFEDBBF012B}" type="presOf" srcId="{053FB781-E6ED-4346-A73F-46449DB16EC8}" destId="{C9429C30-55F0-48F8-92EC-30B925BC05BF}" srcOrd="0" destOrd="0" presId="urn:microsoft.com/office/officeart/2005/8/layout/hList3"/>
    <dgm:cxn modelId="{31D374EC-1C80-463D-A55A-9F595CC1C320}" srcId="{5D25B414-1DCB-4EA5-8DCB-C8770CEC59BB}" destId="{53712933-524E-4967-8E83-FD607D37B75C}" srcOrd="0" destOrd="0" parTransId="{A409ED06-5AED-41F1-AFA7-D2ED8E80E5EA}" sibTransId="{11734EAF-4EE0-4ABD-AC47-74ACF01314DE}"/>
    <dgm:cxn modelId="{83E6488A-A424-4BAB-B5B7-8B789FDB13B5}" type="presOf" srcId="{12DD707F-8CF8-4948-A0A1-D6CEEFDCFEFF}" destId="{6F8DAA39-FDF0-4519-A77F-EB1627F7586A}" srcOrd="0" destOrd="0" presId="urn:microsoft.com/office/officeart/2005/8/layout/hList3"/>
    <dgm:cxn modelId="{EFD864D5-AED7-4946-B33F-18E7868DD92D}" srcId="{053FB781-E6ED-4346-A73F-46449DB16EC8}" destId="{5D25B414-1DCB-4EA5-8DCB-C8770CEC59BB}" srcOrd="0" destOrd="0" parTransId="{20E20FC6-77D5-4E28-A785-C5E7AD7532EA}" sibTransId="{8285BA2C-63ED-4E28-AA83-B79DA4D26313}"/>
    <dgm:cxn modelId="{D223A945-4280-4A46-BBF1-2FBB545DCDB9}" type="presOf" srcId="{5D25B414-1DCB-4EA5-8DCB-C8770CEC59BB}" destId="{35E51DA0-C5F4-4E2B-8EF8-EBC5C4255581}" srcOrd="0" destOrd="0" presId="urn:microsoft.com/office/officeart/2005/8/layout/hList3"/>
    <dgm:cxn modelId="{99160734-AE4B-43BB-9E16-3F302557FF9A}" srcId="{5D25B414-1DCB-4EA5-8DCB-C8770CEC59BB}" destId="{12DD707F-8CF8-4948-A0A1-D6CEEFDCFEFF}" srcOrd="1" destOrd="0" parTransId="{76F59F4F-0445-4394-81C9-D75653FD3932}" sibTransId="{BA0ED6D1-3281-4ADD-B12F-82A23B476568}"/>
    <dgm:cxn modelId="{E83D5226-EC38-48B4-A798-8A2653057D3C}" type="presOf" srcId="{53712933-524E-4967-8E83-FD607D37B75C}" destId="{CDA245E0-7F64-419D-95B8-5C3D312CF23B}" srcOrd="0" destOrd="0" presId="urn:microsoft.com/office/officeart/2005/8/layout/hList3"/>
    <dgm:cxn modelId="{605447BB-2FC5-494D-A1DC-5ACC92EB1CDA}" type="presParOf" srcId="{C9429C30-55F0-48F8-92EC-30B925BC05BF}" destId="{35E51DA0-C5F4-4E2B-8EF8-EBC5C4255581}" srcOrd="0" destOrd="0" presId="urn:microsoft.com/office/officeart/2005/8/layout/hList3"/>
    <dgm:cxn modelId="{A2034D6D-E607-424B-AD27-15ECDA4169A7}" type="presParOf" srcId="{C9429C30-55F0-48F8-92EC-30B925BC05BF}" destId="{ABEC8C3E-D35D-4C07-BDBB-73AAACA2E851}" srcOrd="1" destOrd="0" presId="urn:microsoft.com/office/officeart/2005/8/layout/hList3"/>
    <dgm:cxn modelId="{F434CBF8-4EFF-4B3E-8A3D-92951C400323}" type="presParOf" srcId="{ABEC8C3E-D35D-4C07-BDBB-73AAACA2E851}" destId="{CDA245E0-7F64-419D-95B8-5C3D312CF23B}" srcOrd="0" destOrd="0" presId="urn:microsoft.com/office/officeart/2005/8/layout/hList3"/>
    <dgm:cxn modelId="{3510598E-7DAE-465D-96E9-2D75AEB8C8F4}" type="presParOf" srcId="{ABEC8C3E-D35D-4C07-BDBB-73AAACA2E851}" destId="{6F8DAA39-FDF0-4519-A77F-EB1627F7586A}" srcOrd="1" destOrd="0" presId="urn:microsoft.com/office/officeart/2005/8/layout/hList3"/>
    <dgm:cxn modelId="{4B1D818C-4D6C-434E-9814-AB7A17A3CFF7}" type="presParOf" srcId="{C9429C30-55F0-48F8-92EC-30B925BC05BF}" destId="{0DF0450B-0E18-4D4B-8543-FE645345B6D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3FB781-E6ED-4346-A73F-46449DB16EC8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D25B414-1DCB-4EA5-8DCB-C8770CEC59BB}">
      <dgm:prSet phldrT="[Text]"/>
      <dgm:spPr/>
      <dgm:t>
        <a:bodyPr/>
        <a:lstStyle/>
        <a:p>
          <a:r>
            <a:rPr lang="en-US" b="1" dirty="0" smtClean="0"/>
            <a:t>American in Japan</a:t>
          </a:r>
          <a:endParaRPr lang="en-US" b="1" dirty="0"/>
        </a:p>
      </dgm:t>
    </dgm:pt>
    <dgm:pt modelId="{20E20FC6-77D5-4E28-A785-C5E7AD7532EA}" type="parTrans" cxnId="{EFD864D5-AED7-4946-B33F-18E7868DD92D}">
      <dgm:prSet/>
      <dgm:spPr/>
      <dgm:t>
        <a:bodyPr/>
        <a:lstStyle/>
        <a:p>
          <a:endParaRPr lang="en-US"/>
        </a:p>
      </dgm:t>
    </dgm:pt>
    <dgm:pt modelId="{8285BA2C-63ED-4E28-AA83-B79DA4D26313}" type="sibTrans" cxnId="{EFD864D5-AED7-4946-B33F-18E7868DD92D}">
      <dgm:prSet/>
      <dgm:spPr/>
      <dgm:t>
        <a:bodyPr/>
        <a:lstStyle/>
        <a:p>
          <a:endParaRPr lang="en-US"/>
        </a:p>
      </dgm:t>
    </dgm:pt>
    <dgm:pt modelId="{53712933-524E-4967-8E83-FD607D37B75C}">
      <dgm:prSet phldrT="[Text]" custT="1"/>
      <dgm:spPr/>
      <dgm:t>
        <a:bodyPr anchor="t"/>
        <a:lstStyle/>
        <a:p>
          <a:r>
            <a:rPr lang="en-US" sz="1000" b="1" dirty="0" smtClean="0"/>
            <a:t>Commodore Matthew Perry</a:t>
          </a:r>
          <a:endParaRPr lang="en-US" sz="1000" b="1" dirty="0"/>
        </a:p>
      </dgm:t>
    </dgm:pt>
    <dgm:pt modelId="{A409ED06-5AED-41F1-AFA7-D2ED8E80E5EA}" type="parTrans" cxnId="{31D374EC-1C80-463D-A55A-9F595CC1C320}">
      <dgm:prSet/>
      <dgm:spPr/>
      <dgm:t>
        <a:bodyPr/>
        <a:lstStyle/>
        <a:p>
          <a:endParaRPr lang="en-US"/>
        </a:p>
      </dgm:t>
    </dgm:pt>
    <dgm:pt modelId="{11734EAF-4EE0-4ABD-AC47-74ACF01314DE}" type="sibTrans" cxnId="{31D374EC-1C80-463D-A55A-9F595CC1C320}">
      <dgm:prSet/>
      <dgm:spPr/>
      <dgm:t>
        <a:bodyPr/>
        <a:lstStyle/>
        <a:p>
          <a:endParaRPr lang="en-US"/>
        </a:p>
      </dgm:t>
    </dgm:pt>
    <dgm:pt modelId="{12DD707F-8CF8-4948-A0A1-D6CEEFDCFEFF}">
      <dgm:prSet phldrT="[Text]" custT="1"/>
      <dgm:spPr/>
      <dgm:t>
        <a:bodyPr anchor="t"/>
        <a:lstStyle/>
        <a:p>
          <a:r>
            <a:rPr lang="en-US" sz="1000" b="1" dirty="0" smtClean="0"/>
            <a:t>Japanese Imperialism</a:t>
          </a:r>
          <a:endParaRPr lang="en-US" sz="1000" b="1" dirty="0"/>
        </a:p>
      </dgm:t>
    </dgm:pt>
    <dgm:pt modelId="{76F59F4F-0445-4394-81C9-D75653FD3932}" type="parTrans" cxnId="{99160734-AE4B-43BB-9E16-3F302557FF9A}">
      <dgm:prSet/>
      <dgm:spPr/>
      <dgm:t>
        <a:bodyPr/>
        <a:lstStyle/>
        <a:p>
          <a:endParaRPr lang="en-US"/>
        </a:p>
      </dgm:t>
    </dgm:pt>
    <dgm:pt modelId="{BA0ED6D1-3281-4ADD-B12F-82A23B476568}" type="sibTrans" cxnId="{99160734-AE4B-43BB-9E16-3F302557FF9A}">
      <dgm:prSet/>
      <dgm:spPr/>
      <dgm:t>
        <a:bodyPr/>
        <a:lstStyle/>
        <a:p>
          <a:endParaRPr lang="en-US"/>
        </a:p>
      </dgm:t>
    </dgm:pt>
    <dgm:pt modelId="{C9429C30-55F0-48F8-92EC-30B925BC05BF}" type="pres">
      <dgm:prSet presAssocID="{053FB781-E6ED-4346-A73F-46449DB16EC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E51DA0-C5F4-4E2B-8EF8-EBC5C4255581}" type="pres">
      <dgm:prSet presAssocID="{5D25B414-1DCB-4EA5-8DCB-C8770CEC59BB}" presName="roof" presStyleLbl="dkBgShp" presStyleIdx="0" presStyleCnt="2" custLinFactNeighborX="393"/>
      <dgm:spPr/>
      <dgm:t>
        <a:bodyPr/>
        <a:lstStyle/>
        <a:p>
          <a:endParaRPr lang="en-US"/>
        </a:p>
      </dgm:t>
    </dgm:pt>
    <dgm:pt modelId="{ABEC8C3E-D35D-4C07-BDBB-73AAACA2E851}" type="pres">
      <dgm:prSet presAssocID="{5D25B414-1DCB-4EA5-8DCB-C8770CEC59BB}" presName="pillars" presStyleCnt="0"/>
      <dgm:spPr/>
    </dgm:pt>
    <dgm:pt modelId="{CDA245E0-7F64-419D-95B8-5C3D312CF23B}" type="pres">
      <dgm:prSet presAssocID="{5D25B414-1DCB-4EA5-8DCB-C8770CEC59BB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DAA39-FDF0-4519-A77F-EB1627F7586A}" type="pres">
      <dgm:prSet presAssocID="{12DD707F-8CF8-4948-A0A1-D6CEEFDCFEFF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0450B-0E18-4D4B-8543-FE645345B6D9}" type="pres">
      <dgm:prSet presAssocID="{5D25B414-1DCB-4EA5-8DCB-C8770CEC59BB}" presName="base" presStyleLbl="dkBgShp" presStyleIdx="1" presStyleCnt="2"/>
      <dgm:spPr/>
    </dgm:pt>
  </dgm:ptLst>
  <dgm:cxnLst>
    <dgm:cxn modelId="{191BC484-23C1-48DB-81C4-FDFEDBBF012B}" type="presOf" srcId="{053FB781-E6ED-4346-A73F-46449DB16EC8}" destId="{C9429C30-55F0-48F8-92EC-30B925BC05BF}" srcOrd="0" destOrd="0" presId="urn:microsoft.com/office/officeart/2005/8/layout/hList3"/>
    <dgm:cxn modelId="{31D374EC-1C80-463D-A55A-9F595CC1C320}" srcId="{5D25B414-1DCB-4EA5-8DCB-C8770CEC59BB}" destId="{53712933-524E-4967-8E83-FD607D37B75C}" srcOrd="0" destOrd="0" parTransId="{A409ED06-5AED-41F1-AFA7-D2ED8E80E5EA}" sibTransId="{11734EAF-4EE0-4ABD-AC47-74ACF01314DE}"/>
    <dgm:cxn modelId="{83E6488A-A424-4BAB-B5B7-8B789FDB13B5}" type="presOf" srcId="{12DD707F-8CF8-4948-A0A1-D6CEEFDCFEFF}" destId="{6F8DAA39-FDF0-4519-A77F-EB1627F7586A}" srcOrd="0" destOrd="0" presId="urn:microsoft.com/office/officeart/2005/8/layout/hList3"/>
    <dgm:cxn modelId="{EFD864D5-AED7-4946-B33F-18E7868DD92D}" srcId="{053FB781-E6ED-4346-A73F-46449DB16EC8}" destId="{5D25B414-1DCB-4EA5-8DCB-C8770CEC59BB}" srcOrd="0" destOrd="0" parTransId="{20E20FC6-77D5-4E28-A785-C5E7AD7532EA}" sibTransId="{8285BA2C-63ED-4E28-AA83-B79DA4D26313}"/>
    <dgm:cxn modelId="{D223A945-4280-4A46-BBF1-2FBB545DCDB9}" type="presOf" srcId="{5D25B414-1DCB-4EA5-8DCB-C8770CEC59BB}" destId="{35E51DA0-C5F4-4E2B-8EF8-EBC5C4255581}" srcOrd="0" destOrd="0" presId="urn:microsoft.com/office/officeart/2005/8/layout/hList3"/>
    <dgm:cxn modelId="{99160734-AE4B-43BB-9E16-3F302557FF9A}" srcId="{5D25B414-1DCB-4EA5-8DCB-C8770CEC59BB}" destId="{12DD707F-8CF8-4948-A0A1-D6CEEFDCFEFF}" srcOrd="1" destOrd="0" parTransId="{76F59F4F-0445-4394-81C9-D75653FD3932}" sibTransId="{BA0ED6D1-3281-4ADD-B12F-82A23B476568}"/>
    <dgm:cxn modelId="{E83D5226-EC38-48B4-A798-8A2653057D3C}" type="presOf" srcId="{53712933-524E-4967-8E83-FD607D37B75C}" destId="{CDA245E0-7F64-419D-95B8-5C3D312CF23B}" srcOrd="0" destOrd="0" presId="urn:microsoft.com/office/officeart/2005/8/layout/hList3"/>
    <dgm:cxn modelId="{605447BB-2FC5-494D-A1DC-5ACC92EB1CDA}" type="presParOf" srcId="{C9429C30-55F0-48F8-92EC-30B925BC05BF}" destId="{35E51DA0-C5F4-4E2B-8EF8-EBC5C4255581}" srcOrd="0" destOrd="0" presId="urn:microsoft.com/office/officeart/2005/8/layout/hList3"/>
    <dgm:cxn modelId="{A2034D6D-E607-424B-AD27-15ECDA4169A7}" type="presParOf" srcId="{C9429C30-55F0-48F8-92EC-30B925BC05BF}" destId="{ABEC8C3E-D35D-4C07-BDBB-73AAACA2E851}" srcOrd="1" destOrd="0" presId="urn:microsoft.com/office/officeart/2005/8/layout/hList3"/>
    <dgm:cxn modelId="{F434CBF8-4EFF-4B3E-8A3D-92951C400323}" type="presParOf" srcId="{ABEC8C3E-D35D-4C07-BDBB-73AAACA2E851}" destId="{CDA245E0-7F64-419D-95B8-5C3D312CF23B}" srcOrd="0" destOrd="0" presId="urn:microsoft.com/office/officeart/2005/8/layout/hList3"/>
    <dgm:cxn modelId="{3510598E-7DAE-465D-96E9-2D75AEB8C8F4}" type="presParOf" srcId="{ABEC8C3E-D35D-4C07-BDBB-73AAACA2E851}" destId="{6F8DAA39-FDF0-4519-A77F-EB1627F7586A}" srcOrd="1" destOrd="0" presId="urn:microsoft.com/office/officeart/2005/8/layout/hList3"/>
    <dgm:cxn modelId="{4B1D818C-4D6C-434E-9814-AB7A17A3CFF7}" type="presParOf" srcId="{C9429C30-55F0-48F8-92EC-30B925BC05BF}" destId="{0DF0450B-0E18-4D4B-8543-FE645345B6D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383FD3-7361-4809-A3C9-9D428A980B23}" type="doc">
      <dgm:prSet loTypeId="urn:microsoft.com/office/officeart/2005/8/layout/p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E25F79D-925D-46D9-B641-FFCB8A5A9252}">
      <dgm:prSet phldrT="[Text]" custT="1"/>
      <dgm:spPr/>
      <dgm:t>
        <a:bodyPr/>
        <a:lstStyle/>
        <a:p>
          <a:r>
            <a:rPr lang="en-US" sz="1000" b="1" dirty="0" smtClean="0"/>
            <a:t>Reasons for Control of the Caribbean</a:t>
          </a:r>
          <a:endParaRPr lang="en-US" sz="1000" b="1" dirty="0"/>
        </a:p>
      </dgm:t>
    </dgm:pt>
    <dgm:pt modelId="{DF526225-CFEC-428E-A184-6E2102189C73}" type="parTrans" cxnId="{9F754181-639E-4F8A-B6AC-D75E4DA88ADC}">
      <dgm:prSet/>
      <dgm:spPr/>
      <dgm:t>
        <a:bodyPr/>
        <a:lstStyle/>
        <a:p>
          <a:endParaRPr lang="en-US"/>
        </a:p>
      </dgm:t>
    </dgm:pt>
    <dgm:pt modelId="{284A7DC3-EE1E-465D-B6CC-4F7DF2C5F517}" type="sibTrans" cxnId="{9F754181-639E-4F8A-B6AC-D75E4DA88ADC}">
      <dgm:prSet/>
      <dgm:spPr/>
      <dgm:t>
        <a:bodyPr/>
        <a:lstStyle/>
        <a:p>
          <a:endParaRPr lang="en-US"/>
        </a:p>
      </dgm:t>
    </dgm:pt>
    <dgm:pt modelId="{8B6A81CE-EF3B-4377-9926-F5A71B95C7CD}">
      <dgm:prSet phldrT="[Text]" custT="1"/>
      <dgm:spPr/>
      <dgm:t>
        <a:bodyPr/>
        <a:lstStyle/>
        <a:p>
          <a:r>
            <a:rPr lang="en-US" sz="1000" b="1" dirty="0" smtClean="0"/>
            <a:t>Puerto Rico</a:t>
          </a:r>
          <a:endParaRPr lang="en-US" sz="1000" b="1" dirty="0"/>
        </a:p>
      </dgm:t>
    </dgm:pt>
    <dgm:pt modelId="{5C2ABBDF-5D6E-4ABD-95FE-CF5AD74002FA}" type="parTrans" cxnId="{98C1250D-95A4-4677-8DF6-8C2802998B58}">
      <dgm:prSet/>
      <dgm:spPr/>
      <dgm:t>
        <a:bodyPr/>
        <a:lstStyle/>
        <a:p>
          <a:endParaRPr lang="en-US"/>
        </a:p>
      </dgm:t>
    </dgm:pt>
    <dgm:pt modelId="{020F686A-A347-4469-B91D-D97537FC811B}" type="sibTrans" cxnId="{98C1250D-95A4-4677-8DF6-8C2802998B58}">
      <dgm:prSet/>
      <dgm:spPr/>
      <dgm:t>
        <a:bodyPr/>
        <a:lstStyle/>
        <a:p>
          <a:endParaRPr lang="en-US"/>
        </a:p>
      </dgm:t>
    </dgm:pt>
    <dgm:pt modelId="{8586181D-79CE-4FFF-BA64-1CAB0094CD14}">
      <dgm:prSet phldrT="[Text]" custT="1"/>
      <dgm:spPr/>
      <dgm:t>
        <a:bodyPr/>
        <a:lstStyle/>
        <a:p>
          <a:r>
            <a:rPr lang="en-US" sz="1000" b="1" dirty="0" smtClean="0"/>
            <a:t>Cuba</a:t>
          </a:r>
          <a:endParaRPr lang="en-US" sz="1000" b="1" dirty="0"/>
        </a:p>
      </dgm:t>
    </dgm:pt>
    <dgm:pt modelId="{365B1C20-7C05-4E5B-A973-61E1A7BBC4BF}" type="parTrans" cxnId="{323BE781-0595-4740-A300-4BA53865F9FF}">
      <dgm:prSet/>
      <dgm:spPr/>
      <dgm:t>
        <a:bodyPr/>
        <a:lstStyle/>
        <a:p>
          <a:endParaRPr lang="en-US"/>
        </a:p>
      </dgm:t>
    </dgm:pt>
    <dgm:pt modelId="{3B8352B6-7B90-401A-83D0-7F93761AEFF8}" type="sibTrans" cxnId="{323BE781-0595-4740-A300-4BA53865F9FF}">
      <dgm:prSet/>
      <dgm:spPr/>
      <dgm:t>
        <a:bodyPr/>
        <a:lstStyle/>
        <a:p>
          <a:endParaRPr lang="en-US"/>
        </a:p>
      </dgm:t>
    </dgm:pt>
    <dgm:pt modelId="{7CEA474C-D429-4BAD-8684-F5E34674BE49}" type="pres">
      <dgm:prSet presAssocID="{C3383FD3-7361-4809-A3C9-9D428A980B2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867CDF-DC47-4646-9C26-38150BE1D31B}" type="pres">
      <dgm:prSet presAssocID="{C3383FD3-7361-4809-A3C9-9D428A980B23}" presName="bkgdShp" presStyleLbl="alignAccFollowNode1" presStyleIdx="0" presStyleCnt="1"/>
      <dgm:spPr>
        <a:solidFill>
          <a:schemeClr val="bg2">
            <a:alpha val="90000"/>
          </a:schemeClr>
        </a:solidFill>
      </dgm:spPr>
    </dgm:pt>
    <dgm:pt modelId="{32F29948-4F44-40C8-B2FB-5707079B4BA4}" type="pres">
      <dgm:prSet presAssocID="{C3383FD3-7361-4809-A3C9-9D428A980B23}" presName="linComp" presStyleCnt="0"/>
      <dgm:spPr/>
    </dgm:pt>
    <dgm:pt modelId="{68683D09-0A1D-45FA-9E8B-0FB0B8E4D999}" type="pres">
      <dgm:prSet presAssocID="{4E25F79D-925D-46D9-B641-FFCB8A5A9252}" presName="compNode" presStyleCnt="0"/>
      <dgm:spPr/>
    </dgm:pt>
    <dgm:pt modelId="{D5418252-22CA-4EB2-AA92-48756EA31149}" type="pres">
      <dgm:prSet presAssocID="{4E25F79D-925D-46D9-B641-FFCB8A5A925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1463F5-C814-4B4B-A9E3-69762C25DF11}" type="pres">
      <dgm:prSet presAssocID="{4E25F79D-925D-46D9-B641-FFCB8A5A9252}" presName="invisiNode" presStyleLbl="node1" presStyleIdx="0" presStyleCnt="3"/>
      <dgm:spPr/>
    </dgm:pt>
    <dgm:pt modelId="{DC615C15-1A37-4BA4-8D94-BD675524EEEB}" type="pres">
      <dgm:prSet presAssocID="{4E25F79D-925D-46D9-B641-FFCB8A5A9252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442F368-70F0-4E58-B84D-C06A37837C81}" type="pres">
      <dgm:prSet presAssocID="{284A7DC3-EE1E-465D-B6CC-4F7DF2C5F51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ED889E0-EAD2-4DF2-A7CA-BAE590D29A96}" type="pres">
      <dgm:prSet presAssocID="{8B6A81CE-EF3B-4377-9926-F5A71B95C7CD}" presName="compNode" presStyleCnt="0"/>
      <dgm:spPr/>
    </dgm:pt>
    <dgm:pt modelId="{4EBB7E96-DC77-40BA-BB6C-3B632D166C17}" type="pres">
      <dgm:prSet presAssocID="{8B6A81CE-EF3B-4377-9926-F5A71B95C7C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4D1F6E-3789-4096-B66F-C03960F18186}" type="pres">
      <dgm:prSet presAssocID="{8B6A81CE-EF3B-4377-9926-F5A71B95C7CD}" presName="invisiNode" presStyleLbl="node1" presStyleIdx="1" presStyleCnt="3"/>
      <dgm:spPr/>
    </dgm:pt>
    <dgm:pt modelId="{2871D898-CFEC-4046-8784-F36DA57E67B8}" type="pres">
      <dgm:prSet presAssocID="{8B6A81CE-EF3B-4377-9926-F5A71B95C7CD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4F36C29-644F-4885-8679-E8B61407114B}" type="pres">
      <dgm:prSet presAssocID="{020F686A-A347-4469-B91D-D97537FC811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4524FE3-9F25-4CC7-8C2A-5CD8998FD7F8}" type="pres">
      <dgm:prSet presAssocID="{8586181D-79CE-4FFF-BA64-1CAB0094CD14}" presName="compNode" presStyleCnt="0"/>
      <dgm:spPr/>
    </dgm:pt>
    <dgm:pt modelId="{025D34E4-DFFF-4A26-9B71-D365FC97EA39}" type="pres">
      <dgm:prSet presAssocID="{8586181D-79CE-4FFF-BA64-1CAB0094CD1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CD4197-2DDB-4CB1-9B73-49EBB7A3CE94}" type="pres">
      <dgm:prSet presAssocID="{8586181D-79CE-4FFF-BA64-1CAB0094CD14}" presName="invisiNode" presStyleLbl="node1" presStyleIdx="2" presStyleCnt="3"/>
      <dgm:spPr/>
    </dgm:pt>
    <dgm:pt modelId="{D6D476B7-A9E0-40C0-B543-18D6D4E2728F}" type="pres">
      <dgm:prSet presAssocID="{8586181D-79CE-4FFF-BA64-1CAB0094CD14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2BEE0E0-2D3C-4B20-9341-F47D5EEC98C0}" type="presOf" srcId="{4E25F79D-925D-46D9-B641-FFCB8A5A9252}" destId="{D5418252-22CA-4EB2-AA92-48756EA31149}" srcOrd="0" destOrd="0" presId="urn:microsoft.com/office/officeart/2005/8/layout/pList2"/>
    <dgm:cxn modelId="{98C1250D-95A4-4677-8DF6-8C2802998B58}" srcId="{C3383FD3-7361-4809-A3C9-9D428A980B23}" destId="{8B6A81CE-EF3B-4377-9926-F5A71B95C7CD}" srcOrd="1" destOrd="0" parTransId="{5C2ABBDF-5D6E-4ABD-95FE-CF5AD74002FA}" sibTransId="{020F686A-A347-4469-B91D-D97537FC811B}"/>
    <dgm:cxn modelId="{9F754181-639E-4F8A-B6AC-D75E4DA88ADC}" srcId="{C3383FD3-7361-4809-A3C9-9D428A980B23}" destId="{4E25F79D-925D-46D9-B641-FFCB8A5A9252}" srcOrd="0" destOrd="0" parTransId="{DF526225-CFEC-428E-A184-6E2102189C73}" sibTransId="{284A7DC3-EE1E-465D-B6CC-4F7DF2C5F517}"/>
    <dgm:cxn modelId="{323BE781-0595-4740-A300-4BA53865F9FF}" srcId="{C3383FD3-7361-4809-A3C9-9D428A980B23}" destId="{8586181D-79CE-4FFF-BA64-1CAB0094CD14}" srcOrd="2" destOrd="0" parTransId="{365B1C20-7C05-4E5B-A973-61E1A7BBC4BF}" sibTransId="{3B8352B6-7B90-401A-83D0-7F93761AEFF8}"/>
    <dgm:cxn modelId="{C82278B2-F1BA-466D-A507-D8C2E371625E}" type="presOf" srcId="{284A7DC3-EE1E-465D-B6CC-4F7DF2C5F517}" destId="{7442F368-70F0-4E58-B84D-C06A37837C81}" srcOrd="0" destOrd="0" presId="urn:microsoft.com/office/officeart/2005/8/layout/pList2"/>
    <dgm:cxn modelId="{D289BD20-5A6B-40FB-8BB8-2A5371EB3E64}" type="presOf" srcId="{8586181D-79CE-4FFF-BA64-1CAB0094CD14}" destId="{025D34E4-DFFF-4A26-9B71-D365FC97EA39}" srcOrd="0" destOrd="0" presId="urn:microsoft.com/office/officeart/2005/8/layout/pList2"/>
    <dgm:cxn modelId="{E3656892-8772-40AA-9BCF-B46DEC109219}" type="presOf" srcId="{C3383FD3-7361-4809-A3C9-9D428A980B23}" destId="{7CEA474C-D429-4BAD-8684-F5E34674BE49}" srcOrd="0" destOrd="0" presId="urn:microsoft.com/office/officeart/2005/8/layout/pList2"/>
    <dgm:cxn modelId="{0BED7890-0CEB-426A-B5DB-59E5C2612A79}" type="presOf" srcId="{020F686A-A347-4469-B91D-D97537FC811B}" destId="{74F36C29-644F-4885-8679-E8B61407114B}" srcOrd="0" destOrd="0" presId="urn:microsoft.com/office/officeart/2005/8/layout/pList2"/>
    <dgm:cxn modelId="{C3165401-BA32-45F4-A4B3-FCABFD8C4D66}" type="presOf" srcId="{8B6A81CE-EF3B-4377-9926-F5A71B95C7CD}" destId="{4EBB7E96-DC77-40BA-BB6C-3B632D166C17}" srcOrd="0" destOrd="0" presId="urn:microsoft.com/office/officeart/2005/8/layout/pList2"/>
    <dgm:cxn modelId="{6C9D5BFE-166E-4FF4-8E95-97427BFB1F20}" type="presParOf" srcId="{7CEA474C-D429-4BAD-8684-F5E34674BE49}" destId="{08867CDF-DC47-4646-9C26-38150BE1D31B}" srcOrd="0" destOrd="0" presId="urn:microsoft.com/office/officeart/2005/8/layout/pList2"/>
    <dgm:cxn modelId="{9A350084-3259-432A-A389-4D8DD29C79C0}" type="presParOf" srcId="{7CEA474C-D429-4BAD-8684-F5E34674BE49}" destId="{32F29948-4F44-40C8-B2FB-5707079B4BA4}" srcOrd="1" destOrd="0" presId="urn:microsoft.com/office/officeart/2005/8/layout/pList2"/>
    <dgm:cxn modelId="{EBF9EC9E-DA82-4C01-A26C-EDFC4B2DBD1C}" type="presParOf" srcId="{32F29948-4F44-40C8-B2FB-5707079B4BA4}" destId="{68683D09-0A1D-45FA-9E8B-0FB0B8E4D999}" srcOrd="0" destOrd="0" presId="urn:microsoft.com/office/officeart/2005/8/layout/pList2"/>
    <dgm:cxn modelId="{8C566CC5-F3F3-437C-B32F-2EB7BDD9E55F}" type="presParOf" srcId="{68683D09-0A1D-45FA-9E8B-0FB0B8E4D999}" destId="{D5418252-22CA-4EB2-AA92-48756EA31149}" srcOrd="0" destOrd="0" presId="urn:microsoft.com/office/officeart/2005/8/layout/pList2"/>
    <dgm:cxn modelId="{BF716BF9-45C6-44F2-A92F-4D4F013ED934}" type="presParOf" srcId="{68683D09-0A1D-45FA-9E8B-0FB0B8E4D999}" destId="{111463F5-C814-4B4B-A9E3-69762C25DF11}" srcOrd="1" destOrd="0" presId="urn:microsoft.com/office/officeart/2005/8/layout/pList2"/>
    <dgm:cxn modelId="{54470B83-B1FE-47F0-B508-D7DB1A9404DA}" type="presParOf" srcId="{68683D09-0A1D-45FA-9E8B-0FB0B8E4D999}" destId="{DC615C15-1A37-4BA4-8D94-BD675524EEEB}" srcOrd="2" destOrd="0" presId="urn:microsoft.com/office/officeart/2005/8/layout/pList2"/>
    <dgm:cxn modelId="{448F1768-85B2-4A6C-BD83-E035BE87839A}" type="presParOf" srcId="{32F29948-4F44-40C8-B2FB-5707079B4BA4}" destId="{7442F368-70F0-4E58-B84D-C06A37837C81}" srcOrd="1" destOrd="0" presId="urn:microsoft.com/office/officeart/2005/8/layout/pList2"/>
    <dgm:cxn modelId="{7D2B2BF5-FE04-4C22-9FF4-05EBECFD8616}" type="presParOf" srcId="{32F29948-4F44-40C8-B2FB-5707079B4BA4}" destId="{3ED889E0-EAD2-4DF2-A7CA-BAE590D29A96}" srcOrd="2" destOrd="0" presId="urn:microsoft.com/office/officeart/2005/8/layout/pList2"/>
    <dgm:cxn modelId="{5B25AC8F-B642-44A8-A3E1-AAB83C5D7C2D}" type="presParOf" srcId="{3ED889E0-EAD2-4DF2-A7CA-BAE590D29A96}" destId="{4EBB7E96-DC77-40BA-BB6C-3B632D166C17}" srcOrd="0" destOrd="0" presId="urn:microsoft.com/office/officeart/2005/8/layout/pList2"/>
    <dgm:cxn modelId="{E20537C7-48BC-4A0F-887E-6B9589F4F0FB}" type="presParOf" srcId="{3ED889E0-EAD2-4DF2-A7CA-BAE590D29A96}" destId="{604D1F6E-3789-4096-B66F-C03960F18186}" srcOrd="1" destOrd="0" presId="urn:microsoft.com/office/officeart/2005/8/layout/pList2"/>
    <dgm:cxn modelId="{53BE4C5F-CB9C-446F-BCFD-30D09FC7A7FD}" type="presParOf" srcId="{3ED889E0-EAD2-4DF2-A7CA-BAE590D29A96}" destId="{2871D898-CFEC-4046-8784-F36DA57E67B8}" srcOrd="2" destOrd="0" presId="urn:microsoft.com/office/officeart/2005/8/layout/pList2"/>
    <dgm:cxn modelId="{D41820BC-361F-4D0C-BBCA-4729758E8AFC}" type="presParOf" srcId="{32F29948-4F44-40C8-B2FB-5707079B4BA4}" destId="{74F36C29-644F-4885-8679-E8B61407114B}" srcOrd="3" destOrd="0" presId="urn:microsoft.com/office/officeart/2005/8/layout/pList2"/>
    <dgm:cxn modelId="{EDDEB4A4-420B-460B-A69D-3D5236E3A63F}" type="presParOf" srcId="{32F29948-4F44-40C8-B2FB-5707079B4BA4}" destId="{94524FE3-9F25-4CC7-8C2A-5CD8998FD7F8}" srcOrd="4" destOrd="0" presId="urn:microsoft.com/office/officeart/2005/8/layout/pList2"/>
    <dgm:cxn modelId="{6FDE3FA2-D174-4DCE-821D-698F2343FA03}" type="presParOf" srcId="{94524FE3-9F25-4CC7-8C2A-5CD8998FD7F8}" destId="{025D34E4-DFFF-4A26-9B71-D365FC97EA39}" srcOrd="0" destOrd="0" presId="urn:microsoft.com/office/officeart/2005/8/layout/pList2"/>
    <dgm:cxn modelId="{02C501C1-CD9A-403D-B82D-61E8FA07E099}" type="presParOf" srcId="{94524FE3-9F25-4CC7-8C2A-5CD8998FD7F8}" destId="{C8CD4197-2DDB-4CB1-9B73-49EBB7A3CE94}" srcOrd="1" destOrd="0" presId="urn:microsoft.com/office/officeart/2005/8/layout/pList2"/>
    <dgm:cxn modelId="{87D4CD7E-DFC6-453E-8A3F-1F0CB4C225E8}" type="presParOf" srcId="{94524FE3-9F25-4CC7-8C2A-5CD8998FD7F8}" destId="{D6D476B7-A9E0-40C0-B543-18D6D4E2728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683FD0A-72DD-45EC-9119-86F471869698}" type="doc">
      <dgm:prSet loTypeId="urn:microsoft.com/office/officeart/2005/8/layout/h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8FEFBE8-2E99-4254-97E4-CF1C7EBBF8A1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 smtClean="0">
              <a:solidFill>
                <a:schemeClr val="bg1"/>
              </a:solidFill>
            </a:rPr>
            <a:t>Isthmus of Panama</a:t>
          </a:r>
          <a:endParaRPr lang="en-US" sz="1600" b="1" dirty="0">
            <a:solidFill>
              <a:schemeClr val="bg1"/>
            </a:solidFill>
          </a:endParaRPr>
        </a:p>
      </dgm:t>
    </dgm:pt>
    <dgm:pt modelId="{10A590DE-5ED7-412E-B624-A871F3F571C5}" type="parTrans" cxnId="{0C4B2AA6-0BA6-4532-9C68-77E6E9F98A47}">
      <dgm:prSet/>
      <dgm:spPr/>
      <dgm:t>
        <a:bodyPr/>
        <a:lstStyle/>
        <a:p>
          <a:endParaRPr lang="en-US"/>
        </a:p>
      </dgm:t>
    </dgm:pt>
    <dgm:pt modelId="{352839DF-8624-4C46-BA79-3E99C1C0AD8D}" type="sibTrans" cxnId="{0C4B2AA6-0BA6-4532-9C68-77E6E9F98A47}">
      <dgm:prSet/>
      <dgm:spPr/>
      <dgm:t>
        <a:bodyPr/>
        <a:lstStyle/>
        <a:p>
          <a:endParaRPr lang="en-US"/>
        </a:p>
      </dgm:t>
    </dgm:pt>
    <dgm:pt modelId="{D360F677-FE67-44B2-BAB8-485BC9552101}">
      <dgm:prSet phldrT="[Text]" phldr="1"/>
      <dgm:spPr/>
      <dgm:t>
        <a:bodyPr/>
        <a:lstStyle/>
        <a:p>
          <a:endParaRPr lang="en-US"/>
        </a:p>
      </dgm:t>
    </dgm:pt>
    <dgm:pt modelId="{4BC80CE7-39CB-4610-8CFF-344C8DFDF728}" type="parTrans" cxnId="{446F6000-B126-4FDB-8CF1-7FDACEE4E5DB}">
      <dgm:prSet/>
      <dgm:spPr/>
      <dgm:t>
        <a:bodyPr/>
        <a:lstStyle/>
        <a:p>
          <a:endParaRPr lang="en-US"/>
        </a:p>
      </dgm:t>
    </dgm:pt>
    <dgm:pt modelId="{9DBDDAA4-5B4D-42CB-9217-7E1435419430}" type="sibTrans" cxnId="{446F6000-B126-4FDB-8CF1-7FDACEE4E5DB}">
      <dgm:prSet/>
      <dgm:spPr/>
      <dgm:t>
        <a:bodyPr/>
        <a:lstStyle/>
        <a:p>
          <a:endParaRPr lang="en-US"/>
        </a:p>
      </dgm:t>
    </dgm:pt>
    <dgm:pt modelId="{3F87DDFB-58B8-46D6-ADB6-D36841A5DCD8}">
      <dgm:prSet phldrT="[Text]" phldr="1"/>
      <dgm:spPr/>
      <dgm:t>
        <a:bodyPr/>
        <a:lstStyle/>
        <a:p>
          <a:endParaRPr lang="en-US"/>
        </a:p>
      </dgm:t>
    </dgm:pt>
    <dgm:pt modelId="{D8EC85E2-D529-4F4C-AF07-1BA9E7002A57}" type="parTrans" cxnId="{F69787DD-5F38-4F00-98A7-5499249E50FE}">
      <dgm:prSet/>
      <dgm:spPr/>
      <dgm:t>
        <a:bodyPr/>
        <a:lstStyle/>
        <a:p>
          <a:endParaRPr lang="en-US"/>
        </a:p>
      </dgm:t>
    </dgm:pt>
    <dgm:pt modelId="{78387457-81C6-4B8C-9C59-8BFC7E0F49E0}" type="sibTrans" cxnId="{F69787DD-5F38-4F00-98A7-5499249E50FE}">
      <dgm:prSet/>
      <dgm:spPr/>
      <dgm:t>
        <a:bodyPr/>
        <a:lstStyle/>
        <a:p>
          <a:endParaRPr lang="en-US"/>
        </a:p>
      </dgm:t>
    </dgm:pt>
    <dgm:pt modelId="{AE25BC38-E679-446A-A1BB-60D72466B3F9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 smtClean="0">
              <a:solidFill>
                <a:schemeClr val="bg1"/>
              </a:solidFill>
            </a:rPr>
            <a:t>Panama</a:t>
          </a:r>
          <a:endParaRPr lang="en-US" sz="1600" b="1" dirty="0">
            <a:solidFill>
              <a:schemeClr val="bg1"/>
            </a:solidFill>
          </a:endParaRPr>
        </a:p>
      </dgm:t>
    </dgm:pt>
    <dgm:pt modelId="{FCE93B6A-819B-4076-95D6-62F662F32BBD}" type="parTrans" cxnId="{ADE8B9D7-A59A-4BB5-8F07-E162107238B9}">
      <dgm:prSet/>
      <dgm:spPr/>
      <dgm:t>
        <a:bodyPr/>
        <a:lstStyle/>
        <a:p>
          <a:endParaRPr lang="en-US"/>
        </a:p>
      </dgm:t>
    </dgm:pt>
    <dgm:pt modelId="{A23F4F87-58B8-4C3F-A4BA-4DDA12B74C51}" type="sibTrans" cxnId="{ADE8B9D7-A59A-4BB5-8F07-E162107238B9}">
      <dgm:prSet/>
      <dgm:spPr/>
      <dgm:t>
        <a:bodyPr/>
        <a:lstStyle/>
        <a:p>
          <a:endParaRPr lang="en-US"/>
        </a:p>
      </dgm:t>
    </dgm:pt>
    <dgm:pt modelId="{58A8DE5C-D437-43B6-B7FE-D4DFA5338012}">
      <dgm:prSet phldrT="[Text]" phldr="1"/>
      <dgm:spPr/>
      <dgm:t>
        <a:bodyPr/>
        <a:lstStyle/>
        <a:p>
          <a:endParaRPr lang="en-US"/>
        </a:p>
      </dgm:t>
    </dgm:pt>
    <dgm:pt modelId="{8EB732CA-CD95-49B0-AEF6-707863AB18A2}" type="parTrans" cxnId="{E2FEC06B-BEDD-4A7C-B386-A8E7D8B06F51}">
      <dgm:prSet/>
      <dgm:spPr/>
      <dgm:t>
        <a:bodyPr/>
        <a:lstStyle/>
        <a:p>
          <a:endParaRPr lang="en-US"/>
        </a:p>
      </dgm:t>
    </dgm:pt>
    <dgm:pt modelId="{20F4D9F8-0871-4E7D-A726-278365DB6C23}" type="sibTrans" cxnId="{E2FEC06B-BEDD-4A7C-B386-A8E7D8B06F51}">
      <dgm:prSet/>
      <dgm:spPr/>
      <dgm:t>
        <a:bodyPr/>
        <a:lstStyle/>
        <a:p>
          <a:endParaRPr lang="en-US"/>
        </a:p>
      </dgm:t>
    </dgm:pt>
    <dgm:pt modelId="{BF588AE2-BDF1-443E-AE81-C93176666774}">
      <dgm:prSet phldrT="[Text]" phldr="1"/>
      <dgm:spPr/>
      <dgm:t>
        <a:bodyPr/>
        <a:lstStyle/>
        <a:p>
          <a:endParaRPr lang="en-US"/>
        </a:p>
      </dgm:t>
    </dgm:pt>
    <dgm:pt modelId="{077D932A-837B-40AC-81B3-6B29DD1C57EB}" type="parTrans" cxnId="{F859107B-5890-4F37-8B73-29278AC90955}">
      <dgm:prSet/>
      <dgm:spPr/>
      <dgm:t>
        <a:bodyPr/>
        <a:lstStyle/>
        <a:p>
          <a:endParaRPr lang="en-US"/>
        </a:p>
      </dgm:t>
    </dgm:pt>
    <dgm:pt modelId="{4A7F8FCC-3C8C-44C8-AC31-9475190B37F0}" type="sibTrans" cxnId="{F859107B-5890-4F37-8B73-29278AC90955}">
      <dgm:prSet/>
      <dgm:spPr/>
      <dgm:t>
        <a:bodyPr/>
        <a:lstStyle/>
        <a:p>
          <a:endParaRPr lang="en-US"/>
        </a:p>
      </dgm:t>
    </dgm:pt>
    <dgm:pt modelId="{E84250A1-3684-465F-B531-27D126235BAD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 smtClean="0">
              <a:solidFill>
                <a:schemeClr val="bg1"/>
              </a:solidFill>
            </a:rPr>
            <a:t>Panamanian Independence</a:t>
          </a:r>
          <a:endParaRPr lang="en-US" sz="1600" b="1" dirty="0">
            <a:solidFill>
              <a:schemeClr val="bg1"/>
            </a:solidFill>
          </a:endParaRPr>
        </a:p>
      </dgm:t>
    </dgm:pt>
    <dgm:pt modelId="{B2B8741F-D2E6-474F-A3D4-3863C5A7CE53}" type="parTrans" cxnId="{E865EB7F-60A8-4AB5-AAC7-B2586EAC5C6E}">
      <dgm:prSet/>
      <dgm:spPr/>
      <dgm:t>
        <a:bodyPr/>
        <a:lstStyle/>
        <a:p>
          <a:endParaRPr lang="en-US"/>
        </a:p>
      </dgm:t>
    </dgm:pt>
    <dgm:pt modelId="{94356CD3-A518-41EA-B7CD-60E5547E8384}" type="sibTrans" cxnId="{E865EB7F-60A8-4AB5-AAC7-B2586EAC5C6E}">
      <dgm:prSet/>
      <dgm:spPr/>
      <dgm:t>
        <a:bodyPr/>
        <a:lstStyle/>
        <a:p>
          <a:endParaRPr lang="en-US"/>
        </a:p>
      </dgm:t>
    </dgm:pt>
    <dgm:pt modelId="{38989921-360B-402A-BCF9-0B8809212C5C}">
      <dgm:prSet phldrT="[Text]" phldr="1"/>
      <dgm:spPr/>
      <dgm:t>
        <a:bodyPr/>
        <a:lstStyle/>
        <a:p>
          <a:endParaRPr lang="en-US" dirty="0"/>
        </a:p>
      </dgm:t>
    </dgm:pt>
    <dgm:pt modelId="{B5E62E83-D295-4C1E-B634-A506D6C6435D}" type="parTrans" cxnId="{D7918525-CB18-4511-ACD8-2BDE30F36E69}">
      <dgm:prSet/>
      <dgm:spPr/>
      <dgm:t>
        <a:bodyPr/>
        <a:lstStyle/>
        <a:p>
          <a:endParaRPr lang="en-US"/>
        </a:p>
      </dgm:t>
    </dgm:pt>
    <dgm:pt modelId="{C61E9063-52A6-4552-B674-E1D5C8C28081}" type="sibTrans" cxnId="{D7918525-CB18-4511-ACD8-2BDE30F36E69}">
      <dgm:prSet/>
      <dgm:spPr/>
      <dgm:t>
        <a:bodyPr/>
        <a:lstStyle/>
        <a:p>
          <a:endParaRPr lang="en-US"/>
        </a:p>
      </dgm:t>
    </dgm:pt>
    <dgm:pt modelId="{68980192-5495-4808-B46B-D796D6CCD8C5}">
      <dgm:prSet phldrT="[Text]" phldr="1"/>
      <dgm:spPr/>
      <dgm:t>
        <a:bodyPr/>
        <a:lstStyle/>
        <a:p>
          <a:endParaRPr lang="en-US"/>
        </a:p>
      </dgm:t>
    </dgm:pt>
    <dgm:pt modelId="{F5B31E3D-C1B7-465A-A92A-5563DB337603}" type="parTrans" cxnId="{A6E0BBB6-3F3D-4C68-91AE-F6071A0A12D3}">
      <dgm:prSet/>
      <dgm:spPr/>
      <dgm:t>
        <a:bodyPr/>
        <a:lstStyle/>
        <a:p>
          <a:endParaRPr lang="en-US"/>
        </a:p>
      </dgm:t>
    </dgm:pt>
    <dgm:pt modelId="{4F806F70-7BDD-480D-8B8B-CB9E28434308}" type="sibTrans" cxnId="{A6E0BBB6-3F3D-4C68-91AE-F6071A0A12D3}">
      <dgm:prSet/>
      <dgm:spPr/>
      <dgm:t>
        <a:bodyPr/>
        <a:lstStyle/>
        <a:p>
          <a:endParaRPr lang="en-US"/>
        </a:p>
      </dgm:t>
    </dgm:pt>
    <dgm:pt modelId="{0C335602-55F0-425B-9F31-50304E472B69}">
      <dgm:prSet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 smtClean="0">
              <a:solidFill>
                <a:schemeClr val="bg1"/>
              </a:solidFill>
            </a:rPr>
            <a:t>Panama Canal Zone</a:t>
          </a:r>
          <a:endParaRPr lang="en-US" sz="1600" b="1" dirty="0">
            <a:solidFill>
              <a:schemeClr val="bg1"/>
            </a:solidFill>
          </a:endParaRPr>
        </a:p>
      </dgm:t>
    </dgm:pt>
    <dgm:pt modelId="{D68A122B-38C5-4B1A-B368-327E7F09D995}" type="parTrans" cxnId="{8A7E793E-37A4-4AD7-9055-12E33C31F159}">
      <dgm:prSet/>
      <dgm:spPr/>
      <dgm:t>
        <a:bodyPr/>
        <a:lstStyle/>
        <a:p>
          <a:endParaRPr lang="en-US"/>
        </a:p>
      </dgm:t>
    </dgm:pt>
    <dgm:pt modelId="{A4D22318-DF42-4261-8B20-B9B532F8F4EB}" type="sibTrans" cxnId="{8A7E793E-37A4-4AD7-9055-12E33C31F159}">
      <dgm:prSet/>
      <dgm:spPr/>
      <dgm:t>
        <a:bodyPr/>
        <a:lstStyle/>
        <a:p>
          <a:endParaRPr lang="en-US"/>
        </a:p>
      </dgm:t>
    </dgm:pt>
    <dgm:pt modelId="{42D36BBF-E447-4C55-AB98-FFAF6CCCF706}" type="pres">
      <dgm:prSet presAssocID="{B683FD0A-72DD-45EC-9119-86F47186969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C167D9-7ED7-4907-BA43-3014BAA3DDA2}" type="pres">
      <dgm:prSet presAssocID="{C8FEFBE8-2E99-4254-97E4-CF1C7EBBF8A1}" presName="composite" presStyleCnt="0"/>
      <dgm:spPr/>
    </dgm:pt>
    <dgm:pt modelId="{D353A3C1-4A6D-4A3E-BF63-7C1A86E8B881}" type="pres">
      <dgm:prSet presAssocID="{C8FEFBE8-2E99-4254-97E4-CF1C7EBBF8A1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01DF7A-B938-470F-B844-B1377F6669CF}" type="pres">
      <dgm:prSet presAssocID="{C8FEFBE8-2E99-4254-97E4-CF1C7EBBF8A1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3227F-B57C-4374-91BE-DC864C2B743C}" type="pres">
      <dgm:prSet presAssocID="{352839DF-8624-4C46-BA79-3E99C1C0AD8D}" presName="space" presStyleCnt="0"/>
      <dgm:spPr/>
    </dgm:pt>
    <dgm:pt modelId="{301E1C4F-35BE-4668-AAB2-87D612F43CC6}" type="pres">
      <dgm:prSet presAssocID="{AE25BC38-E679-446A-A1BB-60D72466B3F9}" presName="composite" presStyleCnt="0"/>
      <dgm:spPr/>
    </dgm:pt>
    <dgm:pt modelId="{9426657A-EE6E-4DA6-A328-7D2620EE5F73}" type="pres">
      <dgm:prSet presAssocID="{AE25BC38-E679-446A-A1BB-60D72466B3F9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DCC8F-A4CF-47FC-81B0-435B2DFB66CA}" type="pres">
      <dgm:prSet presAssocID="{AE25BC38-E679-446A-A1BB-60D72466B3F9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D11F6-4C44-480B-A0E6-43104122B52E}" type="pres">
      <dgm:prSet presAssocID="{A23F4F87-58B8-4C3F-A4BA-4DDA12B74C51}" presName="space" presStyleCnt="0"/>
      <dgm:spPr/>
    </dgm:pt>
    <dgm:pt modelId="{917F458C-228E-4C57-8659-2D3BDEC77770}" type="pres">
      <dgm:prSet presAssocID="{E84250A1-3684-465F-B531-27D126235BAD}" presName="composite" presStyleCnt="0"/>
      <dgm:spPr/>
    </dgm:pt>
    <dgm:pt modelId="{EF9695A8-D149-4A9A-9EEC-B8605F286DBB}" type="pres">
      <dgm:prSet presAssocID="{E84250A1-3684-465F-B531-27D126235BA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80847-DDA7-49B5-937A-FA10B44D9388}" type="pres">
      <dgm:prSet presAssocID="{E84250A1-3684-465F-B531-27D126235BAD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A5F92-023D-473A-A7A2-3DF461B27F12}" type="pres">
      <dgm:prSet presAssocID="{94356CD3-A518-41EA-B7CD-60E5547E8384}" presName="space" presStyleCnt="0"/>
      <dgm:spPr/>
    </dgm:pt>
    <dgm:pt modelId="{440960C4-DF6A-48A5-AC7E-188E9F218C74}" type="pres">
      <dgm:prSet presAssocID="{0C335602-55F0-425B-9F31-50304E472B69}" presName="composite" presStyleCnt="0"/>
      <dgm:spPr/>
    </dgm:pt>
    <dgm:pt modelId="{3BB365E3-23C3-49C3-94E5-6612D14C0CE6}" type="pres">
      <dgm:prSet presAssocID="{0C335602-55F0-425B-9F31-50304E472B6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729738-B0AE-4739-B49C-D2CD01A22DBA}" type="pres">
      <dgm:prSet presAssocID="{0C335602-55F0-425B-9F31-50304E472B69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99AB2690-09A1-4EBA-9B33-03D6BE9481BD}" type="presOf" srcId="{BF588AE2-BDF1-443E-AE81-C93176666774}" destId="{571DCC8F-A4CF-47FC-81B0-435B2DFB66CA}" srcOrd="0" destOrd="1" presId="urn:microsoft.com/office/officeart/2005/8/layout/hList1"/>
    <dgm:cxn modelId="{97F9C88C-47CC-4770-9459-B9F62D780B80}" type="presOf" srcId="{38989921-360B-402A-BCF9-0B8809212C5C}" destId="{1B480847-DDA7-49B5-937A-FA10B44D9388}" srcOrd="0" destOrd="0" presId="urn:microsoft.com/office/officeart/2005/8/layout/hList1"/>
    <dgm:cxn modelId="{F69787DD-5F38-4F00-98A7-5499249E50FE}" srcId="{C8FEFBE8-2E99-4254-97E4-CF1C7EBBF8A1}" destId="{3F87DDFB-58B8-46D6-ADB6-D36841A5DCD8}" srcOrd="1" destOrd="0" parTransId="{D8EC85E2-D529-4F4C-AF07-1BA9E7002A57}" sibTransId="{78387457-81C6-4B8C-9C59-8BFC7E0F49E0}"/>
    <dgm:cxn modelId="{E2FEC06B-BEDD-4A7C-B386-A8E7D8B06F51}" srcId="{AE25BC38-E679-446A-A1BB-60D72466B3F9}" destId="{58A8DE5C-D437-43B6-B7FE-D4DFA5338012}" srcOrd="0" destOrd="0" parTransId="{8EB732CA-CD95-49B0-AEF6-707863AB18A2}" sibTransId="{20F4D9F8-0871-4E7D-A726-278365DB6C23}"/>
    <dgm:cxn modelId="{D7918525-CB18-4511-ACD8-2BDE30F36E69}" srcId="{E84250A1-3684-465F-B531-27D126235BAD}" destId="{38989921-360B-402A-BCF9-0B8809212C5C}" srcOrd="0" destOrd="0" parTransId="{B5E62E83-D295-4C1E-B634-A506D6C6435D}" sibTransId="{C61E9063-52A6-4552-B674-E1D5C8C28081}"/>
    <dgm:cxn modelId="{446F6000-B126-4FDB-8CF1-7FDACEE4E5DB}" srcId="{C8FEFBE8-2E99-4254-97E4-CF1C7EBBF8A1}" destId="{D360F677-FE67-44B2-BAB8-485BC9552101}" srcOrd="0" destOrd="0" parTransId="{4BC80CE7-39CB-4610-8CFF-344C8DFDF728}" sibTransId="{9DBDDAA4-5B4D-42CB-9217-7E1435419430}"/>
    <dgm:cxn modelId="{F859107B-5890-4F37-8B73-29278AC90955}" srcId="{AE25BC38-E679-446A-A1BB-60D72466B3F9}" destId="{BF588AE2-BDF1-443E-AE81-C93176666774}" srcOrd="1" destOrd="0" parTransId="{077D932A-837B-40AC-81B3-6B29DD1C57EB}" sibTransId="{4A7F8FCC-3C8C-44C8-AC31-9475190B37F0}"/>
    <dgm:cxn modelId="{E865EB7F-60A8-4AB5-AAC7-B2586EAC5C6E}" srcId="{B683FD0A-72DD-45EC-9119-86F471869698}" destId="{E84250A1-3684-465F-B531-27D126235BAD}" srcOrd="2" destOrd="0" parTransId="{B2B8741F-D2E6-474F-A3D4-3863C5A7CE53}" sibTransId="{94356CD3-A518-41EA-B7CD-60E5547E8384}"/>
    <dgm:cxn modelId="{8B709145-B10D-4F13-88A0-11FF26166E29}" type="presOf" srcId="{B683FD0A-72DD-45EC-9119-86F471869698}" destId="{42D36BBF-E447-4C55-AB98-FFAF6CCCF706}" srcOrd="0" destOrd="0" presId="urn:microsoft.com/office/officeart/2005/8/layout/hList1"/>
    <dgm:cxn modelId="{D77315CB-5729-41C6-A186-E5C0D06CEBA6}" type="presOf" srcId="{AE25BC38-E679-446A-A1BB-60D72466B3F9}" destId="{9426657A-EE6E-4DA6-A328-7D2620EE5F73}" srcOrd="0" destOrd="0" presId="urn:microsoft.com/office/officeart/2005/8/layout/hList1"/>
    <dgm:cxn modelId="{A6E0BBB6-3F3D-4C68-91AE-F6071A0A12D3}" srcId="{E84250A1-3684-465F-B531-27D126235BAD}" destId="{68980192-5495-4808-B46B-D796D6CCD8C5}" srcOrd="1" destOrd="0" parTransId="{F5B31E3D-C1B7-465A-A92A-5563DB337603}" sibTransId="{4F806F70-7BDD-480D-8B8B-CB9E28434308}"/>
    <dgm:cxn modelId="{1B3BFF28-2E2A-4333-B3BA-671B9BE53175}" type="presOf" srcId="{68980192-5495-4808-B46B-D796D6CCD8C5}" destId="{1B480847-DDA7-49B5-937A-FA10B44D9388}" srcOrd="0" destOrd="1" presId="urn:microsoft.com/office/officeart/2005/8/layout/hList1"/>
    <dgm:cxn modelId="{FF1A2F78-05B2-4529-A08E-2C4B80FDD4CC}" type="presOf" srcId="{D360F677-FE67-44B2-BAB8-485BC9552101}" destId="{9801DF7A-B938-470F-B844-B1377F6669CF}" srcOrd="0" destOrd="0" presId="urn:microsoft.com/office/officeart/2005/8/layout/hList1"/>
    <dgm:cxn modelId="{334C1E68-B33A-4AFA-BB85-260D293CC2C2}" type="presOf" srcId="{58A8DE5C-D437-43B6-B7FE-D4DFA5338012}" destId="{571DCC8F-A4CF-47FC-81B0-435B2DFB66CA}" srcOrd="0" destOrd="0" presId="urn:microsoft.com/office/officeart/2005/8/layout/hList1"/>
    <dgm:cxn modelId="{E24B584C-406B-4B3E-BC19-A7D443C44E09}" type="presOf" srcId="{C8FEFBE8-2E99-4254-97E4-CF1C7EBBF8A1}" destId="{D353A3C1-4A6D-4A3E-BF63-7C1A86E8B881}" srcOrd="0" destOrd="0" presId="urn:microsoft.com/office/officeart/2005/8/layout/hList1"/>
    <dgm:cxn modelId="{0C4B2AA6-0BA6-4532-9C68-77E6E9F98A47}" srcId="{B683FD0A-72DD-45EC-9119-86F471869698}" destId="{C8FEFBE8-2E99-4254-97E4-CF1C7EBBF8A1}" srcOrd="0" destOrd="0" parTransId="{10A590DE-5ED7-412E-B624-A871F3F571C5}" sibTransId="{352839DF-8624-4C46-BA79-3E99C1C0AD8D}"/>
    <dgm:cxn modelId="{591267BA-F7FA-48D1-8B6D-4008E17FA33F}" type="presOf" srcId="{E84250A1-3684-465F-B531-27D126235BAD}" destId="{EF9695A8-D149-4A9A-9EEC-B8605F286DBB}" srcOrd="0" destOrd="0" presId="urn:microsoft.com/office/officeart/2005/8/layout/hList1"/>
    <dgm:cxn modelId="{ADE8B9D7-A59A-4BB5-8F07-E162107238B9}" srcId="{B683FD0A-72DD-45EC-9119-86F471869698}" destId="{AE25BC38-E679-446A-A1BB-60D72466B3F9}" srcOrd="1" destOrd="0" parTransId="{FCE93B6A-819B-4076-95D6-62F662F32BBD}" sibTransId="{A23F4F87-58B8-4C3F-A4BA-4DDA12B74C51}"/>
    <dgm:cxn modelId="{8A7E793E-37A4-4AD7-9055-12E33C31F159}" srcId="{B683FD0A-72DD-45EC-9119-86F471869698}" destId="{0C335602-55F0-425B-9F31-50304E472B69}" srcOrd="3" destOrd="0" parTransId="{D68A122B-38C5-4B1A-B368-327E7F09D995}" sibTransId="{A4D22318-DF42-4261-8B20-B9B532F8F4EB}"/>
    <dgm:cxn modelId="{71383B3E-3020-45B7-9F59-1D0929D1485F}" type="presOf" srcId="{3F87DDFB-58B8-46D6-ADB6-D36841A5DCD8}" destId="{9801DF7A-B938-470F-B844-B1377F6669CF}" srcOrd="0" destOrd="1" presId="urn:microsoft.com/office/officeart/2005/8/layout/hList1"/>
    <dgm:cxn modelId="{8D166147-2B3F-4E67-82FF-0B0ECC87A63A}" type="presOf" srcId="{0C335602-55F0-425B-9F31-50304E472B69}" destId="{3BB365E3-23C3-49C3-94E5-6612D14C0CE6}" srcOrd="0" destOrd="0" presId="urn:microsoft.com/office/officeart/2005/8/layout/hList1"/>
    <dgm:cxn modelId="{FFB7F103-FBC4-45EC-AC19-CA0CC9A36E71}" type="presParOf" srcId="{42D36BBF-E447-4C55-AB98-FFAF6CCCF706}" destId="{92C167D9-7ED7-4907-BA43-3014BAA3DDA2}" srcOrd="0" destOrd="0" presId="urn:microsoft.com/office/officeart/2005/8/layout/hList1"/>
    <dgm:cxn modelId="{F7C73C7B-A2C7-4591-8E9C-EBBE61642517}" type="presParOf" srcId="{92C167D9-7ED7-4907-BA43-3014BAA3DDA2}" destId="{D353A3C1-4A6D-4A3E-BF63-7C1A86E8B881}" srcOrd="0" destOrd="0" presId="urn:microsoft.com/office/officeart/2005/8/layout/hList1"/>
    <dgm:cxn modelId="{7F5A95A0-8F17-40FE-BC9C-F626AEF39C72}" type="presParOf" srcId="{92C167D9-7ED7-4907-BA43-3014BAA3DDA2}" destId="{9801DF7A-B938-470F-B844-B1377F6669CF}" srcOrd="1" destOrd="0" presId="urn:microsoft.com/office/officeart/2005/8/layout/hList1"/>
    <dgm:cxn modelId="{55CDF707-2264-4BC2-B287-6044335922A3}" type="presParOf" srcId="{42D36BBF-E447-4C55-AB98-FFAF6CCCF706}" destId="{00A3227F-B57C-4374-91BE-DC864C2B743C}" srcOrd="1" destOrd="0" presId="urn:microsoft.com/office/officeart/2005/8/layout/hList1"/>
    <dgm:cxn modelId="{3B4BBCF5-4DE0-4878-B124-7E54E2213930}" type="presParOf" srcId="{42D36BBF-E447-4C55-AB98-FFAF6CCCF706}" destId="{301E1C4F-35BE-4668-AAB2-87D612F43CC6}" srcOrd="2" destOrd="0" presId="urn:microsoft.com/office/officeart/2005/8/layout/hList1"/>
    <dgm:cxn modelId="{55E9AAC6-8E2A-4C7D-842E-6EC1EE1497A6}" type="presParOf" srcId="{301E1C4F-35BE-4668-AAB2-87D612F43CC6}" destId="{9426657A-EE6E-4DA6-A328-7D2620EE5F73}" srcOrd="0" destOrd="0" presId="urn:microsoft.com/office/officeart/2005/8/layout/hList1"/>
    <dgm:cxn modelId="{4657C2A3-78D6-45F8-857F-B5F7CD5F65DB}" type="presParOf" srcId="{301E1C4F-35BE-4668-AAB2-87D612F43CC6}" destId="{571DCC8F-A4CF-47FC-81B0-435B2DFB66CA}" srcOrd="1" destOrd="0" presId="urn:microsoft.com/office/officeart/2005/8/layout/hList1"/>
    <dgm:cxn modelId="{861A14EB-658B-4190-A0A1-8B77DB136D6B}" type="presParOf" srcId="{42D36BBF-E447-4C55-AB98-FFAF6CCCF706}" destId="{36FD11F6-4C44-480B-A0E6-43104122B52E}" srcOrd="3" destOrd="0" presId="urn:microsoft.com/office/officeart/2005/8/layout/hList1"/>
    <dgm:cxn modelId="{520AC6A7-B82E-4D68-918E-422434A42094}" type="presParOf" srcId="{42D36BBF-E447-4C55-AB98-FFAF6CCCF706}" destId="{917F458C-228E-4C57-8659-2D3BDEC77770}" srcOrd="4" destOrd="0" presId="urn:microsoft.com/office/officeart/2005/8/layout/hList1"/>
    <dgm:cxn modelId="{4285DEB3-1953-4445-B6B2-64CD8225039E}" type="presParOf" srcId="{917F458C-228E-4C57-8659-2D3BDEC77770}" destId="{EF9695A8-D149-4A9A-9EEC-B8605F286DBB}" srcOrd="0" destOrd="0" presId="urn:microsoft.com/office/officeart/2005/8/layout/hList1"/>
    <dgm:cxn modelId="{32EB4CA4-0682-43FE-83C1-8FC0068E4BBC}" type="presParOf" srcId="{917F458C-228E-4C57-8659-2D3BDEC77770}" destId="{1B480847-DDA7-49B5-937A-FA10B44D9388}" srcOrd="1" destOrd="0" presId="urn:microsoft.com/office/officeart/2005/8/layout/hList1"/>
    <dgm:cxn modelId="{405F7182-A590-4950-AC7F-51E319D0D16C}" type="presParOf" srcId="{42D36BBF-E447-4C55-AB98-FFAF6CCCF706}" destId="{3F6A5F92-023D-473A-A7A2-3DF461B27F12}" srcOrd="5" destOrd="0" presId="urn:microsoft.com/office/officeart/2005/8/layout/hList1"/>
    <dgm:cxn modelId="{6F01D043-765A-4795-AF6F-EEAEB06F04E2}" type="presParOf" srcId="{42D36BBF-E447-4C55-AB98-FFAF6CCCF706}" destId="{440960C4-DF6A-48A5-AC7E-188E9F218C74}" srcOrd="6" destOrd="0" presId="urn:microsoft.com/office/officeart/2005/8/layout/hList1"/>
    <dgm:cxn modelId="{BB7D1807-F2AA-4AC7-AF4E-B15C29F98C5F}" type="presParOf" srcId="{440960C4-DF6A-48A5-AC7E-188E9F218C74}" destId="{3BB365E3-23C3-49C3-94E5-6612D14C0CE6}" srcOrd="0" destOrd="0" presId="urn:microsoft.com/office/officeart/2005/8/layout/hList1"/>
    <dgm:cxn modelId="{A520455F-EDF8-4976-9EE8-74153337D20B}" type="presParOf" srcId="{440960C4-DF6A-48A5-AC7E-188E9F218C74}" destId="{6B729738-B0AE-4739-B49C-D2CD01A22DB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F17E2-20D6-42EE-8E85-B4043ADF41A8}">
      <dsp:nvSpPr>
        <dsp:cNvPr id="0" name=""/>
        <dsp:cNvSpPr/>
      </dsp:nvSpPr>
      <dsp:spPr>
        <a:xfrm>
          <a:off x="0" y="0"/>
          <a:ext cx="6766261" cy="296526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Reasons for Colonial Expansion</a:t>
          </a:r>
          <a:endParaRPr lang="en-US" sz="1300" b="1" kern="1200" dirty="0"/>
        </a:p>
      </dsp:txBody>
      <dsp:txXfrm>
        <a:off x="0" y="0"/>
        <a:ext cx="6766261" cy="296526"/>
      </dsp:txXfrm>
    </dsp:sp>
    <dsp:sp modelId="{DE816D53-B84D-4ADF-BDD5-A6C4CB7C7010}">
      <dsp:nvSpPr>
        <dsp:cNvPr id="0" name=""/>
        <dsp:cNvSpPr/>
      </dsp:nvSpPr>
      <dsp:spPr>
        <a:xfrm>
          <a:off x="3303" y="296526"/>
          <a:ext cx="2253217" cy="6227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/>
        </a:p>
      </dsp:txBody>
      <dsp:txXfrm>
        <a:off x="3303" y="296526"/>
        <a:ext cx="2253217" cy="622706"/>
      </dsp:txXfrm>
    </dsp:sp>
    <dsp:sp modelId="{D348629C-AA2E-49B8-ADD5-C8A5E8FE0E61}">
      <dsp:nvSpPr>
        <dsp:cNvPr id="0" name=""/>
        <dsp:cNvSpPr/>
      </dsp:nvSpPr>
      <dsp:spPr>
        <a:xfrm>
          <a:off x="2256521" y="296526"/>
          <a:ext cx="2253217" cy="6227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/>
        </a:p>
      </dsp:txBody>
      <dsp:txXfrm>
        <a:off x="2256521" y="296526"/>
        <a:ext cx="2253217" cy="622706"/>
      </dsp:txXfrm>
    </dsp:sp>
    <dsp:sp modelId="{43688826-4B90-4324-9FC5-0B8FB8C70364}">
      <dsp:nvSpPr>
        <dsp:cNvPr id="0" name=""/>
        <dsp:cNvSpPr/>
      </dsp:nvSpPr>
      <dsp:spPr>
        <a:xfrm>
          <a:off x="4509739" y="296526"/>
          <a:ext cx="2253217" cy="6227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/>
        </a:p>
      </dsp:txBody>
      <dsp:txXfrm>
        <a:off x="4509739" y="296526"/>
        <a:ext cx="2253217" cy="622706"/>
      </dsp:txXfrm>
    </dsp:sp>
    <dsp:sp modelId="{40506FB6-21F6-46EF-861A-10374F6F8128}">
      <dsp:nvSpPr>
        <dsp:cNvPr id="0" name=""/>
        <dsp:cNvSpPr/>
      </dsp:nvSpPr>
      <dsp:spPr>
        <a:xfrm>
          <a:off x="0" y="919233"/>
          <a:ext cx="6766261" cy="69189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2A2C7-DBF1-46CB-A260-83147DDE98B0}">
      <dsp:nvSpPr>
        <dsp:cNvPr id="0" name=""/>
        <dsp:cNvSpPr/>
      </dsp:nvSpPr>
      <dsp:spPr>
        <a:xfrm>
          <a:off x="140739" y="936"/>
          <a:ext cx="2659690" cy="563230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Caribbean as an        “American Lake”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157235" y="17432"/>
        <a:ext cx="2626698" cy="530238"/>
      </dsp:txXfrm>
    </dsp:sp>
    <dsp:sp modelId="{C686249D-30EB-463C-BE79-595A60CF6E3D}">
      <dsp:nvSpPr>
        <dsp:cNvPr id="0" name=""/>
        <dsp:cNvSpPr/>
      </dsp:nvSpPr>
      <dsp:spPr>
        <a:xfrm>
          <a:off x="140739" y="665548"/>
          <a:ext cx="563230" cy="56323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FFCD2-62AE-49AC-8300-2D3C1DBA7BCB}">
      <dsp:nvSpPr>
        <dsp:cNvPr id="0" name=""/>
        <dsp:cNvSpPr/>
      </dsp:nvSpPr>
      <dsp:spPr>
        <a:xfrm>
          <a:off x="737763" y="665548"/>
          <a:ext cx="2062666" cy="56323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Monroe Doctrine (1823)</a:t>
          </a:r>
          <a:endParaRPr lang="en-US" sz="800" b="1" kern="1200" dirty="0"/>
        </a:p>
      </dsp:txBody>
      <dsp:txXfrm>
        <a:off x="765263" y="693048"/>
        <a:ext cx="2007666" cy="508230"/>
      </dsp:txXfrm>
    </dsp:sp>
    <dsp:sp modelId="{2607488A-A27D-415F-B825-8CE3AFCCC93F}">
      <dsp:nvSpPr>
        <dsp:cNvPr id="0" name=""/>
        <dsp:cNvSpPr/>
      </dsp:nvSpPr>
      <dsp:spPr>
        <a:xfrm>
          <a:off x="140739" y="1296366"/>
          <a:ext cx="563230" cy="56323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3537C-EC65-4491-9355-42B4E903727F}">
      <dsp:nvSpPr>
        <dsp:cNvPr id="0" name=""/>
        <dsp:cNvSpPr/>
      </dsp:nvSpPr>
      <dsp:spPr>
        <a:xfrm>
          <a:off x="737763" y="1296366"/>
          <a:ext cx="2062666" cy="56323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Roosevelt Corollary (1904)</a:t>
          </a:r>
          <a:endParaRPr lang="en-US" sz="800" b="1" kern="1200" dirty="0"/>
        </a:p>
      </dsp:txBody>
      <dsp:txXfrm>
        <a:off x="765263" y="1323866"/>
        <a:ext cx="2007666" cy="508230"/>
      </dsp:txXfrm>
    </dsp:sp>
    <dsp:sp modelId="{3C35CA50-CAB8-4356-BD30-143F00090950}">
      <dsp:nvSpPr>
        <dsp:cNvPr id="0" name=""/>
        <dsp:cNvSpPr/>
      </dsp:nvSpPr>
      <dsp:spPr>
        <a:xfrm>
          <a:off x="140739" y="1927184"/>
          <a:ext cx="563230" cy="56323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CA5BF-CF0C-4567-AF88-86D5AAF45862}">
      <dsp:nvSpPr>
        <dsp:cNvPr id="0" name=""/>
        <dsp:cNvSpPr/>
      </dsp:nvSpPr>
      <dsp:spPr>
        <a:xfrm>
          <a:off x="737763" y="1927184"/>
          <a:ext cx="2062666" cy="563230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Big Stick Diplomacy</a:t>
          </a:r>
          <a:endParaRPr lang="en-US" sz="800" b="1" kern="1200" dirty="0"/>
        </a:p>
      </dsp:txBody>
      <dsp:txXfrm>
        <a:off x="765263" y="1954684"/>
        <a:ext cx="2007666" cy="5082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2A2C7-DBF1-46CB-A260-83147DDE98B0}">
      <dsp:nvSpPr>
        <dsp:cNvPr id="0" name=""/>
        <dsp:cNvSpPr/>
      </dsp:nvSpPr>
      <dsp:spPr>
        <a:xfrm>
          <a:off x="172234" y="1083"/>
          <a:ext cx="3802839" cy="259231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Wilson’s Latin American Policy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179827" y="8676"/>
        <a:ext cx="3787653" cy="244045"/>
      </dsp:txXfrm>
    </dsp:sp>
    <dsp:sp modelId="{C686249D-30EB-463C-BE79-595A60CF6E3D}">
      <dsp:nvSpPr>
        <dsp:cNvPr id="0" name=""/>
        <dsp:cNvSpPr/>
      </dsp:nvSpPr>
      <dsp:spPr>
        <a:xfrm>
          <a:off x="452323" y="378648"/>
          <a:ext cx="292814" cy="29281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FFCD2-62AE-49AC-8300-2D3C1DBA7BCB}">
      <dsp:nvSpPr>
        <dsp:cNvPr id="0" name=""/>
        <dsp:cNvSpPr/>
      </dsp:nvSpPr>
      <dsp:spPr>
        <a:xfrm>
          <a:off x="40585" y="313021"/>
          <a:ext cx="4106722" cy="424069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Moral Diplomacy</a:t>
          </a:r>
          <a:endParaRPr lang="en-US" sz="800" b="1" kern="1200" dirty="0"/>
        </a:p>
      </dsp:txBody>
      <dsp:txXfrm>
        <a:off x="61290" y="333726"/>
        <a:ext cx="4065312" cy="382659"/>
      </dsp:txXfrm>
    </dsp:sp>
    <dsp:sp modelId="{2607488A-A27D-415F-B825-8CE3AFCCC93F}">
      <dsp:nvSpPr>
        <dsp:cNvPr id="0" name=""/>
        <dsp:cNvSpPr/>
      </dsp:nvSpPr>
      <dsp:spPr>
        <a:xfrm>
          <a:off x="452323" y="837855"/>
          <a:ext cx="292814" cy="29281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3537C-EC65-4491-9355-42B4E903727F}">
      <dsp:nvSpPr>
        <dsp:cNvPr id="0" name=""/>
        <dsp:cNvSpPr/>
      </dsp:nvSpPr>
      <dsp:spPr>
        <a:xfrm>
          <a:off x="40585" y="772228"/>
          <a:ext cx="4106722" cy="424069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err="1" smtClean="0"/>
            <a:t>Pancho</a:t>
          </a:r>
          <a:r>
            <a:rPr lang="en-US" sz="800" b="1" kern="1200" dirty="0" smtClean="0"/>
            <a:t> Villa</a:t>
          </a:r>
          <a:endParaRPr lang="en-US" sz="800" b="1" kern="1200" dirty="0"/>
        </a:p>
      </dsp:txBody>
      <dsp:txXfrm>
        <a:off x="61290" y="792933"/>
        <a:ext cx="4065312" cy="382659"/>
      </dsp:txXfrm>
    </dsp:sp>
    <dsp:sp modelId="{3C35CA50-CAB8-4356-BD30-143F00090950}">
      <dsp:nvSpPr>
        <dsp:cNvPr id="0" name=""/>
        <dsp:cNvSpPr/>
      </dsp:nvSpPr>
      <dsp:spPr>
        <a:xfrm>
          <a:off x="452323" y="1297062"/>
          <a:ext cx="292814" cy="29281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CA5BF-CF0C-4567-AF88-86D5AAF45862}">
      <dsp:nvSpPr>
        <dsp:cNvPr id="0" name=""/>
        <dsp:cNvSpPr/>
      </dsp:nvSpPr>
      <dsp:spPr>
        <a:xfrm>
          <a:off x="40585" y="1231435"/>
          <a:ext cx="4106722" cy="424069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American Expeditionary Force</a:t>
          </a:r>
          <a:endParaRPr lang="en-US" sz="800" b="1" kern="1200" dirty="0"/>
        </a:p>
      </dsp:txBody>
      <dsp:txXfrm>
        <a:off x="61290" y="1252140"/>
        <a:ext cx="4065312" cy="3826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5EA7E-0651-424F-AA8D-4865BA7934CE}">
      <dsp:nvSpPr>
        <dsp:cNvPr id="0" name=""/>
        <dsp:cNvSpPr/>
      </dsp:nvSpPr>
      <dsp:spPr>
        <a:xfrm rot="10800000">
          <a:off x="859443" y="1650"/>
          <a:ext cx="2723313" cy="6939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028" tIns="38100" rIns="7112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Imperialist</a:t>
          </a:r>
          <a:endParaRPr lang="en-US" sz="1000" b="1" kern="1200" dirty="0"/>
        </a:p>
      </dsp:txBody>
      <dsp:txXfrm rot="10800000">
        <a:off x="1032939" y="1650"/>
        <a:ext cx="2549817" cy="693985"/>
      </dsp:txXfrm>
    </dsp:sp>
    <dsp:sp modelId="{993C9908-C719-401B-B7F0-2D9943537BF4}">
      <dsp:nvSpPr>
        <dsp:cNvPr id="0" name=""/>
        <dsp:cNvSpPr/>
      </dsp:nvSpPr>
      <dsp:spPr>
        <a:xfrm>
          <a:off x="512450" y="1650"/>
          <a:ext cx="693985" cy="69398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85EE5-9723-4DFD-8A9A-98520B03FE2A}">
      <dsp:nvSpPr>
        <dsp:cNvPr id="0" name=""/>
        <dsp:cNvSpPr/>
      </dsp:nvSpPr>
      <dsp:spPr>
        <a:xfrm rot="10800000">
          <a:off x="859443" y="902796"/>
          <a:ext cx="2723313" cy="6939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028" tIns="38100" rIns="7112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i="1" kern="1200" dirty="0" smtClean="0"/>
            <a:t>The Influence of Sea Power upon History </a:t>
          </a:r>
          <a:endParaRPr lang="en-US" sz="1000" b="1" kern="1200" dirty="0"/>
        </a:p>
      </dsp:txBody>
      <dsp:txXfrm rot="10800000">
        <a:off x="1032939" y="902796"/>
        <a:ext cx="2549817" cy="693985"/>
      </dsp:txXfrm>
    </dsp:sp>
    <dsp:sp modelId="{A2957EAC-E589-48A6-B824-8E5FE5D38C6C}">
      <dsp:nvSpPr>
        <dsp:cNvPr id="0" name=""/>
        <dsp:cNvSpPr/>
      </dsp:nvSpPr>
      <dsp:spPr>
        <a:xfrm>
          <a:off x="512450" y="902796"/>
          <a:ext cx="693985" cy="69398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EA584-9C99-4118-95A2-770EF6A14CAB}">
      <dsp:nvSpPr>
        <dsp:cNvPr id="0" name=""/>
        <dsp:cNvSpPr/>
      </dsp:nvSpPr>
      <dsp:spPr>
        <a:xfrm rot="10800000">
          <a:off x="859443" y="1803941"/>
          <a:ext cx="2723313" cy="6939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028" tIns="38100" rIns="7112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Control of the Seas</a:t>
          </a:r>
          <a:endParaRPr lang="en-US" sz="1000" b="1" kern="1200" dirty="0"/>
        </a:p>
      </dsp:txBody>
      <dsp:txXfrm rot="10800000">
        <a:off x="1032939" y="1803941"/>
        <a:ext cx="2549817" cy="693985"/>
      </dsp:txXfrm>
    </dsp:sp>
    <dsp:sp modelId="{B9D4EC8D-C451-47E2-83BF-C0AE6029810B}">
      <dsp:nvSpPr>
        <dsp:cNvPr id="0" name=""/>
        <dsp:cNvSpPr/>
      </dsp:nvSpPr>
      <dsp:spPr>
        <a:xfrm>
          <a:off x="512450" y="1803941"/>
          <a:ext cx="693985" cy="69398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5EA7E-0651-424F-AA8D-4865BA7934CE}">
      <dsp:nvSpPr>
        <dsp:cNvPr id="0" name=""/>
        <dsp:cNvSpPr/>
      </dsp:nvSpPr>
      <dsp:spPr>
        <a:xfrm rot="10800000">
          <a:off x="859443" y="1650"/>
          <a:ext cx="2723313" cy="6939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028" tIns="38100" rIns="7112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Colonial History</a:t>
          </a:r>
          <a:endParaRPr lang="en-US" sz="1000" b="1" kern="1200" dirty="0"/>
        </a:p>
      </dsp:txBody>
      <dsp:txXfrm rot="10800000">
        <a:off x="1032939" y="1650"/>
        <a:ext cx="2549817" cy="693985"/>
      </dsp:txXfrm>
    </dsp:sp>
    <dsp:sp modelId="{993C9908-C719-401B-B7F0-2D9943537BF4}">
      <dsp:nvSpPr>
        <dsp:cNvPr id="0" name=""/>
        <dsp:cNvSpPr/>
      </dsp:nvSpPr>
      <dsp:spPr>
        <a:xfrm>
          <a:off x="512450" y="1650"/>
          <a:ext cx="693985" cy="69398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85EE5-9723-4DFD-8A9A-98520B03FE2A}">
      <dsp:nvSpPr>
        <dsp:cNvPr id="0" name=""/>
        <dsp:cNvSpPr/>
      </dsp:nvSpPr>
      <dsp:spPr>
        <a:xfrm rot="10800000">
          <a:off x="859443" y="902796"/>
          <a:ext cx="2723313" cy="6939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028" tIns="38100" rIns="7112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Leading Opponents</a:t>
          </a:r>
          <a:endParaRPr lang="en-US" sz="1000" b="1" kern="1200" dirty="0"/>
        </a:p>
      </dsp:txBody>
      <dsp:txXfrm rot="10800000">
        <a:off x="1032939" y="902796"/>
        <a:ext cx="2549817" cy="693985"/>
      </dsp:txXfrm>
    </dsp:sp>
    <dsp:sp modelId="{A2957EAC-E589-48A6-B824-8E5FE5D38C6C}">
      <dsp:nvSpPr>
        <dsp:cNvPr id="0" name=""/>
        <dsp:cNvSpPr/>
      </dsp:nvSpPr>
      <dsp:spPr>
        <a:xfrm>
          <a:off x="512450" y="902796"/>
          <a:ext cx="693985" cy="69398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EA584-9C99-4118-95A2-770EF6A14CAB}">
      <dsp:nvSpPr>
        <dsp:cNvPr id="0" name=""/>
        <dsp:cNvSpPr/>
      </dsp:nvSpPr>
      <dsp:spPr>
        <a:xfrm rot="10800000">
          <a:off x="859443" y="1803941"/>
          <a:ext cx="2723313" cy="6939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028" tIns="38100" rIns="7112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American Anti-Imperialist League</a:t>
          </a:r>
          <a:endParaRPr lang="en-US" sz="1000" b="1" kern="1200" dirty="0"/>
        </a:p>
      </dsp:txBody>
      <dsp:txXfrm rot="10800000">
        <a:off x="1032939" y="1803941"/>
        <a:ext cx="2549817" cy="693985"/>
      </dsp:txXfrm>
    </dsp:sp>
    <dsp:sp modelId="{B9D4EC8D-C451-47E2-83BF-C0AE6029810B}">
      <dsp:nvSpPr>
        <dsp:cNvPr id="0" name=""/>
        <dsp:cNvSpPr/>
      </dsp:nvSpPr>
      <dsp:spPr>
        <a:xfrm>
          <a:off x="512450" y="1803941"/>
          <a:ext cx="693985" cy="69398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FD89A-4102-4414-AD15-3252B94D7A82}">
      <dsp:nvSpPr>
        <dsp:cNvPr id="0" name=""/>
        <dsp:cNvSpPr/>
      </dsp:nvSpPr>
      <dsp:spPr>
        <a:xfrm>
          <a:off x="1420" y="0"/>
          <a:ext cx="2210267" cy="17983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The Philippines</a:t>
          </a:r>
          <a:endParaRPr lang="en-US" sz="1200" b="1" kern="1200" dirty="0"/>
        </a:p>
      </dsp:txBody>
      <dsp:txXfrm>
        <a:off x="1420" y="719328"/>
        <a:ext cx="2210267" cy="719328"/>
      </dsp:txXfrm>
    </dsp:sp>
    <dsp:sp modelId="{FD5F50D1-3F47-4DA3-B396-BD05B683D720}">
      <dsp:nvSpPr>
        <dsp:cNvPr id="0" name=""/>
        <dsp:cNvSpPr/>
      </dsp:nvSpPr>
      <dsp:spPr>
        <a:xfrm>
          <a:off x="807134" y="107899"/>
          <a:ext cx="598840" cy="59884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4FC91-25EE-4D78-B558-534B39321509}">
      <dsp:nvSpPr>
        <dsp:cNvPr id="0" name=""/>
        <dsp:cNvSpPr/>
      </dsp:nvSpPr>
      <dsp:spPr>
        <a:xfrm>
          <a:off x="2277996" y="0"/>
          <a:ext cx="2210267" cy="17983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Guam</a:t>
          </a:r>
          <a:endParaRPr lang="en-US" sz="1200" b="1" kern="1200" dirty="0"/>
        </a:p>
      </dsp:txBody>
      <dsp:txXfrm>
        <a:off x="2277996" y="719328"/>
        <a:ext cx="2210267" cy="719328"/>
      </dsp:txXfrm>
    </dsp:sp>
    <dsp:sp modelId="{E5A7FBD4-EE58-44AB-9CF5-3AC0C71356B8}">
      <dsp:nvSpPr>
        <dsp:cNvPr id="0" name=""/>
        <dsp:cNvSpPr/>
      </dsp:nvSpPr>
      <dsp:spPr>
        <a:xfrm>
          <a:off x="3083710" y="107899"/>
          <a:ext cx="598840" cy="59884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8E73B-F2F8-4971-95C3-1685FC620E18}">
      <dsp:nvSpPr>
        <dsp:cNvPr id="0" name=""/>
        <dsp:cNvSpPr/>
      </dsp:nvSpPr>
      <dsp:spPr>
        <a:xfrm>
          <a:off x="4554572" y="0"/>
          <a:ext cx="2210267" cy="17983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Samoa and Midway</a:t>
          </a:r>
          <a:endParaRPr lang="en-US" sz="1200" b="1" kern="1200" dirty="0"/>
        </a:p>
      </dsp:txBody>
      <dsp:txXfrm>
        <a:off x="4554572" y="719328"/>
        <a:ext cx="2210267" cy="719328"/>
      </dsp:txXfrm>
    </dsp:sp>
    <dsp:sp modelId="{0A697109-5CD5-4C9C-959D-A946E164442C}">
      <dsp:nvSpPr>
        <dsp:cNvPr id="0" name=""/>
        <dsp:cNvSpPr/>
      </dsp:nvSpPr>
      <dsp:spPr>
        <a:xfrm>
          <a:off x="5360286" y="107899"/>
          <a:ext cx="598840" cy="59884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C9777D-A80D-4C3F-8862-1B39C3066197}">
      <dsp:nvSpPr>
        <dsp:cNvPr id="0" name=""/>
        <dsp:cNvSpPr/>
      </dsp:nvSpPr>
      <dsp:spPr>
        <a:xfrm>
          <a:off x="270650" y="1438656"/>
          <a:ext cx="6224960" cy="269748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FD89A-4102-4414-AD15-3252B94D7A82}">
      <dsp:nvSpPr>
        <dsp:cNvPr id="0" name=""/>
        <dsp:cNvSpPr/>
      </dsp:nvSpPr>
      <dsp:spPr>
        <a:xfrm>
          <a:off x="1420" y="0"/>
          <a:ext cx="2210267" cy="17983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Hawaii</a:t>
          </a:r>
          <a:endParaRPr lang="en-US" sz="1200" b="1" kern="1200" dirty="0"/>
        </a:p>
      </dsp:txBody>
      <dsp:txXfrm>
        <a:off x="1420" y="719328"/>
        <a:ext cx="2210267" cy="719328"/>
      </dsp:txXfrm>
    </dsp:sp>
    <dsp:sp modelId="{FD5F50D1-3F47-4DA3-B396-BD05B683D720}">
      <dsp:nvSpPr>
        <dsp:cNvPr id="0" name=""/>
        <dsp:cNvSpPr/>
      </dsp:nvSpPr>
      <dsp:spPr>
        <a:xfrm>
          <a:off x="807134" y="107899"/>
          <a:ext cx="598840" cy="59884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4FC91-25EE-4D78-B558-534B39321509}">
      <dsp:nvSpPr>
        <dsp:cNvPr id="0" name=""/>
        <dsp:cNvSpPr/>
      </dsp:nvSpPr>
      <dsp:spPr>
        <a:xfrm>
          <a:off x="2277996" y="0"/>
          <a:ext cx="2210267" cy="17983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Queen Liliuokalani</a:t>
          </a:r>
          <a:endParaRPr lang="en-US" sz="1200" b="1" kern="1200" dirty="0"/>
        </a:p>
      </dsp:txBody>
      <dsp:txXfrm>
        <a:off x="2277996" y="719328"/>
        <a:ext cx="2210267" cy="719328"/>
      </dsp:txXfrm>
    </dsp:sp>
    <dsp:sp modelId="{E5A7FBD4-EE58-44AB-9CF5-3AC0C71356B8}">
      <dsp:nvSpPr>
        <dsp:cNvPr id="0" name=""/>
        <dsp:cNvSpPr/>
      </dsp:nvSpPr>
      <dsp:spPr>
        <a:xfrm>
          <a:off x="3083710" y="107899"/>
          <a:ext cx="598840" cy="59884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8E73B-F2F8-4971-95C3-1685FC620E18}">
      <dsp:nvSpPr>
        <dsp:cNvPr id="0" name=""/>
        <dsp:cNvSpPr/>
      </dsp:nvSpPr>
      <dsp:spPr>
        <a:xfrm>
          <a:off x="4554572" y="0"/>
          <a:ext cx="2210267" cy="17983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Sanford B. Doyle</a:t>
          </a:r>
          <a:endParaRPr lang="en-US" sz="1200" b="1" kern="1200" dirty="0"/>
        </a:p>
      </dsp:txBody>
      <dsp:txXfrm>
        <a:off x="4554572" y="719328"/>
        <a:ext cx="2210267" cy="719328"/>
      </dsp:txXfrm>
    </dsp:sp>
    <dsp:sp modelId="{0A697109-5CD5-4C9C-959D-A946E164442C}">
      <dsp:nvSpPr>
        <dsp:cNvPr id="0" name=""/>
        <dsp:cNvSpPr/>
      </dsp:nvSpPr>
      <dsp:spPr>
        <a:xfrm>
          <a:off x="5360286" y="107899"/>
          <a:ext cx="598840" cy="59884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C9777D-A80D-4C3F-8862-1B39C3066197}">
      <dsp:nvSpPr>
        <dsp:cNvPr id="0" name=""/>
        <dsp:cNvSpPr/>
      </dsp:nvSpPr>
      <dsp:spPr>
        <a:xfrm>
          <a:off x="270650" y="1438656"/>
          <a:ext cx="6224960" cy="269748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E51DA0-C5F4-4E2B-8EF8-EBC5C4255581}">
      <dsp:nvSpPr>
        <dsp:cNvPr id="0" name=""/>
        <dsp:cNvSpPr/>
      </dsp:nvSpPr>
      <dsp:spPr>
        <a:xfrm>
          <a:off x="0" y="0"/>
          <a:ext cx="3324497" cy="421930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America in China</a:t>
          </a:r>
          <a:endParaRPr lang="en-US" sz="1900" b="1" kern="1200" dirty="0"/>
        </a:p>
      </dsp:txBody>
      <dsp:txXfrm>
        <a:off x="0" y="0"/>
        <a:ext cx="3324497" cy="421930"/>
      </dsp:txXfrm>
    </dsp:sp>
    <dsp:sp modelId="{CDA245E0-7F64-419D-95B8-5C3D312CF23B}">
      <dsp:nvSpPr>
        <dsp:cNvPr id="0" name=""/>
        <dsp:cNvSpPr/>
      </dsp:nvSpPr>
      <dsp:spPr>
        <a:xfrm>
          <a:off x="0" y="421930"/>
          <a:ext cx="1662248" cy="8860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Spheres of Influence</a:t>
          </a:r>
          <a:endParaRPr lang="en-US" sz="1000" b="1" kern="1200" dirty="0"/>
        </a:p>
      </dsp:txBody>
      <dsp:txXfrm>
        <a:off x="0" y="421930"/>
        <a:ext cx="1662248" cy="886053"/>
      </dsp:txXfrm>
    </dsp:sp>
    <dsp:sp modelId="{6F8DAA39-FDF0-4519-A77F-EB1627F7586A}">
      <dsp:nvSpPr>
        <dsp:cNvPr id="0" name=""/>
        <dsp:cNvSpPr/>
      </dsp:nvSpPr>
      <dsp:spPr>
        <a:xfrm>
          <a:off x="1662248" y="421930"/>
          <a:ext cx="1662248" cy="8860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John Hay</a:t>
          </a:r>
          <a:endParaRPr lang="en-US" sz="1000" b="1" kern="1200" dirty="0"/>
        </a:p>
      </dsp:txBody>
      <dsp:txXfrm>
        <a:off x="1662248" y="421930"/>
        <a:ext cx="1662248" cy="886053"/>
      </dsp:txXfrm>
    </dsp:sp>
    <dsp:sp modelId="{0DF0450B-0E18-4D4B-8543-FE645345B6D9}">
      <dsp:nvSpPr>
        <dsp:cNvPr id="0" name=""/>
        <dsp:cNvSpPr/>
      </dsp:nvSpPr>
      <dsp:spPr>
        <a:xfrm>
          <a:off x="0" y="1307983"/>
          <a:ext cx="3324497" cy="98450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E51DA0-C5F4-4E2B-8EF8-EBC5C4255581}">
      <dsp:nvSpPr>
        <dsp:cNvPr id="0" name=""/>
        <dsp:cNvSpPr/>
      </dsp:nvSpPr>
      <dsp:spPr>
        <a:xfrm>
          <a:off x="0" y="0"/>
          <a:ext cx="3324497" cy="421930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American in Japan</a:t>
          </a:r>
          <a:endParaRPr lang="en-US" sz="1900" b="1" kern="1200" dirty="0"/>
        </a:p>
      </dsp:txBody>
      <dsp:txXfrm>
        <a:off x="0" y="0"/>
        <a:ext cx="3324497" cy="421930"/>
      </dsp:txXfrm>
    </dsp:sp>
    <dsp:sp modelId="{CDA245E0-7F64-419D-95B8-5C3D312CF23B}">
      <dsp:nvSpPr>
        <dsp:cNvPr id="0" name=""/>
        <dsp:cNvSpPr/>
      </dsp:nvSpPr>
      <dsp:spPr>
        <a:xfrm>
          <a:off x="0" y="421930"/>
          <a:ext cx="1662248" cy="8860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Commodore Matthew Perry</a:t>
          </a:r>
          <a:endParaRPr lang="en-US" sz="1000" b="1" kern="1200" dirty="0"/>
        </a:p>
      </dsp:txBody>
      <dsp:txXfrm>
        <a:off x="0" y="421930"/>
        <a:ext cx="1662248" cy="886053"/>
      </dsp:txXfrm>
    </dsp:sp>
    <dsp:sp modelId="{6F8DAA39-FDF0-4519-A77F-EB1627F7586A}">
      <dsp:nvSpPr>
        <dsp:cNvPr id="0" name=""/>
        <dsp:cNvSpPr/>
      </dsp:nvSpPr>
      <dsp:spPr>
        <a:xfrm>
          <a:off x="1662248" y="421930"/>
          <a:ext cx="1662248" cy="8860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Japanese Imperialism</a:t>
          </a:r>
          <a:endParaRPr lang="en-US" sz="1000" b="1" kern="1200" dirty="0"/>
        </a:p>
      </dsp:txBody>
      <dsp:txXfrm>
        <a:off x="1662248" y="421930"/>
        <a:ext cx="1662248" cy="886053"/>
      </dsp:txXfrm>
    </dsp:sp>
    <dsp:sp modelId="{0DF0450B-0E18-4D4B-8543-FE645345B6D9}">
      <dsp:nvSpPr>
        <dsp:cNvPr id="0" name=""/>
        <dsp:cNvSpPr/>
      </dsp:nvSpPr>
      <dsp:spPr>
        <a:xfrm>
          <a:off x="0" y="1307983"/>
          <a:ext cx="3324497" cy="98450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67CDF-DC47-4646-9C26-38150BE1D31B}">
      <dsp:nvSpPr>
        <dsp:cNvPr id="0" name=""/>
        <dsp:cNvSpPr/>
      </dsp:nvSpPr>
      <dsp:spPr>
        <a:xfrm>
          <a:off x="0" y="0"/>
          <a:ext cx="6511835" cy="814672"/>
        </a:xfrm>
        <a:prstGeom prst="roundRect">
          <a:avLst>
            <a:gd name="adj" fmla="val 1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15C15-1A37-4BA4-8D94-BD675524EEEB}">
      <dsp:nvSpPr>
        <dsp:cNvPr id="0" name=""/>
        <dsp:cNvSpPr/>
      </dsp:nvSpPr>
      <dsp:spPr>
        <a:xfrm>
          <a:off x="195355" y="108622"/>
          <a:ext cx="1912851" cy="59742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18252-22CA-4EB2-AA92-48756EA31149}">
      <dsp:nvSpPr>
        <dsp:cNvPr id="0" name=""/>
        <dsp:cNvSpPr/>
      </dsp:nvSpPr>
      <dsp:spPr>
        <a:xfrm rot="10800000">
          <a:off x="195355" y="814672"/>
          <a:ext cx="1912851" cy="99571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Reasons for Control of the Caribbean</a:t>
          </a:r>
          <a:endParaRPr lang="en-US" sz="1000" b="1" kern="1200" dirty="0"/>
        </a:p>
      </dsp:txBody>
      <dsp:txXfrm rot="10800000">
        <a:off x="225977" y="814672"/>
        <a:ext cx="1851607" cy="965088"/>
      </dsp:txXfrm>
    </dsp:sp>
    <dsp:sp modelId="{2871D898-CFEC-4046-8784-F36DA57E67B8}">
      <dsp:nvSpPr>
        <dsp:cNvPr id="0" name=""/>
        <dsp:cNvSpPr/>
      </dsp:nvSpPr>
      <dsp:spPr>
        <a:xfrm>
          <a:off x="2299491" y="108622"/>
          <a:ext cx="1912851" cy="59742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BB7E96-DC77-40BA-BB6C-3B632D166C17}">
      <dsp:nvSpPr>
        <dsp:cNvPr id="0" name=""/>
        <dsp:cNvSpPr/>
      </dsp:nvSpPr>
      <dsp:spPr>
        <a:xfrm rot="10800000">
          <a:off x="2299491" y="814672"/>
          <a:ext cx="1912851" cy="99571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Puerto Rico</a:t>
          </a:r>
          <a:endParaRPr lang="en-US" sz="1000" b="1" kern="1200" dirty="0"/>
        </a:p>
      </dsp:txBody>
      <dsp:txXfrm rot="10800000">
        <a:off x="2330113" y="814672"/>
        <a:ext cx="1851607" cy="965088"/>
      </dsp:txXfrm>
    </dsp:sp>
    <dsp:sp modelId="{D6D476B7-A9E0-40C0-B543-18D6D4E2728F}">
      <dsp:nvSpPr>
        <dsp:cNvPr id="0" name=""/>
        <dsp:cNvSpPr/>
      </dsp:nvSpPr>
      <dsp:spPr>
        <a:xfrm>
          <a:off x="4403628" y="108622"/>
          <a:ext cx="1912851" cy="59742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5D34E4-DFFF-4A26-9B71-D365FC97EA39}">
      <dsp:nvSpPr>
        <dsp:cNvPr id="0" name=""/>
        <dsp:cNvSpPr/>
      </dsp:nvSpPr>
      <dsp:spPr>
        <a:xfrm rot="10800000">
          <a:off x="4403628" y="814672"/>
          <a:ext cx="1912851" cy="995710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Cuba</a:t>
          </a:r>
          <a:endParaRPr lang="en-US" sz="1000" b="1" kern="1200" dirty="0"/>
        </a:p>
      </dsp:txBody>
      <dsp:txXfrm rot="10800000">
        <a:off x="4434250" y="814672"/>
        <a:ext cx="1851607" cy="9650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3A3C1-4A6D-4A3E-BF63-7C1A86E8B881}">
      <dsp:nvSpPr>
        <dsp:cNvPr id="0" name=""/>
        <dsp:cNvSpPr/>
      </dsp:nvSpPr>
      <dsp:spPr>
        <a:xfrm>
          <a:off x="2443" y="1442593"/>
          <a:ext cx="1469204" cy="587681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Isthmus of Panama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2443" y="1442593"/>
        <a:ext cx="1469204" cy="587681"/>
      </dsp:txXfrm>
    </dsp:sp>
    <dsp:sp modelId="{9801DF7A-B938-470F-B844-B1377F6669CF}">
      <dsp:nvSpPr>
        <dsp:cNvPr id="0" name=""/>
        <dsp:cNvSpPr/>
      </dsp:nvSpPr>
      <dsp:spPr>
        <a:xfrm>
          <a:off x="2443" y="2030275"/>
          <a:ext cx="1469204" cy="122975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800" kern="1200"/>
        </a:p>
      </dsp:txBody>
      <dsp:txXfrm>
        <a:off x="2443" y="2030275"/>
        <a:ext cx="1469204" cy="1229759"/>
      </dsp:txXfrm>
    </dsp:sp>
    <dsp:sp modelId="{9426657A-EE6E-4DA6-A328-7D2620EE5F73}">
      <dsp:nvSpPr>
        <dsp:cNvPr id="0" name=""/>
        <dsp:cNvSpPr/>
      </dsp:nvSpPr>
      <dsp:spPr>
        <a:xfrm>
          <a:off x="1677336" y="1442593"/>
          <a:ext cx="1469204" cy="587681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Panama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1677336" y="1442593"/>
        <a:ext cx="1469204" cy="587681"/>
      </dsp:txXfrm>
    </dsp:sp>
    <dsp:sp modelId="{571DCC8F-A4CF-47FC-81B0-435B2DFB66CA}">
      <dsp:nvSpPr>
        <dsp:cNvPr id="0" name=""/>
        <dsp:cNvSpPr/>
      </dsp:nvSpPr>
      <dsp:spPr>
        <a:xfrm>
          <a:off x="1677336" y="2030275"/>
          <a:ext cx="1469204" cy="122975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800" kern="1200"/>
        </a:p>
      </dsp:txBody>
      <dsp:txXfrm>
        <a:off x="1677336" y="2030275"/>
        <a:ext cx="1469204" cy="1229759"/>
      </dsp:txXfrm>
    </dsp:sp>
    <dsp:sp modelId="{EF9695A8-D149-4A9A-9EEC-B8605F286DBB}">
      <dsp:nvSpPr>
        <dsp:cNvPr id="0" name=""/>
        <dsp:cNvSpPr/>
      </dsp:nvSpPr>
      <dsp:spPr>
        <a:xfrm>
          <a:off x="3352230" y="1442593"/>
          <a:ext cx="1469204" cy="587681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Panamanian Independence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3352230" y="1442593"/>
        <a:ext cx="1469204" cy="587681"/>
      </dsp:txXfrm>
    </dsp:sp>
    <dsp:sp modelId="{1B480847-DDA7-49B5-937A-FA10B44D9388}">
      <dsp:nvSpPr>
        <dsp:cNvPr id="0" name=""/>
        <dsp:cNvSpPr/>
      </dsp:nvSpPr>
      <dsp:spPr>
        <a:xfrm>
          <a:off x="3352230" y="2030275"/>
          <a:ext cx="1469204" cy="122975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800" kern="1200"/>
        </a:p>
      </dsp:txBody>
      <dsp:txXfrm>
        <a:off x="3352230" y="2030275"/>
        <a:ext cx="1469204" cy="1229759"/>
      </dsp:txXfrm>
    </dsp:sp>
    <dsp:sp modelId="{3BB365E3-23C3-49C3-94E5-6612D14C0CE6}">
      <dsp:nvSpPr>
        <dsp:cNvPr id="0" name=""/>
        <dsp:cNvSpPr/>
      </dsp:nvSpPr>
      <dsp:spPr>
        <a:xfrm>
          <a:off x="5027123" y="1442593"/>
          <a:ext cx="1469204" cy="587681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Panama Canal Zone</a:t>
          </a:r>
          <a:endParaRPr lang="en-US" sz="1600" b="1" kern="1200" dirty="0">
            <a:solidFill>
              <a:schemeClr val="bg1"/>
            </a:solidFill>
          </a:endParaRPr>
        </a:p>
      </dsp:txBody>
      <dsp:txXfrm>
        <a:off x="5027123" y="1442593"/>
        <a:ext cx="1469204" cy="587681"/>
      </dsp:txXfrm>
    </dsp:sp>
    <dsp:sp modelId="{6B729738-B0AE-4739-B49C-D2CD01A22DBA}">
      <dsp:nvSpPr>
        <dsp:cNvPr id="0" name=""/>
        <dsp:cNvSpPr/>
      </dsp:nvSpPr>
      <dsp:spPr>
        <a:xfrm>
          <a:off x="5027123" y="2030275"/>
          <a:ext cx="1469204" cy="122975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EFF9-FFDD-4B09-8F7A-0563EFFE71B5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D6BE-EEF6-43BE-BF7A-E47A4FBB1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27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EFF9-FFDD-4B09-8F7A-0563EFFE71B5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D6BE-EEF6-43BE-BF7A-E47A4FBB1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70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EFF9-FFDD-4B09-8F7A-0563EFFE71B5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D6BE-EEF6-43BE-BF7A-E47A4FBB1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5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EFF9-FFDD-4B09-8F7A-0563EFFE71B5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D6BE-EEF6-43BE-BF7A-E47A4FBB1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2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EFF9-FFDD-4B09-8F7A-0563EFFE71B5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D6BE-EEF6-43BE-BF7A-E47A4FBB1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EFF9-FFDD-4B09-8F7A-0563EFFE71B5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D6BE-EEF6-43BE-BF7A-E47A4FBB1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4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EFF9-FFDD-4B09-8F7A-0563EFFE71B5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D6BE-EEF6-43BE-BF7A-E47A4FBB1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EFF9-FFDD-4B09-8F7A-0563EFFE71B5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D6BE-EEF6-43BE-BF7A-E47A4FBB1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1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EFF9-FFDD-4B09-8F7A-0563EFFE71B5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D6BE-EEF6-43BE-BF7A-E47A4FBB1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EFF9-FFDD-4B09-8F7A-0563EFFE71B5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D6BE-EEF6-43BE-BF7A-E47A4FBB1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78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EFF9-FFDD-4B09-8F7A-0563EFFE71B5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0D6BE-EEF6-43BE-BF7A-E47A4FBB1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8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DEFF9-FFDD-4B09-8F7A-0563EFFE71B5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0D6BE-EEF6-43BE-BF7A-E47A4FBB1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4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26" Type="http://schemas.openxmlformats.org/officeDocument/2006/relationships/diagramData" Target="../diagrams/data10.xml"/><Relationship Id="rId21" Type="http://schemas.microsoft.com/office/2007/relationships/diagramDrawing" Target="../diagrams/drawing9.xml"/><Relationship Id="rId34" Type="http://schemas.openxmlformats.org/officeDocument/2006/relationships/diagramColors" Target="../diagrams/colors11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5" Type="http://schemas.openxmlformats.org/officeDocument/2006/relationships/image" Target="../media/image19.gif"/><Relationship Id="rId33" Type="http://schemas.openxmlformats.org/officeDocument/2006/relationships/diagramQuickStyle" Target="../diagrams/quickStyle11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29" Type="http://schemas.openxmlformats.org/officeDocument/2006/relationships/diagramColors" Target="../diagrams/colors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24" Type="http://schemas.openxmlformats.org/officeDocument/2006/relationships/image" Target="../media/image18.jpeg"/><Relationship Id="rId32" Type="http://schemas.openxmlformats.org/officeDocument/2006/relationships/diagramLayout" Target="../diagrams/layout11.xml"/><Relationship Id="rId37" Type="http://schemas.openxmlformats.org/officeDocument/2006/relationships/image" Target="../media/image24.png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23" Type="http://schemas.openxmlformats.org/officeDocument/2006/relationships/image" Target="../media/image17.gif"/><Relationship Id="rId28" Type="http://schemas.openxmlformats.org/officeDocument/2006/relationships/diagramQuickStyle" Target="../diagrams/quickStyle10.xml"/><Relationship Id="rId36" Type="http://schemas.openxmlformats.org/officeDocument/2006/relationships/image" Target="../media/image23.jpeg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31" Type="http://schemas.openxmlformats.org/officeDocument/2006/relationships/diagramData" Target="../diagrams/data11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Relationship Id="rId22" Type="http://schemas.openxmlformats.org/officeDocument/2006/relationships/image" Target="../media/image16.png"/><Relationship Id="rId27" Type="http://schemas.openxmlformats.org/officeDocument/2006/relationships/diagramLayout" Target="../diagrams/layout10.xml"/><Relationship Id="rId30" Type="http://schemas.microsoft.com/office/2007/relationships/diagramDrawing" Target="../diagrams/drawing10.xml"/><Relationship Id="rId35" Type="http://schemas.microsoft.com/office/2007/relationships/diagramDrawing" Target="../diagrams/drawing11.xml"/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3179" y="-226534"/>
            <a:ext cx="6491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American Imperialism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387640850"/>
              </p:ext>
            </p:extLst>
          </p:nvPr>
        </p:nvGraphicFramePr>
        <p:xfrm>
          <a:off x="52549" y="1140824"/>
          <a:ext cx="6766261" cy="98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809643422"/>
              </p:ext>
            </p:extLst>
          </p:nvPr>
        </p:nvGraphicFramePr>
        <p:xfrm>
          <a:off x="-150224" y="2163862"/>
          <a:ext cx="4095208" cy="2499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954570652"/>
              </p:ext>
            </p:extLst>
          </p:nvPr>
        </p:nvGraphicFramePr>
        <p:xfrm>
          <a:off x="3202576" y="2198477"/>
          <a:ext cx="4095208" cy="2499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6" name="Rectangle 15"/>
          <p:cNvSpPr/>
          <p:nvPr/>
        </p:nvSpPr>
        <p:spPr>
          <a:xfrm rot="16200000">
            <a:off x="-917719" y="3228985"/>
            <a:ext cx="220477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Alfred Thayer Mahan</a:t>
            </a:r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2678761" y="3263600"/>
            <a:ext cx="176375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Anti-Imperialists</a:t>
            </a:r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77709" y="4732670"/>
            <a:ext cx="47658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America in the Pacific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4155216827"/>
              </p:ext>
            </p:extLst>
          </p:nvPr>
        </p:nvGraphicFramePr>
        <p:xfrm>
          <a:off x="52548" y="5307874"/>
          <a:ext cx="6766261" cy="1798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37" name="Diagram 36"/>
          <p:cNvGraphicFramePr/>
          <p:nvPr>
            <p:extLst>
              <p:ext uri="{D42A27DB-BD31-4B8C-83A1-F6EECF244321}">
                <p14:modId xmlns:p14="http://schemas.microsoft.com/office/powerpoint/2010/main" val="620103219"/>
              </p:ext>
            </p:extLst>
          </p:nvPr>
        </p:nvGraphicFramePr>
        <p:xfrm>
          <a:off x="52548" y="7197634"/>
          <a:ext cx="6766261" cy="1798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575119"/>
            <a:ext cx="6818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dirty="0" smtClean="0"/>
              <a:t>We will </a:t>
            </a:r>
            <a:r>
              <a:rPr lang="en-US" sz="800" dirty="0" smtClean="0"/>
              <a:t>explain </a:t>
            </a:r>
            <a:r>
              <a:rPr lang="en-US" sz="800" dirty="0"/>
              <a:t>why Alfred T. Mahan, T. Roosevelt, Sanford B. Dole, and missionaries moved the U.S. into the position of a world </a:t>
            </a:r>
            <a:r>
              <a:rPr lang="en-US" sz="800" dirty="0" smtClean="0"/>
              <a:t>power; evaluate </a:t>
            </a:r>
            <a:r>
              <a:rPr lang="en-US" sz="800" dirty="0"/>
              <a:t>the acquisitions of Guam, Hawaii, the Philippines, and Puerto </a:t>
            </a:r>
            <a:r>
              <a:rPr lang="en-US" sz="800" dirty="0" smtClean="0"/>
              <a:t>Rico; analyze </a:t>
            </a:r>
            <a:r>
              <a:rPr lang="en-US" sz="800" dirty="0"/>
              <a:t>the impact of physical/human geography on the Panama </a:t>
            </a:r>
            <a:r>
              <a:rPr lang="en-US" sz="800" dirty="0" smtClean="0"/>
              <a:t>Canal; explain </a:t>
            </a:r>
            <a:r>
              <a:rPr lang="en-US" sz="800" dirty="0"/>
              <a:t>the Open Door Policy and Dollar </a:t>
            </a:r>
            <a:r>
              <a:rPr lang="en-US" sz="800" dirty="0" smtClean="0"/>
              <a:t>Diplomacy.</a:t>
            </a:r>
          </a:p>
          <a:p>
            <a:pPr algn="ctr"/>
            <a:r>
              <a:rPr lang="en-US" sz="800" b="1" dirty="0" smtClean="0"/>
              <a:t>I will </a:t>
            </a:r>
            <a:r>
              <a:rPr lang="en-US" sz="800" dirty="0" smtClean="0"/>
              <a:t>complete </a:t>
            </a:r>
            <a:r>
              <a:rPr lang="en-US" sz="800" dirty="0"/>
              <a:t>a graphic organizer summarizing American </a:t>
            </a:r>
            <a:r>
              <a:rPr lang="en-US" sz="800" dirty="0" smtClean="0"/>
              <a:t>Imperialism</a:t>
            </a:r>
            <a:r>
              <a:rPr lang="en-US" sz="800" b="1" dirty="0" smtClean="0"/>
              <a:t>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76803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90618527"/>
              </p:ext>
            </p:extLst>
          </p:nvPr>
        </p:nvGraphicFramePr>
        <p:xfrm>
          <a:off x="52250" y="43543"/>
          <a:ext cx="3324497" cy="140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14570828"/>
              </p:ext>
            </p:extLst>
          </p:nvPr>
        </p:nvGraphicFramePr>
        <p:xfrm>
          <a:off x="3481251" y="43543"/>
          <a:ext cx="3324497" cy="140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14605186"/>
              </p:ext>
            </p:extLst>
          </p:nvPr>
        </p:nvGraphicFramePr>
        <p:xfrm>
          <a:off x="280850" y="1494521"/>
          <a:ext cx="6511835" cy="1810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9" name="Rectangle 8"/>
          <p:cNvSpPr/>
          <p:nvPr/>
        </p:nvSpPr>
        <p:spPr>
          <a:xfrm rot="16200000">
            <a:off x="-801529" y="2273776"/>
            <a:ext cx="188776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American in the Caribbean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560170475"/>
              </p:ext>
            </p:extLst>
          </p:nvPr>
        </p:nvGraphicFramePr>
        <p:xfrm>
          <a:off x="280849" y="1907175"/>
          <a:ext cx="6498772" cy="4702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2" name="Rectangle 11"/>
          <p:cNvSpPr/>
          <p:nvPr/>
        </p:nvSpPr>
        <p:spPr>
          <a:xfrm rot="16200000">
            <a:off x="-541428" y="4119990"/>
            <a:ext cx="135986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Panama Canal</a:t>
            </a:r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Image result for john hay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178" y="766192"/>
            <a:ext cx="648213" cy="69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ommodore matthew perry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91" y="831262"/>
            <a:ext cx="614768" cy="56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5" b="12323"/>
          <a:stretch/>
        </p:blipFill>
        <p:spPr bwMode="auto">
          <a:xfrm>
            <a:off x="4982675" y="5199015"/>
            <a:ext cx="1745524" cy="134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12702" y="5265204"/>
            <a:ext cx="4659743" cy="398695"/>
            <a:chOff x="5027123" y="1442593"/>
            <a:chExt cx="1469204" cy="587681"/>
          </a:xfrm>
        </p:grpSpPr>
        <p:sp>
          <p:nvSpPr>
            <p:cNvPr id="20" name="Rectangle 19"/>
            <p:cNvSpPr/>
            <p:nvPr/>
          </p:nvSpPr>
          <p:spPr>
            <a:xfrm>
              <a:off x="5027123" y="1442593"/>
              <a:ext cx="1469204" cy="58768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extBox 20"/>
            <p:cNvSpPr txBox="1"/>
            <p:nvPr/>
          </p:nvSpPr>
          <p:spPr>
            <a:xfrm>
              <a:off x="5027123" y="1442593"/>
              <a:ext cx="1469204" cy="5876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bg1"/>
                  </a:solidFill>
                </a:rPr>
                <a:t>Challenges of Building the Canal</a:t>
              </a:r>
              <a:endParaRPr lang="en-US" sz="16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12702" y="5670004"/>
            <a:ext cx="4659743" cy="834295"/>
          </a:xfrm>
          <a:prstGeom prst="rect">
            <a:avLst/>
          </a:prstGeom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32" name="Picture 8" descr="Image result for panama canal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6" y="4595252"/>
            <a:ext cx="1489562" cy="82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88890125"/>
              </p:ext>
            </p:extLst>
          </p:nvPr>
        </p:nvGraphicFramePr>
        <p:xfrm>
          <a:off x="-106532" y="6561209"/>
          <a:ext cx="2941170" cy="2491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2821576" y="6553536"/>
            <a:ext cx="3971109" cy="262252"/>
            <a:chOff x="5027123" y="1442593"/>
            <a:chExt cx="1469204" cy="587681"/>
          </a:xfrm>
        </p:grpSpPr>
        <p:sp>
          <p:nvSpPr>
            <p:cNvPr id="25" name="Rectangle 24"/>
            <p:cNvSpPr/>
            <p:nvPr/>
          </p:nvSpPr>
          <p:spPr>
            <a:xfrm>
              <a:off x="5027123" y="1442593"/>
              <a:ext cx="1469204" cy="58768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/>
            <p:cNvSpPr txBox="1"/>
            <p:nvPr/>
          </p:nvSpPr>
          <p:spPr>
            <a:xfrm>
              <a:off x="5027123" y="1442593"/>
              <a:ext cx="1469204" cy="5876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bg1"/>
                  </a:solidFill>
                </a:rPr>
                <a:t>Taft and Dollar Diplomacy</a:t>
              </a:r>
              <a:endParaRPr lang="en-US" sz="16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821576" y="6814642"/>
            <a:ext cx="3971109" cy="548779"/>
          </a:xfrm>
          <a:prstGeom prst="rect">
            <a:avLst/>
          </a:prstGeom>
        </p:spPr>
        <p:style>
          <a:lnRef idx="2">
            <a:schemeClr val="dk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184855806"/>
              </p:ext>
            </p:extLst>
          </p:nvPr>
        </p:nvGraphicFramePr>
        <p:xfrm>
          <a:off x="2684565" y="7434127"/>
          <a:ext cx="4147308" cy="165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1" r:lo="rId32" r:qs="rId33" r:cs="rId34"/>
          </a:graphicData>
        </a:graphic>
      </p:graphicFrame>
      <p:pic>
        <p:nvPicPr>
          <p:cNvPr id="1026" name="Picture 2" descr="Image result for taft dollar diplomacy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51" y="6562285"/>
            <a:ext cx="1188636" cy="79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pancho villa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40" y="7981760"/>
            <a:ext cx="552708" cy="64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5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</TotalTime>
  <Words>204</Words>
  <Application>Microsoft Office PowerPoint</Application>
  <PresentationFormat>Letter Paper (8.5x11 in)</PresentationFormat>
  <Paragraphs>44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Aemie Marie Martinez</dc:creator>
  <cp:lastModifiedBy>Aemie Marie Martinez</cp:lastModifiedBy>
  <cp:revision>15</cp:revision>
  <cp:lastPrinted>2019-01-31T22:22:03Z</cp:lastPrinted>
  <dcterms:created xsi:type="dcterms:W3CDTF">2019-01-11T04:21:38Z</dcterms:created>
  <dcterms:modified xsi:type="dcterms:W3CDTF">2019-01-31T22:32:38Z</dcterms:modified>
</cp:coreProperties>
</file>