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50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65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610375" y="4109325"/>
            <a:ext cx="4169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610375" y="4949475"/>
            <a:ext cx="4169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610375" y="5927175"/>
            <a:ext cx="41694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610375" y="7128400"/>
            <a:ext cx="41694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610375" y="8183475"/>
            <a:ext cx="4169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610375" y="9015025"/>
            <a:ext cx="41694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5166750" y="6416425"/>
            <a:ext cx="2138100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Shape 61"/>
          <p:cNvSpPr txBox="1"/>
          <p:nvPr/>
        </p:nvSpPr>
        <p:spPr>
          <a:xfrm>
            <a:off x="5207400" y="7316750"/>
            <a:ext cx="2138100" cy="5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/>
          <p:nvPr/>
        </p:nvSpPr>
        <p:spPr>
          <a:xfrm>
            <a:off x="5207400" y="8414825"/>
            <a:ext cx="2138100" cy="10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4800" y="0"/>
            <a:ext cx="7391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Name: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576000" y="8886075"/>
            <a:ext cx="66282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572100" y="7817725"/>
            <a:ext cx="66282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535375" y="7239400"/>
            <a:ext cx="66282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304800" y="0"/>
            <a:ext cx="7391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Appeasement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576000" y="9000975"/>
            <a:ext cx="6628200" cy="6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Shape 75"/>
          <p:cNvSpPr txBox="1"/>
          <p:nvPr/>
        </p:nvSpPr>
        <p:spPr>
          <a:xfrm>
            <a:off x="572100" y="8078750"/>
            <a:ext cx="66282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526750" y="7319875"/>
            <a:ext cx="66282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526750" y="3034700"/>
            <a:ext cx="18828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Why should we take a stand about someone pushing someone else, when it’s all so far away.</a:t>
            </a:r>
            <a:endParaRPr sz="600"/>
          </a:p>
        </p:txBody>
      </p:sp>
      <p:sp>
        <p:nvSpPr>
          <p:cNvPr id="6" name="TextBox 5"/>
          <p:cNvSpPr txBox="1"/>
          <p:nvPr/>
        </p:nvSpPr>
        <p:spPr>
          <a:xfrm>
            <a:off x="304800" y="0"/>
            <a:ext cx="7391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Appeasement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Custom</PresentationFormat>
  <Paragraphs>4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</cp:revision>
  <dcterms:modified xsi:type="dcterms:W3CDTF">2019-03-20T14:50:49Z</dcterms:modified>
</cp:coreProperties>
</file>