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2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922825" y="146475"/>
            <a:ext cx="26766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5" name="Shape 55"/>
          <p:cNvSpPr txBox="1"/>
          <p:nvPr/>
        </p:nvSpPr>
        <p:spPr>
          <a:xfrm>
            <a:off x="4606725" y="230800"/>
            <a:ext cx="7458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6" name="Shape 56"/>
          <p:cNvSpPr txBox="1"/>
          <p:nvPr/>
        </p:nvSpPr>
        <p:spPr>
          <a:xfrm>
            <a:off x="3406850" y="4400525"/>
            <a:ext cx="3596700" cy="11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7" name="Shape 57"/>
          <p:cNvSpPr txBox="1"/>
          <p:nvPr/>
        </p:nvSpPr>
        <p:spPr>
          <a:xfrm>
            <a:off x="3491175" y="6059125"/>
            <a:ext cx="3596700" cy="11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8" name="Shape 58"/>
          <p:cNvSpPr txBox="1"/>
          <p:nvPr/>
        </p:nvSpPr>
        <p:spPr>
          <a:xfrm>
            <a:off x="3491175" y="7717725"/>
            <a:ext cx="3596700" cy="11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2" name="Rectangle 1"/>
          <p:cNvSpPr/>
          <p:nvPr/>
        </p:nvSpPr>
        <p:spPr>
          <a:xfrm>
            <a:off x="247973" y="84483"/>
            <a:ext cx="7377193" cy="603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Name:    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/>
        </p:nvSpPr>
        <p:spPr>
          <a:xfrm>
            <a:off x="3467200" y="4367275"/>
            <a:ext cx="3502200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4" name="Shape 64"/>
          <p:cNvSpPr txBox="1"/>
          <p:nvPr/>
        </p:nvSpPr>
        <p:spPr>
          <a:xfrm>
            <a:off x="3432375" y="5898250"/>
            <a:ext cx="3502200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5" name="Shape 65"/>
          <p:cNvSpPr txBox="1"/>
          <p:nvPr/>
        </p:nvSpPr>
        <p:spPr>
          <a:xfrm>
            <a:off x="3467200" y="7761100"/>
            <a:ext cx="3502200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" name="Rectangle 4"/>
          <p:cNvSpPr/>
          <p:nvPr/>
        </p:nvSpPr>
        <p:spPr>
          <a:xfrm>
            <a:off x="247973" y="84483"/>
            <a:ext cx="7377193" cy="603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Custom</PresentationFormat>
  <Paragraphs>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alison McLin</cp:lastModifiedBy>
  <cp:revision>1</cp:revision>
  <dcterms:modified xsi:type="dcterms:W3CDTF">2020-02-10T20:45:28Z</dcterms:modified>
</cp:coreProperties>
</file>