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FE70C-5429-45F4-9FE2-1EE9F19EFD3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DADF3-3D9E-4D25-90F6-3AC8425C900E}">
      <dgm:prSet/>
      <dgm:spPr/>
      <dgm:t>
        <a:bodyPr/>
        <a:lstStyle/>
        <a:p>
          <a:pPr rtl="0"/>
          <a:r>
            <a:rPr lang="en-US" dirty="0" smtClean="0"/>
            <a:t>War of 1812</a:t>
          </a:r>
          <a:endParaRPr lang="en-US" dirty="0"/>
        </a:p>
      </dgm:t>
    </dgm:pt>
    <dgm:pt modelId="{5BD6CC65-246D-4210-8600-B5BD1265856C}" type="parTrans" cxnId="{96034D58-930C-4A33-A0DA-BF6BCF6FEF45}">
      <dgm:prSet/>
      <dgm:spPr/>
      <dgm:t>
        <a:bodyPr/>
        <a:lstStyle/>
        <a:p>
          <a:endParaRPr lang="en-US"/>
        </a:p>
      </dgm:t>
    </dgm:pt>
    <dgm:pt modelId="{C5C11999-3EF0-4DCD-A0E9-332CF785B575}" type="sibTrans" cxnId="{96034D58-930C-4A33-A0DA-BF6BCF6FEF45}">
      <dgm:prSet/>
      <dgm:spPr/>
      <dgm:t>
        <a:bodyPr/>
        <a:lstStyle/>
        <a:p>
          <a:endParaRPr lang="en-US"/>
        </a:p>
      </dgm:t>
    </dgm:pt>
    <dgm:pt modelId="{A1875E23-22D8-473A-ADB1-CC9C4D0A1567}">
      <dgm:prSet custT="1"/>
      <dgm:spPr/>
      <dgm:t>
        <a:bodyPr/>
        <a:lstStyle/>
        <a:p>
          <a:pPr rtl="0"/>
          <a:r>
            <a:rPr lang="en-US" sz="1800" dirty="0" smtClean="0"/>
            <a:t>Causes</a:t>
          </a:r>
          <a:endParaRPr lang="en-US" sz="1800" dirty="0"/>
        </a:p>
      </dgm:t>
    </dgm:pt>
    <dgm:pt modelId="{97149B52-E0C5-4901-94E9-AC32E589D5D2}" type="parTrans" cxnId="{BE1A4633-95C0-40A9-BA29-05AAFD7CECC6}">
      <dgm:prSet/>
      <dgm:spPr/>
      <dgm:t>
        <a:bodyPr/>
        <a:lstStyle/>
        <a:p>
          <a:endParaRPr lang="en-US"/>
        </a:p>
      </dgm:t>
    </dgm:pt>
    <dgm:pt modelId="{56C5C16E-8B8C-4E30-A20D-6770F67400D6}" type="sibTrans" cxnId="{BE1A4633-95C0-40A9-BA29-05AAFD7CECC6}">
      <dgm:prSet/>
      <dgm:spPr/>
      <dgm:t>
        <a:bodyPr/>
        <a:lstStyle/>
        <a:p>
          <a:endParaRPr lang="en-US"/>
        </a:p>
      </dgm:t>
    </dgm:pt>
    <dgm:pt modelId="{CD5DCF01-BF5B-4F40-BC1B-97CBC7B9E641}">
      <dgm:prSet/>
      <dgm:spPr/>
      <dgm:t>
        <a:bodyPr/>
        <a:lstStyle/>
        <a:p>
          <a:pPr rtl="0"/>
          <a:r>
            <a:rPr lang="en-US" smtClean="0"/>
            <a:t>Orders in Council</a:t>
          </a:r>
          <a:endParaRPr lang="en-US"/>
        </a:p>
      </dgm:t>
    </dgm:pt>
    <dgm:pt modelId="{9E72E323-E4D1-44AE-A662-F8C7F847FC59}" type="parTrans" cxnId="{32BE8774-8BE4-4505-8007-1398CD30B648}">
      <dgm:prSet/>
      <dgm:spPr/>
      <dgm:t>
        <a:bodyPr/>
        <a:lstStyle/>
        <a:p>
          <a:endParaRPr lang="en-US"/>
        </a:p>
      </dgm:t>
    </dgm:pt>
    <dgm:pt modelId="{1E1050E1-F427-448A-9077-09BA5231C041}" type="sibTrans" cxnId="{32BE8774-8BE4-4505-8007-1398CD30B648}">
      <dgm:prSet/>
      <dgm:spPr/>
      <dgm:t>
        <a:bodyPr/>
        <a:lstStyle/>
        <a:p>
          <a:endParaRPr lang="en-US"/>
        </a:p>
      </dgm:t>
    </dgm:pt>
    <dgm:pt modelId="{C391BE0F-EBD2-4F89-963C-A27D9B0B6B30}">
      <dgm:prSet/>
      <dgm:spPr/>
      <dgm:t>
        <a:bodyPr/>
        <a:lstStyle/>
        <a:p>
          <a:pPr rtl="0"/>
          <a:r>
            <a:rPr lang="en-US" smtClean="0"/>
            <a:t>Napoleon’s Continental System</a:t>
          </a:r>
          <a:endParaRPr lang="en-US"/>
        </a:p>
      </dgm:t>
    </dgm:pt>
    <dgm:pt modelId="{F3B0BE58-E752-4BDD-BC7A-7FA2F7EC1069}" type="parTrans" cxnId="{59749880-35A0-4035-8F63-8F2FB255D765}">
      <dgm:prSet/>
      <dgm:spPr/>
      <dgm:t>
        <a:bodyPr/>
        <a:lstStyle/>
        <a:p>
          <a:endParaRPr lang="en-US"/>
        </a:p>
      </dgm:t>
    </dgm:pt>
    <dgm:pt modelId="{527BD09A-B048-4FB9-B458-9ECCB1105877}" type="sibTrans" cxnId="{59749880-35A0-4035-8F63-8F2FB255D765}">
      <dgm:prSet/>
      <dgm:spPr/>
      <dgm:t>
        <a:bodyPr/>
        <a:lstStyle/>
        <a:p>
          <a:endParaRPr lang="en-US"/>
        </a:p>
      </dgm:t>
    </dgm:pt>
    <dgm:pt modelId="{4E2525B9-A20B-4489-AE88-BDF496A13D06}">
      <dgm:prSet/>
      <dgm:spPr/>
      <dgm:t>
        <a:bodyPr/>
        <a:lstStyle/>
        <a:p>
          <a:pPr rtl="0"/>
          <a:r>
            <a:rPr lang="en-US" smtClean="0"/>
            <a:t>Impressment</a:t>
          </a:r>
          <a:endParaRPr lang="en-US"/>
        </a:p>
      </dgm:t>
    </dgm:pt>
    <dgm:pt modelId="{714E1E00-C97B-42CF-A0F7-C02704E90025}" type="parTrans" cxnId="{3DB822EF-D62A-4A12-8CA1-7360FC96298A}">
      <dgm:prSet/>
      <dgm:spPr/>
      <dgm:t>
        <a:bodyPr/>
        <a:lstStyle/>
        <a:p>
          <a:endParaRPr lang="en-US"/>
        </a:p>
      </dgm:t>
    </dgm:pt>
    <dgm:pt modelId="{928510A2-F637-4B80-90B8-4265660F423C}" type="sibTrans" cxnId="{3DB822EF-D62A-4A12-8CA1-7360FC96298A}">
      <dgm:prSet/>
      <dgm:spPr/>
      <dgm:t>
        <a:bodyPr/>
        <a:lstStyle/>
        <a:p>
          <a:endParaRPr lang="en-US"/>
        </a:p>
      </dgm:t>
    </dgm:pt>
    <dgm:pt modelId="{D4C672AF-90D8-4FD1-80DC-982EC8EBCCA1}">
      <dgm:prSet/>
      <dgm:spPr/>
      <dgm:t>
        <a:bodyPr/>
        <a:lstStyle/>
        <a:p>
          <a:pPr rtl="0"/>
          <a:r>
            <a:rPr lang="en-US" smtClean="0"/>
            <a:t>Battle of Tippecanoe</a:t>
          </a:r>
          <a:endParaRPr lang="en-US"/>
        </a:p>
      </dgm:t>
    </dgm:pt>
    <dgm:pt modelId="{1856A74D-19C4-4B4A-97F1-40A9AD93053B}" type="parTrans" cxnId="{95415135-2546-4D37-8080-D32196CBC92A}">
      <dgm:prSet/>
      <dgm:spPr/>
      <dgm:t>
        <a:bodyPr/>
        <a:lstStyle/>
        <a:p>
          <a:endParaRPr lang="en-US"/>
        </a:p>
      </dgm:t>
    </dgm:pt>
    <dgm:pt modelId="{DF3338AC-69B9-497C-9105-F6183BACFB38}" type="sibTrans" cxnId="{95415135-2546-4D37-8080-D32196CBC92A}">
      <dgm:prSet/>
      <dgm:spPr/>
      <dgm:t>
        <a:bodyPr/>
        <a:lstStyle/>
        <a:p>
          <a:endParaRPr lang="en-US"/>
        </a:p>
      </dgm:t>
    </dgm:pt>
    <dgm:pt modelId="{1872FA1F-DAB8-4485-800E-432277005CE0}">
      <dgm:prSet custT="1"/>
      <dgm:spPr/>
      <dgm:t>
        <a:bodyPr/>
        <a:lstStyle/>
        <a:p>
          <a:pPr rtl="0"/>
          <a:r>
            <a:rPr lang="en-US" sz="2000" dirty="0" smtClean="0"/>
            <a:t>Events</a:t>
          </a:r>
          <a:endParaRPr lang="en-US" sz="2000" dirty="0"/>
        </a:p>
      </dgm:t>
    </dgm:pt>
    <dgm:pt modelId="{A2EBC1AB-1239-4F25-8885-4EB0E6F86009}" type="parTrans" cxnId="{68B070C2-EA20-4DCB-A6A2-DDB57A71A5B9}">
      <dgm:prSet/>
      <dgm:spPr/>
      <dgm:t>
        <a:bodyPr/>
        <a:lstStyle/>
        <a:p>
          <a:endParaRPr lang="en-US"/>
        </a:p>
      </dgm:t>
    </dgm:pt>
    <dgm:pt modelId="{B3A4B7BC-0517-465E-AB83-FEB831A78BAA}" type="sibTrans" cxnId="{68B070C2-EA20-4DCB-A6A2-DDB57A71A5B9}">
      <dgm:prSet/>
      <dgm:spPr/>
      <dgm:t>
        <a:bodyPr/>
        <a:lstStyle/>
        <a:p>
          <a:endParaRPr lang="en-US"/>
        </a:p>
      </dgm:t>
    </dgm:pt>
    <dgm:pt modelId="{B6FCD3CA-8487-46DF-AB04-5C5C8FE02858}">
      <dgm:prSet/>
      <dgm:spPr/>
      <dgm:t>
        <a:bodyPr/>
        <a:lstStyle/>
        <a:p>
          <a:pPr rtl="0"/>
          <a:r>
            <a:rPr lang="en-US" smtClean="0"/>
            <a:t>War in Canada</a:t>
          </a:r>
          <a:endParaRPr lang="en-US"/>
        </a:p>
      </dgm:t>
    </dgm:pt>
    <dgm:pt modelId="{C3878034-2F7C-42C3-88D3-EBC7E8916108}" type="parTrans" cxnId="{27D8AB40-08F6-454B-8B6F-552BE3BD3E2D}">
      <dgm:prSet/>
      <dgm:spPr/>
      <dgm:t>
        <a:bodyPr/>
        <a:lstStyle/>
        <a:p>
          <a:endParaRPr lang="en-US"/>
        </a:p>
      </dgm:t>
    </dgm:pt>
    <dgm:pt modelId="{D18A6D00-6D33-4472-9399-E0D10132AD2A}" type="sibTrans" cxnId="{27D8AB40-08F6-454B-8B6F-552BE3BD3E2D}">
      <dgm:prSet/>
      <dgm:spPr/>
      <dgm:t>
        <a:bodyPr/>
        <a:lstStyle/>
        <a:p>
          <a:endParaRPr lang="en-US"/>
        </a:p>
      </dgm:t>
    </dgm:pt>
    <dgm:pt modelId="{6120DAA6-654E-49A8-B17E-B3F08669F949}">
      <dgm:prSet/>
      <dgm:spPr/>
      <dgm:t>
        <a:bodyPr/>
        <a:lstStyle/>
        <a:p>
          <a:pPr rtl="0"/>
          <a:r>
            <a:rPr lang="en-US" smtClean="0"/>
            <a:t>1812</a:t>
          </a:r>
          <a:endParaRPr lang="en-US"/>
        </a:p>
      </dgm:t>
    </dgm:pt>
    <dgm:pt modelId="{22CC0212-593F-4E63-9F20-E3A0FA92BBA4}" type="parTrans" cxnId="{FDC6827E-3772-4034-9768-CDDCDE70A7B8}">
      <dgm:prSet/>
      <dgm:spPr/>
      <dgm:t>
        <a:bodyPr/>
        <a:lstStyle/>
        <a:p>
          <a:endParaRPr lang="en-US"/>
        </a:p>
      </dgm:t>
    </dgm:pt>
    <dgm:pt modelId="{7455BE9F-7326-402D-BED5-FCB38362F963}" type="sibTrans" cxnId="{FDC6827E-3772-4034-9768-CDDCDE70A7B8}">
      <dgm:prSet/>
      <dgm:spPr/>
      <dgm:t>
        <a:bodyPr/>
        <a:lstStyle/>
        <a:p>
          <a:endParaRPr lang="en-US"/>
        </a:p>
      </dgm:t>
    </dgm:pt>
    <dgm:pt modelId="{72387E7A-210A-41BE-AF12-734B62A5DC70}">
      <dgm:prSet/>
      <dgm:spPr/>
      <dgm:t>
        <a:bodyPr/>
        <a:lstStyle/>
        <a:p>
          <a:pPr rtl="0"/>
          <a:r>
            <a:rPr lang="en-US" smtClean="0"/>
            <a:t>1813</a:t>
          </a:r>
          <a:endParaRPr lang="en-US"/>
        </a:p>
      </dgm:t>
    </dgm:pt>
    <dgm:pt modelId="{9D36096B-B2C1-46D9-94D9-B42B42EE85A8}" type="parTrans" cxnId="{EEE4CE15-2B37-4682-9DCF-1511C9380A57}">
      <dgm:prSet/>
      <dgm:spPr/>
      <dgm:t>
        <a:bodyPr/>
        <a:lstStyle/>
        <a:p>
          <a:endParaRPr lang="en-US"/>
        </a:p>
      </dgm:t>
    </dgm:pt>
    <dgm:pt modelId="{A064ABF9-4548-4052-B80D-56AA3436BB0C}" type="sibTrans" cxnId="{EEE4CE15-2B37-4682-9DCF-1511C9380A57}">
      <dgm:prSet/>
      <dgm:spPr/>
      <dgm:t>
        <a:bodyPr/>
        <a:lstStyle/>
        <a:p>
          <a:endParaRPr lang="en-US"/>
        </a:p>
      </dgm:t>
    </dgm:pt>
    <dgm:pt modelId="{A74CDC79-A29A-424F-9BBF-A657993B392B}">
      <dgm:prSet/>
      <dgm:spPr/>
      <dgm:t>
        <a:bodyPr/>
        <a:lstStyle/>
        <a:p>
          <a:pPr rtl="0"/>
          <a:r>
            <a:rPr lang="en-US" smtClean="0"/>
            <a:t>War at Sea</a:t>
          </a:r>
          <a:endParaRPr lang="en-US"/>
        </a:p>
      </dgm:t>
    </dgm:pt>
    <dgm:pt modelId="{298CAAE6-694C-4B7B-8A06-B8CA0A56BAB2}" type="parTrans" cxnId="{930B395A-F589-4318-81AE-1BD5A12404F8}">
      <dgm:prSet/>
      <dgm:spPr/>
      <dgm:t>
        <a:bodyPr/>
        <a:lstStyle/>
        <a:p>
          <a:endParaRPr lang="en-US"/>
        </a:p>
      </dgm:t>
    </dgm:pt>
    <dgm:pt modelId="{392204CA-2EC4-4E58-B4E0-614E9AA289BC}" type="sibTrans" cxnId="{930B395A-F589-4318-81AE-1BD5A12404F8}">
      <dgm:prSet/>
      <dgm:spPr/>
      <dgm:t>
        <a:bodyPr/>
        <a:lstStyle/>
        <a:p>
          <a:endParaRPr lang="en-US"/>
        </a:p>
      </dgm:t>
    </dgm:pt>
    <dgm:pt modelId="{A79F81C5-8941-43CF-BA27-8A74516C32FD}">
      <dgm:prSet/>
      <dgm:spPr/>
      <dgm:t>
        <a:bodyPr/>
        <a:lstStyle/>
        <a:p>
          <a:pPr rtl="0"/>
          <a:r>
            <a:rPr lang="en-US" smtClean="0"/>
            <a:t>1812</a:t>
          </a:r>
          <a:endParaRPr lang="en-US"/>
        </a:p>
      </dgm:t>
    </dgm:pt>
    <dgm:pt modelId="{1570774A-1DA1-451E-BFBA-C8C4E97F23E0}" type="parTrans" cxnId="{A45A2B40-D65C-4D42-8C97-84F08E9FEC4E}">
      <dgm:prSet/>
      <dgm:spPr/>
      <dgm:t>
        <a:bodyPr/>
        <a:lstStyle/>
        <a:p>
          <a:endParaRPr lang="en-US"/>
        </a:p>
      </dgm:t>
    </dgm:pt>
    <dgm:pt modelId="{CDCAB4B1-4D4D-46EE-B146-58F91EA67224}" type="sibTrans" cxnId="{A45A2B40-D65C-4D42-8C97-84F08E9FEC4E}">
      <dgm:prSet/>
      <dgm:spPr/>
      <dgm:t>
        <a:bodyPr/>
        <a:lstStyle/>
        <a:p>
          <a:endParaRPr lang="en-US"/>
        </a:p>
      </dgm:t>
    </dgm:pt>
    <dgm:pt modelId="{3D316A45-7ECC-4CEB-9338-4C29BFFF93BE}">
      <dgm:prSet/>
      <dgm:spPr/>
      <dgm:t>
        <a:bodyPr/>
        <a:lstStyle/>
        <a:p>
          <a:pPr rtl="0"/>
          <a:r>
            <a:rPr lang="en-US" smtClean="0"/>
            <a:t>1813</a:t>
          </a:r>
          <a:endParaRPr lang="en-US"/>
        </a:p>
      </dgm:t>
    </dgm:pt>
    <dgm:pt modelId="{6FBAC406-A010-49F5-9114-D2F82F7985AC}" type="parTrans" cxnId="{ED28DF39-E90C-4126-BA6F-E3573305C3FA}">
      <dgm:prSet/>
      <dgm:spPr/>
      <dgm:t>
        <a:bodyPr/>
        <a:lstStyle/>
        <a:p>
          <a:endParaRPr lang="en-US"/>
        </a:p>
      </dgm:t>
    </dgm:pt>
    <dgm:pt modelId="{22DA5FF3-BF67-4F32-86D5-849741C89658}" type="sibTrans" cxnId="{ED28DF39-E90C-4126-BA6F-E3573305C3FA}">
      <dgm:prSet/>
      <dgm:spPr/>
      <dgm:t>
        <a:bodyPr/>
        <a:lstStyle/>
        <a:p>
          <a:endParaRPr lang="en-US"/>
        </a:p>
      </dgm:t>
    </dgm:pt>
    <dgm:pt modelId="{77A5D765-474D-46C3-9637-EA601FE2935C}">
      <dgm:prSet/>
      <dgm:spPr/>
      <dgm:t>
        <a:bodyPr/>
        <a:lstStyle/>
        <a:p>
          <a:pPr rtl="0"/>
          <a:r>
            <a:rPr lang="en-US" smtClean="0"/>
            <a:t>War in the States</a:t>
          </a:r>
          <a:endParaRPr lang="en-US"/>
        </a:p>
      </dgm:t>
    </dgm:pt>
    <dgm:pt modelId="{C8B950E8-2D0F-4731-9B8D-B0BF6125CE96}" type="parTrans" cxnId="{92F236F1-315B-44D5-B8AB-4147ADBB61D3}">
      <dgm:prSet/>
      <dgm:spPr/>
      <dgm:t>
        <a:bodyPr/>
        <a:lstStyle/>
        <a:p>
          <a:endParaRPr lang="en-US"/>
        </a:p>
      </dgm:t>
    </dgm:pt>
    <dgm:pt modelId="{94D32C6F-075D-462E-A452-0D0213AEB144}" type="sibTrans" cxnId="{92F236F1-315B-44D5-B8AB-4147ADBB61D3}">
      <dgm:prSet/>
      <dgm:spPr/>
      <dgm:t>
        <a:bodyPr/>
        <a:lstStyle/>
        <a:p>
          <a:endParaRPr lang="en-US"/>
        </a:p>
      </dgm:t>
    </dgm:pt>
    <dgm:pt modelId="{C95EA034-BA87-4EB2-921F-14F672D77108}">
      <dgm:prSet/>
      <dgm:spPr/>
      <dgm:t>
        <a:bodyPr/>
        <a:lstStyle/>
        <a:p>
          <a:pPr rtl="0"/>
          <a:r>
            <a:rPr lang="en-US" smtClean="0"/>
            <a:t>Battle of New Orleans</a:t>
          </a:r>
          <a:endParaRPr lang="en-US"/>
        </a:p>
      </dgm:t>
    </dgm:pt>
    <dgm:pt modelId="{775FA06A-8D61-4F8F-A805-CAADCCD2A528}" type="parTrans" cxnId="{EFA4593B-90CE-430F-96F8-AFC6388FD8EF}">
      <dgm:prSet/>
      <dgm:spPr/>
      <dgm:t>
        <a:bodyPr/>
        <a:lstStyle/>
        <a:p>
          <a:endParaRPr lang="en-US"/>
        </a:p>
      </dgm:t>
    </dgm:pt>
    <dgm:pt modelId="{5C10E534-3BD6-44EE-8591-986B5B723B9D}" type="sibTrans" cxnId="{EFA4593B-90CE-430F-96F8-AFC6388FD8EF}">
      <dgm:prSet/>
      <dgm:spPr/>
      <dgm:t>
        <a:bodyPr/>
        <a:lstStyle/>
        <a:p>
          <a:endParaRPr lang="en-US"/>
        </a:p>
      </dgm:t>
    </dgm:pt>
    <dgm:pt modelId="{DA262F7B-30D8-46BA-A376-68584C04B4FA}">
      <dgm:prSet custT="1"/>
      <dgm:spPr/>
      <dgm:t>
        <a:bodyPr/>
        <a:lstStyle/>
        <a:p>
          <a:pPr rtl="0"/>
          <a:r>
            <a:rPr lang="en-US" sz="1600" dirty="0" smtClean="0"/>
            <a:t>Effects/Results</a:t>
          </a:r>
          <a:endParaRPr lang="en-US" sz="1600" dirty="0"/>
        </a:p>
      </dgm:t>
    </dgm:pt>
    <dgm:pt modelId="{44AB5905-288C-4F6F-8497-320AAD597B0C}" type="parTrans" cxnId="{FD9BE686-EA51-4C97-9F73-7B434C31733D}">
      <dgm:prSet/>
      <dgm:spPr/>
      <dgm:t>
        <a:bodyPr/>
        <a:lstStyle/>
        <a:p>
          <a:endParaRPr lang="en-US"/>
        </a:p>
      </dgm:t>
    </dgm:pt>
    <dgm:pt modelId="{084D15C2-2F56-427B-B190-2469ADE998FA}" type="sibTrans" cxnId="{FD9BE686-EA51-4C97-9F73-7B434C31733D}">
      <dgm:prSet/>
      <dgm:spPr/>
      <dgm:t>
        <a:bodyPr/>
        <a:lstStyle/>
        <a:p>
          <a:endParaRPr lang="en-US"/>
        </a:p>
      </dgm:t>
    </dgm:pt>
    <dgm:pt modelId="{46EB1C9B-988E-4729-9A71-C4DD0A610401}">
      <dgm:prSet/>
      <dgm:spPr/>
      <dgm:t>
        <a:bodyPr/>
        <a:lstStyle/>
        <a:p>
          <a:pPr rtl="0"/>
          <a:r>
            <a:rPr lang="en-US" smtClean="0"/>
            <a:t>Treaty of Ghent</a:t>
          </a:r>
          <a:endParaRPr lang="en-US"/>
        </a:p>
      </dgm:t>
    </dgm:pt>
    <dgm:pt modelId="{05C13D2C-D11F-4AD5-A6FB-4AE931EA47FE}" type="parTrans" cxnId="{DE377AB4-4E53-4122-A096-C7D10CD5C62C}">
      <dgm:prSet/>
      <dgm:spPr/>
      <dgm:t>
        <a:bodyPr/>
        <a:lstStyle/>
        <a:p>
          <a:endParaRPr lang="en-US"/>
        </a:p>
      </dgm:t>
    </dgm:pt>
    <dgm:pt modelId="{484C872A-2CEF-4D5F-A342-88EA812FDD06}" type="sibTrans" cxnId="{DE377AB4-4E53-4122-A096-C7D10CD5C62C}">
      <dgm:prSet/>
      <dgm:spPr/>
      <dgm:t>
        <a:bodyPr/>
        <a:lstStyle/>
        <a:p>
          <a:endParaRPr lang="en-US"/>
        </a:p>
      </dgm:t>
    </dgm:pt>
    <dgm:pt modelId="{EF6BB508-5A01-43B8-A506-D47C2583D223}">
      <dgm:prSet/>
      <dgm:spPr/>
      <dgm:t>
        <a:bodyPr/>
        <a:lstStyle/>
        <a:p>
          <a:pPr rtl="0"/>
          <a:r>
            <a:rPr lang="en-US" smtClean="0"/>
            <a:t>Sense of Victory</a:t>
          </a:r>
          <a:endParaRPr lang="en-US"/>
        </a:p>
      </dgm:t>
    </dgm:pt>
    <dgm:pt modelId="{9E1050E4-519C-47AC-A6A3-D988B6FA6DC5}" type="parTrans" cxnId="{BEA3954F-1B5C-4E6F-9F8A-7A99EC7A3467}">
      <dgm:prSet/>
      <dgm:spPr/>
      <dgm:t>
        <a:bodyPr/>
        <a:lstStyle/>
        <a:p>
          <a:endParaRPr lang="en-US"/>
        </a:p>
      </dgm:t>
    </dgm:pt>
    <dgm:pt modelId="{38F88E45-E7A0-4E84-A6C8-D200F22A64F7}" type="sibTrans" cxnId="{BEA3954F-1B5C-4E6F-9F8A-7A99EC7A3467}">
      <dgm:prSet/>
      <dgm:spPr/>
      <dgm:t>
        <a:bodyPr/>
        <a:lstStyle/>
        <a:p>
          <a:endParaRPr lang="en-US"/>
        </a:p>
      </dgm:t>
    </dgm:pt>
    <dgm:pt modelId="{6D768849-1FB7-4EEE-9284-AADE95B9B60D}">
      <dgm:prSet/>
      <dgm:spPr/>
      <dgm:t>
        <a:bodyPr/>
        <a:lstStyle/>
        <a:p>
          <a:pPr rtl="0"/>
          <a:r>
            <a:rPr lang="en-US" smtClean="0"/>
            <a:t>Feeling of Patriotism</a:t>
          </a:r>
          <a:endParaRPr lang="en-US"/>
        </a:p>
      </dgm:t>
    </dgm:pt>
    <dgm:pt modelId="{3B9DBDA7-48D0-452D-8F04-AFF13D80F8C6}" type="parTrans" cxnId="{BF6B6454-4074-4CF5-9587-11C44BAC0567}">
      <dgm:prSet/>
      <dgm:spPr/>
      <dgm:t>
        <a:bodyPr/>
        <a:lstStyle/>
        <a:p>
          <a:endParaRPr lang="en-US"/>
        </a:p>
      </dgm:t>
    </dgm:pt>
    <dgm:pt modelId="{8BEE76C4-36E1-4ABE-AEC4-C45C533650E5}" type="sibTrans" cxnId="{BF6B6454-4074-4CF5-9587-11C44BAC0567}">
      <dgm:prSet/>
      <dgm:spPr/>
      <dgm:t>
        <a:bodyPr/>
        <a:lstStyle/>
        <a:p>
          <a:endParaRPr lang="en-US"/>
        </a:p>
      </dgm:t>
    </dgm:pt>
    <dgm:pt modelId="{1CC5D10B-4402-4141-B9B1-491316F09E44}">
      <dgm:prSet/>
      <dgm:spPr/>
      <dgm:t>
        <a:bodyPr/>
        <a:lstStyle/>
        <a:p>
          <a:pPr rtl="0"/>
          <a:r>
            <a:rPr lang="en-US" smtClean="0"/>
            <a:t>Rush-Bagot Agreement</a:t>
          </a:r>
          <a:endParaRPr lang="en-US"/>
        </a:p>
      </dgm:t>
    </dgm:pt>
    <dgm:pt modelId="{6D7AE910-0E4B-4CF4-9B70-AB20D9B6A645}" type="parTrans" cxnId="{2DFBA171-F34D-413A-ADE5-C074D5278C29}">
      <dgm:prSet/>
      <dgm:spPr/>
      <dgm:t>
        <a:bodyPr/>
        <a:lstStyle/>
        <a:p>
          <a:endParaRPr lang="en-US"/>
        </a:p>
      </dgm:t>
    </dgm:pt>
    <dgm:pt modelId="{3448C3DA-7B64-47E3-93DE-36B6286B9F8D}" type="sibTrans" cxnId="{2DFBA171-F34D-413A-ADE5-C074D5278C29}">
      <dgm:prSet/>
      <dgm:spPr/>
      <dgm:t>
        <a:bodyPr/>
        <a:lstStyle/>
        <a:p>
          <a:endParaRPr lang="en-US"/>
        </a:p>
      </dgm:t>
    </dgm:pt>
    <dgm:pt modelId="{674937B2-558D-4DFD-90E1-2531474BC82F}">
      <dgm:prSet/>
      <dgm:spPr/>
      <dgm:t>
        <a:bodyPr/>
        <a:lstStyle/>
        <a:p>
          <a:pPr rtl="0"/>
          <a:r>
            <a:rPr lang="en-US" smtClean="0"/>
            <a:t>Convention of 1818</a:t>
          </a:r>
          <a:endParaRPr lang="en-US"/>
        </a:p>
      </dgm:t>
    </dgm:pt>
    <dgm:pt modelId="{A4F946F6-4449-4D34-813E-92392846A55A}" type="parTrans" cxnId="{C6B490F8-89F1-4681-A14B-440D13BB19E8}">
      <dgm:prSet/>
      <dgm:spPr/>
      <dgm:t>
        <a:bodyPr/>
        <a:lstStyle/>
        <a:p>
          <a:endParaRPr lang="en-US"/>
        </a:p>
      </dgm:t>
    </dgm:pt>
    <dgm:pt modelId="{E00DE7D3-8AF3-41F6-97A6-0AC9D2C899CD}" type="sibTrans" cxnId="{C6B490F8-89F1-4681-A14B-440D13BB19E8}">
      <dgm:prSet/>
      <dgm:spPr/>
      <dgm:t>
        <a:bodyPr/>
        <a:lstStyle/>
        <a:p>
          <a:endParaRPr lang="en-US"/>
        </a:p>
      </dgm:t>
    </dgm:pt>
    <dgm:pt modelId="{BE69E1F3-46DE-43F6-840A-E29F1716E8A8}" type="pres">
      <dgm:prSet presAssocID="{19CFE70C-5429-45F4-9FE2-1EE9F19EFD3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240527-A546-4D93-8421-3FE673BCA711}" type="pres">
      <dgm:prSet presAssocID="{DC1DADF3-3D9E-4D25-90F6-3AC8425C900E}" presName="root1" presStyleCnt="0"/>
      <dgm:spPr/>
    </dgm:pt>
    <dgm:pt modelId="{3C6A552B-3685-4F1B-94D3-11E2A60EFFBD}" type="pres">
      <dgm:prSet presAssocID="{DC1DADF3-3D9E-4D25-90F6-3AC8425C900E}" presName="LevelOneTextNode" presStyleLbl="node0" presStyleIdx="0" presStyleCnt="1" custScaleY="237191" custLinFactX="-100000" custLinFactNeighborX="-133515">
        <dgm:presLayoutVars>
          <dgm:chPref val="3"/>
        </dgm:presLayoutVars>
      </dgm:prSet>
      <dgm:spPr/>
    </dgm:pt>
    <dgm:pt modelId="{49E3AB02-82A6-48C2-ADAC-360BD95E0A73}" type="pres">
      <dgm:prSet presAssocID="{DC1DADF3-3D9E-4D25-90F6-3AC8425C900E}" presName="level2hierChild" presStyleCnt="0"/>
      <dgm:spPr/>
    </dgm:pt>
    <dgm:pt modelId="{A723F1BD-1ABD-4C81-8C55-CFE4B46079E0}" type="pres">
      <dgm:prSet presAssocID="{97149B52-E0C5-4901-94E9-AC32E589D5D2}" presName="conn2-1" presStyleLbl="parChTrans1D2" presStyleIdx="0" presStyleCnt="3"/>
      <dgm:spPr/>
    </dgm:pt>
    <dgm:pt modelId="{1A53F85F-374B-4326-B900-625F01460998}" type="pres">
      <dgm:prSet presAssocID="{97149B52-E0C5-4901-94E9-AC32E589D5D2}" presName="connTx" presStyleLbl="parChTrans1D2" presStyleIdx="0" presStyleCnt="3"/>
      <dgm:spPr/>
    </dgm:pt>
    <dgm:pt modelId="{709BB1E0-D2F0-43D1-AE11-A168956F1D67}" type="pres">
      <dgm:prSet presAssocID="{A1875E23-22D8-473A-ADB1-CC9C4D0A1567}" presName="root2" presStyleCnt="0"/>
      <dgm:spPr/>
    </dgm:pt>
    <dgm:pt modelId="{338F8F69-5263-4168-A943-47809BDACBF8}" type="pres">
      <dgm:prSet presAssocID="{A1875E23-22D8-473A-ADB1-CC9C4D0A1567}" presName="LevelTwoTextNode" presStyleLbl="node2" presStyleIdx="0" presStyleCnt="3" custScaleX="150230" custLinFactNeighborX="-71190">
        <dgm:presLayoutVars>
          <dgm:chPref val="3"/>
        </dgm:presLayoutVars>
      </dgm:prSet>
      <dgm:spPr/>
    </dgm:pt>
    <dgm:pt modelId="{ABB7151F-2033-4518-96A8-415A1C2EE840}" type="pres">
      <dgm:prSet presAssocID="{A1875E23-22D8-473A-ADB1-CC9C4D0A1567}" presName="level3hierChild" presStyleCnt="0"/>
      <dgm:spPr/>
    </dgm:pt>
    <dgm:pt modelId="{D1DE1093-E4AF-40A8-8809-F28D07FE7EDD}" type="pres">
      <dgm:prSet presAssocID="{9E72E323-E4D1-44AE-A662-F8C7F847FC59}" presName="conn2-1" presStyleLbl="parChTrans1D3" presStyleIdx="0" presStyleCnt="13"/>
      <dgm:spPr/>
    </dgm:pt>
    <dgm:pt modelId="{41F9D5FC-0CBA-44DE-986B-3D72780A4771}" type="pres">
      <dgm:prSet presAssocID="{9E72E323-E4D1-44AE-A662-F8C7F847FC59}" presName="connTx" presStyleLbl="parChTrans1D3" presStyleIdx="0" presStyleCnt="13"/>
      <dgm:spPr/>
    </dgm:pt>
    <dgm:pt modelId="{A3E25354-9DEB-4AF9-BEB0-65062F470A90}" type="pres">
      <dgm:prSet presAssocID="{CD5DCF01-BF5B-4F40-BC1B-97CBC7B9E641}" presName="root2" presStyleCnt="0"/>
      <dgm:spPr/>
    </dgm:pt>
    <dgm:pt modelId="{4BCE03E3-8D25-4B52-8585-938F07DBD2E3}" type="pres">
      <dgm:prSet presAssocID="{CD5DCF01-BF5B-4F40-BC1B-97CBC7B9E641}" presName="LevelTwoTextNode" presStyleLbl="node3" presStyleIdx="0" presStyleCnt="13" custScaleX="138079">
        <dgm:presLayoutVars>
          <dgm:chPref val="3"/>
        </dgm:presLayoutVars>
      </dgm:prSet>
      <dgm:spPr/>
    </dgm:pt>
    <dgm:pt modelId="{CBF4EE27-19F8-4F80-B67E-594A7A93641B}" type="pres">
      <dgm:prSet presAssocID="{CD5DCF01-BF5B-4F40-BC1B-97CBC7B9E641}" presName="level3hierChild" presStyleCnt="0"/>
      <dgm:spPr/>
    </dgm:pt>
    <dgm:pt modelId="{51FE4609-AEC4-4675-95EC-229B28479D2F}" type="pres">
      <dgm:prSet presAssocID="{F3B0BE58-E752-4BDD-BC7A-7FA2F7EC1069}" presName="conn2-1" presStyleLbl="parChTrans1D3" presStyleIdx="1" presStyleCnt="13"/>
      <dgm:spPr/>
    </dgm:pt>
    <dgm:pt modelId="{AB3433FA-B732-44B2-A1DF-F002FA0FFC6A}" type="pres">
      <dgm:prSet presAssocID="{F3B0BE58-E752-4BDD-BC7A-7FA2F7EC1069}" presName="connTx" presStyleLbl="parChTrans1D3" presStyleIdx="1" presStyleCnt="13"/>
      <dgm:spPr/>
    </dgm:pt>
    <dgm:pt modelId="{A11E7D18-104D-488A-AB2D-5D83F578DA9E}" type="pres">
      <dgm:prSet presAssocID="{C391BE0F-EBD2-4F89-963C-A27D9B0B6B30}" presName="root2" presStyleCnt="0"/>
      <dgm:spPr/>
    </dgm:pt>
    <dgm:pt modelId="{28094FD6-E8DA-4175-B52F-551FF0EDAD13}" type="pres">
      <dgm:prSet presAssocID="{C391BE0F-EBD2-4F89-963C-A27D9B0B6B30}" presName="LevelTwoTextNode" presStyleLbl="node3" presStyleIdx="1" presStyleCnt="13" custScaleX="138079">
        <dgm:presLayoutVars>
          <dgm:chPref val="3"/>
        </dgm:presLayoutVars>
      </dgm:prSet>
      <dgm:spPr/>
    </dgm:pt>
    <dgm:pt modelId="{7A8D3C32-8B47-427B-99D7-3F66A51EED19}" type="pres">
      <dgm:prSet presAssocID="{C391BE0F-EBD2-4F89-963C-A27D9B0B6B30}" presName="level3hierChild" presStyleCnt="0"/>
      <dgm:spPr/>
    </dgm:pt>
    <dgm:pt modelId="{F917219E-A098-45A0-BACD-8C1447B49487}" type="pres">
      <dgm:prSet presAssocID="{714E1E00-C97B-42CF-A0F7-C02704E90025}" presName="conn2-1" presStyleLbl="parChTrans1D3" presStyleIdx="2" presStyleCnt="13"/>
      <dgm:spPr/>
    </dgm:pt>
    <dgm:pt modelId="{10551DA0-5458-4CFE-BE58-90C8DEABE57A}" type="pres">
      <dgm:prSet presAssocID="{714E1E00-C97B-42CF-A0F7-C02704E90025}" presName="connTx" presStyleLbl="parChTrans1D3" presStyleIdx="2" presStyleCnt="13"/>
      <dgm:spPr/>
    </dgm:pt>
    <dgm:pt modelId="{53819574-970E-4C1C-B58C-FAF25FA9FF0C}" type="pres">
      <dgm:prSet presAssocID="{4E2525B9-A20B-4489-AE88-BDF496A13D06}" presName="root2" presStyleCnt="0"/>
      <dgm:spPr/>
    </dgm:pt>
    <dgm:pt modelId="{728C0247-FA15-4055-B374-16EF22D0CE1B}" type="pres">
      <dgm:prSet presAssocID="{4E2525B9-A20B-4489-AE88-BDF496A13D06}" presName="LevelTwoTextNode" presStyleLbl="node3" presStyleIdx="2" presStyleCnt="13" custScaleX="138079">
        <dgm:presLayoutVars>
          <dgm:chPref val="3"/>
        </dgm:presLayoutVars>
      </dgm:prSet>
      <dgm:spPr/>
    </dgm:pt>
    <dgm:pt modelId="{C4B57D57-1870-4AF4-B7B1-C3AC5206952D}" type="pres">
      <dgm:prSet presAssocID="{4E2525B9-A20B-4489-AE88-BDF496A13D06}" presName="level3hierChild" presStyleCnt="0"/>
      <dgm:spPr/>
    </dgm:pt>
    <dgm:pt modelId="{15D394D4-49EB-4382-905A-60142CAADF96}" type="pres">
      <dgm:prSet presAssocID="{1856A74D-19C4-4B4A-97F1-40A9AD93053B}" presName="conn2-1" presStyleLbl="parChTrans1D3" presStyleIdx="3" presStyleCnt="13"/>
      <dgm:spPr/>
    </dgm:pt>
    <dgm:pt modelId="{2C0A73FC-F2D4-472C-B91C-A7C22B3900E6}" type="pres">
      <dgm:prSet presAssocID="{1856A74D-19C4-4B4A-97F1-40A9AD93053B}" presName="connTx" presStyleLbl="parChTrans1D3" presStyleIdx="3" presStyleCnt="13"/>
      <dgm:spPr/>
    </dgm:pt>
    <dgm:pt modelId="{41181173-2FE6-43B2-A483-7ED49B5FC176}" type="pres">
      <dgm:prSet presAssocID="{D4C672AF-90D8-4FD1-80DC-982EC8EBCCA1}" presName="root2" presStyleCnt="0"/>
      <dgm:spPr/>
    </dgm:pt>
    <dgm:pt modelId="{5F15E5BF-4FA9-4DE9-AEC5-6A5B179020AE}" type="pres">
      <dgm:prSet presAssocID="{D4C672AF-90D8-4FD1-80DC-982EC8EBCCA1}" presName="LevelTwoTextNode" presStyleLbl="node3" presStyleIdx="3" presStyleCnt="13" custScaleX="138079">
        <dgm:presLayoutVars>
          <dgm:chPref val="3"/>
        </dgm:presLayoutVars>
      </dgm:prSet>
      <dgm:spPr/>
    </dgm:pt>
    <dgm:pt modelId="{5B85020B-093A-4438-88BC-B9140D09B6A8}" type="pres">
      <dgm:prSet presAssocID="{D4C672AF-90D8-4FD1-80DC-982EC8EBCCA1}" presName="level3hierChild" presStyleCnt="0"/>
      <dgm:spPr/>
    </dgm:pt>
    <dgm:pt modelId="{904CEBEC-36EC-460D-AF3C-F000715A8E3E}" type="pres">
      <dgm:prSet presAssocID="{A2EBC1AB-1239-4F25-8885-4EB0E6F86009}" presName="conn2-1" presStyleLbl="parChTrans1D2" presStyleIdx="1" presStyleCnt="3"/>
      <dgm:spPr/>
    </dgm:pt>
    <dgm:pt modelId="{3DD4D0A5-FD3F-444D-9BA6-256CC8E81460}" type="pres">
      <dgm:prSet presAssocID="{A2EBC1AB-1239-4F25-8885-4EB0E6F86009}" presName="connTx" presStyleLbl="parChTrans1D2" presStyleIdx="1" presStyleCnt="3"/>
      <dgm:spPr/>
    </dgm:pt>
    <dgm:pt modelId="{6647A631-B925-4439-B412-61E8D24C2CE7}" type="pres">
      <dgm:prSet presAssocID="{1872FA1F-DAB8-4485-800E-432277005CE0}" presName="root2" presStyleCnt="0"/>
      <dgm:spPr/>
    </dgm:pt>
    <dgm:pt modelId="{89F49F52-2BC5-4ABE-9683-4AD76E78584D}" type="pres">
      <dgm:prSet presAssocID="{1872FA1F-DAB8-4485-800E-432277005CE0}" presName="LevelTwoTextNode" presStyleLbl="node2" presStyleIdx="1" presStyleCnt="3" custScaleX="150230" custLinFactNeighborX="-71190">
        <dgm:presLayoutVars>
          <dgm:chPref val="3"/>
        </dgm:presLayoutVars>
      </dgm:prSet>
      <dgm:spPr/>
    </dgm:pt>
    <dgm:pt modelId="{22169251-DDE4-427C-9109-756F33570E2F}" type="pres">
      <dgm:prSet presAssocID="{1872FA1F-DAB8-4485-800E-432277005CE0}" presName="level3hierChild" presStyleCnt="0"/>
      <dgm:spPr/>
    </dgm:pt>
    <dgm:pt modelId="{5E1A1E45-E051-44A7-9C6E-FDA09C0303DE}" type="pres">
      <dgm:prSet presAssocID="{C3878034-2F7C-42C3-88D3-EBC7E8916108}" presName="conn2-1" presStyleLbl="parChTrans1D3" presStyleIdx="4" presStyleCnt="13"/>
      <dgm:spPr/>
    </dgm:pt>
    <dgm:pt modelId="{48A30204-F639-4EAF-9974-93DDFB787000}" type="pres">
      <dgm:prSet presAssocID="{C3878034-2F7C-42C3-88D3-EBC7E8916108}" presName="connTx" presStyleLbl="parChTrans1D3" presStyleIdx="4" presStyleCnt="13"/>
      <dgm:spPr/>
    </dgm:pt>
    <dgm:pt modelId="{2D3E6FAE-41B7-4696-B55D-0A4DF9F58B83}" type="pres">
      <dgm:prSet presAssocID="{B6FCD3CA-8487-46DF-AB04-5C5C8FE02858}" presName="root2" presStyleCnt="0"/>
      <dgm:spPr/>
    </dgm:pt>
    <dgm:pt modelId="{B6D76A97-A26E-4650-85B3-2195A019A767}" type="pres">
      <dgm:prSet presAssocID="{B6FCD3CA-8487-46DF-AB04-5C5C8FE02858}" presName="LevelTwoTextNode" presStyleLbl="node3" presStyleIdx="4" presStyleCnt="13" custScaleX="138079">
        <dgm:presLayoutVars>
          <dgm:chPref val="3"/>
        </dgm:presLayoutVars>
      </dgm:prSet>
      <dgm:spPr/>
    </dgm:pt>
    <dgm:pt modelId="{441D3719-200E-4692-A306-6A5B2BAA6EF3}" type="pres">
      <dgm:prSet presAssocID="{B6FCD3CA-8487-46DF-AB04-5C5C8FE02858}" presName="level3hierChild" presStyleCnt="0"/>
      <dgm:spPr/>
    </dgm:pt>
    <dgm:pt modelId="{44836A61-2E09-4438-866B-CC71DDF9D433}" type="pres">
      <dgm:prSet presAssocID="{22CC0212-593F-4E63-9F20-E3A0FA92BBA4}" presName="conn2-1" presStyleLbl="parChTrans1D4" presStyleIdx="0" presStyleCnt="4"/>
      <dgm:spPr/>
    </dgm:pt>
    <dgm:pt modelId="{99196281-EA89-44B4-B7E6-C33601F11529}" type="pres">
      <dgm:prSet presAssocID="{22CC0212-593F-4E63-9F20-E3A0FA92BBA4}" presName="connTx" presStyleLbl="parChTrans1D4" presStyleIdx="0" presStyleCnt="4"/>
      <dgm:spPr/>
    </dgm:pt>
    <dgm:pt modelId="{D541FE5A-C53D-461F-AC85-0071072A9332}" type="pres">
      <dgm:prSet presAssocID="{6120DAA6-654E-49A8-B17E-B3F08669F949}" presName="root2" presStyleCnt="0"/>
      <dgm:spPr/>
    </dgm:pt>
    <dgm:pt modelId="{FE461665-898F-4316-A309-A70C6116F14F}" type="pres">
      <dgm:prSet presAssocID="{6120DAA6-654E-49A8-B17E-B3F08669F949}" presName="LevelTwoTextNode" presStyleLbl="node4" presStyleIdx="0" presStyleCnt="4" custLinFactNeighborX="40917">
        <dgm:presLayoutVars>
          <dgm:chPref val="3"/>
        </dgm:presLayoutVars>
      </dgm:prSet>
      <dgm:spPr/>
    </dgm:pt>
    <dgm:pt modelId="{C1E06B6F-697C-4F25-A690-2B55E08307F7}" type="pres">
      <dgm:prSet presAssocID="{6120DAA6-654E-49A8-B17E-B3F08669F949}" presName="level3hierChild" presStyleCnt="0"/>
      <dgm:spPr/>
    </dgm:pt>
    <dgm:pt modelId="{4DCA5813-E8C3-4714-82C9-EE215D8707CE}" type="pres">
      <dgm:prSet presAssocID="{9D36096B-B2C1-46D9-94D9-B42B42EE85A8}" presName="conn2-1" presStyleLbl="parChTrans1D4" presStyleIdx="1" presStyleCnt="4"/>
      <dgm:spPr/>
    </dgm:pt>
    <dgm:pt modelId="{20DCE009-0485-4E98-B1D5-C45AE5BF65B7}" type="pres">
      <dgm:prSet presAssocID="{9D36096B-B2C1-46D9-94D9-B42B42EE85A8}" presName="connTx" presStyleLbl="parChTrans1D4" presStyleIdx="1" presStyleCnt="4"/>
      <dgm:spPr/>
    </dgm:pt>
    <dgm:pt modelId="{AC7AAF25-20D3-4BF1-B81E-466A1F376353}" type="pres">
      <dgm:prSet presAssocID="{72387E7A-210A-41BE-AF12-734B62A5DC70}" presName="root2" presStyleCnt="0"/>
      <dgm:spPr/>
    </dgm:pt>
    <dgm:pt modelId="{44638617-AB6F-4A8C-8B27-2392338D54FC}" type="pres">
      <dgm:prSet presAssocID="{72387E7A-210A-41BE-AF12-734B62A5DC70}" presName="LevelTwoTextNode" presStyleLbl="node4" presStyleIdx="1" presStyleCnt="4" custLinFactNeighborX="40917">
        <dgm:presLayoutVars>
          <dgm:chPref val="3"/>
        </dgm:presLayoutVars>
      </dgm:prSet>
      <dgm:spPr/>
    </dgm:pt>
    <dgm:pt modelId="{7A3A4CAE-B8EE-4DB3-91A9-AC9BE5B5DA40}" type="pres">
      <dgm:prSet presAssocID="{72387E7A-210A-41BE-AF12-734B62A5DC70}" presName="level3hierChild" presStyleCnt="0"/>
      <dgm:spPr/>
    </dgm:pt>
    <dgm:pt modelId="{2D564E76-ABEE-47DE-9068-9B5F01ED99BD}" type="pres">
      <dgm:prSet presAssocID="{298CAAE6-694C-4B7B-8A06-B8CA0A56BAB2}" presName="conn2-1" presStyleLbl="parChTrans1D3" presStyleIdx="5" presStyleCnt="13"/>
      <dgm:spPr/>
    </dgm:pt>
    <dgm:pt modelId="{F9CD8F8D-2FA1-4243-91F9-517C6283B986}" type="pres">
      <dgm:prSet presAssocID="{298CAAE6-694C-4B7B-8A06-B8CA0A56BAB2}" presName="connTx" presStyleLbl="parChTrans1D3" presStyleIdx="5" presStyleCnt="13"/>
      <dgm:spPr/>
    </dgm:pt>
    <dgm:pt modelId="{01C2EE6A-E87C-4CCD-87B6-CA17296034C5}" type="pres">
      <dgm:prSet presAssocID="{A74CDC79-A29A-424F-9BBF-A657993B392B}" presName="root2" presStyleCnt="0"/>
      <dgm:spPr/>
    </dgm:pt>
    <dgm:pt modelId="{A888B5D8-9334-4606-AEC7-130CCD586E68}" type="pres">
      <dgm:prSet presAssocID="{A74CDC79-A29A-424F-9BBF-A657993B392B}" presName="LevelTwoTextNode" presStyleLbl="node3" presStyleIdx="5" presStyleCnt="13" custScaleX="138079">
        <dgm:presLayoutVars>
          <dgm:chPref val="3"/>
        </dgm:presLayoutVars>
      </dgm:prSet>
      <dgm:spPr/>
    </dgm:pt>
    <dgm:pt modelId="{194D43A5-CFAD-4854-B8EE-D269A1431990}" type="pres">
      <dgm:prSet presAssocID="{A74CDC79-A29A-424F-9BBF-A657993B392B}" presName="level3hierChild" presStyleCnt="0"/>
      <dgm:spPr/>
    </dgm:pt>
    <dgm:pt modelId="{BFE0C406-ED39-4904-B02C-AB79CEC9D013}" type="pres">
      <dgm:prSet presAssocID="{1570774A-1DA1-451E-BFBA-C8C4E97F23E0}" presName="conn2-1" presStyleLbl="parChTrans1D4" presStyleIdx="2" presStyleCnt="4"/>
      <dgm:spPr/>
    </dgm:pt>
    <dgm:pt modelId="{BFA43771-8231-4BA3-B20A-52E9B998A550}" type="pres">
      <dgm:prSet presAssocID="{1570774A-1DA1-451E-BFBA-C8C4E97F23E0}" presName="connTx" presStyleLbl="parChTrans1D4" presStyleIdx="2" presStyleCnt="4"/>
      <dgm:spPr/>
    </dgm:pt>
    <dgm:pt modelId="{1B113811-1D4F-4481-8EB7-881FE12EC6E7}" type="pres">
      <dgm:prSet presAssocID="{A79F81C5-8941-43CF-BA27-8A74516C32FD}" presName="root2" presStyleCnt="0"/>
      <dgm:spPr/>
    </dgm:pt>
    <dgm:pt modelId="{34547B90-3446-47BE-A6BB-9C3A475ACFA7}" type="pres">
      <dgm:prSet presAssocID="{A79F81C5-8941-43CF-BA27-8A74516C32FD}" presName="LevelTwoTextNode" presStyleLbl="node4" presStyleIdx="2" presStyleCnt="4" custLinFactNeighborX="40917">
        <dgm:presLayoutVars>
          <dgm:chPref val="3"/>
        </dgm:presLayoutVars>
      </dgm:prSet>
      <dgm:spPr/>
    </dgm:pt>
    <dgm:pt modelId="{8D50031D-243D-44C1-B536-A5D9EEF86F32}" type="pres">
      <dgm:prSet presAssocID="{A79F81C5-8941-43CF-BA27-8A74516C32FD}" presName="level3hierChild" presStyleCnt="0"/>
      <dgm:spPr/>
    </dgm:pt>
    <dgm:pt modelId="{645DDDFE-02ED-416A-88B1-F4974B9B6762}" type="pres">
      <dgm:prSet presAssocID="{6FBAC406-A010-49F5-9114-D2F82F7985AC}" presName="conn2-1" presStyleLbl="parChTrans1D4" presStyleIdx="3" presStyleCnt="4"/>
      <dgm:spPr/>
    </dgm:pt>
    <dgm:pt modelId="{E8C3E4F9-C448-4313-9E4D-825BAA2033D1}" type="pres">
      <dgm:prSet presAssocID="{6FBAC406-A010-49F5-9114-D2F82F7985AC}" presName="connTx" presStyleLbl="parChTrans1D4" presStyleIdx="3" presStyleCnt="4"/>
      <dgm:spPr/>
    </dgm:pt>
    <dgm:pt modelId="{3C5F9B2B-529A-4903-9DBD-6057CBD96577}" type="pres">
      <dgm:prSet presAssocID="{3D316A45-7ECC-4CEB-9338-4C29BFFF93BE}" presName="root2" presStyleCnt="0"/>
      <dgm:spPr/>
    </dgm:pt>
    <dgm:pt modelId="{7BEE6686-E300-4B18-8F64-C3801BD3D04D}" type="pres">
      <dgm:prSet presAssocID="{3D316A45-7ECC-4CEB-9338-4C29BFFF93BE}" presName="LevelTwoTextNode" presStyleLbl="node4" presStyleIdx="3" presStyleCnt="4" custLinFactNeighborX="40917">
        <dgm:presLayoutVars>
          <dgm:chPref val="3"/>
        </dgm:presLayoutVars>
      </dgm:prSet>
      <dgm:spPr/>
    </dgm:pt>
    <dgm:pt modelId="{A870752C-8153-4A6F-86B0-17F16AB3D80B}" type="pres">
      <dgm:prSet presAssocID="{3D316A45-7ECC-4CEB-9338-4C29BFFF93BE}" presName="level3hierChild" presStyleCnt="0"/>
      <dgm:spPr/>
    </dgm:pt>
    <dgm:pt modelId="{1F59EF7F-A5BF-4EC3-9951-C7E623EF38BC}" type="pres">
      <dgm:prSet presAssocID="{C8B950E8-2D0F-4731-9B8D-B0BF6125CE96}" presName="conn2-1" presStyleLbl="parChTrans1D3" presStyleIdx="6" presStyleCnt="13"/>
      <dgm:spPr/>
    </dgm:pt>
    <dgm:pt modelId="{D87508C5-704A-4725-AD0C-6A72446090C3}" type="pres">
      <dgm:prSet presAssocID="{C8B950E8-2D0F-4731-9B8D-B0BF6125CE96}" presName="connTx" presStyleLbl="parChTrans1D3" presStyleIdx="6" presStyleCnt="13"/>
      <dgm:spPr/>
    </dgm:pt>
    <dgm:pt modelId="{386AE312-2747-4D58-A0E0-C455D1BBA274}" type="pres">
      <dgm:prSet presAssocID="{77A5D765-474D-46C3-9637-EA601FE2935C}" presName="root2" presStyleCnt="0"/>
      <dgm:spPr/>
    </dgm:pt>
    <dgm:pt modelId="{A6CC06E4-6237-4931-BA52-8CEB9FC07B09}" type="pres">
      <dgm:prSet presAssocID="{77A5D765-474D-46C3-9637-EA601FE2935C}" presName="LevelTwoTextNode" presStyleLbl="node3" presStyleIdx="6" presStyleCnt="13" custScaleX="138079">
        <dgm:presLayoutVars>
          <dgm:chPref val="3"/>
        </dgm:presLayoutVars>
      </dgm:prSet>
      <dgm:spPr/>
    </dgm:pt>
    <dgm:pt modelId="{CAB75543-6724-4B9F-B4AD-8CB6DF76FB95}" type="pres">
      <dgm:prSet presAssocID="{77A5D765-474D-46C3-9637-EA601FE2935C}" presName="level3hierChild" presStyleCnt="0"/>
      <dgm:spPr/>
    </dgm:pt>
    <dgm:pt modelId="{BEB41DAD-8DBC-4FD9-B69F-A94BC0156159}" type="pres">
      <dgm:prSet presAssocID="{775FA06A-8D61-4F8F-A805-CAADCCD2A528}" presName="conn2-1" presStyleLbl="parChTrans1D3" presStyleIdx="7" presStyleCnt="13"/>
      <dgm:spPr/>
    </dgm:pt>
    <dgm:pt modelId="{3D680CD3-CA8D-45D0-BF8A-3FCEC9F39AB9}" type="pres">
      <dgm:prSet presAssocID="{775FA06A-8D61-4F8F-A805-CAADCCD2A528}" presName="connTx" presStyleLbl="parChTrans1D3" presStyleIdx="7" presStyleCnt="13"/>
      <dgm:spPr/>
    </dgm:pt>
    <dgm:pt modelId="{CB73D97C-0739-45BD-9701-1F5C691F5DAB}" type="pres">
      <dgm:prSet presAssocID="{C95EA034-BA87-4EB2-921F-14F672D77108}" presName="root2" presStyleCnt="0"/>
      <dgm:spPr/>
    </dgm:pt>
    <dgm:pt modelId="{E0FAE267-B60D-411A-B0D6-05DC2A2FFF29}" type="pres">
      <dgm:prSet presAssocID="{C95EA034-BA87-4EB2-921F-14F672D77108}" presName="LevelTwoTextNode" presStyleLbl="node3" presStyleIdx="7" presStyleCnt="13" custScaleX="138079">
        <dgm:presLayoutVars>
          <dgm:chPref val="3"/>
        </dgm:presLayoutVars>
      </dgm:prSet>
      <dgm:spPr/>
    </dgm:pt>
    <dgm:pt modelId="{6749133C-8231-4346-980C-2D756B3B08EB}" type="pres">
      <dgm:prSet presAssocID="{C95EA034-BA87-4EB2-921F-14F672D77108}" presName="level3hierChild" presStyleCnt="0"/>
      <dgm:spPr/>
    </dgm:pt>
    <dgm:pt modelId="{7B658DDB-AA1B-447C-8869-6F61F4AFA3BC}" type="pres">
      <dgm:prSet presAssocID="{44AB5905-288C-4F6F-8497-320AAD597B0C}" presName="conn2-1" presStyleLbl="parChTrans1D2" presStyleIdx="2" presStyleCnt="3"/>
      <dgm:spPr/>
    </dgm:pt>
    <dgm:pt modelId="{2996A694-EEA3-4F27-88E4-A0B68D289938}" type="pres">
      <dgm:prSet presAssocID="{44AB5905-288C-4F6F-8497-320AAD597B0C}" presName="connTx" presStyleLbl="parChTrans1D2" presStyleIdx="2" presStyleCnt="3"/>
      <dgm:spPr/>
    </dgm:pt>
    <dgm:pt modelId="{195C61C2-96EB-4E58-90E5-6C4F1BEE94EA}" type="pres">
      <dgm:prSet presAssocID="{DA262F7B-30D8-46BA-A376-68584C04B4FA}" presName="root2" presStyleCnt="0"/>
      <dgm:spPr/>
    </dgm:pt>
    <dgm:pt modelId="{399E73AD-4D58-409F-BC7A-E5C17175B6A4}" type="pres">
      <dgm:prSet presAssocID="{DA262F7B-30D8-46BA-A376-68584C04B4FA}" presName="LevelTwoTextNode" presStyleLbl="node2" presStyleIdx="2" presStyleCnt="3" custScaleX="150230" custLinFactNeighborX="-71190">
        <dgm:presLayoutVars>
          <dgm:chPref val="3"/>
        </dgm:presLayoutVars>
      </dgm:prSet>
      <dgm:spPr/>
    </dgm:pt>
    <dgm:pt modelId="{91D82DE5-BDA0-4EAA-A32E-658AD1A3BCBE}" type="pres">
      <dgm:prSet presAssocID="{DA262F7B-30D8-46BA-A376-68584C04B4FA}" presName="level3hierChild" presStyleCnt="0"/>
      <dgm:spPr/>
    </dgm:pt>
    <dgm:pt modelId="{62707781-222E-4849-B430-54142FD1A0F4}" type="pres">
      <dgm:prSet presAssocID="{05C13D2C-D11F-4AD5-A6FB-4AE931EA47FE}" presName="conn2-1" presStyleLbl="parChTrans1D3" presStyleIdx="8" presStyleCnt="13"/>
      <dgm:spPr/>
    </dgm:pt>
    <dgm:pt modelId="{4DED7A22-8464-420E-A8FF-4BB0EA22D6EA}" type="pres">
      <dgm:prSet presAssocID="{05C13D2C-D11F-4AD5-A6FB-4AE931EA47FE}" presName="connTx" presStyleLbl="parChTrans1D3" presStyleIdx="8" presStyleCnt="13"/>
      <dgm:spPr/>
    </dgm:pt>
    <dgm:pt modelId="{D144AED9-38B0-4B79-B5C7-D3FA56393A23}" type="pres">
      <dgm:prSet presAssocID="{46EB1C9B-988E-4729-9A71-C4DD0A610401}" presName="root2" presStyleCnt="0"/>
      <dgm:spPr/>
    </dgm:pt>
    <dgm:pt modelId="{9BEDB0A0-39B4-4617-A462-62F44E86E630}" type="pres">
      <dgm:prSet presAssocID="{46EB1C9B-988E-4729-9A71-C4DD0A610401}" presName="LevelTwoTextNode" presStyleLbl="node3" presStyleIdx="8" presStyleCnt="13" custScaleX="138079">
        <dgm:presLayoutVars>
          <dgm:chPref val="3"/>
        </dgm:presLayoutVars>
      </dgm:prSet>
      <dgm:spPr/>
    </dgm:pt>
    <dgm:pt modelId="{E1A49A6C-4A75-4E11-AC62-63BC99F9B0C9}" type="pres">
      <dgm:prSet presAssocID="{46EB1C9B-988E-4729-9A71-C4DD0A610401}" presName="level3hierChild" presStyleCnt="0"/>
      <dgm:spPr/>
    </dgm:pt>
    <dgm:pt modelId="{D5DBCA1A-C11F-4C6F-9D99-E69BDC9D0560}" type="pres">
      <dgm:prSet presAssocID="{9E1050E4-519C-47AC-A6A3-D988B6FA6DC5}" presName="conn2-1" presStyleLbl="parChTrans1D3" presStyleIdx="9" presStyleCnt="13"/>
      <dgm:spPr/>
    </dgm:pt>
    <dgm:pt modelId="{C2EFB5CC-416E-4DF2-9DC2-BB0B0EE24E15}" type="pres">
      <dgm:prSet presAssocID="{9E1050E4-519C-47AC-A6A3-D988B6FA6DC5}" presName="connTx" presStyleLbl="parChTrans1D3" presStyleIdx="9" presStyleCnt="13"/>
      <dgm:spPr/>
    </dgm:pt>
    <dgm:pt modelId="{33BD02A2-493D-40C7-AF8D-562024579C2E}" type="pres">
      <dgm:prSet presAssocID="{EF6BB508-5A01-43B8-A506-D47C2583D223}" presName="root2" presStyleCnt="0"/>
      <dgm:spPr/>
    </dgm:pt>
    <dgm:pt modelId="{598BB2C5-D028-4BC3-A558-E0013436C1DE}" type="pres">
      <dgm:prSet presAssocID="{EF6BB508-5A01-43B8-A506-D47C2583D223}" presName="LevelTwoTextNode" presStyleLbl="node3" presStyleIdx="9" presStyleCnt="13" custScaleX="138079">
        <dgm:presLayoutVars>
          <dgm:chPref val="3"/>
        </dgm:presLayoutVars>
      </dgm:prSet>
      <dgm:spPr/>
    </dgm:pt>
    <dgm:pt modelId="{34B75684-0100-47BB-8F4C-6FC0DF9FE78D}" type="pres">
      <dgm:prSet presAssocID="{EF6BB508-5A01-43B8-A506-D47C2583D223}" presName="level3hierChild" presStyleCnt="0"/>
      <dgm:spPr/>
    </dgm:pt>
    <dgm:pt modelId="{BFB3CAAB-AC04-4978-B716-D2857617F4E3}" type="pres">
      <dgm:prSet presAssocID="{3B9DBDA7-48D0-452D-8F04-AFF13D80F8C6}" presName="conn2-1" presStyleLbl="parChTrans1D3" presStyleIdx="10" presStyleCnt="13"/>
      <dgm:spPr/>
    </dgm:pt>
    <dgm:pt modelId="{4969DAFD-C35B-4324-AD5B-3B40CD8C8BF0}" type="pres">
      <dgm:prSet presAssocID="{3B9DBDA7-48D0-452D-8F04-AFF13D80F8C6}" presName="connTx" presStyleLbl="parChTrans1D3" presStyleIdx="10" presStyleCnt="13"/>
      <dgm:spPr/>
    </dgm:pt>
    <dgm:pt modelId="{665E475A-2AC0-40C4-AD1A-FBC2AFC89428}" type="pres">
      <dgm:prSet presAssocID="{6D768849-1FB7-4EEE-9284-AADE95B9B60D}" presName="root2" presStyleCnt="0"/>
      <dgm:spPr/>
    </dgm:pt>
    <dgm:pt modelId="{49E4A199-EEE6-49F5-BADC-9FCC04FADC1A}" type="pres">
      <dgm:prSet presAssocID="{6D768849-1FB7-4EEE-9284-AADE95B9B60D}" presName="LevelTwoTextNode" presStyleLbl="node3" presStyleIdx="10" presStyleCnt="13" custScaleX="138079">
        <dgm:presLayoutVars>
          <dgm:chPref val="3"/>
        </dgm:presLayoutVars>
      </dgm:prSet>
      <dgm:spPr/>
    </dgm:pt>
    <dgm:pt modelId="{E430F854-8B61-4378-8666-1E035539EB45}" type="pres">
      <dgm:prSet presAssocID="{6D768849-1FB7-4EEE-9284-AADE95B9B60D}" presName="level3hierChild" presStyleCnt="0"/>
      <dgm:spPr/>
    </dgm:pt>
    <dgm:pt modelId="{DBA4B705-94BC-4758-A257-5B30903ECCDC}" type="pres">
      <dgm:prSet presAssocID="{6D7AE910-0E4B-4CF4-9B70-AB20D9B6A645}" presName="conn2-1" presStyleLbl="parChTrans1D3" presStyleIdx="11" presStyleCnt="13"/>
      <dgm:spPr/>
    </dgm:pt>
    <dgm:pt modelId="{7E82CABC-899C-4998-826C-6B7EF08853F5}" type="pres">
      <dgm:prSet presAssocID="{6D7AE910-0E4B-4CF4-9B70-AB20D9B6A645}" presName="connTx" presStyleLbl="parChTrans1D3" presStyleIdx="11" presStyleCnt="13"/>
      <dgm:spPr/>
    </dgm:pt>
    <dgm:pt modelId="{184FD7DD-C18E-432E-B701-4BA672883A21}" type="pres">
      <dgm:prSet presAssocID="{1CC5D10B-4402-4141-B9B1-491316F09E44}" presName="root2" presStyleCnt="0"/>
      <dgm:spPr/>
    </dgm:pt>
    <dgm:pt modelId="{0237946C-BB4D-409C-B205-A44CD16048C8}" type="pres">
      <dgm:prSet presAssocID="{1CC5D10B-4402-4141-B9B1-491316F09E44}" presName="LevelTwoTextNode" presStyleLbl="node3" presStyleIdx="11" presStyleCnt="13" custScaleX="138079">
        <dgm:presLayoutVars>
          <dgm:chPref val="3"/>
        </dgm:presLayoutVars>
      </dgm:prSet>
      <dgm:spPr/>
    </dgm:pt>
    <dgm:pt modelId="{51B113F3-7F29-4693-9104-F44FE5436CB8}" type="pres">
      <dgm:prSet presAssocID="{1CC5D10B-4402-4141-B9B1-491316F09E44}" presName="level3hierChild" presStyleCnt="0"/>
      <dgm:spPr/>
    </dgm:pt>
    <dgm:pt modelId="{D474CF3D-2608-45AB-8D95-77796F93F175}" type="pres">
      <dgm:prSet presAssocID="{A4F946F6-4449-4D34-813E-92392846A55A}" presName="conn2-1" presStyleLbl="parChTrans1D3" presStyleIdx="12" presStyleCnt="13"/>
      <dgm:spPr/>
    </dgm:pt>
    <dgm:pt modelId="{4D1FF28F-27E7-4D6F-BDBA-29772F42B6BA}" type="pres">
      <dgm:prSet presAssocID="{A4F946F6-4449-4D34-813E-92392846A55A}" presName="connTx" presStyleLbl="parChTrans1D3" presStyleIdx="12" presStyleCnt="13"/>
      <dgm:spPr/>
    </dgm:pt>
    <dgm:pt modelId="{47F52263-FEC4-4B45-ABEF-D24567C7AEC9}" type="pres">
      <dgm:prSet presAssocID="{674937B2-558D-4DFD-90E1-2531474BC82F}" presName="root2" presStyleCnt="0"/>
      <dgm:spPr/>
    </dgm:pt>
    <dgm:pt modelId="{4D66F4E2-D9F3-469E-919C-A53948D2B503}" type="pres">
      <dgm:prSet presAssocID="{674937B2-558D-4DFD-90E1-2531474BC82F}" presName="LevelTwoTextNode" presStyleLbl="node3" presStyleIdx="12" presStyleCnt="13" custScaleX="138079">
        <dgm:presLayoutVars>
          <dgm:chPref val="3"/>
        </dgm:presLayoutVars>
      </dgm:prSet>
      <dgm:spPr/>
    </dgm:pt>
    <dgm:pt modelId="{E726AEC6-8527-4ACA-B11C-DB1DC86CCA28}" type="pres">
      <dgm:prSet presAssocID="{674937B2-558D-4DFD-90E1-2531474BC82F}" presName="level3hierChild" presStyleCnt="0"/>
      <dgm:spPr/>
    </dgm:pt>
  </dgm:ptLst>
  <dgm:cxnLst>
    <dgm:cxn modelId="{D2070191-33C2-4561-BAB2-97ADF1FEFC6E}" type="presOf" srcId="{714E1E00-C97B-42CF-A0F7-C02704E90025}" destId="{10551DA0-5458-4CFE-BE58-90C8DEABE57A}" srcOrd="1" destOrd="0" presId="urn:microsoft.com/office/officeart/2008/layout/HorizontalMultiLevelHierarchy"/>
    <dgm:cxn modelId="{6C96415E-D213-4660-B624-5CC462050365}" type="presOf" srcId="{B6FCD3CA-8487-46DF-AB04-5C5C8FE02858}" destId="{B6D76A97-A26E-4650-85B3-2195A019A767}" srcOrd="0" destOrd="0" presId="urn:microsoft.com/office/officeart/2008/layout/HorizontalMultiLevelHierarchy"/>
    <dgm:cxn modelId="{9DBFB4A0-A30E-4B3E-991B-EDF53039219E}" type="presOf" srcId="{9E1050E4-519C-47AC-A6A3-D988B6FA6DC5}" destId="{D5DBCA1A-C11F-4C6F-9D99-E69BDC9D0560}" srcOrd="0" destOrd="0" presId="urn:microsoft.com/office/officeart/2008/layout/HorizontalMultiLevelHierarchy"/>
    <dgm:cxn modelId="{189433EF-A633-4741-9016-C2D08A772408}" type="presOf" srcId="{77A5D765-474D-46C3-9637-EA601FE2935C}" destId="{A6CC06E4-6237-4931-BA52-8CEB9FC07B09}" srcOrd="0" destOrd="0" presId="urn:microsoft.com/office/officeart/2008/layout/HorizontalMultiLevelHierarchy"/>
    <dgm:cxn modelId="{A35C475B-357D-4545-AC2B-FE40D9E9575C}" type="presOf" srcId="{6D768849-1FB7-4EEE-9284-AADE95B9B60D}" destId="{49E4A199-EEE6-49F5-BADC-9FCC04FADC1A}" srcOrd="0" destOrd="0" presId="urn:microsoft.com/office/officeart/2008/layout/HorizontalMultiLevelHierarchy"/>
    <dgm:cxn modelId="{3A5A2EC7-73D9-4479-98DB-C3605DD664F3}" type="presOf" srcId="{19CFE70C-5429-45F4-9FE2-1EE9F19EFD3F}" destId="{BE69E1F3-46DE-43F6-840A-E29F1716E8A8}" srcOrd="0" destOrd="0" presId="urn:microsoft.com/office/officeart/2008/layout/HorizontalMultiLevelHierarchy"/>
    <dgm:cxn modelId="{4C6B123F-DFFC-4767-890F-1F0F51BE68FF}" type="presOf" srcId="{3D316A45-7ECC-4CEB-9338-4C29BFFF93BE}" destId="{7BEE6686-E300-4B18-8F64-C3801BD3D04D}" srcOrd="0" destOrd="0" presId="urn:microsoft.com/office/officeart/2008/layout/HorizontalMultiLevelHierarchy"/>
    <dgm:cxn modelId="{E5FFAD47-426B-429F-A3B8-7FD440900EEC}" type="presOf" srcId="{9E72E323-E4D1-44AE-A662-F8C7F847FC59}" destId="{41F9D5FC-0CBA-44DE-986B-3D72780A4771}" srcOrd="1" destOrd="0" presId="urn:microsoft.com/office/officeart/2008/layout/HorizontalMultiLevelHierarchy"/>
    <dgm:cxn modelId="{59749880-35A0-4035-8F63-8F2FB255D765}" srcId="{A1875E23-22D8-473A-ADB1-CC9C4D0A1567}" destId="{C391BE0F-EBD2-4F89-963C-A27D9B0B6B30}" srcOrd="1" destOrd="0" parTransId="{F3B0BE58-E752-4BDD-BC7A-7FA2F7EC1069}" sibTransId="{527BD09A-B048-4FB9-B458-9ECCB1105877}"/>
    <dgm:cxn modelId="{92F236F1-315B-44D5-B8AB-4147ADBB61D3}" srcId="{1872FA1F-DAB8-4485-800E-432277005CE0}" destId="{77A5D765-474D-46C3-9637-EA601FE2935C}" srcOrd="2" destOrd="0" parTransId="{C8B950E8-2D0F-4731-9B8D-B0BF6125CE96}" sibTransId="{94D32C6F-075D-462E-A452-0D0213AEB144}"/>
    <dgm:cxn modelId="{F7E374AD-AC4A-4C66-9326-9DA7E30BEF76}" type="presOf" srcId="{6D7AE910-0E4B-4CF4-9B70-AB20D9B6A645}" destId="{7E82CABC-899C-4998-826C-6B7EF08853F5}" srcOrd="1" destOrd="0" presId="urn:microsoft.com/office/officeart/2008/layout/HorizontalMultiLevelHierarchy"/>
    <dgm:cxn modelId="{FD9BE686-EA51-4C97-9F73-7B434C31733D}" srcId="{DC1DADF3-3D9E-4D25-90F6-3AC8425C900E}" destId="{DA262F7B-30D8-46BA-A376-68584C04B4FA}" srcOrd="2" destOrd="0" parTransId="{44AB5905-288C-4F6F-8497-320AAD597B0C}" sibTransId="{084D15C2-2F56-427B-B190-2469ADE998FA}"/>
    <dgm:cxn modelId="{463E77F4-E137-4439-BF39-4D297E07D38E}" type="presOf" srcId="{05C13D2C-D11F-4AD5-A6FB-4AE931EA47FE}" destId="{62707781-222E-4849-B430-54142FD1A0F4}" srcOrd="0" destOrd="0" presId="urn:microsoft.com/office/officeart/2008/layout/HorizontalMultiLevelHierarchy"/>
    <dgm:cxn modelId="{A45A2B40-D65C-4D42-8C97-84F08E9FEC4E}" srcId="{A74CDC79-A29A-424F-9BBF-A657993B392B}" destId="{A79F81C5-8941-43CF-BA27-8A74516C32FD}" srcOrd="0" destOrd="0" parTransId="{1570774A-1DA1-451E-BFBA-C8C4E97F23E0}" sibTransId="{CDCAB4B1-4D4D-46EE-B146-58F91EA67224}"/>
    <dgm:cxn modelId="{FE9DA7E5-7417-4B8B-905D-0C495E3C3DAB}" type="presOf" srcId="{3B9DBDA7-48D0-452D-8F04-AFF13D80F8C6}" destId="{BFB3CAAB-AC04-4978-B716-D2857617F4E3}" srcOrd="0" destOrd="0" presId="urn:microsoft.com/office/officeart/2008/layout/HorizontalMultiLevelHierarchy"/>
    <dgm:cxn modelId="{4F7F9DA1-E112-4AB1-A901-96855221CA40}" type="presOf" srcId="{C3878034-2F7C-42C3-88D3-EBC7E8916108}" destId="{48A30204-F639-4EAF-9974-93DDFB787000}" srcOrd="1" destOrd="0" presId="urn:microsoft.com/office/officeart/2008/layout/HorizontalMultiLevelHierarchy"/>
    <dgm:cxn modelId="{09B357BC-0CDC-4E69-AB5F-9679E842187E}" type="presOf" srcId="{22CC0212-593F-4E63-9F20-E3A0FA92BBA4}" destId="{99196281-EA89-44B4-B7E6-C33601F11529}" srcOrd="1" destOrd="0" presId="urn:microsoft.com/office/officeart/2008/layout/HorizontalMultiLevelHierarchy"/>
    <dgm:cxn modelId="{D5FECDE7-22A0-46E1-A7A2-00321A942043}" type="presOf" srcId="{6120DAA6-654E-49A8-B17E-B3F08669F949}" destId="{FE461665-898F-4316-A309-A70C6116F14F}" srcOrd="0" destOrd="0" presId="urn:microsoft.com/office/officeart/2008/layout/HorizontalMultiLevelHierarchy"/>
    <dgm:cxn modelId="{493CEC28-DD9F-4C89-B727-24E4C82B1E56}" type="presOf" srcId="{A1875E23-22D8-473A-ADB1-CC9C4D0A1567}" destId="{338F8F69-5263-4168-A943-47809BDACBF8}" srcOrd="0" destOrd="0" presId="urn:microsoft.com/office/officeart/2008/layout/HorizontalMultiLevelHierarchy"/>
    <dgm:cxn modelId="{FC0AD726-413F-4781-886E-5E34BC88C2E5}" type="presOf" srcId="{9E1050E4-519C-47AC-A6A3-D988B6FA6DC5}" destId="{C2EFB5CC-416E-4DF2-9DC2-BB0B0EE24E15}" srcOrd="1" destOrd="0" presId="urn:microsoft.com/office/officeart/2008/layout/HorizontalMultiLevelHierarchy"/>
    <dgm:cxn modelId="{CDEBCDEC-C113-4B67-BAA5-3DECE12C1043}" type="presOf" srcId="{EF6BB508-5A01-43B8-A506-D47C2583D223}" destId="{598BB2C5-D028-4BC3-A558-E0013436C1DE}" srcOrd="0" destOrd="0" presId="urn:microsoft.com/office/officeart/2008/layout/HorizontalMultiLevelHierarchy"/>
    <dgm:cxn modelId="{9E9AC33B-E098-4484-956E-364DB419ECEC}" type="presOf" srcId="{775FA06A-8D61-4F8F-A805-CAADCCD2A528}" destId="{BEB41DAD-8DBC-4FD9-B69F-A94BC0156159}" srcOrd="0" destOrd="0" presId="urn:microsoft.com/office/officeart/2008/layout/HorizontalMultiLevelHierarchy"/>
    <dgm:cxn modelId="{334EE679-9BB0-45F8-9DB3-02056A7B8593}" type="presOf" srcId="{A79F81C5-8941-43CF-BA27-8A74516C32FD}" destId="{34547B90-3446-47BE-A6BB-9C3A475ACFA7}" srcOrd="0" destOrd="0" presId="urn:microsoft.com/office/officeart/2008/layout/HorizontalMultiLevelHierarchy"/>
    <dgm:cxn modelId="{E131527A-BB23-49CD-9402-E4D387ACED83}" type="presOf" srcId="{D4C672AF-90D8-4FD1-80DC-982EC8EBCCA1}" destId="{5F15E5BF-4FA9-4DE9-AEC5-6A5B179020AE}" srcOrd="0" destOrd="0" presId="urn:microsoft.com/office/officeart/2008/layout/HorizontalMultiLevelHierarchy"/>
    <dgm:cxn modelId="{EEE4CE15-2B37-4682-9DCF-1511C9380A57}" srcId="{B6FCD3CA-8487-46DF-AB04-5C5C8FE02858}" destId="{72387E7A-210A-41BE-AF12-734B62A5DC70}" srcOrd="1" destOrd="0" parTransId="{9D36096B-B2C1-46D9-94D9-B42B42EE85A8}" sibTransId="{A064ABF9-4548-4052-B80D-56AA3436BB0C}"/>
    <dgm:cxn modelId="{FDC6827E-3772-4034-9768-CDDCDE70A7B8}" srcId="{B6FCD3CA-8487-46DF-AB04-5C5C8FE02858}" destId="{6120DAA6-654E-49A8-B17E-B3F08669F949}" srcOrd="0" destOrd="0" parTransId="{22CC0212-593F-4E63-9F20-E3A0FA92BBA4}" sibTransId="{7455BE9F-7326-402D-BED5-FCB38362F963}"/>
    <dgm:cxn modelId="{DE377AB4-4E53-4122-A096-C7D10CD5C62C}" srcId="{DA262F7B-30D8-46BA-A376-68584C04B4FA}" destId="{46EB1C9B-988E-4729-9A71-C4DD0A610401}" srcOrd="0" destOrd="0" parTransId="{05C13D2C-D11F-4AD5-A6FB-4AE931EA47FE}" sibTransId="{484C872A-2CEF-4D5F-A342-88EA812FDD06}"/>
    <dgm:cxn modelId="{C0E43071-B083-4E98-BE4A-82DE890BA3D3}" type="presOf" srcId="{1570774A-1DA1-451E-BFBA-C8C4E97F23E0}" destId="{BFA43771-8231-4BA3-B20A-52E9B998A550}" srcOrd="1" destOrd="0" presId="urn:microsoft.com/office/officeart/2008/layout/HorizontalMultiLevelHierarchy"/>
    <dgm:cxn modelId="{96034D58-930C-4A33-A0DA-BF6BCF6FEF45}" srcId="{19CFE70C-5429-45F4-9FE2-1EE9F19EFD3F}" destId="{DC1DADF3-3D9E-4D25-90F6-3AC8425C900E}" srcOrd="0" destOrd="0" parTransId="{5BD6CC65-246D-4210-8600-B5BD1265856C}" sibTransId="{C5C11999-3EF0-4DCD-A0E9-332CF785B575}"/>
    <dgm:cxn modelId="{918F6791-0525-4AA7-A0A0-BA8874471DFA}" type="presOf" srcId="{714E1E00-C97B-42CF-A0F7-C02704E90025}" destId="{F917219E-A098-45A0-BACD-8C1447B49487}" srcOrd="0" destOrd="0" presId="urn:microsoft.com/office/officeart/2008/layout/HorizontalMultiLevelHierarchy"/>
    <dgm:cxn modelId="{823DE842-7733-426E-ADFE-6D82B1D8753D}" type="presOf" srcId="{97149B52-E0C5-4901-94E9-AC32E589D5D2}" destId="{A723F1BD-1ABD-4C81-8C55-CFE4B46079E0}" srcOrd="0" destOrd="0" presId="urn:microsoft.com/office/officeart/2008/layout/HorizontalMultiLevelHierarchy"/>
    <dgm:cxn modelId="{8C2BEEAF-0BF1-4AC7-B144-BBA395BF85E7}" type="presOf" srcId="{4E2525B9-A20B-4489-AE88-BDF496A13D06}" destId="{728C0247-FA15-4055-B374-16EF22D0CE1B}" srcOrd="0" destOrd="0" presId="urn:microsoft.com/office/officeart/2008/layout/HorizontalMultiLevelHierarchy"/>
    <dgm:cxn modelId="{27D8AB40-08F6-454B-8B6F-552BE3BD3E2D}" srcId="{1872FA1F-DAB8-4485-800E-432277005CE0}" destId="{B6FCD3CA-8487-46DF-AB04-5C5C8FE02858}" srcOrd="0" destOrd="0" parTransId="{C3878034-2F7C-42C3-88D3-EBC7E8916108}" sibTransId="{D18A6D00-6D33-4472-9399-E0D10132AD2A}"/>
    <dgm:cxn modelId="{95415135-2546-4D37-8080-D32196CBC92A}" srcId="{A1875E23-22D8-473A-ADB1-CC9C4D0A1567}" destId="{D4C672AF-90D8-4FD1-80DC-982EC8EBCCA1}" srcOrd="3" destOrd="0" parTransId="{1856A74D-19C4-4B4A-97F1-40A9AD93053B}" sibTransId="{DF3338AC-69B9-497C-9105-F6183BACFB38}"/>
    <dgm:cxn modelId="{BEA3954F-1B5C-4E6F-9F8A-7A99EC7A3467}" srcId="{DA262F7B-30D8-46BA-A376-68584C04B4FA}" destId="{EF6BB508-5A01-43B8-A506-D47C2583D223}" srcOrd="1" destOrd="0" parTransId="{9E1050E4-519C-47AC-A6A3-D988B6FA6DC5}" sibTransId="{38F88E45-E7A0-4E84-A6C8-D200F22A64F7}"/>
    <dgm:cxn modelId="{88DE8160-16EE-46E8-BA26-AD9480379D51}" type="presOf" srcId="{44AB5905-288C-4F6F-8497-320AAD597B0C}" destId="{2996A694-EEA3-4F27-88E4-A0B68D289938}" srcOrd="1" destOrd="0" presId="urn:microsoft.com/office/officeart/2008/layout/HorizontalMultiLevelHierarchy"/>
    <dgm:cxn modelId="{CE7562F8-D5C5-4968-9AD5-2E89CE44CE20}" type="presOf" srcId="{775FA06A-8D61-4F8F-A805-CAADCCD2A528}" destId="{3D680CD3-CA8D-45D0-BF8A-3FCEC9F39AB9}" srcOrd="1" destOrd="0" presId="urn:microsoft.com/office/officeart/2008/layout/HorizontalMultiLevelHierarchy"/>
    <dgm:cxn modelId="{F94095C3-3EFA-4C9B-9401-AE4C65F4088C}" type="presOf" srcId="{6FBAC406-A010-49F5-9114-D2F82F7985AC}" destId="{E8C3E4F9-C448-4313-9E4D-825BAA2033D1}" srcOrd="1" destOrd="0" presId="urn:microsoft.com/office/officeart/2008/layout/HorizontalMultiLevelHierarchy"/>
    <dgm:cxn modelId="{35A40C9B-5B36-4E19-8244-7020D732C5B8}" type="presOf" srcId="{F3B0BE58-E752-4BDD-BC7A-7FA2F7EC1069}" destId="{AB3433FA-B732-44B2-A1DF-F002FA0FFC6A}" srcOrd="1" destOrd="0" presId="urn:microsoft.com/office/officeart/2008/layout/HorizontalMultiLevelHierarchy"/>
    <dgm:cxn modelId="{461E8E37-D116-49F1-8B77-5B1C4F23251A}" type="presOf" srcId="{3B9DBDA7-48D0-452D-8F04-AFF13D80F8C6}" destId="{4969DAFD-C35B-4324-AD5B-3B40CD8C8BF0}" srcOrd="1" destOrd="0" presId="urn:microsoft.com/office/officeart/2008/layout/HorizontalMultiLevelHierarchy"/>
    <dgm:cxn modelId="{9E87C0A3-815C-4B81-94E4-C329EAF8CA34}" type="presOf" srcId="{1CC5D10B-4402-4141-B9B1-491316F09E44}" destId="{0237946C-BB4D-409C-B205-A44CD16048C8}" srcOrd="0" destOrd="0" presId="urn:microsoft.com/office/officeart/2008/layout/HorizontalMultiLevelHierarchy"/>
    <dgm:cxn modelId="{40EE022B-8A9B-4D75-824C-A35EEC3A26DB}" type="presOf" srcId="{6D7AE910-0E4B-4CF4-9B70-AB20D9B6A645}" destId="{DBA4B705-94BC-4758-A257-5B30903ECCDC}" srcOrd="0" destOrd="0" presId="urn:microsoft.com/office/officeart/2008/layout/HorizontalMultiLevelHierarchy"/>
    <dgm:cxn modelId="{D8C18639-4B0E-49F8-B10E-7FDA34DBEBD7}" type="presOf" srcId="{1856A74D-19C4-4B4A-97F1-40A9AD93053B}" destId="{2C0A73FC-F2D4-472C-B91C-A7C22B3900E6}" srcOrd="1" destOrd="0" presId="urn:microsoft.com/office/officeart/2008/layout/HorizontalMultiLevelHierarchy"/>
    <dgm:cxn modelId="{BE1A4633-95C0-40A9-BA29-05AAFD7CECC6}" srcId="{DC1DADF3-3D9E-4D25-90F6-3AC8425C900E}" destId="{A1875E23-22D8-473A-ADB1-CC9C4D0A1567}" srcOrd="0" destOrd="0" parTransId="{97149B52-E0C5-4901-94E9-AC32E589D5D2}" sibTransId="{56C5C16E-8B8C-4E30-A20D-6770F67400D6}"/>
    <dgm:cxn modelId="{6FF761EA-1FC9-49D9-8FE9-D0B054AB298F}" type="presOf" srcId="{A4F946F6-4449-4D34-813E-92392846A55A}" destId="{4D1FF28F-27E7-4D6F-BDBA-29772F42B6BA}" srcOrd="1" destOrd="0" presId="urn:microsoft.com/office/officeart/2008/layout/HorizontalMultiLevelHierarchy"/>
    <dgm:cxn modelId="{5F07B7B1-6DBF-4D76-B840-9165DEA5DA73}" type="presOf" srcId="{A2EBC1AB-1239-4F25-8885-4EB0E6F86009}" destId="{904CEBEC-36EC-460D-AF3C-F000715A8E3E}" srcOrd="0" destOrd="0" presId="urn:microsoft.com/office/officeart/2008/layout/HorizontalMultiLevelHierarchy"/>
    <dgm:cxn modelId="{AAD09BD6-D004-4776-973E-845294D82AFB}" type="presOf" srcId="{9D36096B-B2C1-46D9-94D9-B42B42EE85A8}" destId="{20DCE009-0485-4E98-B1D5-C45AE5BF65B7}" srcOrd="1" destOrd="0" presId="urn:microsoft.com/office/officeart/2008/layout/HorizontalMultiLevelHierarchy"/>
    <dgm:cxn modelId="{67EDFB51-D472-45F7-B4B0-3F31C23849E4}" type="presOf" srcId="{674937B2-558D-4DFD-90E1-2531474BC82F}" destId="{4D66F4E2-D9F3-469E-919C-A53948D2B503}" srcOrd="0" destOrd="0" presId="urn:microsoft.com/office/officeart/2008/layout/HorizontalMultiLevelHierarchy"/>
    <dgm:cxn modelId="{C7283C06-6718-4F74-A848-6CF02A4603E6}" type="presOf" srcId="{1872FA1F-DAB8-4485-800E-432277005CE0}" destId="{89F49F52-2BC5-4ABE-9683-4AD76E78584D}" srcOrd="0" destOrd="0" presId="urn:microsoft.com/office/officeart/2008/layout/HorizontalMultiLevelHierarchy"/>
    <dgm:cxn modelId="{4E398059-330B-4EFB-9F00-934856DF814C}" type="presOf" srcId="{9D36096B-B2C1-46D9-94D9-B42B42EE85A8}" destId="{4DCA5813-E8C3-4714-82C9-EE215D8707CE}" srcOrd="0" destOrd="0" presId="urn:microsoft.com/office/officeart/2008/layout/HorizontalMultiLevelHierarchy"/>
    <dgm:cxn modelId="{C6B490F8-89F1-4681-A14B-440D13BB19E8}" srcId="{DA262F7B-30D8-46BA-A376-68584C04B4FA}" destId="{674937B2-558D-4DFD-90E1-2531474BC82F}" srcOrd="4" destOrd="0" parTransId="{A4F946F6-4449-4D34-813E-92392846A55A}" sibTransId="{E00DE7D3-8AF3-41F6-97A6-0AC9D2C899CD}"/>
    <dgm:cxn modelId="{90EEF526-62D3-4C5D-AECD-410ACD5D75B7}" type="presOf" srcId="{22CC0212-593F-4E63-9F20-E3A0FA92BBA4}" destId="{44836A61-2E09-4438-866B-CC71DDF9D433}" srcOrd="0" destOrd="0" presId="urn:microsoft.com/office/officeart/2008/layout/HorizontalMultiLevelHierarchy"/>
    <dgm:cxn modelId="{518217E7-F305-4759-BB23-1B6BA845CC42}" type="presOf" srcId="{46EB1C9B-988E-4729-9A71-C4DD0A610401}" destId="{9BEDB0A0-39B4-4617-A462-62F44E86E630}" srcOrd="0" destOrd="0" presId="urn:microsoft.com/office/officeart/2008/layout/HorizontalMultiLevelHierarchy"/>
    <dgm:cxn modelId="{332EBB7D-B982-4E39-A520-47E8A2AC5095}" type="presOf" srcId="{F3B0BE58-E752-4BDD-BC7A-7FA2F7EC1069}" destId="{51FE4609-AEC4-4675-95EC-229B28479D2F}" srcOrd="0" destOrd="0" presId="urn:microsoft.com/office/officeart/2008/layout/HorizontalMultiLevelHierarchy"/>
    <dgm:cxn modelId="{7F96CD6E-9E90-4717-B077-BC891409D63D}" type="presOf" srcId="{A4F946F6-4449-4D34-813E-92392846A55A}" destId="{D474CF3D-2608-45AB-8D95-77796F93F175}" srcOrd="0" destOrd="0" presId="urn:microsoft.com/office/officeart/2008/layout/HorizontalMultiLevelHierarchy"/>
    <dgm:cxn modelId="{ED28DF39-E90C-4126-BA6F-E3573305C3FA}" srcId="{A74CDC79-A29A-424F-9BBF-A657993B392B}" destId="{3D316A45-7ECC-4CEB-9338-4C29BFFF93BE}" srcOrd="1" destOrd="0" parTransId="{6FBAC406-A010-49F5-9114-D2F82F7985AC}" sibTransId="{22DA5FF3-BF67-4F32-86D5-849741C89658}"/>
    <dgm:cxn modelId="{02E18CD6-6945-44F5-9E9B-EEE50D75A950}" type="presOf" srcId="{C8B950E8-2D0F-4731-9B8D-B0BF6125CE96}" destId="{D87508C5-704A-4725-AD0C-6A72446090C3}" srcOrd="1" destOrd="0" presId="urn:microsoft.com/office/officeart/2008/layout/HorizontalMultiLevelHierarchy"/>
    <dgm:cxn modelId="{EFA4593B-90CE-430F-96F8-AFC6388FD8EF}" srcId="{1872FA1F-DAB8-4485-800E-432277005CE0}" destId="{C95EA034-BA87-4EB2-921F-14F672D77108}" srcOrd="3" destOrd="0" parTransId="{775FA06A-8D61-4F8F-A805-CAADCCD2A528}" sibTransId="{5C10E534-3BD6-44EE-8591-986B5B723B9D}"/>
    <dgm:cxn modelId="{223462FD-CC4B-4AFA-AD80-41BE6A9C2CF6}" type="presOf" srcId="{DA262F7B-30D8-46BA-A376-68584C04B4FA}" destId="{399E73AD-4D58-409F-BC7A-E5C17175B6A4}" srcOrd="0" destOrd="0" presId="urn:microsoft.com/office/officeart/2008/layout/HorizontalMultiLevelHierarchy"/>
    <dgm:cxn modelId="{A5F26249-E513-4983-94C7-26CCAD683A01}" type="presOf" srcId="{C95EA034-BA87-4EB2-921F-14F672D77108}" destId="{E0FAE267-B60D-411A-B0D6-05DC2A2FFF29}" srcOrd="0" destOrd="0" presId="urn:microsoft.com/office/officeart/2008/layout/HorizontalMultiLevelHierarchy"/>
    <dgm:cxn modelId="{F0502DBE-FF3B-44A7-AD04-D3D5992B0764}" type="presOf" srcId="{C8B950E8-2D0F-4731-9B8D-B0BF6125CE96}" destId="{1F59EF7F-A5BF-4EC3-9951-C7E623EF38BC}" srcOrd="0" destOrd="0" presId="urn:microsoft.com/office/officeart/2008/layout/HorizontalMultiLevelHierarchy"/>
    <dgm:cxn modelId="{68B070C2-EA20-4DCB-A6A2-DDB57A71A5B9}" srcId="{DC1DADF3-3D9E-4D25-90F6-3AC8425C900E}" destId="{1872FA1F-DAB8-4485-800E-432277005CE0}" srcOrd="1" destOrd="0" parTransId="{A2EBC1AB-1239-4F25-8885-4EB0E6F86009}" sibTransId="{B3A4B7BC-0517-465E-AB83-FEB831A78BAA}"/>
    <dgm:cxn modelId="{D8165778-4243-4BF8-95C8-6DF800C00D83}" type="presOf" srcId="{1856A74D-19C4-4B4A-97F1-40A9AD93053B}" destId="{15D394D4-49EB-4382-905A-60142CAADF96}" srcOrd="0" destOrd="0" presId="urn:microsoft.com/office/officeart/2008/layout/HorizontalMultiLevelHierarchy"/>
    <dgm:cxn modelId="{06E68CD8-99BA-4E17-9425-C5FC06D253C2}" type="presOf" srcId="{DC1DADF3-3D9E-4D25-90F6-3AC8425C900E}" destId="{3C6A552B-3685-4F1B-94D3-11E2A60EFFBD}" srcOrd="0" destOrd="0" presId="urn:microsoft.com/office/officeart/2008/layout/HorizontalMultiLevelHierarchy"/>
    <dgm:cxn modelId="{139B29CD-C853-4F66-8860-9FF8053583CC}" type="presOf" srcId="{1570774A-1DA1-451E-BFBA-C8C4E97F23E0}" destId="{BFE0C406-ED39-4904-B02C-AB79CEC9D013}" srcOrd="0" destOrd="0" presId="urn:microsoft.com/office/officeart/2008/layout/HorizontalMultiLevelHierarchy"/>
    <dgm:cxn modelId="{9B8074D2-2FB4-497B-9806-A4DD3C3BAE39}" type="presOf" srcId="{9E72E323-E4D1-44AE-A662-F8C7F847FC59}" destId="{D1DE1093-E4AF-40A8-8809-F28D07FE7EDD}" srcOrd="0" destOrd="0" presId="urn:microsoft.com/office/officeart/2008/layout/HorizontalMultiLevelHierarchy"/>
    <dgm:cxn modelId="{BF6B6454-4074-4CF5-9587-11C44BAC0567}" srcId="{DA262F7B-30D8-46BA-A376-68584C04B4FA}" destId="{6D768849-1FB7-4EEE-9284-AADE95B9B60D}" srcOrd="2" destOrd="0" parTransId="{3B9DBDA7-48D0-452D-8F04-AFF13D80F8C6}" sibTransId="{8BEE76C4-36E1-4ABE-AEC4-C45C533650E5}"/>
    <dgm:cxn modelId="{4BC798F4-A11F-4E3E-B4A1-5A6E1F9BBAEC}" type="presOf" srcId="{05C13D2C-D11F-4AD5-A6FB-4AE931EA47FE}" destId="{4DED7A22-8464-420E-A8FF-4BB0EA22D6EA}" srcOrd="1" destOrd="0" presId="urn:microsoft.com/office/officeart/2008/layout/HorizontalMultiLevelHierarchy"/>
    <dgm:cxn modelId="{76789233-BF27-42EC-9C13-63C30D0A8A4A}" type="presOf" srcId="{97149B52-E0C5-4901-94E9-AC32E589D5D2}" destId="{1A53F85F-374B-4326-B900-625F01460998}" srcOrd="1" destOrd="0" presId="urn:microsoft.com/office/officeart/2008/layout/HorizontalMultiLevelHierarchy"/>
    <dgm:cxn modelId="{0170BCD6-06BD-43BC-87BB-D80E4E34439F}" type="presOf" srcId="{C391BE0F-EBD2-4F89-963C-A27D9B0B6B30}" destId="{28094FD6-E8DA-4175-B52F-551FF0EDAD13}" srcOrd="0" destOrd="0" presId="urn:microsoft.com/office/officeart/2008/layout/HorizontalMultiLevelHierarchy"/>
    <dgm:cxn modelId="{2E7BEC40-EEF0-49EF-8EA7-A357C1B54BBA}" type="presOf" srcId="{72387E7A-210A-41BE-AF12-734B62A5DC70}" destId="{44638617-AB6F-4A8C-8B27-2392338D54FC}" srcOrd="0" destOrd="0" presId="urn:microsoft.com/office/officeart/2008/layout/HorizontalMultiLevelHierarchy"/>
    <dgm:cxn modelId="{5F4D54D5-22EB-46FD-A650-36C40C123E83}" type="presOf" srcId="{44AB5905-288C-4F6F-8497-320AAD597B0C}" destId="{7B658DDB-AA1B-447C-8869-6F61F4AFA3BC}" srcOrd="0" destOrd="0" presId="urn:microsoft.com/office/officeart/2008/layout/HorizontalMultiLevelHierarchy"/>
    <dgm:cxn modelId="{89805E05-E1B5-4EDE-BF9E-C0447647231D}" type="presOf" srcId="{298CAAE6-694C-4B7B-8A06-B8CA0A56BAB2}" destId="{2D564E76-ABEE-47DE-9068-9B5F01ED99BD}" srcOrd="0" destOrd="0" presId="urn:microsoft.com/office/officeart/2008/layout/HorizontalMultiLevelHierarchy"/>
    <dgm:cxn modelId="{40311BC3-F318-4114-9393-DFB1FF884D0C}" type="presOf" srcId="{A2EBC1AB-1239-4F25-8885-4EB0E6F86009}" destId="{3DD4D0A5-FD3F-444D-9BA6-256CC8E81460}" srcOrd="1" destOrd="0" presId="urn:microsoft.com/office/officeart/2008/layout/HorizontalMultiLevelHierarchy"/>
    <dgm:cxn modelId="{2DFBA171-F34D-413A-ADE5-C074D5278C29}" srcId="{DA262F7B-30D8-46BA-A376-68584C04B4FA}" destId="{1CC5D10B-4402-4141-B9B1-491316F09E44}" srcOrd="3" destOrd="0" parTransId="{6D7AE910-0E4B-4CF4-9B70-AB20D9B6A645}" sibTransId="{3448C3DA-7B64-47E3-93DE-36B6286B9F8D}"/>
    <dgm:cxn modelId="{37EE83CC-299C-45D3-9FD2-32498C410B53}" type="presOf" srcId="{A74CDC79-A29A-424F-9BBF-A657993B392B}" destId="{A888B5D8-9334-4606-AEC7-130CCD586E68}" srcOrd="0" destOrd="0" presId="urn:microsoft.com/office/officeart/2008/layout/HorizontalMultiLevelHierarchy"/>
    <dgm:cxn modelId="{C55C032A-96A8-46E6-B54E-C7E5054885D6}" type="presOf" srcId="{C3878034-2F7C-42C3-88D3-EBC7E8916108}" destId="{5E1A1E45-E051-44A7-9C6E-FDA09C0303DE}" srcOrd="0" destOrd="0" presId="urn:microsoft.com/office/officeart/2008/layout/HorizontalMultiLevelHierarchy"/>
    <dgm:cxn modelId="{3DB822EF-D62A-4A12-8CA1-7360FC96298A}" srcId="{A1875E23-22D8-473A-ADB1-CC9C4D0A1567}" destId="{4E2525B9-A20B-4489-AE88-BDF496A13D06}" srcOrd="2" destOrd="0" parTransId="{714E1E00-C97B-42CF-A0F7-C02704E90025}" sibTransId="{928510A2-F637-4B80-90B8-4265660F423C}"/>
    <dgm:cxn modelId="{32BE8774-8BE4-4505-8007-1398CD30B648}" srcId="{A1875E23-22D8-473A-ADB1-CC9C4D0A1567}" destId="{CD5DCF01-BF5B-4F40-BC1B-97CBC7B9E641}" srcOrd="0" destOrd="0" parTransId="{9E72E323-E4D1-44AE-A662-F8C7F847FC59}" sibTransId="{1E1050E1-F427-448A-9077-09BA5231C041}"/>
    <dgm:cxn modelId="{930B395A-F589-4318-81AE-1BD5A12404F8}" srcId="{1872FA1F-DAB8-4485-800E-432277005CE0}" destId="{A74CDC79-A29A-424F-9BBF-A657993B392B}" srcOrd="1" destOrd="0" parTransId="{298CAAE6-694C-4B7B-8A06-B8CA0A56BAB2}" sibTransId="{392204CA-2EC4-4E58-B4E0-614E9AA289BC}"/>
    <dgm:cxn modelId="{D1A43E0C-7EFF-45BC-B064-DEC4956BD9D1}" type="presOf" srcId="{298CAAE6-694C-4B7B-8A06-B8CA0A56BAB2}" destId="{F9CD8F8D-2FA1-4243-91F9-517C6283B986}" srcOrd="1" destOrd="0" presId="urn:microsoft.com/office/officeart/2008/layout/HorizontalMultiLevelHierarchy"/>
    <dgm:cxn modelId="{335B5614-C2F6-4FFA-A4DF-7851468EB3C6}" type="presOf" srcId="{CD5DCF01-BF5B-4F40-BC1B-97CBC7B9E641}" destId="{4BCE03E3-8D25-4B52-8585-938F07DBD2E3}" srcOrd="0" destOrd="0" presId="urn:microsoft.com/office/officeart/2008/layout/HorizontalMultiLevelHierarchy"/>
    <dgm:cxn modelId="{F39B4158-B407-4411-A4B1-FA495AB7EFAE}" type="presOf" srcId="{6FBAC406-A010-49F5-9114-D2F82F7985AC}" destId="{645DDDFE-02ED-416A-88B1-F4974B9B6762}" srcOrd="0" destOrd="0" presId="urn:microsoft.com/office/officeart/2008/layout/HorizontalMultiLevelHierarchy"/>
    <dgm:cxn modelId="{77CBAB53-88D0-44A8-8B65-C842B49E96C9}" type="presParOf" srcId="{BE69E1F3-46DE-43F6-840A-E29F1716E8A8}" destId="{E3240527-A546-4D93-8421-3FE673BCA711}" srcOrd="0" destOrd="0" presId="urn:microsoft.com/office/officeart/2008/layout/HorizontalMultiLevelHierarchy"/>
    <dgm:cxn modelId="{CDBC1095-BA9A-4AE1-8D24-C441265A1BC6}" type="presParOf" srcId="{E3240527-A546-4D93-8421-3FE673BCA711}" destId="{3C6A552B-3685-4F1B-94D3-11E2A60EFFBD}" srcOrd="0" destOrd="0" presId="urn:microsoft.com/office/officeart/2008/layout/HorizontalMultiLevelHierarchy"/>
    <dgm:cxn modelId="{72878DAE-8720-4E3A-A457-BDBB335DAE88}" type="presParOf" srcId="{E3240527-A546-4D93-8421-3FE673BCA711}" destId="{49E3AB02-82A6-48C2-ADAC-360BD95E0A73}" srcOrd="1" destOrd="0" presId="urn:microsoft.com/office/officeart/2008/layout/HorizontalMultiLevelHierarchy"/>
    <dgm:cxn modelId="{486C8A5C-B42D-4822-AE08-8F7B45ABD3E7}" type="presParOf" srcId="{49E3AB02-82A6-48C2-ADAC-360BD95E0A73}" destId="{A723F1BD-1ABD-4C81-8C55-CFE4B46079E0}" srcOrd="0" destOrd="0" presId="urn:microsoft.com/office/officeart/2008/layout/HorizontalMultiLevelHierarchy"/>
    <dgm:cxn modelId="{6517C05A-C392-470E-BFFE-3BDA4B03B4D8}" type="presParOf" srcId="{A723F1BD-1ABD-4C81-8C55-CFE4B46079E0}" destId="{1A53F85F-374B-4326-B900-625F01460998}" srcOrd="0" destOrd="0" presId="urn:microsoft.com/office/officeart/2008/layout/HorizontalMultiLevelHierarchy"/>
    <dgm:cxn modelId="{415AE35E-A7A5-44DE-82D3-726812A01026}" type="presParOf" srcId="{49E3AB02-82A6-48C2-ADAC-360BD95E0A73}" destId="{709BB1E0-D2F0-43D1-AE11-A168956F1D67}" srcOrd="1" destOrd="0" presId="urn:microsoft.com/office/officeart/2008/layout/HorizontalMultiLevelHierarchy"/>
    <dgm:cxn modelId="{A68BC081-99A9-4A5E-B68E-8741C23C16FB}" type="presParOf" srcId="{709BB1E0-D2F0-43D1-AE11-A168956F1D67}" destId="{338F8F69-5263-4168-A943-47809BDACBF8}" srcOrd="0" destOrd="0" presId="urn:microsoft.com/office/officeart/2008/layout/HorizontalMultiLevelHierarchy"/>
    <dgm:cxn modelId="{793C2ECE-EC20-4994-AD53-6583760F052F}" type="presParOf" srcId="{709BB1E0-D2F0-43D1-AE11-A168956F1D67}" destId="{ABB7151F-2033-4518-96A8-415A1C2EE840}" srcOrd="1" destOrd="0" presId="urn:microsoft.com/office/officeart/2008/layout/HorizontalMultiLevelHierarchy"/>
    <dgm:cxn modelId="{E26E48B9-B744-463E-A0FE-E1BCCDF9CEE4}" type="presParOf" srcId="{ABB7151F-2033-4518-96A8-415A1C2EE840}" destId="{D1DE1093-E4AF-40A8-8809-F28D07FE7EDD}" srcOrd="0" destOrd="0" presId="urn:microsoft.com/office/officeart/2008/layout/HorizontalMultiLevelHierarchy"/>
    <dgm:cxn modelId="{F7056436-B1F4-471A-A050-A1984ADB2A0F}" type="presParOf" srcId="{D1DE1093-E4AF-40A8-8809-F28D07FE7EDD}" destId="{41F9D5FC-0CBA-44DE-986B-3D72780A4771}" srcOrd="0" destOrd="0" presId="urn:microsoft.com/office/officeart/2008/layout/HorizontalMultiLevelHierarchy"/>
    <dgm:cxn modelId="{905CBBC4-DD8D-4FDF-B607-966938859252}" type="presParOf" srcId="{ABB7151F-2033-4518-96A8-415A1C2EE840}" destId="{A3E25354-9DEB-4AF9-BEB0-65062F470A90}" srcOrd="1" destOrd="0" presId="urn:microsoft.com/office/officeart/2008/layout/HorizontalMultiLevelHierarchy"/>
    <dgm:cxn modelId="{B3686461-FDDF-483C-9074-EF5DF06719A6}" type="presParOf" srcId="{A3E25354-9DEB-4AF9-BEB0-65062F470A90}" destId="{4BCE03E3-8D25-4B52-8585-938F07DBD2E3}" srcOrd="0" destOrd="0" presId="urn:microsoft.com/office/officeart/2008/layout/HorizontalMultiLevelHierarchy"/>
    <dgm:cxn modelId="{EADA70FE-4D68-47CD-B866-82CF3C0484E2}" type="presParOf" srcId="{A3E25354-9DEB-4AF9-BEB0-65062F470A90}" destId="{CBF4EE27-19F8-4F80-B67E-594A7A93641B}" srcOrd="1" destOrd="0" presId="urn:microsoft.com/office/officeart/2008/layout/HorizontalMultiLevelHierarchy"/>
    <dgm:cxn modelId="{8FA3950F-4B44-41FB-86D7-64D6D95D1A70}" type="presParOf" srcId="{ABB7151F-2033-4518-96A8-415A1C2EE840}" destId="{51FE4609-AEC4-4675-95EC-229B28479D2F}" srcOrd="2" destOrd="0" presId="urn:microsoft.com/office/officeart/2008/layout/HorizontalMultiLevelHierarchy"/>
    <dgm:cxn modelId="{3BEFD7E7-24E4-44B0-95E2-0895BF7C7B2F}" type="presParOf" srcId="{51FE4609-AEC4-4675-95EC-229B28479D2F}" destId="{AB3433FA-B732-44B2-A1DF-F002FA0FFC6A}" srcOrd="0" destOrd="0" presId="urn:microsoft.com/office/officeart/2008/layout/HorizontalMultiLevelHierarchy"/>
    <dgm:cxn modelId="{922C7A25-D4A2-4C93-B704-9B0FB329EFA9}" type="presParOf" srcId="{ABB7151F-2033-4518-96A8-415A1C2EE840}" destId="{A11E7D18-104D-488A-AB2D-5D83F578DA9E}" srcOrd="3" destOrd="0" presId="urn:microsoft.com/office/officeart/2008/layout/HorizontalMultiLevelHierarchy"/>
    <dgm:cxn modelId="{4A07DA97-6D25-4AD2-8F63-E11D79E8416E}" type="presParOf" srcId="{A11E7D18-104D-488A-AB2D-5D83F578DA9E}" destId="{28094FD6-E8DA-4175-B52F-551FF0EDAD13}" srcOrd="0" destOrd="0" presId="urn:microsoft.com/office/officeart/2008/layout/HorizontalMultiLevelHierarchy"/>
    <dgm:cxn modelId="{2E635399-853B-4B33-9EC0-EEAEF544F1D5}" type="presParOf" srcId="{A11E7D18-104D-488A-AB2D-5D83F578DA9E}" destId="{7A8D3C32-8B47-427B-99D7-3F66A51EED19}" srcOrd="1" destOrd="0" presId="urn:microsoft.com/office/officeart/2008/layout/HorizontalMultiLevelHierarchy"/>
    <dgm:cxn modelId="{474005CE-F50A-492E-B17A-D5FB0A85CC40}" type="presParOf" srcId="{ABB7151F-2033-4518-96A8-415A1C2EE840}" destId="{F917219E-A098-45A0-BACD-8C1447B49487}" srcOrd="4" destOrd="0" presId="urn:microsoft.com/office/officeart/2008/layout/HorizontalMultiLevelHierarchy"/>
    <dgm:cxn modelId="{CD0D2BA4-209A-417D-B51C-D30943967BF5}" type="presParOf" srcId="{F917219E-A098-45A0-BACD-8C1447B49487}" destId="{10551DA0-5458-4CFE-BE58-90C8DEABE57A}" srcOrd="0" destOrd="0" presId="urn:microsoft.com/office/officeart/2008/layout/HorizontalMultiLevelHierarchy"/>
    <dgm:cxn modelId="{EA8349F9-92CC-4DAE-8451-B3E32E9AD79C}" type="presParOf" srcId="{ABB7151F-2033-4518-96A8-415A1C2EE840}" destId="{53819574-970E-4C1C-B58C-FAF25FA9FF0C}" srcOrd="5" destOrd="0" presId="urn:microsoft.com/office/officeart/2008/layout/HorizontalMultiLevelHierarchy"/>
    <dgm:cxn modelId="{F02F2B46-EFA8-45F5-A53E-A53008EB971F}" type="presParOf" srcId="{53819574-970E-4C1C-B58C-FAF25FA9FF0C}" destId="{728C0247-FA15-4055-B374-16EF22D0CE1B}" srcOrd="0" destOrd="0" presId="urn:microsoft.com/office/officeart/2008/layout/HorizontalMultiLevelHierarchy"/>
    <dgm:cxn modelId="{155DB8A5-A3A0-49BD-A83E-B82A3DC0625A}" type="presParOf" srcId="{53819574-970E-4C1C-B58C-FAF25FA9FF0C}" destId="{C4B57D57-1870-4AF4-B7B1-C3AC5206952D}" srcOrd="1" destOrd="0" presId="urn:microsoft.com/office/officeart/2008/layout/HorizontalMultiLevelHierarchy"/>
    <dgm:cxn modelId="{5890C504-2252-4BDC-98DD-93FACDB7AA9B}" type="presParOf" srcId="{ABB7151F-2033-4518-96A8-415A1C2EE840}" destId="{15D394D4-49EB-4382-905A-60142CAADF96}" srcOrd="6" destOrd="0" presId="urn:microsoft.com/office/officeart/2008/layout/HorizontalMultiLevelHierarchy"/>
    <dgm:cxn modelId="{BC036975-35CD-4FD4-8321-659A8A58FACF}" type="presParOf" srcId="{15D394D4-49EB-4382-905A-60142CAADF96}" destId="{2C0A73FC-F2D4-472C-B91C-A7C22B3900E6}" srcOrd="0" destOrd="0" presId="urn:microsoft.com/office/officeart/2008/layout/HorizontalMultiLevelHierarchy"/>
    <dgm:cxn modelId="{4A75F8B4-EDF3-4C90-8EF1-A664199A1695}" type="presParOf" srcId="{ABB7151F-2033-4518-96A8-415A1C2EE840}" destId="{41181173-2FE6-43B2-A483-7ED49B5FC176}" srcOrd="7" destOrd="0" presId="urn:microsoft.com/office/officeart/2008/layout/HorizontalMultiLevelHierarchy"/>
    <dgm:cxn modelId="{3E0F50E0-9965-4C08-9636-4E3A941CA0E8}" type="presParOf" srcId="{41181173-2FE6-43B2-A483-7ED49B5FC176}" destId="{5F15E5BF-4FA9-4DE9-AEC5-6A5B179020AE}" srcOrd="0" destOrd="0" presId="urn:microsoft.com/office/officeart/2008/layout/HorizontalMultiLevelHierarchy"/>
    <dgm:cxn modelId="{E1608A6C-032F-4D09-8393-980E379A443E}" type="presParOf" srcId="{41181173-2FE6-43B2-A483-7ED49B5FC176}" destId="{5B85020B-093A-4438-88BC-B9140D09B6A8}" srcOrd="1" destOrd="0" presId="urn:microsoft.com/office/officeart/2008/layout/HorizontalMultiLevelHierarchy"/>
    <dgm:cxn modelId="{9B2E3B88-E559-402D-B351-FAC04D536643}" type="presParOf" srcId="{49E3AB02-82A6-48C2-ADAC-360BD95E0A73}" destId="{904CEBEC-36EC-460D-AF3C-F000715A8E3E}" srcOrd="2" destOrd="0" presId="urn:microsoft.com/office/officeart/2008/layout/HorizontalMultiLevelHierarchy"/>
    <dgm:cxn modelId="{BF95F073-6115-4055-9E0A-9B14EF37D946}" type="presParOf" srcId="{904CEBEC-36EC-460D-AF3C-F000715A8E3E}" destId="{3DD4D0A5-FD3F-444D-9BA6-256CC8E81460}" srcOrd="0" destOrd="0" presId="urn:microsoft.com/office/officeart/2008/layout/HorizontalMultiLevelHierarchy"/>
    <dgm:cxn modelId="{B73D8FD9-11D8-4F68-9FDE-1FC23FA59526}" type="presParOf" srcId="{49E3AB02-82A6-48C2-ADAC-360BD95E0A73}" destId="{6647A631-B925-4439-B412-61E8D24C2CE7}" srcOrd="3" destOrd="0" presId="urn:microsoft.com/office/officeart/2008/layout/HorizontalMultiLevelHierarchy"/>
    <dgm:cxn modelId="{13B26362-ED63-43E1-9727-3A4B9EAEC7A5}" type="presParOf" srcId="{6647A631-B925-4439-B412-61E8D24C2CE7}" destId="{89F49F52-2BC5-4ABE-9683-4AD76E78584D}" srcOrd="0" destOrd="0" presId="urn:microsoft.com/office/officeart/2008/layout/HorizontalMultiLevelHierarchy"/>
    <dgm:cxn modelId="{7C88F0CB-974E-461D-9C87-2AF62CD0F1D3}" type="presParOf" srcId="{6647A631-B925-4439-B412-61E8D24C2CE7}" destId="{22169251-DDE4-427C-9109-756F33570E2F}" srcOrd="1" destOrd="0" presId="urn:microsoft.com/office/officeart/2008/layout/HorizontalMultiLevelHierarchy"/>
    <dgm:cxn modelId="{778834E6-1317-4F6A-8975-C677022197FE}" type="presParOf" srcId="{22169251-DDE4-427C-9109-756F33570E2F}" destId="{5E1A1E45-E051-44A7-9C6E-FDA09C0303DE}" srcOrd="0" destOrd="0" presId="urn:microsoft.com/office/officeart/2008/layout/HorizontalMultiLevelHierarchy"/>
    <dgm:cxn modelId="{E4402154-D03D-4152-AEF7-778479C27844}" type="presParOf" srcId="{5E1A1E45-E051-44A7-9C6E-FDA09C0303DE}" destId="{48A30204-F639-4EAF-9974-93DDFB787000}" srcOrd="0" destOrd="0" presId="urn:microsoft.com/office/officeart/2008/layout/HorizontalMultiLevelHierarchy"/>
    <dgm:cxn modelId="{18C26D48-CCFA-46DF-A31A-102D34E3318D}" type="presParOf" srcId="{22169251-DDE4-427C-9109-756F33570E2F}" destId="{2D3E6FAE-41B7-4696-B55D-0A4DF9F58B83}" srcOrd="1" destOrd="0" presId="urn:microsoft.com/office/officeart/2008/layout/HorizontalMultiLevelHierarchy"/>
    <dgm:cxn modelId="{60B0F710-8514-4E9C-BCC2-D830B458FE20}" type="presParOf" srcId="{2D3E6FAE-41B7-4696-B55D-0A4DF9F58B83}" destId="{B6D76A97-A26E-4650-85B3-2195A019A767}" srcOrd="0" destOrd="0" presId="urn:microsoft.com/office/officeart/2008/layout/HorizontalMultiLevelHierarchy"/>
    <dgm:cxn modelId="{E0E74FC4-2235-4DF8-A432-9833BB54AC59}" type="presParOf" srcId="{2D3E6FAE-41B7-4696-B55D-0A4DF9F58B83}" destId="{441D3719-200E-4692-A306-6A5B2BAA6EF3}" srcOrd="1" destOrd="0" presId="urn:microsoft.com/office/officeart/2008/layout/HorizontalMultiLevelHierarchy"/>
    <dgm:cxn modelId="{7FA89874-A390-4353-8A0C-BB3B851AA480}" type="presParOf" srcId="{441D3719-200E-4692-A306-6A5B2BAA6EF3}" destId="{44836A61-2E09-4438-866B-CC71DDF9D433}" srcOrd="0" destOrd="0" presId="urn:microsoft.com/office/officeart/2008/layout/HorizontalMultiLevelHierarchy"/>
    <dgm:cxn modelId="{1B044445-9387-427A-9B9F-0F28E2EA51FE}" type="presParOf" srcId="{44836A61-2E09-4438-866B-CC71DDF9D433}" destId="{99196281-EA89-44B4-B7E6-C33601F11529}" srcOrd="0" destOrd="0" presId="urn:microsoft.com/office/officeart/2008/layout/HorizontalMultiLevelHierarchy"/>
    <dgm:cxn modelId="{AB9C137D-3A81-4258-B7EB-0D1832570F8B}" type="presParOf" srcId="{441D3719-200E-4692-A306-6A5B2BAA6EF3}" destId="{D541FE5A-C53D-461F-AC85-0071072A9332}" srcOrd="1" destOrd="0" presId="urn:microsoft.com/office/officeart/2008/layout/HorizontalMultiLevelHierarchy"/>
    <dgm:cxn modelId="{3CC08A68-7ABA-411D-85F8-A22A39443C24}" type="presParOf" srcId="{D541FE5A-C53D-461F-AC85-0071072A9332}" destId="{FE461665-898F-4316-A309-A70C6116F14F}" srcOrd="0" destOrd="0" presId="urn:microsoft.com/office/officeart/2008/layout/HorizontalMultiLevelHierarchy"/>
    <dgm:cxn modelId="{5B96E071-6907-4492-A447-8562E3F6C250}" type="presParOf" srcId="{D541FE5A-C53D-461F-AC85-0071072A9332}" destId="{C1E06B6F-697C-4F25-A690-2B55E08307F7}" srcOrd="1" destOrd="0" presId="urn:microsoft.com/office/officeart/2008/layout/HorizontalMultiLevelHierarchy"/>
    <dgm:cxn modelId="{AE18E87C-675C-4F0C-95DD-080DE6D9D202}" type="presParOf" srcId="{441D3719-200E-4692-A306-6A5B2BAA6EF3}" destId="{4DCA5813-E8C3-4714-82C9-EE215D8707CE}" srcOrd="2" destOrd="0" presId="urn:microsoft.com/office/officeart/2008/layout/HorizontalMultiLevelHierarchy"/>
    <dgm:cxn modelId="{416E968A-36C4-4927-909D-1D47A1B6F798}" type="presParOf" srcId="{4DCA5813-E8C3-4714-82C9-EE215D8707CE}" destId="{20DCE009-0485-4E98-B1D5-C45AE5BF65B7}" srcOrd="0" destOrd="0" presId="urn:microsoft.com/office/officeart/2008/layout/HorizontalMultiLevelHierarchy"/>
    <dgm:cxn modelId="{1D47A03C-409E-45C0-9661-23D9B553F1AD}" type="presParOf" srcId="{441D3719-200E-4692-A306-6A5B2BAA6EF3}" destId="{AC7AAF25-20D3-4BF1-B81E-466A1F376353}" srcOrd="3" destOrd="0" presId="urn:microsoft.com/office/officeart/2008/layout/HorizontalMultiLevelHierarchy"/>
    <dgm:cxn modelId="{AF4E9140-EDC7-42BC-9EB5-2DB1AA3AFC89}" type="presParOf" srcId="{AC7AAF25-20D3-4BF1-B81E-466A1F376353}" destId="{44638617-AB6F-4A8C-8B27-2392338D54FC}" srcOrd="0" destOrd="0" presId="urn:microsoft.com/office/officeart/2008/layout/HorizontalMultiLevelHierarchy"/>
    <dgm:cxn modelId="{21C4E8F4-86BF-4353-B390-B6EFEC454340}" type="presParOf" srcId="{AC7AAF25-20D3-4BF1-B81E-466A1F376353}" destId="{7A3A4CAE-B8EE-4DB3-91A9-AC9BE5B5DA40}" srcOrd="1" destOrd="0" presId="urn:microsoft.com/office/officeart/2008/layout/HorizontalMultiLevelHierarchy"/>
    <dgm:cxn modelId="{A91BCF9B-CFA6-45A3-A560-4EA5EB494301}" type="presParOf" srcId="{22169251-DDE4-427C-9109-756F33570E2F}" destId="{2D564E76-ABEE-47DE-9068-9B5F01ED99BD}" srcOrd="2" destOrd="0" presId="urn:microsoft.com/office/officeart/2008/layout/HorizontalMultiLevelHierarchy"/>
    <dgm:cxn modelId="{72B49127-2ABD-441D-B97E-D01E15EFA8F9}" type="presParOf" srcId="{2D564E76-ABEE-47DE-9068-9B5F01ED99BD}" destId="{F9CD8F8D-2FA1-4243-91F9-517C6283B986}" srcOrd="0" destOrd="0" presId="urn:microsoft.com/office/officeart/2008/layout/HorizontalMultiLevelHierarchy"/>
    <dgm:cxn modelId="{CE27C260-EE90-4B67-8502-78A97E85A615}" type="presParOf" srcId="{22169251-DDE4-427C-9109-756F33570E2F}" destId="{01C2EE6A-E87C-4CCD-87B6-CA17296034C5}" srcOrd="3" destOrd="0" presId="urn:microsoft.com/office/officeart/2008/layout/HorizontalMultiLevelHierarchy"/>
    <dgm:cxn modelId="{306BD5AA-E6D1-4F69-A7C0-1327AE27D863}" type="presParOf" srcId="{01C2EE6A-E87C-4CCD-87B6-CA17296034C5}" destId="{A888B5D8-9334-4606-AEC7-130CCD586E68}" srcOrd="0" destOrd="0" presId="urn:microsoft.com/office/officeart/2008/layout/HorizontalMultiLevelHierarchy"/>
    <dgm:cxn modelId="{23BFA009-0BB5-4EB8-B77A-8A2CAA1DBF23}" type="presParOf" srcId="{01C2EE6A-E87C-4CCD-87B6-CA17296034C5}" destId="{194D43A5-CFAD-4854-B8EE-D269A1431990}" srcOrd="1" destOrd="0" presId="urn:microsoft.com/office/officeart/2008/layout/HorizontalMultiLevelHierarchy"/>
    <dgm:cxn modelId="{DBBA09F8-9600-44D1-8AA5-16663F0968E7}" type="presParOf" srcId="{194D43A5-CFAD-4854-B8EE-D269A1431990}" destId="{BFE0C406-ED39-4904-B02C-AB79CEC9D013}" srcOrd="0" destOrd="0" presId="urn:microsoft.com/office/officeart/2008/layout/HorizontalMultiLevelHierarchy"/>
    <dgm:cxn modelId="{0298465F-8525-4BBD-812B-D11086505CA1}" type="presParOf" srcId="{BFE0C406-ED39-4904-B02C-AB79CEC9D013}" destId="{BFA43771-8231-4BA3-B20A-52E9B998A550}" srcOrd="0" destOrd="0" presId="urn:microsoft.com/office/officeart/2008/layout/HorizontalMultiLevelHierarchy"/>
    <dgm:cxn modelId="{466A278A-4825-4C5D-AFD6-A98FFB16149D}" type="presParOf" srcId="{194D43A5-CFAD-4854-B8EE-D269A1431990}" destId="{1B113811-1D4F-4481-8EB7-881FE12EC6E7}" srcOrd="1" destOrd="0" presId="urn:microsoft.com/office/officeart/2008/layout/HorizontalMultiLevelHierarchy"/>
    <dgm:cxn modelId="{74B2794E-B13E-432C-A430-EE4EFE972D84}" type="presParOf" srcId="{1B113811-1D4F-4481-8EB7-881FE12EC6E7}" destId="{34547B90-3446-47BE-A6BB-9C3A475ACFA7}" srcOrd="0" destOrd="0" presId="urn:microsoft.com/office/officeart/2008/layout/HorizontalMultiLevelHierarchy"/>
    <dgm:cxn modelId="{CDB547D8-AE7C-4C8F-A0FC-775E7891F980}" type="presParOf" srcId="{1B113811-1D4F-4481-8EB7-881FE12EC6E7}" destId="{8D50031D-243D-44C1-B536-A5D9EEF86F32}" srcOrd="1" destOrd="0" presId="urn:microsoft.com/office/officeart/2008/layout/HorizontalMultiLevelHierarchy"/>
    <dgm:cxn modelId="{C9ACB135-C54E-48B2-8E03-38D4530068F8}" type="presParOf" srcId="{194D43A5-CFAD-4854-B8EE-D269A1431990}" destId="{645DDDFE-02ED-416A-88B1-F4974B9B6762}" srcOrd="2" destOrd="0" presId="urn:microsoft.com/office/officeart/2008/layout/HorizontalMultiLevelHierarchy"/>
    <dgm:cxn modelId="{7BE11E31-E178-4276-B7F2-E3410EB407D8}" type="presParOf" srcId="{645DDDFE-02ED-416A-88B1-F4974B9B6762}" destId="{E8C3E4F9-C448-4313-9E4D-825BAA2033D1}" srcOrd="0" destOrd="0" presId="urn:microsoft.com/office/officeart/2008/layout/HorizontalMultiLevelHierarchy"/>
    <dgm:cxn modelId="{03142D2E-C59A-4DC9-8315-4EA5511D4560}" type="presParOf" srcId="{194D43A5-CFAD-4854-B8EE-D269A1431990}" destId="{3C5F9B2B-529A-4903-9DBD-6057CBD96577}" srcOrd="3" destOrd="0" presId="urn:microsoft.com/office/officeart/2008/layout/HorizontalMultiLevelHierarchy"/>
    <dgm:cxn modelId="{8F018EC0-E380-4662-AB56-2A7A83067509}" type="presParOf" srcId="{3C5F9B2B-529A-4903-9DBD-6057CBD96577}" destId="{7BEE6686-E300-4B18-8F64-C3801BD3D04D}" srcOrd="0" destOrd="0" presId="urn:microsoft.com/office/officeart/2008/layout/HorizontalMultiLevelHierarchy"/>
    <dgm:cxn modelId="{CD31016A-B960-4D13-B9D9-E6B619FFE8FC}" type="presParOf" srcId="{3C5F9B2B-529A-4903-9DBD-6057CBD96577}" destId="{A870752C-8153-4A6F-86B0-17F16AB3D80B}" srcOrd="1" destOrd="0" presId="urn:microsoft.com/office/officeart/2008/layout/HorizontalMultiLevelHierarchy"/>
    <dgm:cxn modelId="{1D0483FC-C710-41A3-BAA7-CD5ADFB64103}" type="presParOf" srcId="{22169251-DDE4-427C-9109-756F33570E2F}" destId="{1F59EF7F-A5BF-4EC3-9951-C7E623EF38BC}" srcOrd="4" destOrd="0" presId="urn:microsoft.com/office/officeart/2008/layout/HorizontalMultiLevelHierarchy"/>
    <dgm:cxn modelId="{D0BA7563-F461-4368-906A-90FF8DBCEF20}" type="presParOf" srcId="{1F59EF7F-A5BF-4EC3-9951-C7E623EF38BC}" destId="{D87508C5-704A-4725-AD0C-6A72446090C3}" srcOrd="0" destOrd="0" presId="urn:microsoft.com/office/officeart/2008/layout/HorizontalMultiLevelHierarchy"/>
    <dgm:cxn modelId="{3CF66918-B014-42F6-B835-C08D63B5F54A}" type="presParOf" srcId="{22169251-DDE4-427C-9109-756F33570E2F}" destId="{386AE312-2747-4D58-A0E0-C455D1BBA274}" srcOrd="5" destOrd="0" presId="urn:microsoft.com/office/officeart/2008/layout/HorizontalMultiLevelHierarchy"/>
    <dgm:cxn modelId="{0E238DC1-9BF0-46CD-9DDA-5A462FCEBB4E}" type="presParOf" srcId="{386AE312-2747-4D58-A0E0-C455D1BBA274}" destId="{A6CC06E4-6237-4931-BA52-8CEB9FC07B09}" srcOrd="0" destOrd="0" presId="urn:microsoft.com/office/officeart/2008/layout/HorizontalMultiLevelHierarchy"/>
    <dgm:cxn modelId="{F8C6DF23-37BA-49C8-BA87-6E81CD4E8BEE}" type="presParOf" srcId="{386AE312-2747-4D58-A0E0-C455D1BBA274}" destId="{CAB75543-6724-4B9F-B4AD-8CB6DF76FB95}" srcOrd="1" destOrd="0" presId="urn:microsoft.com/office/officeart/2008/layout/HorizontalMultiLevelHierarchy"/>
    <dgm:cxn modelId="{B8AC5AA6-B747-40A7-985D-1C538321AD36}" type="presParOf" srcId="{22169251-DDE4-427C-9109-756F33570E2F}" destId="{BEB41DAD-8DBC-4FD9-B69F-A94BC0156159}" srcOrd="6" destOrd="0" presId="urn:microsoft.com/office/officeart/2008/layout/HorizontalMultiLevelHierarchy"/>
    <dgm:cxn modelId="{57229279-F991-4B80-9880-DD8EFBB8B27D}" type="presParOf" srcId="{BEB41DAD-8DBC-4FD9-B69F-A94BC0156159}" destId="{3D680CD3-CA8D-45D0-BF8A-3FCEC9F39AB9}" srcOrd="0" destOrd="0" presId="urn:microsoft.com/office/officeart/2008/layout/HorizontalMultiLevelHierarchy"/>
    <dgm:cxn modelId="{9B0572BD-B006-4699-8332-96D0D41DBAFA}" type="presParOf" srcId="{22169251-DDE4-427C-9109-756F33570E2F}" destId="{CB73D97C-0739-45BD-9701-1F5C691F5DAB}" srcOrd="7" destOrd="0" presId="urn:microsoft.com/office/officeart/2008/layout/HorizontalMultiLevelHierarchy"/>
    <dgm:cxn modelId="{5546F158-DB95-47AD-98C7-F79B2A0F453B}" type="presParOf" srcId="{CB73D97C-0739-45BD-9701-1F5C691F5DAB}" destId="{E0FAE267-B60D-411A-B0D6-05DC2A2FFF29}" srcOrd="0" destOrd="0" presId="urn:microsoft.com/office/officeart/2008/layout/HorizontalMultiLevelHierarchy"/>
    <dgm:cxn modelId="{FA10480B-3D20-4B11-954B-0BD06A08377E}" type="presParOf" srcId="{CB73D97C-0739-45BD-9701-1F5C691F5DAB}" destId="{6749133C-8231-4346-980C-2D756B3B08EB}" srcOrd="1" destOrd="0" presId="urn:microsoft.com/office/officeart/2008/layout/HorizontalMultiLevelHierarchy"/>
    <dgm:cxn modelId="{AEFC9E07-663F-4524-B559-3A37A14563CF}" type="presParOf" srcId="{49E3AB02-82A6-48C2-ADAC-360BD95E0A73}" destId="{7B658DDB-AA1B-447C-8869-6F61F4AFA3BC}" srcOrd="4" destOrd="0" presId="urn:microsoft.com/office/officeart/2008/layout/HorizontalMultiLevelHierarchy"/>
    <dgm:cxn modelId="{85B5D646-2D64-4C83-9AA6-AEDE65610876}" type="presParOf" srcId="{7B658DDB-AA1B-447C-8869-6F61F4AFA3BC}" destId="{2996A694-EEA3-4F27-88E4-A0B68D289938}" srcOrd="0" destOrd="0" presId="urn:microsoft.com/office/officeart/2008/layout/HorizontalMultiLevelHierarchy"/>
    <dgm:cxn modelId="{86AE12A3-F566-43DC-9970-4C4622647D87}" type="presParOf" srcId="{49E3AB02-82A6-48C2-ADAC-360BD95E0A73}" destId="{195C61C2-96EB-4E58-90E5-6C4F1BEE94EA}" srcOrd="5" destOrd="0" presId="urn:microsoft.com/office/officeart/2008/layout/HorizontalMultiLevelHierarchy"/>
    <dgm:cxn modelId="{2B81F43C-AF88-41CC-8E44-096FD9300675}" type="presParOf" srcId="{195C61C2-96EB-4E58-90E5-6C4F1BEE94EA}" destId="{399E73AD-4D58-409F-BC7A-E5C17175B6A4}" srcOrd="0" destOrd="0" presId="urn:microsoft.com/office/officeart/2008/layout/HorizontalMultiLevelHierarchy"/>
    <dgm:cxn modelId="{B2967DEE-40B7-483E-83A2-4A24B4CFF1B8}" type="presParOf" srcId="{195C61C2-96EB-4E58-90E5-6C4F1BEE94EA}" destId="{91D82DE5-BDA0-4EAA-A32E-658AD1A3BCBE}" srcOrd="1" destOrd="0" presId="urn:microsoft.com/office/officeart/2008/layout/HorizontalMultiLevelHierarchy"/>
    <dgm:cxn modelId="{4F05294F-D9FC-438A-BC41-1A5580C7F3CC}" type="presParOf" srcId="{91D82DE5-BDA0-4EAA-A32E-658AD1A3BCBE}" destId="{62707781-222E-4849-B430-54142FD1A0F4}" srcOrd="0" destOrd="0" presId="urn:microsoft.com/office/officeart/2008/layout/HorizontalMultiLevelHierarchy"/>
    <dgm:cxn modelId="{52EC48A9-6EBD-404D-AED3-61270D6EBB41}" type="presParOf" srcId="{62707781-222E-4849-B430-54142FD1A0F4}" destId="{4DED7A22-8464-420E-A8FF-4BB0EA22D6EA}" srcOrd="0" destOrd="0" presId="urn:microsoft.com/office/officeart/2008/layout/HorizontalMultiLevelHierarchy"/>
    <dgm:cxn modelId="{90716472-1BD9-44EE-B4B6-6A8505AA07BE}" type="presParOf" srcId="{91D82DE5-BDA0-4EAA-A32E-658AD1A3BCBE}" destId="{D144AED9-38B0-4B79-B5C7-D3FA56393A23}" srcOrd="1" destOrd="0" presId="urn:microsoft.com/office/officeart/2008/layout/HorizontalMultiLevelHierarchy"/>
    <dgm:cxn modelId="{4D8C58DA-8DF7-48FD-9C5B-91B1A638613C}" type="presParOf" srcId="{D144AED9-38B0-4B79-B5C7-D3FA56393A23}" destId="{9BEDB0A0-39B4-4617-A462-62F44E86E630}" srcOrd="0" destOrd="0" presId="urn:microsoft.com/office/officeart/2008/layout/HorizontalMultiLevelHierarchy"/>
    <dgm:cxn modelId="{72157E9B-8E9F-4082-B90E-B8A09551A1E2}" type="presParOf" srcId="{D144AED9-38B0-4B79-B5C7-D3FA56393A23}" destId="{E1A49A6C-4A75-4E11-AC62-63BC99F9B0C9}" srcOrd="1" destOrd="0" presId="urn:microsoft.com/office/officeart/2008/layout/HorizontalMultiLevelHierarchy"/>
    <dgm:cxn modelId="{A57AEE7A-B9C4-4D75-834D-7730360FAC43}" type="presParOf" srcId="{91D82DE5-BDA0-4EAA-A32E-658AD1A3BCBE}" destId="{D5DBCA1A-C11F-4C6F-9D99-E69BDC9D0560}" srcOrd="2" destOrd="0" presId="urn:microsoft.com/office/officeart/2008/layout/HorizontalMultiLevelHierarchy"/>
    <dgm:cxn modelId="{DB28CACE-FB23-462D-AC50-EE642975DE65}" type="presParOf" srcId="{D5DBCA1A-C11F-4C6F-9D99-E69BDC9D0560}" destId="{C2EFB5CC-416E-4DF2-9DC2-BB0B0EE24E15}" srcOrd="0" destOrd="0" presId="urn:microsoft.com/office/officeart/2008/layout/HorizontalMultiLevelHierarchy"/>
    <dgm:cxn modelId="{4F4E1DC8-9D8C-4D6D-B707-55BDFBFBABB4}" type="presParOf" srcId="{91D82DE5-BDA0-4EAA-A32E-658AD1A3BCBE}" destId="{33BD02A2-493D-40C7-AF8D-562024579C2E}" srcOrd="3" destOrd="0" presId="urn:microsoft.com/office/officeart/2008/layout/HorizontalMultiLevelHierarchy"/>
    <dgm:cxn modelId="{8633E397-9E0E-4427-B40F-D48608E95B05}" type="presParOf" srcId="{33BD02A2-493D-40C7-AF8D-562024579C2E}" destId="{598BB2C5-D028-4BC3-A558-E0013436C1DE}" srcOrd="0" destOrd="0" presId="urn:microsoft.com/office/officeart/2008/layout/HorizontalMultiLevelHierarchy"/>
    <dgm:cxn modelId="{72F4D5BA-9486-4BC4-A119-B5D13F9781E6}" type="presParOf" srcId="{33BD02A2-493D-40C7-AF8D-562024579C2E}" destId="{34B75684-0100-47BB-8F4C-6FC0DF9FE78D}" srcOrd="1" destOrd="0" presId="urn:microsoft.com/office/officeart/2008/layout/HorizontalMultiLevelHierarchy"/>
    <dgm:cxn modelId="{7B755C34-E12B-4CB9-ADDD-2F686ED2214D}" type="presParOf" srcId="{91D82DE5-BDA0-4EAA-A32E-658AD1A3BCBE}" destId="{BFB3CAAB-AC04-4978-B716-D2857617F4E3}" srcOrd="4" destOrd="0" presId="urn:microsoft.com/office/officeart/2008/layout/HorizontalMultiLevelHierarchy"/>
    <dgm:cxn modelId="{E434C005-9CF0-46B0-8DBC-890798801485}" type="presParOf" srcId="{BFB3CAAB-AC04-4978-B716-D2857617F4E3}" destId="{4969DAFD-C35B-4324-AD5B-3B40CD8C8BF0}" srcOrd="0" destOrd="0" presId="urn:microsoft.com/office/officeart/2008/layout/HorizontalMultiLevelHierarchy"/>
    <dgm:cxn modelId="{788FD79C-A0C0-441E-B1CF-1E611EC87D16}" type="presParOf" srcId="{91D82DE5-BDA0-4EAA-A32E-658AD1A3BCBE}" destId="{665E475A-2AC0-40C4-AD1A-FBC2AFC89428}" srcOrd="5" destOrd="0" presId="urn:microsoft.com/office/officeart/2008/layout/HorizontalMultiLevelHierarchy"/>
    <dgm:cxn modelId="{2C293FAE-7FC6-4CC3-AEB2-B6E3D4E909FF}" type="presParOf" srcId="{665E475A-2AC0-40C4-AD1A-FBC2AFC89428}" destId="{49E4A199-EEE6-49F5-BADC-9FCC04FADC1A}" srcOrd="0" destOrd="0" presId="urn:microsoft.com/office/officeart/2008/layout/HorizontalMultiLevelHierarchy"/>
    <dgm:cxn modelId="{83D5B6E9-0AF2-4673-AD62-A3215B00CD0D}" type="presParOf" srcId="{665E475A-2AC0-40C4-AD1A-FBC2AFC89428}" destId="{E430F854-8B61-4378-8666-1E035539EB45}" srcOrd="1" destOrd="0" presId="urn:microsoft.com/office/officeart/2008/layout/HorizontalMultiLevelHierarchy"/>
    <dgm:cxn modelId="{6EFD21C6-6881-41D8-8E77-970A39F27A63}" type="presParOf" srcId="{91D82DE5-BDA0-4EAA-A32E-658AD1A3BCBE}" destId="{DBA4B705-94BC-4758-A257-5B30903ECCDC}" srcOrd="6" destOrd="0" presId="urn:microsoft.com/office/officeart/2008/layout/HorizontalMultiLevelHierarchy"/>
    <dgm:cxn modelId="{1019E077-368F-430A-9D4B-12C5AC15B000}" type="presParOf" srcId="{DBA4B705-94BC-4758-A257-5B30903ECCDC}" destId="{7E82CABC-899C-4998-826C-6B7EF08853F5}" srcOrd="0" destOrd="0" presId="urn:microsoft.com/office/officeart/2008/layout/HorizontalMultiLevelHierarchy"/>
    <dgm:cxn modelId="{82F56F39-5799-47C0-BCDA-907A17AFE8E3}" type="presParOf" srcId="{91D82DE5-BDA0-4EAA-A32E-658AD1A3BCBE}" destId="{184FD7DD-C18E-432E-B701-4BA672883A21}" srcOrd="7" destOrd="0" presId="urn:microsoft.com/office/officeart/2008/layout/HorizontalMultiLevelHierarchy"/>
    <dgm:cxn modelId="{CB78ECD2-224F-4DB2-8255-4B4D2CA1CB79}" type="presParOf" srcId="{184FD7DD-C18E-432E-B701-4BA672883A21}" destId="{0237946C-BB4D-409C-B205-A44CD16048C8}" srcOrd="0" destOrd="0" presId="urn:microsoft.com/office/officeart/2008/layout/HorizontalMultiLevelHierarchy"/>
    <dgm:cxn modelId="{AC88B685-FA8B-4BCF-BEB8-8DB5ACAB09B1}" type="presParOf" srcId="{184FD7DD-C18E-432E-B701-4BA672883A21}" destId="{51B113F3-7F29-4693-9104-F44FE5436CB8}" srcOrd="1" destOrd="0" presId="urn:microsoft.com/office/officeart/2008/layout/HorizontalMultiLevelHierarchy"/>
    <dgm:cxn modelId="{0FDE6CB0-7C9A-4A32-9859-44DB9A37F9AC}" type="presParOf" srcId="{91D82DE5-BDA0-4EAA-A32E-658AD1A3BCBE}" destId="{D474CF3D-2608-45AB-8D95-77796F93F175}" srcOrd="8" destOrd="0" presId="urn:microsoft.com/office/officeart/2008/layout/HorizontalMultiLevelHierarchy"/>
    <dgm:cxn modelId="{B2404A2D-E4AC-4743-AA52-B6ECFCE88797}" type="presParOf" srcId="{D474CF3D-2608-45AB-8D95-77796F93F175}" destId="{4D1FF28F-27E7-4D6F-BDBA-29772F42B6BA}" srcOrd="0" destOrd="0" presId="urn:microsoft.com/office/officeart/2008/layout/HorizontalMultiLevelHierarchy"/>
    <dgm:cxn modelId="{5D5147F6-FF64-43F5-8BBE-79784FFAF5F4}" type="presParOf" srcId="{91D82DE5-BDA0-4EAA-A32E-658AD1A3BCBE}" destId="{47F52263-FEC4-4B45-ABEF-D24567C7AEC9}" srcOrd="9" destOrd="0" presId="urn:microsoft.com/office/officeart/2008/layout/HorizontalMultiLevelHierarchy"/>
    <dgm:cxn modelId="{519C4438-15E5-4DC8-95FC-7A732C50CFD4}" type="presParOf" srcId="{47F52263-FEC4-4B45-ABEF-D24567C7AEC9}" destId="{4D66F4E2-D9F3-469E-919C-A53948D2B503}" srcOrd="0" destOrd="0" presId="urn:microsoft.com/office/officeart/2008/layout/HorizontalMultiLevelHierarchy"/>
    <dgm:cxn modelId="{16F1501B-93D4-4B80-8A2C-CAA2896117CE}" type="presParOf" srcId="{47F52263-FEC4-4B45-ABEF-D24567C7AEC9}" destId="{E726AEC6-8527-4ACA-B11C-DB1DC86CCA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4CF3D-2608-45AB-8D95-77796F93F175}">
      <dsp:nvSpPr>
        <dsp:cNvPr id="0" name=""/>
        <dsp:cNvSpPr/>
      </dsp:nvSpPr>
      <dsp:spPr>
        <a:xfrm>
          <a:off x="3189408" y="5706938"/>
          <a:ext cx="1147517" cy="959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758" y="0"/>
              </a:lnTo>
              <a:lnTo>
                <a:pt x="573758" y="959132"/>
              </a:lnTo>
              <a:lnTo>
                <a:pt x="1147517" y="959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5778" y="6149115"/>
        <a:ext cx="74778" cy="74778"/>
      </dsp:txXfrm>
    </dsp:sp>
    <dsp:sp modelId="{DBA4B705-94BC-4758-A257-5B30903ECCDC}">
      <dsp:nvSpPr>
        <dsp:cNvPr id="0" name=""/>
        <dsp:cNvSpPr/>
      </dsp:nvSpPr>
      <dsp:spPr>
        <a:xfrm>
          <a:off x="3189408" y="5706938"/>
          <a:ext cx="1147517" cy="47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758" y="0"/>
              </a:lnTo>
              <a:lnTo>
                <a:pt x="573758" y="479566"/>
              </a:lnTo>
              <a:lnTo>
                <a:pt x="1147517" y="479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2075" y="5915629"/>
        <a:ext cx="62184" cy="62184"/>
      </dsp:txXfrm>
    </dsp:sp>
    <dsp:sp modelId="{BFB3CAAB-AC04-4978-B716-D2857617F4E3}">
      <dsp:nvSpPr>
        <dsp:cNvPr id="0" name=""/>
        <dsp:cNvSpPr/>
      </dsp:nvSpPr>
      <dsp:spPr>
        <a:xfrm>
          <a:off x="3189408" y="5661218"/>
          <a:ext cx="1147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47517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4479" y="5678250"/>
        <a:ext cx="57375" cy="57375"/>
      </dsp:txXfrm>
    </dsp:sp>
    <dsp:sp modelId="{D5DBCA1A-C11F-4C6F-9D99-E69BDC9D0560}">
      <dsp:nvSpPr>
        <dsp:cNvPr id="0" name=""/>
        <dsp:cNvSpPr/>
      </dsp:nvSpPr>
      <dsp:spPr>
        <a:xfrm>
          <a:off x="3189408" y="5227372"/>
          <a:ext cx="1147517" cy="479566"/>
        </a:xfrm>
        <a:custGeom>
          <a:avLst/>
          <a:gdLst/>
          <a:ahLst/>
          <a:cxnLst/>
          <a:rect l="0" t="0" r="0" b="0"/>
          <a:pathLst>
            <a:path>
              <a:moveTo>
                <a:pt x="0" y="479566"/>
              </a:moveTo>
              <a:lnTo>
                <a:pt x="573758" y="479566"/>
              </a:lnTo>
              <a:lnTo>
                <a:pt x="573758" y="0"/>
              </a:lnTo>
              <a:lnTo>
                <a:pt x="114751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2075" y="5436063"/>
        <a:ext cx="62184" cy="62184"/>
      </dsp:txXfrm>
    </dsp:sp>
    <dsp:sp modelId="{62707781-222E-4849-B430-54142FD1A0F4}">
      <dsp:nvSpPr>
        <dsp:cNvPr id="0" name=""/>
        <dsp:cNvSpPr/>
      </dsp:nvSpPr>
      <dsp:spPr>
        <a:xfrm>
          <a:off x="3189408" y="4747806"/>
          <a:ext cx="1147517" cy="959132"/>
        </a:xfrm>
        <a:custGeom>
          <a:avLst/>
          <a:gdLst/>
          <a:ahLst/>
          <a:cxnLst/>
          <a:rect l="0" t="0" r="0" b="0"/>
          <a:pathLst>
            <a:path>
              <a:moveTo>
                <a:pt x="0" y="959132"/>
              </a:moveTo>
              <a:lnTo>
                <a:pt x="573758" y="959132"/>
              </a:lnTo>
              <a:lnTo>
                <a:pt x="573758" y="0"/>
              </a:lnTo>
              <a:lnTo>
                <a:pt x="114751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5778" y="5189983"/>
        <a:ext cx="74778" cy="74778"/>
      </dsp:txXfrm>
    </dsp:sp>
    <dsp:sp modelId="{7B658DDB-AA1B-447C-8869-6F61F4AFA3BC}">
      <dsp:nvSpPr>
        <dsp:cNvPr id="0" name=""/>
        <dsp:cNvSpPr/>
      </dsp:nvSpPr>
      <dsp:spPr>
        <a:xfrm>
          <a:off x="1047220" y="3309108"/>
          <a:ext cx="251721" cy="2397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860" y="0"/>
              </a:lnTo>
              <a:lnTo>
                <a:pt x="125860" y="2397830"/>
              </a:lnTo>
              <a:lnTo>
                <a:pt x="251721" y="2397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12806" y="4447748"/>
        <a:ext cx="120550" cy="120550"/>
      </dsp:txXfrm>
    </dsp:sp>
    <dsp:sp modelId="{BEB41DAD-8DBC-4FD9-B69F-A94BC0156159}">
      <dsp:nvSpPr>
        <dsp:cNvPr id="0" name=""/>
        <dsp:cNvSpPr/>
      </dsp:nvSpPr>
      <dsp:spPr>
        <a:xfrm>
          <a:off x="3189408" y="3309108"/>
          <a:ext cx="1147517" cy="959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758" y="0"/>
              </a:lnTo>
              <a:lnTo>
                <a:pt x="573758" y="959132"/>
              </a:lnTo>
              <a:lnTo>
                <a:pt x="1147517" y="959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5778" y="3751285"/>
        <a:ext cx="74778" cy="74778"/>
      </dsp:txXfrm>
    </dsp:sp>
    <dsp:sp modelId="{1F59EF7F-A5BF-4EC3-9951-C7E623EF38BC}">
      <dsp:nvSpPr>
        <dsp:cNvPr id="0" name=""/>
        <dsp:cNvSpPr/>
      </dsp:nvSpPr>
      <dsp:spPr>
        <a:xfrm>
          <a:off x="3189408" y="3309108"/>
          <a:ext cx="1147517" cy="47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758" y="0"/>
              </a:lnTo>
              <a:lnTo>
                <a:pt x="573758" y="479566"/>
              </a:lnTo>
              <a:lnTo>
                <a:pt x="1147517" y="479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2075" y="3517799"/>
        <a:ext cx="62184" cy="62184"/>
      </dsp:txXfrm>
    </dsp:sp>
    <dsp:sp modelId="{645DDDFE-02ED-416A-88B1-F4974B9B6762}">
      <dsp:nvSpPr>
        <dsp:cNvPr id="0" name=""/>
        <dsp:cNvSpPr/>
      </dsp:nvSpPr>
      <dsp:spPr>
        <a:xfrm>
          <a:off x="6074487" y="3309108"/>
          <a:ext cx="766568" cy="23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284" y="0"/>
              </a:lnTo>
              <a:lnTo>
                <a:pt x="383284" y="239783"/>
              </a:lnTo>
              <a:lnTo>
                <a:pt x="766568" y="239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37691" y="3408920"/>
        <a:ext cx="40159" cy="40159"/>
      </dsp:txXfrm>
    </dsp:sp>
    <dsp:sp modelId="{BFE0C406-ED39-4904-B02C-AB79CEC9D013}">
      <dsp:nvSpPr>
        <dsp:cNvPr id="0" name=""/>
        <dsp:cNvSpPr/>
      </dsp:nvSpPr>
      <dsp:spPr>
        <a:xfrm>
          <a:off x="6074487" y="3069325"/>
          <a:ext cx="766568" cy="239783"/>
        </a:xfrm>
        <a:custGeom>
          <a:avLst/>
          <a:gdLst/>
          <a:ahLst/>
          <a:cxnLst/>
          <a:rect l="0" t="0" r="0" b="0"/>
          <a:pathLst>
            <a:path>
              <a:moveTo>
                <a:pt x="0" y="239783"/>
              </a:moveTo>
              <a:lnTo>
                <a:pt x="383284" y="239783"/>
              </a:lnTo>
              <a:lnTo>
                <a:pt x="383284" y="0"/>
              </a:lnTo>
              <a:lnTo>
                <a:pt x="7665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37691" y="3169137"/>
        <a:ext cx="40159" cy="40159"/>
      </dsp:txXfrm>
    </dsp:sp>
    <dsp:sp modelId="{2D564E76-ABEE-47DE-9068-9B5F01ED99BD}">
      <dsp:nvSpPr>
        <dsp:cNvPr id="0" name=""/>
        <dsp:cNvSpPr/>
      </dsp:nvSpPr>
      <dsp:spPr>
        <a:xfrm>
          <a:off x="3189408" y="3263388"/>
          <a:ext cx="1147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47517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4479" y="3280420"/>
        <a:ext cx="57375" cy="57375"/>
      </dsp:txXfrm>
    </dsp:sp>
    <dsp:sp modelId="{4DCA5813-E8C3-4714-82C9-EE215D8707CE}">
      <dsp:nvSpPr>
        <dsp:cNvPr id="0" name=""/>
        <dsp:cNvSpPr/>
      </dsp:nvSpPr>
      <dsp:spPr>
        <a:xfrm>
          <a:off x="6074487" y="2349976"/>
          <a:ext cx="766568" cy="23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284" y="0"/>
              </a:lnTo>
              <a:lnTo>
                <a:pt x="383284" y="239783"/>
              </a:lnTo>
              <a:lnTo>
                <a:pt x="766568" y="239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37691" y="2449787"/>
        <a:ext cx="40159" cy="40159"/>
      </dsp:txXfrm>
    </dsp:sp>
    <dsp:sp modelId="{44836A61-2E09-4438-866B-CC71DDF9D433}">
      <dsp:nvSpPr>
        <dsp:cNvPr id="0" name=""/>
        <dsp:cNvSpPr/>
      </dsp:nvSpPr>
      <dsp:spPr>
        <a:xfrm>
          <a:off x="6074487" y="2110193"/>
          <a:ext cx="766568" cy="239783"/>
        </a:xfrm>
        <a:custGeom>
          <a:avLst/>
          <a:gdLst/>
          <a:ahLst/>
          <a:cxnLst/>
          <a:rect l="0" t="0" r="0" b="0"/>
          <a:pathLst>
            <a:path>
              <a:moveTo>
                <a:pt x="0" y="239783"/>
              </a:moveTo>
              <a:lnTo>
                <a:pt x="383284" y="239783"/>
              </a:lnTo>
              <a:lnTo>
                <a:pt x="383284" y="0"/>
              </a:lnTo>
              <a:lnTo>
                <a:pt x="7665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37691" y="2210004"/>
        <a:ext cx="40159" cy="40159"/>
      </dsp:txXfrm>
    </dsp:sp>
    <dsp:sp modelId="{5E1A1E45-E051-44A7-9C6E-FDA09C0303DE}">
      <dsp:nvSpPr>
        <dsp:cNvPr id="0" name=""/>
        <dsp:cNvSpPr/>
      </dsp:nvSpPr>
      <dsp:spPr>
        <a:xfrm>
          <a:off x="3189408" y="2349976"/>
          <a:ext cx="1147517" cy="959132"/>
        </a:xfrm>
        <a:custGeom>
          <a:avLst/>
          <a:gdLst/>
          <a:ahLst/>
          <a:cxnLst/>
          <a:rect l="0" t="0" r="0" b="0"/>
          <a:pathLst>
            <a:path>
              <a:moveTo>
                <a:pt x="0" y="959132"/>
              </a:moveTo>
              <a:lnTo>
                <a:pt x="573758" y="959132"/>
              </a:lnTo>
              <a:lnTo>
                <a:pt x="573758" y="0"/>
              </a:lnTo>
              <a:lnTo>
                <a:pt x="114751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5778" y="2792153"/>
        <a:ext cx="74778" cy="74778"/>
      </dsp:txXfrm>
    </dsp:sp>
    <dsp:sp modelId="{904CEBEC-36EC-460D-AF3C-F000715A8E3E}">
      <dsp:nvSpPr>
        <dsp:cNvPr id="0" name=""/>
        <dsp:cNvSpPr/>
      </dsp:nvSpPr>
      <dsp:spPr>
        <a:xfrm>
          <a:off x="1047220" y="3263388"/>
          <a:ext cx="251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72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66788" y="3302815"/>
        <a:ext cx="12586" cy="12586"/>
      </dsp:txXfrm>
    </dsp:sp>
    <dsp:sp modelId="{15D394D4-49EB-4382-905A-60142CAADF96}">
      <dsp:nvSpPr>
        <dsp:cNvPr id="0" name=""/>
        <dsp:cNvSpPr/>
      </dsp:nvSpPr>
      <dsp:spPr>
        <a:xfrm>
          <a:off x="3189408" y="911278"/>
          <a:ext cx="1147517" cy="719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758" y="0"/>
              </a:lnTo>
              <a:lnTo>
                <a:pt x="573758" y="719349"/>
              </a:lnTo>
              <a:lnTo>
                <a:pt x="1147517" y="7193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9309" y="1237093"/>
        <a:ext cx="67717" cy="67717"/>
      </dsp:txXfrm>
    </dsp:sp>
    <dsp:sp modelId="{F917219E-A098-45A0-BACD-8C1447B49487}">
      <dsp:nvSpPr>
        <dsp:cNvPr id="0" name=""/>
        <dsp:cNvSpPr/>
      </dsp:nvSpPr>
      <dsp:spPr>
        <a:xfrm>
          <a:off x="3189408" y="911278"/>
          <a:ext cx="1147517" cy="23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758" y="0"/>
              </a:lnTo>
              <a:lnTo>
                <a:pt x="573758" y="239783"/>
              </a:lnTo>
              <a:lnTo>
                <a:pt x="1147517" y="239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3860" y="1001862"/>
        <a:ext cx="58615" cy="58615"/>
      </dsp:txXfrm>
    </dsp:sp>
    <dsp:sp modelId="{51FE4609-AEC4-4675-95EC-229B28479D2F}">
      <dsp:nvSpPr>
        <dsp:cNvPr id="0" name=""/>
        <dsp:cNvSpPr/>
      </dsp:nvSpPr>
      <dsp:spPr>
        <a:xfrm>
          <a:off x="3189408" y="671495"/>
          <a:ext cx="1147517" cy="239783"/>
        </a:xfrm>
        <a:custGeom>
          <a:avLst/>
          <a:gdLst/>
          <a:ahLst/>
          <a:cxnLst/>
          <a:rect l="0" t="0" r="0" b="0"/>
          <a:pathLst>
            <a:path>
              <a:moveTo>
                <a:pt x="0" y="239783"/>
              </a:moveTo>
              <a:lnTo>
                <a:pt x="573758" y="239783"/>
              </a:lnTo>
              <a:lnTo>
                <a:pt x="573758" y="0"/>
              </a:lnTo>
              <a:lnTo>
                <a:pt x="114751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3860" y="762079"/>
        <a:ext cx="58615" cy="58615"/>
      </dsp:txXfrm>
    </dsp:sp>
    <dsp:sp modelId="{D1DE1093-E4AF-40A8-8809-F28D07FE7EDD}">
      <dsp:nvSpPr>
        <dsp:cNvPr id="0" name=""/>
        <dsp:cNvSpPr/>
      </dsp:nvSpPr>
      <dsp:spPr>
        <a:xfrm>
          <a:off x="3189408" y="191928"/>
          <a:ext cx="1147517" cy="719349"/>
        </a:xfrm>
        <a:custGeom>
          <a:avLst/>
          <a:gdLst/>
          <a:ahLst/>
          <a:cxnLst/>
          <a:rect l="0" t="0" r="0" b="0"/>
          <a:pathLst>
            <a:path>
              <a:moveTo>
                <a:pt x="0" y="719349"/>
              </a:moveTo>
              <a:lnTo>
                <a:pt x="573758" y="719349"/>
              </a:lnTo>
              <a:lnTo>
                <a:pt x="573758" y="0"/>
              </a:lnTo>
              <a:lnTo>
                <a:pt x="114751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9309" y="517744"/>
        <a:ext cx="67717" cy="67717"/>
      </dsp:txXfrm>
    </dsp:sp>
    <dsp:sp modelId="{A723F1BD-1ABD-4C81-8C55-CFE4B46079E0}">
      <dsp:nvSpPr>
        <dsp:cNvPr id="0" name=""/>
        <dsp:cNvSpPr/>
      </dsp:nvSpPr>
      <dsp:spPr>
        <a:xfrm>
          <a:off x="1047220" y="911278"/>
          <a:ext cx="251721" cy="2397830"/>
        </a:xfrm>
        <a:custGeom>
          <a:avLst/>
          <a:gdLst/>
          <a:ahLst/>
          <a:cxnLst/>
          <a:rect l="0" t="0" r="0" b="0"/>
          <a:pathLst>
            <a:path>
              <a:moveTo>
                <a:pt x="0" y="2397830"/>
              </a:moveTo>
              <a:lnTo>
                <a:pt x="125860" y="2397830"/>
              </a:lnTo>
              <a:lnTo>
                <a:pt x="125860" y="0"/>
              </a:lnTo>
              <a:lnTo>
                <a:pt x="25172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12806" y="2049918"/>
        <a:ext cx="120550" cy="120550"/>
      </dsp:txXfrm>
    </dsp:sp>
    <dsp:sp modelId="{3C6A552B-3685-4F1B-94D3-11E2A60EFFBD}">
      <dsp:nvSpPr>
        <dsp:cNvPr id="0" name=""/>
        <dsp:cNvSpPr/>
      </dsp:nvSpPr>
      <dsp:spPr>
        <a:xfrm rot="16200000">
          <a:off x="-1539316" y="3117282"/>
          <a:ext cx="4789421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War of 1812</a:t>
          </a:r>
          <a:endParaRPr lang="en-US" sz="2500" kern="1200" dirty="0"/>
        </a:p>
      </dsp:txBody>
      <dsp:txXfrm>
        <a:off x="-1539316" y="3117282"/>
        <a:ext cx="4789421" cy="383652"/>
      </dsp:txXfrm>
    </dsp:sp>
    <dsp:sp modelId="{338F8F69-5263-4168-A943-47809BDACBF8}">
      <dsp:nvSpPr>
        <dsp:cNvPr id="0" name=""/>
        <dsp:cNvSpPr/>
      </dsp:nvSpPr>
      <dsp:spPr>
        <a:xfrm>
          <a:off x="1298942" y="719451"/>
          <a:ext cx="1890466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Causes</a:t>
          </a:r>
          <a:endParaRPr lang="en-US" sz="1800" kern="1200" dirty="0"/>
        </a:p>
      </dsp:txBody>
      <dsp:txXfrm>
        <a:off x="1298942" y="719451"/>
        <a:ext cx="1890466" cy="383652"/>
      </dsp:txXfrm>
    </dsp:sp>
    <dsp:sp modelId="{4BCE03E3-8D25-4B52-8585-938F07DBD2E3}">
      <dsp:nvSpPr>
        <dsp:cNvPr id="0" name=""/>
        <dsp:cNvSpPr/>
      </dsp:nvSpPr>
      <dsp:spPr>
        <a:xfrm>
          <a:off x="4336926" y="102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Orders in Council</a:t>
          </a:r>
          <a:endParaRPr lang="en-US" sz="1200" kern="1200"/>
        </a:p>
      </dsp:txBody>
      <dsp:txXfrm>
        <a:off x="4336926" y="102"/>
        <a:ext cx="1737560" cy="383652"/>
      </dsp:txXfrm>
    </dsp:sp>
    <dsp:sp modelId="{28094FD6-E8DA-4175-B52F-551FF0EDAD13}">
      <dsp:nvSpPr>
        <dsp:cNvPr id="0" name=""/>
        <dsp:cNvSpPr/>
      </dsp:nvSpPr>
      <dsp:spPr>
        <a:xfrm>
          <a:off x="4336926" y="479668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Napoleon’s Continental System</a:t>
          </a:r>
          <a:endParaRPr lang="en-US" sz="1200" kern="1200"/>
        </a:p>
      </dsp:txBody>
      <dsp:txXfrm>
        <a:off x="4336926" y="479668"/>
        <a:ext cx="1737560" cy="383652"/>
      </dsp:txXfrm>
    </dsp:sp>
    <dsp:sp modelId="{728C0247-FA15-4055-B374-16EF22D0CE1B}">
      <dsp:nvSpPr>
        <dsp:cNvPr id="0" name=""/>
        <dsp:cNvSpPr/>
      </dsp:nvSpPr>
      <dsp:spPr>
        <a:xfrm>
          <a:off x="4336926" y="959234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Impressment</a:t>
          </a:r>
          <a:endParaRPr lang="en-US" sz="1200" kern="1200"/>
        </a:p>
      </dsp:txBody>
      <dsp:txXfrm>
        <a:off x="4336926" y="959234"/>
        <a:ext cx="1737560" cy="383652"/>
      </dsp:txXfrm>
    </dsp:sp>
    <dsp:sp modelId="{5F15E5BF-4FA9-4DE9-AEC5-6A5B179020AE}">
      <dsp:nvSpPr>
        <dsp:cNvPr id="0" name=""/>
        <dsp:cNvSpPr/>
      </dsp:nvSpPr>
      <dsp:spPr>
        <a:xfrm>
          <a:off x="4336926" y="1438800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Battle of Tippecanoe</a:t>
          </a:r>
          <a:endParaRPr lang="en-US" sz="1200" kern="1200"/>
        </a:p>
      </dsp:txBody>
      <dsp:txXfrm>
        <a:off x="4336926" y="1438800"/>
        <a:ext cx="1737560" cy="383652"/>
      </dsp:txXfrm>
    </dsp:sp>
    <dsp:sp modelId="{89F49F52-2BC5-4ABE-9683-4AD76E78584D}">
      <dsp:nvSpPr>
        <dsp:cNvPr id="0" name=""/>
        <dsp:cNvSpPr/>
      </dsp:nvSpPr>
      <dsp:spPr>
        <a:xfrm>
          <a:off x="1298942" y="3117282"/>
          <a:ext cx="1890466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Events</a:t>
          </a:r>
          <a:endParaRPr lang="en-US" sz="2000" kern="1200" dirty="0"/>
        </a:p>
      </dsp:txBody>
      <dsp:txXfrm>
        <a:off x="1298942" y="3117282"/>
        <a:ext cx="1890466" cy="383652"/>
      </dsp:txXfrm>
    </dsp:sp>
    <dsp:sp modelId="{B6D76A97-A26E-4650-85B3-2195A019A767}">
      <dsp:nvSpPr>
        <dsp:cNvPr id="0" name=""/>
        <dsp:cNvSpPr/>
      </dsp:nvSpPr>
      <dsp:spPr>
        <a:xfrm>
          <a:off x="4336926" y="2158149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War in Canada</a:t>
          </a:r>
          <a:endParaRPr lang="en-US" sz="1200" kern="1200"/>
        </a:p>
      </dsp:txBody>
      <dsp:txXfrm>
        <a:off x="4336926" y="2158149"/>
        <a:ext cx="1737560" cy="383652"/>
      </dsp:txXfrm>
    </dsp:sp>
    <dsp:sp modelId="{FE461665-898F-4316-A309-A70C6116F14F}">
      <dsp:nvSpPr>
        <dsp:cNvPr id="0" name=""/>
        <dsp:cNvSpPr/>
      </dsp:nvSpPr>
      <dsp:spPr>
        <a:xfrm>
          <a:off x="6841055" y="1918366"/>
          <a:ext cx="1258381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1812</a:t>
          </a:r>
          <a:endParaRPr lang="en-US" sz="1200" kern="1200"/>
        </a:p>
      </dsp:txBody>
      <dsp:txXfrm>
        <a:off x="6841055" y="1918366"/>
        <a:ext cx="1258381" cy="383652"/>
      </dsp:txXfrm>
    </dsp:sp>
    <dsp:sp modelId="{44638617-AB6F-4A8C-8B27-2392338D54FC}">
      <dsp:nvSpPr>
        <dsp:cNvPr id="0" name=""/>
        <dsp:cNvSpPr/>
      </dsp:nvSpPr>
      <dsp:spPr>
        <a:xfrm>
          <a:off x="6841055" y="2397932"/>
          <a:ext cx="1258381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1813</a:t>
          </a:r>
          <a:endParaRPr lang="en-US" sz="1200" kern="1200"/>
        </a:p>
      </dsp:txBody>
      <dsp:txXfrm>
        <a:off x="6841055" y="2397932"/>
        <a:ext cx="1258381" cy="383652"/>
      </dsp:txXfrm>
    </dsp:sp>
    <dsp:sp modelId="{A888B5D8-9334-4606-AEC7-130CCD586E68}">
      <dsp:nvSpPr>
        <dsp:cNvPr id="0" name=""/>
        <dsp:cNvSpPr/>
      </dsp:nvSpPr>
      <dsp:spPr>
        <a:xfrm>
          <a:off x="4336926" y="3117282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War at Sea</a:t>
          </a:r>
          <a:endParaRPr lang="en-US" sz="1200" kern="1200"/>
        </a:p>
      </dsp:txBody>
      <dsp:txXfrm>
        <a:off x="4336926" y="3117282"/>
        <a:ext cx="1737560" cy="383652"/>
      </dsp:txXfrm>
    </dsp:sp>
    <dsp:sp modelId="{34547B90-3446-47BE-A6BB-9C3A475ACFA7}">
      <dsp:nvSpPr>
        <dsp:cNvPr id="0" name=""/>
        <dsp:cNvSpPr/>
      </dsp:nvSpPr>
      <dsp:spPr>
        <a:xfrm>
          <a:off x="6841055" y="2877499"/>
          <a:ext cx="1258381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1812</a:t>
          </a:r>
          <a:endParaRPr lang="en-US" sz="1200" kern="1200"/>
        </a:p>
      </dsp:txBody>
      <dsp:txXfrm>
        <a:off x="6841055" y="2877499"/>
        <a:ext cx="1258381" cy="383652"/>
      </dsp:txXfrm>
    </dsp:sp>
    <dsp:sp modelId="{7BEE6686-E300-4B18-8F64-C3801BD3D04D}">
      <dsp:nvSpPr>
        <dsp:cNvPr id="0" name=""/>
        <dsp:cNvSpPr/>
      </dsp:nvSpPr>
      <dsp:spPr>
        <a:xfrm>
          <a:off x="6841055" y="3357065"/>
          <a:ext cx="1258381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1813</a:t>
          </a:r>
          <a:endParaRPr lang="en-US" sz="1200" kern="1200"/>
        </a:p>
      </dsp:txBody>
      <dsp:txXfrm>
        <a:off x="6841055" y="3357065"/>
        <a:ext cx="1258381" cy="383652"/>
      </dsp:txXfrm>
    </dsp:sp>
    <dsp:sp modelId="{A6CC06E4-6237-4931-BA52-8CEB9FC07B09}">
      <dsp:nvSpPr>
        <dsp:cNvPr id="0" name=""/>
        <dsp:cNvSpPr/>
      </dsp:nvSpPr>
      <dsp:spPr>
        <a:xfrm>
          <a:off x="4336926" y="3596848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War in the States</a:t>
          </a:r>
          <a:endParaRPr lang="en-US" sz="1200" kern="1200"/>
        </a:p>
      </dsp:txBody>
      <dsp:txXfrm>
        <a:off x="4336926" y="3596848"/>
        <a:ext cx="1737560" cy="383652"/>
      </dsp:txXfrm>
    </dsp:sp>
    <dsp:sp modelId="{E0FAE267-B60D-411A-B0D6-05DC2A2FFF29}">
      <dsp:nvSpPr>
        <dsp:cNvPr id="0" name=""/>
        <dsp:cNvSpPr/>
      </dsp:nvSpPr>
      <dsp:spPr>
        <a:xfrm>
          <a:off x="4336926" y="4076414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Battle of New Orleans</a:t>
          </a:r>
          <a:endParaRPr lang="en-US" sz="1200" kern="1200"/>
        </a:p>
      </dsp:txBody>
      <dsp:txXfrm>
        <a:off x="4336926" y="4076414"/>
        <a:ext cx="1737560" cy="383652"/>
      </dsp:txXfrm>
    </dsp:sp>
    <dsp:sp modelId="{399E73AD-4D58-409F-BC7A-E5C17175B6A4}">
      <dsp:nvSpPr>
        <dsp:cNvPr id="0" name=""/>
        <dsp:cNvSpPr/>
      </dsp:nvSpPr>
      <dsp:spPr>
        <a:xfrm>
          <a:off x="1298942" y="5515112"/>
          <a:ext cx="1890466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Effects/Results</a:t>
          </a:r>
          <a:endParaRPr lang="en-US" sz="1600" kern="1200" dirty="0"/>
        </a:p>
      </dsp:txBody>
      <dsp:txXfrm>
        <a:off x="1298942" y="5515112"/>
        <a:ext cx="1890466" cy="383652"/>
      </dsp:txXfrm>
    </dsp:sp>
    <dsp:sp modelId="{9BEDB0A0-39B4-4617-A462-62F44E86E630}">
      <dsp:nvSpPr>
        <dsp:cNvPr id="0" name=""/>
        <dsp:cNvSpPr/>
      </dsp:nvSpPr>
      <dsp:spPr>
        <a:xfrm>
          <a:off x="4336926" y="4555980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Treaty of Ghent</a:t>
          </a:r>
          <a:endParaRPr lang="en-US" sz="1200" kern="1200"/>
        </a:p>
      </dsp:txBody>
      <dsp:txXfrm>
        <a:off x="4336926" y="4555980"/>
        <a:ext cx="1737560" cy="383652"/>
      </dsp:txXfrm>
    </dsp:sp>
    <dsp:sp modelId="{598BB2C5-D028-4BC3-A558-E0013436C1DE}">
      <dsp:nvSpPr>
        <dsp:cNvPr id="0" name=""/>
        <dsp:cNvSpPr/>
      </dsp:nvSpPr>
      <dsp:spPr>
        <a:xfrm>
          <a:off x="4336926" y="5035546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Sense of Victory</a:t>
          </a:r>
          <a:endParaRPr lang="en-US" sz="1200" kern="1200"/>
        </a:p>
      </dsp:txBody>
      <dsp:txXfrm>
        <a:off x="4336926" y="5035546"/>
        <a:ext cx="1737560" cy="383652"/>
      </dsp:txXfrm>
    </dsp:sp>
    <dsp:sp modelId="{49E4A199-EEE6-49F5-BADC-9FCC04FADC1A}">
      <dsp:nvSpPr>
        <dsp:cNvPr id="0" name=""/>
        <dsp:cNvSpPr/>
      </dsp:nvSpPr>
      <dsp:spPr>
        <a:xfrm>
          <a:off x="4336926" y="5515112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Feeling of Patriotism</a:t>
          </a:r>
          <a:endParaRPr lang="en-US" sz="1200" kern="1200"/>
        </a:p>
      </dsp:txBody>
      <dsp:txXfrm>
        <a:off x="4336926" y="5515112"/>
        <a:ext cx="1737560" cy="383652"/>
      </dsp:txXfrm>
    </dsp:sp>
    <dsp:sp modelId="{0237946C-BB4D-409C-B205-A44CD16048C8}">
      <dsp:nvSpPr>
        <dsp:cNvPr id="0" name=""/>
        <dsp:cNvSpPr/>
      </dsp:nvSpPr>
      <dsp:spPr>
        <a:xfrm>
          <a:off x="4336926" y="5994678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Rush-Bagot Agreement</a:t>
          </a:r>
          <a:endParaRPr lang="en-US" sz="1200" kern="1200"/>
        </a:p>
      </dsp:txBody>
      <dsp:txXfrm>
        <a:off x="4336926" y="5994678"/>
        <a:ext cx="1737560" cy="383652"/>
      </dsp:txXfrm>
    </dsp:sp>
    <dsp:sp modelId="{4D66F4E2-D9F3-469E-919C-A53948D2B503}">
      <dsp:nvSpPr>
        <dsp:cNvPr id="0" name=""/>
        <dsp:cNvSpPr/>
      </dsp:nvSpPr>
      <dsp:spPr>
        <a:xfrm>
          <a:off x="4336926" y="6474244"/>
          <a:ext cx="1737560" cy="38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Convention of 1818</a:t>
          </a:r>
          <a:endParaRPr lang="en-US" sz="1200" kern="1200"/>
        </a:p>
      </dsp:txBody>
      <dsp:txXfrm>
        <a:off x="4336926" y="6474244"/>
        <a:ext cx="1737560" cy="383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8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6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5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4609-7D79-4647-AB0D-7685E9DC9A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027D-FD68-4329-BB0E-32F7590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7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52401"/>
            <a:ext cx="8864601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6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272"/>
            <a:ext cx="8839200" cy="657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3820"/>
            <a:ext cx="8686800" cy="64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16827" cy="653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21003" cy="65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80596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13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423"/>
            <a:ext cx="8305800" cy="620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8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74053"/>
            <a:ext cx="8686800" cy="65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8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3821"/>
            <a:ext cx="8763000" cy="652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83157" cy="64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07551" cy="653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8727569" cy="64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399"/>
            <a:ext cx="8799970" cy="658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726"/>
            <a:ext cx="8610599" cy="64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3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3</cp:revision>
  <dcterms:created xsi:type="dcterms:W3CDTF">2018-09-10T18:50:25Z</dcterms:created>
  <dcterms:modified xsi:type="dcterms:W3CDTF">2018-09-10T19:06:05Z</dcterms:modified>
</cp:coreProperties>
</file>