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9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860070-4BED-4EC6-8E00-32AFEFEFEB2F}" type="doc">
      <dgm:prSet loTypeId="urn:microsoft.com/office/officeart/2005/8/layout/default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16A3103-7315-430C-A655-52792B5A2DA8}">
      <dgm:prSet phldrT="[Text]" custT="1"/>
      <dgm:spPr>
        <a:ln>
          <a:solidFill>
            <a:schemeClr val="tx1"/>
          </a:solidFill>
        </a:ln>
      </dgm:spPr>
      <dgm:t>
        <a:bodyPr anchor="t"/>
        <a:lstStyle/>
        <a:p>
          <a:pPr algn="l"/>
          <a:r>
            <a:rPr lang="en-US" sz="1400" b="1" dirty="0" smtClean="0"/>
            <a:t>Cuban Economy</a:t>
          </a:r>
          <a:endParaRPr lang="en-US" sz="1400" b="1" dirty="0"/>
        </a:p>
      </dgm:t>
    </dgm:pt>
    <dgm:pt modelId="{0E38E9B0-D05C-47CF-8BD8-DB230BD4179A}" type="parTrans" cxnId="{88B85DF4-AF72-4DC3-8154-3663A76EB772}">
      <dgm:prSet/>
      <dgm:spPr/>
      <dgm:t>
        <a:bodyPr/>
        <a:lstStyle/>
        <a:p>
          <a:endParaRPr lang="en-US"/>
        </a:p>
      </dgm:t>
    </dgm:pt>
    <dgm:pt modelId="{F6947657-24E1-4560-AF6B-21ADDD3D392A}" type="sibTrans" cxnId="{88B85DF4-AF72-4DC3-8154-3663A76EB772}">
      <dgm:prSet/>
      <dgm:spPr/>
      <dgm:t>
        <a:bodyPr/>
        <a:lstStyle/>
        <a:p>
          <a:endParaRPr lang="en-US"/>
        </a:p>
      </dgm:t>
    </dgm:pt>
    <dgm:pt modelId="{42859DFE-5EDA-4CE2-AF13-EA555C675CE5}">
      <dgm:prSet phldrT="[Text]" custT="1"/>
      <dgm:spPr>
        <a:ln>
          <a:solidFill>
            <a:schemeClr val="tx1"/>
          </a:solidFill>
        </a:ln>
      </dgm:spPr>
      <dgm:t>
        <a:bodyPr anchor="t"/>
        <a:lstStyle/>
        <a:p>
          <a:pPr algn="r"/>
          <a:r>
            <a:rPr lang="en-US" sz="1400" b="1" dirty="0" smtClean="0"/>
            <a:t>Cuban Independence from Spain</a:t>
          </a:r>
          <a:endParaRPr lang="en-US" sz="1400" b="1" dirty="0"/>
        </a:p>
      </dgm:t>
    </dgm:pt>
    <dgm:pt modelId="{A04F13F4-5690-4B15-936B-F35192CE4BCD}" type="parTrans" cxnId="{2E3F2158-283B-4027-9F9C-678BC0C71B1F}">
      <dgm:prSet/>
      <dgm:spPr/>
      <dgm:t>
        <a:bodyPr/>
        <a:lstStyle/>
        <a:p>
          <a:endParaRPr lang="en-US"/>
        </a:p>
      </dgm:t>
    </dgm:pt>
    <dgm:pt modelId="{A30155D4-F1C9-4921-91CB-7559330733DF}" type="sibTrans" cxnId="{2E3F2158-283B-4027-9F9C-678BC0C71B1F}">
      <dgm:prSet/>
      <dgm:spPr/>
      <dgm:t>
        <a:bodyPr/>
        <a:lstStyle/>
        <a:p>
          <a:endParaRPr lang="en-US"/>
        </a:p>
      </dgm:t>
    </dgm:pt>
    <dgm:pt modelId="{0B72F59D-0FEA-4CAB-B935-D38730372A46}">
      <dgm:prSet phldrT="[Text]" custT="1"/>
      <dgm:spPr>
        <a:ln>
          <a:solidFill>
            <a:schemeClr val="tx1"/>
          </a:solidFill>
        </a:ln>
      </dgm:spPr>
      <dgm:t>
        <a:bodyPr anchor="b"/>
        <a:lstStyle/>
        <a:p>
          <a:pPr algn="r"/>
          <a:r>
            <a:rPr lang="en-US" sz="1400" b="1" dirty="0" smtClean="0"/>
            <a:t>Newspapers</a:t>
          </a:r>
          <a:endParaRPr lang="en-US" sz="1400" b="1" dirty="0"/>
        </a:p>
      </dgm:t>
    </dgm:pt>
    <dgm:pt modelId="{26F32329-6BB8-49EC-81F9-B97E4719BF4A}" type="parTrans" cxnId="{A7A594AE-913E-47A9-95CF-EF7435ED30F8}">
      <dgm:prSet/>
      <dgm:spPr/>
      <dgm:t>
        <a:bodyPr/>
        <a:lstStyle/>
        <a:p>
          <a:endParaRPr lang="en-US"/>
        </a:p>
      </dgm:t>
    </dgm:pt>
    <dgm:pt modelId="{3A07D557-1967-4046-B9A8-1BE117FEDFA4}" type="sibTrans" cxnId="{A7A594AE-913E-47A9-95CF-EF7435ED30F8}">
      <dgm:prSet/>
      <dgm:spPr/>
      <dgm:t>
        <a:bodyPr/>
        <a:lstStyle/>
        <a:p>
          <a:endParaRPr lang="en-US"/>
        </a:p>
      </dgm:t>
    </dgm:pt>
    <dgm:pt modelId="{89EEB0BE-8C44-417C-B9F7-E7715A67DB04}">
      <dgm:prSet phldrT="[Text]" custT="1"/>
      <dgm:spPr>
        <a:ln>
          <a:solidFill>
            <a:schemeClr val="tx1"/>
          </a:solidFill>
        </a:ln>
      </dgm:spPr>
      <dgm:t>
        <a:bodyPr anchor="b"/>
        <a:lstStyle/>
        <a:p>
          <a:pPr algn="l"/>
          <a:r>
            <a:rPr lang="en-US" sz="1400" b="1" dirty="0" smtClean="0"/>
            <a:t>Yellow Journalism</a:t>
          </a:r>
        </a:p>
      </dgm:t>
    </dgm:pt>
    <dgm:pt modelId="{17977884-53E6-485C-A6AC-7C49279E8138}" type="sibTrans" cxnId="{37521021-50E5-4C44-B190-D8AC477BBA45}">
      <dgm:prSet/>
      <dgm:spPr/>
      <dgm:t>
        <a:bodyPr/>
        <a:lstStyle/>
        <a:p>
          <a:endParaRPr lang="en-US"/>
        </a:p>
      </dgm:t>
    </dgm:pt>
    <dgm:pt modelId="{8E803F8D-1F61-4614-B961-8793BAA90BCF}" type="parTrans" cxnId="{37521021-50E5-4C44-B190-D8AC477BBA45}">
      <dgm:prSet/>
      <dgm:spPr/>
      <dgm:t>
        <a:bodyPr/>
        <a:lstStyle/>
        <a:p>
          <a:endParaRPr lang="en-US"/>
        </a:p>
      </dgm:t>
    </dgm:pt>
    <dgm:pt modelId="{23280FEB-D312-4660-9B96-973F1C9AA6BA}" type="pres">
      <dgm:prSet presAssocID="{6C860070-4BED-4EC6-8E00-32AFEFEFEB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98346A-86EE-43A5-80B6-D4FAFC2905F3}" type="pres">
      <dgm:prSet presAssocID="{816A3103-7315-430C-A655-52792B5A2DA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E61F3-CD4E-4B12-A8A3-680AED1B2961}" type="pres">
      <dgm:prSet presAssocID="{F6947657-24E1-4560-AF6B-21ADDD3D392A}" presName="sibTrans" presStyleCnt="0"/>
      <dgm:spPr/>
    </dgm:pt>
    <dgm:pt modelId="{9EF332C2-B779-43E5-82D9-5752925B378D}" type="pres">
      <dgm:prSet presAssocID="{42859DFE-5EDA-4CE2-AF13-EA555C675CE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81883-16F6-4386-BA13-323141F2E2D7}" type="pres">
      <dgm:prSet presAssocID="{A30155D4-F1C9-4921-91CB-7559330733DF}" presName="sibTrans" presStyleCnt="0"/>
      <dgm:spPr/>
    </dgm:pt>
    <dgm:pt modelId="{8C3B764F-74B1-4C9E-AF52-5FD711510557}" type="pres">
      <dgm:prSet presAssocID="{89EEB0BE-8C44-417C-B9F7-E7715A67DB0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E5E7E3-BDB7-4B83-8CF1-7330F9A40C98}" type="pres">
      <dgm:prSet presAssocID="{17977884-53E6-485C-A6AC-7C49279E8138}" presName="sibTrans" presStyleCnt="0"/>
      <dgm:spPr/>
    </dgm:pt>
    <dgm:pt modelId="{1992F3D7-803C-4981-9E12-3A10882C40EB}" type="pres">
      <dgm:prSet presAssocID="{0B72F59D-0FEA-4CAB-B935-D38730372A4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3B1CF8-2E28-4AB6-8DE0-3930083B1315}" type="presOf" srcId="{89EEB0BE-8C44-417C-B9F7-E7715A67DB04}" destId="{8C3B764F-74B1-4C9E-AF52-5FD711510557}" srcOrd="0" destOrd="0" presId="urn:microsoft.com/office/officeart/2005/8/layout/default"/>
    <dgm:cxn modelId="{88B85DF4-AF72-4DC3-8154-3663A76EB772}" srcId="{6C860070-4BED-4EC6-8E00-32AFEFEFEB2F}" destId="{816A3103-7315-430C-A655-52792B5A2DA8}" srcOrd="0" destOrd="0" parTransId="{0E38E9B0-D05C-47CF-8BD8-DB230BD4179A}" sibTransId="{F6947657-24E1-4560-AF6B-21ADDD3D392A}"/>
    <dgm:cxn modelId="{37521021-50E5-4C44-B190-D8AC477BBA45}" srcId="{6C860070-4BED-4EC6-8E00-32AFEFEFEB2F}" destId="{89EEB0BE-8C44-417C-B9F7-E7715A67DB04}" srcOrd="2" destOrd="0" parTransId="{8E803F8D-1F61-4614-B961-8793BAA90BCF}" sibTransId="{17977884-53E6-485C-A6AC-7C49279E8138}"/>
    <dgm:cxn modelId="{A7A594AE-913E-47A9-95CF-EF7435ED30F8}" srcId="{6C860070-4BED-4EC6-8E00-32AFEFEFEB2F}" destId="{0B72F59D-0FEA-4CAB-B935-D38730372A46}" srcOrd="3" destOrd="0" parTransId="{26F32329-6BB8-49EC-81F9-B97E4719BF4A}" sibTransId="{3A07D557-1967-4046-B9A8-1BE117FEDFA4}"/>
    <dgm:cxn modelId="{3F0745A1-12E0-4D9F-BC79-862A35932146}" type="presOf" srcId="{0B72F59D-0FEA-4CAB-B935-D38730372A46}" destId="{1992F3D7-803C-4981-9E12-3A10882C40EB}" srcOrd="0" destOrd="0" presId="urn:microsoft.com/office/officeart/2005/8/layout/default"/>
    <dgm:cxn modelId="{3AE6B897-3FBE-42AA-A865-B7F10F34FB79}" type="presOf" srcId="{6C860070-4BED-4EC6-8E00-32AFEFEFEB2F}" destId="{23280FEB-D312-4660-9B96-973F1C9AA6BA}" srcOrd="0" destOrd="0" presId="urn:microsoft.com/office/officeart/2005/8/layout/default"/>
    <dgm:cxn modelId="{7FF5F122-DCAD-4D3A-B128-5A36C88274CB}" type="presOf" srcId="{42859DFE-5EDA-4CE2-AF13-EA555C675CE5}" destId="{9EF332C2-B779-43E5-82D9-5752925B378D}" srcOrd="0" destOrd="0" presId="urn:microsoft.com/office/officeart/2005/8/layout/default"/>
    <dgm:cxn modelId="{D2C2144A-C5F5-4422-8E11-C24088B6D3D4}" type="presOf" srcId="{816A3103-7315-430C-A655-52792B5A2DA8}" destId="{EE98346A-86EE-43A5-80B6-D4FAFC2905F3}" srcOrd="0" destOrd="0" presId="urn:microsoft.com/office/officeart/2005/8/layout/default"/>
    <dgm:cxn modelId="{2E3F2158-283B-4027-9F9C-678BC0C71B1F}" srcId="{6C860070-4BED-4EC6-8E00-32AFEFEFEB2F}" destId="{42859DFE-5EDA-4CE2-AF13-EA555C675CE5}" srcOrd="1" destOrd="0" parTransId="{A04F13F4-5690-4B15-936B-F35192CE4BCD}" sibTransId="{A30155D4-F1C9-4921-91CB-7559330733DF}"/>
    <dgm:cxn modelId="{38730C9A-8761-4288-8854-15F30533ADF1}" type="presParOf" srcId="{23280FEB-D312-4660-9B96-973F1C9AA6BA}" destId="{EE98346A-86EE-43A5-80B6-D4FAFC2905F3}" srcOrd="0" destOrd="0" presId="urn:microsoft.com/office/officeart/2005/8/layout/default"/>
    <dgm:cxn modelId="{80094B50-D38B-47FC-8DB6-8F5BDE0B29C7}" type="presParOf" srcId="{23280FEB-D312-4660-9B96-973F1C9AA6BA}" destId="{257E61F3-CD4E-4B12-A8A3-680AED1B2961}" srcOrd="1" destOrd="0" presId="urn:microsoft.com/office/officeart/2005/8/layout/default"/>
    <dgm:cxn modelId="{A36E1D08-1704-4155-A6CE-7E5A098469A2}" type="presParOf" srcId="{23280FEB-D312-4660-9B96-973F1C9AA6BA}" destId="{9EF332C2-B779-43E5-82D9-5752925B378D}" srcOrd="2" destOrd="0" presId="urn:microsoft.com/office/officeart/2005/8/layout/default"/>
    <dgm:cxn modelId="{0556BD46-A5AB-4BC6-AEF7-04C25E453B25}" type="presParOf" srcId="{23280FEB-D312-4660-9B96-973F1C9AA6BA}" destId="{63A81883-16F6-4386-BA13-323141F2E2D7}" srcOrd="3" destOrd="0" presId="urn:microsoft.com/office/officeart/2005/8/layout/default"/>
    <dgm:cxn modelId="{4B79848E-84D3-42F4-808B-D21E8F044C53}" type="presParOf" srcId="{23280FEB-D312-4660-9B96-973F1C9AA6BA}" destId="{8C3B764F-74B1-4C9E-AF52-5FD711510557}" srcOrd="4" destOrd="0" presId="urn:microsoft.com/office/officeart/2005/8/layout/default"/>
    <dgm:cxn modelId="{D966289C-5F1E-4141-A2BA-897DA9DF7C70}" type="presParOf" srcId="{23280FEB-D312-4660-9B96-973F1C9AA6BA}" destId="{37E5E7E3-BDB7-4B83-8CF1-7330F9A40C98}" srcOrd="5" destOrd="0" presId="urn:microsoft.com/office/officeart/2005/8/layout/default"/>
    <dgm:cxn modelId="{26A5EED5-3B7E-4B99-A71E-69BCEFFAB792}" type="presParOf" srcId="{23280FEB-D312-4660-9B96-973F1C9AA6BA}" destId="{1992F3D7-803C-4981-9E12-3A10882C40EB}" srcOrd="6" destOrd="0" presId="urn:microsoft.com/office/officeart/2005/8/layout/default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74DFF9-BFAC-4034-A381-A901BAF95C2F}" type="doc">
      <dgm:prSet loTypeId="urn:microsoft.com/office/officeart/2005/8/layout/hProcess9" loCatId="process" qsTypeId="urn:microsoft.com/office/officeart/2005/8/quickstyle/simple3" qsCatId="simple" csTypeId="urn:microsoft.com/office/officeart/2005/8/colors/accent3_2" csCatId="accent3" phldr="1"/>
      <dgm:spPr/>
    </dgm:pt>
    <dgm:pt modelId="{B3BBE55A-B448-4AED-8D44-69E9F7469178}">
      <dgm:prSet phldrT="[Text]" custT="1"/>
      <dgm:spPr>
        <a:ln>
          <a:solidFill>
            <a:schemeClr val="tx1"/>
          </a:solidFill>
        </a:ln>
      </dgm:spPr>
      <dgm:t>
        <a:bodyPr anchor="t"/>
        <a:lstStyle/>
        <a:p>
          <a:r>
            <a:rPr lang="en-US" sz="1400" b="1" dirty="0" smtClean="0"/>
            <a:t> </a:t>
          </a:r>
          <a:endParaRPr lang="en-US" sz="1400" b="1" dirty="0"/>
        </a:p>
      </dgm:t>
    </dgm:pt>
    <dgm:pt modelId="{90E38639-E1D3-4D25-B643-DFAAC0B00FA9}" type="parTrans" cxnId="{53F270B9-C107-4CC2-B1F7-547E965EF458}">
      <dgm:prSet/>
      <dgm:spPr/>
      <dgm:t>
        <a:bodyPr/>
        <a:lstStyle/>
        <a:p>
          <a:endParaRPr lang="en-US"/>
        </a:p>
      </dgm:t>
    </dgm:pt>
    <dgm:pt modelId="{D113FC3E-25D7-49CF-92DD-DD2A0FA29D41}" type="sibTrans" cxnId="{53F270B9-C107-4CC2-B1F7-547E965EF458}">
      <dgm:prSet/>
      <dgm:spPr/>
      <dgm:t>
        <a:bodyPr/>
        <a:lstStyle/>
        <a:p>
          <a:endParaRPr lang="en-US"/>
        </a:p>
      </dgm:t>
    </dgm:pt>
    <dgm:pt modelId="{2041F6B6-D71E-42D3-989F-7BBA82E267F0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2270A27-B21B-4F68-8FC8-0B36295C01FE}" type="parTrans" cxnId="{82E4A294-DC28-4758-A7DE-ECDAF5278BB2}">
      <dgm:prSet/>
      <dgm:spPr/>
      <dgm:t>
        <a:bodyPr/>
        <a:lstStyle/>
        <a:p>
          <a:endParaRPr lang="en-US"/>
        </a:p>
      </dgm:t>
    </dgm:pt>
    <dgm:pt modelId="{33ED7696-3A8D-40A2-BAAA-5ED3CC382080}" type="sibTrans" cxnId="{82E4A294-DC28-4758-A7DE-ECDAF5278BB2}">
      <dgm:prSet/>
      <dgm:spPr/>
      <dgm:t>
        <a:bodyPr/>
        <a:lstStyle/>
        <a:p>
          <a:endParaRPr lang="en-US"/>
        </a:p>
      </dgm:t>
    </dgm:pt>
    <dgm:pt modelId="{E8335179-2396-48D8-8222-FF9BA6C8BD74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/>
            <a:t>U.S. Declares War on Spain</a:t>
          </a:r>
          <a:endParaRPr lang="en-US" b="1" dirty="0"/>
        </a:p>
      </dgm:t>
    </dgm:pt>
    <dgm:pt modelId="{1DFECAF1-1DB4-471B-97A6-DD7C340265B2}" type="parTrans" cxnId="{FED9537E-E93D-443D-B640-E9F2A16D3D85}">
      <dgm:prSet/>
      <dgm:spPr/>
      <dgm:t>
        <a:bodyPr/>
        <a:lstStyle/>
        <a:p>
          <a:endParaRPr lang="en-US"/>
        </a:p>
      </dgm:t>
    </dgm:pt>
    <dgm:pt modelId="{D836E09F-5B4C-4438-A2BD-9B3EBF7EE442}" type="sibTrans" cxnId="{FED9537E-E93D-443D-B640-E9F2A16D3D85}">
      <dgm:prSet/>
      <dgm:spPr/>
      <dgm:t>
        <a:bodyPr/>
        <a:lstStyle/>
        <a:p>
          <a:endParaRPr lang="en-US"/>
        </a:p>
      </dgm:t>
    </dgm:pt>
    <dgm:pt modelId="{7CF89463-92EA-497B-A6E3-EAA57823E1DC}" type="pres">
      <dgm:prSet presAssocID="{5274DFF9-BFAC-4034-A381-A901BAF95C2F}" presName="CompostProcess" presStyleCnt="0">
        <dgm:presLayoutVars>
          <dgm:dir/>
          <dgm:resizeHandles val="exact"/>
        </dgm:presLayoutVars>
      </dgm:prSet>
      <dgm:spPr/>
    </dgm:pt>
    <dgm:pt modelId="{3BAF9C7F-3756-4BDE-A5BF-7843BF44D996}" type="pres">
      <dgm:prSet presAssocID="{5274DFF9-BFAC-4034-A381-A901BAF95C2F}" presName="arrow" presStyleLbl="bgShp" presStyleIdx="0" presStyleCnt="1"/>
      <dgm:spPr/>
    </dgm:pt>
    <dgm:pt modelId="{51D53166-5213-4090-9F68-E3FD1D526409}" type="pres">
      <dgm:prSet presAssocID="{5274DFF9-BFAC-4034-A381-A901BAF95C2F}" presName="linearProcess" presStyleCnt="0"/>
      <dgm:spPr/>
    </dgm:pt>
    <dgm:pt modelId="{5844A11B-F2CD-4055-BB7F-AF23820AF176}" type="pres">
      <dgm:prSet presAssocID="{B3BBE55A-B448-4AED-8D44-69E9F746917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A235B6-C916-4026-8C63-C2AEDA72D1D7}" type="pres">
      <dgm:prSet presAssocID="{D113FC3E-25D7-49CF-92DD-DD2A0FA29D41}" presName="sibTrans" presStyleCnt="0"/>
      <dgm:spPr/>
    </dgm:pt>
    <dgm:pt modelId="{A4217F5B-43E9-48DA-A647-FFBAA2039134}" type="pres">
      <dgm:prSet presAssocID="{2041F6B6-D71E-42D3-989F-7BBA82E267F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831D5-7906-420D-BF21-64FD23D360F1}" type="pres">
      <dgm:prSet presAssocID="{33ED7696-3A8D-40A2-BAAA-5ED3CC382080}" presName="sibTrans" presStyleCnt="0"/>
      <dgm:spPr/>
    </dgm:pt>
    <dgm:pt modelId="{25F711DB-1389-479F-B295-45648CCF7181}" type="pres">
      <dgm:prSet presAssocID="{E8335179-2396-48D8-8222-FF9BA6C8BD7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E94A26-33D5-4A93-BBA8-C57204D9C61A}" type="presOf" srcId="{5274DFF9-BFAC-4034-A381-A901BAF95C2F}" destId="{7CF89463-92EA-497B-A6E3-EAA57823E1DC}" srcOrd="0" destOrd="0" presId="urn:microsoft.com/office/officeart/2005/8/layout/hProcess9"/>
    <dgm:cxn modelId="{F500DEA2-2B1C-4662-96E7-21E483F1FC8E}" type="presOf" srcId="{B3BBE55A-B448-4AED-8D44-69E9F7469178}" destId="{5844A11B-F2CD-4055-BB7F-AF23820AF176}" srcOrd="0" destOrd="0" presId="urn:microsoft.com/office/officeart/2005/8/layout/hProcess9"/>
    <dgm:cxn modelId="{FED9537E-E93D-443D-B640-E9F2A16D3D85}" srcId="{5274DFF9-BFAC-4034-A381-A901BAF95C2F}" destId="{E8335179-2396-48D8-8222-FF9BA6C8BD74}" srcOrd="2" destOrd="0" parTransId="{1DFECAF1-1DB4-471B-97A6-DD7C340265B2}" sibTransId="{D836E09F-5B4C-4438-A2BD-9B3EBF7EE442}"/>
    <dgm:cxn modelId="{82E4A294-DC28-4758-A7DE-ECDAF5278BB2}" srcId="{5274DFF9-BFAC-4034-A381-A901BAF95C2F}" destId="{2041F6B6-D71E-42D3-989F-7BBA82E267F0}" srcOrd="1" destOrd="0" parTransId="{42270A27-B21B-4F68-8FC8-0B36295C01FE}" sibTransId="{33ED7696-3A8D-40A2-BAAA-5ED3CC382080}"/>
    <dgm:cxn modelId="{4E615D7F-58A9-4FBD-ABCE-3EB060CE24F5}" type="presOf" srcId="{2041F6B6-D71E-42D3-989F-7BBA82E267F0}" destId="{A4217F5B-43E9-48DA-A647-FFBAA2039134}" srcOrd="0" destOrd="0" presId="urn:microsoft.com/office/officeart/2005/8/layout/hProcess9"/>
    <dgm:cxn modelId="{3B14135A-D85D-40CC-AC9A-230D1CF84BE0}" type="presOf" srcId="{E8335179-2396-48D8-8222-FF9BA6C8BD74}" destId="{25F711DB-1389-479F-B295-45648CCF7181}" srcOrd="0" destOrd="0" presId="urn:microsoft.com/office/officeart/2005/8/layout/hProcess9"/>
    <dgm:cxn modelId="{53F270B9-C107-4CC2-B1F7-547E965EF458}" srcId="{5274DFF9-BFAC-4034-A381-A901BAF95C2F}" destId="{B3BBE55A-B448-4AED-8D44-69E9F7469178}" srcOrd="0" destOrd="0" parTransId="{90E38639-E1D3-4D25-B643-DFAAC0B00FA9}" sibTransId="{D113FC3E-25D7-49CF-92DD-DD2A0FA29D41}"/>
    <dgm:cxn modelId="{A0307CC3-BA82-434A-AAED-ADFDFA12A5BA}" type="presParOf" srcId="{7CF89463-92EA-497B-A6E3-EAA57823E1DC}" destId="{3BAF9C7F-3756-4BDE-A5BF-7843BF44D996}" srcOrd="0" destOrd="0" presId="urn:microsoft.com/office/officeart/2005/8/layout/hProcess9"/>
    <dgm:cxn modelId="{B27513E5-4A31-46A8-9805-B6191F8F75C0}" type="presParOf" srcId="{7CF89463-92EA-497B-A6E3-EAA57823E1DC}" destId="{51D53166-5213-4090-9F68-E3FD1D526409}" srcOrd="1" destOrd="0" presId="urn:microsoft.com/office/officeart/2005/8/layout/hProcess9"/>
    <dgm:cxn modelId="{E36AFA8A-67DE-46EA-9589-FC2B061287A6}" type="presParOf" srcId="{51D53166-5213-4090-9F68-E3FD1D526409}" destId="{5844A11B-F2CD-4055-BB7F-AF23820AF176}" srcOrd="0" destOrd="0" presId="urn:microsoft.com/office/officeart/2005/8/layout/hProcess9"/>
    <dgm:cxn modelId="{FE9C7B8B-E5A5-4102-9947-45EC78C022BE}" type="presParOf" srcId="{51D53166-5213-4090-9F68-E3FD1D526409}" destId="{A7A235B6-C916-4026-8C63-C2AEDA72D1D7}" srcOrd="1" destOrd="0" presId="urn:microsoft.com/office/officeart/2005/8/layout/hProcess9"/>
    <dgm:cxn modelId="{F5D1ACD2-ADC5-46A7-AC56-8C3F9237D415}" type="presParOf" srcId="{51D53166-5213-4090-9F68-E3FD1D526409}" destId="{A4217F5B-43E9-48DA-A647-FFBAA2039134}" srcOrd="2" destOrd="0" presId="urn:microsoft.com/office/officeart/2005/8/layout/hProcess9"/>
    <dgm:cxn modelId="{14071F1C-1844-4889-B29E-28C3E5E1D808}" type="presParOf" srcId="{51D53166-5213-4090-9F68-E3FD1D526409}" destId="{BFD831D5-7906-420D-BF21-64FD23D360F1}" srcOrd="3" destOrd="0" presId="urn:microsoft.com/office/officeart/2005/8/layout/hProcess9"/>
    <dgm:cxn modelId="{66CFF49C-8CC4-4961-9D79-9D34C44CE41D}" type="presParOf" srcId="{51D53166-5213-4090-9F68-E3FD1D526409}" destId="{25F711DB-1389-479F-B295-45648CCF718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AF4DD7-1BCD-4F1A-92AF-5D0FA6D0EB68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2D89B4B-62D2-4B33-A112-E7A3AB9716C7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Manila Bay</a:t>
          </a:r>
          <a:endParaRPr lang="en-US" sz="1800" b="1" dirty="0">
            <a:solidFill>
              <a:schemeClr val="tx1"/>
            </a:solidFill>
          </a:endParaRPr>
        </a:p>
      </dgm:t>
    </dgm:pt>
    <dgm:pt modelId="{6E02767E-55D4-48D6-BBD6-2DA2F73AD393}" type="parTrans" cxnId="{B963C5B0-58E8-450E-A90A-489FDC994F19}">
      <dgm:prSet/>
      <dgm:spPr/>
      <dgm:t>
        <a:bodyPr/>
        <a:lstStyle/>
        <a:p>
          <a:endParaRPr lang="en-US"/>
        </a:p>
      </dgm:t>
    </dgm:pt>
    <dgm:pt modelId="{FC2BFB2F-F593-44D4-9338-DB2199F3DB31}" type="sibTrans" cxnId="{B963C5B0-58E8-450E-A90A-489FDC994F19}">
      <dgm:prSet/>
      <dgm:spPr/>
      <dgm:t>
        <a:bodyPr/>
        <a:lstStyle/>
        <a:p>
          <a:endParaRPr lang="en-US"/>
        </a:p>
      </dgm:t>
    </dgm:pt>
    <dgm:pt modelId="{5B3E276D-0CC7-42FB-95A4-E74301DD51B8}">
      <dgm:prSet phldrT="[Text]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5E72FA6-2556-4EC4-B704-C5D2BD0B5D48}" type="parTrans" cxnId="{FB531602-57F7-4143-8934-D6C2701B4E8B}">
      <dgm:prSet/>
      <dgm:spPr/>
      <dgm:t>
        <a:bodyPr/>
        <a:lstStyle/>
        <a:p>
          <a:endParaRPr lang="en-US"/>
        </a:p>
      </dgm:t>
    </dgm:pt>
    <dgm:pt modelId="{DDD67508-83CC-4825-8414-66114205BD68}" type="sibTrans" cxnId="{FB531602-57F7-4143-8934-D6C2701B4E8B}">
      <dgm:prSet/>
      <dgm:spPr/>
      <dgm:t>
        <a:bodyPr/>
        <a:lstStyle/>
        <a:p>
          <a:endParaRPr lang="en-US"/>
        </a:p>
      </dgm:t>
    </dgm:pt>
    <dgm:pt modelId="{8EFE26A1-FC3F-4ADE-952A-68F2D770E6B6}">
      <dgm:prSet phldrT="[Text]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BD970CA-9511-488B-9E05-15766EB48046}" type="parTrans" cxnId="{610BF18F-B288-4DBF-959B-31CEE1177195}">
      <dgm:prSet/>
      <dgm:spPr/>
      <dgm:t>
        <a:bodyPr/>
        <a:lstStyle/>
        <a:p>
          <a:endParaRPr lang="en-US"/>
        </a:p>
      </dgm:t>
    </dgm:pt>
    <dgm:pt modelId="{03D9BDCE-4720-44E6-B478-4BC8991CB6C8}" type="sibTrans" cxnId="{610BF18F-B288-4DBF-959B-31CEE1177195}">
      <dgm:prSet/>
      <dgm:spPr/>
      <dgm:t>
        <a:bodyPr/>
        <a:lstStyle/>
        <a:p>
          <a:endParaRPr lang="en-US"/>
        </a:p>
      </dgm:t>
    </dgm:pt>
    <dgm:pt modelId="{F02B5CEB-C483-4D9D-81E4-E22806CA1C9D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San Juan Hill</a:t>
          </a:r>
          <a:endParaRPr lang="en-US" sz="1800" b="1" dirty="0">
            <a:solidFill>
              <a:schemeClr val="tx1"/>
            </a:solidFill>
          </a:endParaRPr>
        </a:p>
      </dgm:t>
    </dgm:pt>
    <dgm:pt modelId="{15A516E6-5BD2-431D-8714-75AAF4BA551E}" type="parTrans" cxnId="{1A107DF2-1170-405D-90CC-229AFD450493}">
      <dgm:prSet/>
      <dgm:spPr/>
      <dgm:t>
        <a:bodyPr/>
        <a:lstStyle/>
        <a:p>
          <a:endParaRPr lang="en-US"/>
        </a:p>
      </dgm:t>
    </dgm:pt>
    <dgm:pt modelId="{363EB460-57BC-465D-9928-1E8AE832A439}" type="sibTrans" cxnId="{1A107DF2-1170-405D-90CC-229AFD450493}">
      <dgm:prSet/>
      <dgm:spPr/>
      <dgm:t>
        <a:bodyPr/>
        <a:lstStyle/>
        <a:p>
          <a:endParaRPr lang="en-US"/>
        </a:p>
      </dgm:t>
    </dgm:pt>
    <dgm:pt modelId="{80D938F4-EC7A-4ADA-9CFD-55B2801FCFBE}">
      <dgm:prSet phldrT="[Text]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1494BF67-2D21-4657-B544-2DC34D4A138A}" type="parTrans" cxnId="{5760425F-00D4-456A-9D2C-EDB876DC060E}">
      <dgm:prSet/>
      <dgm:spPr/>
      <dgm:t>
        <a:bodyPr/>
        <a:lstStyle/>
        <a:p>
          <a:endParaRPr lang="en-US"/>
        </a:p>
      </dgm:t>
    </dgm:pt>
    <dgm:pt modelId="{97650008-BF5D-451D-9169-B9550702292C}" type="sibTrans" cxnId="{5760425F-00D4-456A-9D2C-EDB876DC060E}">
      <dgm:prSet/>
      <dgm:spPr/>
      <dgm:t>
        <a:bodyPr/>
        <a:lstStyle/>
        <a:p>
          <a:endParaRPr lang="en-US"/>
        </a:p>
      </dgm:t>
    </dgm:pt>
    <dgm:pt modelId="{930CE8CD-7373-400F-824F-8EF78DAFC6BB}">
      <dgm:prSet phldrT="[Text]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  </a:t>
          </a:r>
          <a:endParaRPr lang="en-US" dirty="0"/>
        </a:p>
      </dgm:t>
    </dgm:pt>
    <dgm:pt modelId="{C760C6BD-6712-4321-BEFE-7DF18D57201C}" type="parTrans" cxnId="{EB19914B-8612-430E-BD41-B9BCDDF21479}">
      <dgm:prSet/>
      <dgm:spPr/>
      <dgm:t>
        <a:bodyPr/>
        <a:lstStyle/>
        <a:p>
          <a:endParaRPr lang="en-US"/>
        </a:p>
      </dgm:t>
    </dgm:pt>
    <dgm:pt modelId="{36353124-E3C1-4664-AA3E-E185059E1B5D}" type="sibTrans" cxnId="{EB19914B-8612-430E-BD41-B9BCDDF21479}">
      <dgm:prSet/>
      <dgm:spPr/>
      <dgm:t>
        <a:bodyPr/>
        <a:lstStyle/>
        <a:p>
          <a:endParaRPr lang="en-US"/>
        </a:p>
      </dgm:t>
    </dgm:pt>
    <dgm:pt modelId="{B22D6EE7-08E3-4357-9A03-9BD26A98FA18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Other Territories</a:t>
          </a:r>
          <a:endParaRPr lang="en-US" sz="1800" b="1" dirty="0">
            <a:solidFill>
              <a:schemeClr val="tx1"/>
            </a:solidFill>
          </a:endParaRPr>
        </a:p>
      </dgm:t>
    </dgm:pt>
    <dgm:pt modelId="{02D86C7F-5F55-4D0C-B155-7C236E09047B}" type="parTrans" cxnId="{A420283F-94DE-4BD0-A696-86D6A6F4ABC7}">
      <dgm:prSet/>
      <dgm:spPr/>
      <dgm:t>
        <a:bodyPr/>
        <a:lstStyle/>
        <a:p>
          <a:endParaRPr lang="en-US"/>
        </a:p>
      </dgm:t>
    </dgm:pt>
    <dgm:pt modelId="{E012D089-833D-4DC5-8046-E450D312E6F9}" type="sibTrans" cxnId="{A420283F-94DE-4BD0-A696-86D6A6F4ABC7}">
      <dgm:prSet/>
      <dgm:spPr/>
      <dgm:t>
        <a:bodyPr/>
        <a:lstStyle/>
        <a:p>
          <a:endParaRPr lang="en-US"/>
        </a:p>
      </dgm:t>
    </dgm:pt>
    <dgm:pt modelId="{016BE07E-2D16-46CD-BE66-64314F6D9CD1}">
      <dgm:prSet phldrT="[Text]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  </a:t>
          </a:r>
          <a:endParaRPr lang="en-US" dirty="0"/>
        </a:p>
      </dgm:t>
    </dgm:pt>
    <dgm:pt modelId="{4261668D-501B-493C-B83B-40F5F0D311AC}" type="parTrans" cxnId="{15201D4E-1D64-4433-B4E4-4F64232482DA}">
      <dgm:prSet/>
      <dgm:spPr/>
      <dgm:t>
        <a:bodyPr/>
        <a:lstStyle/>
        <a:p>
          <a:endParaRPr lang="en-US"/>
        </a:p>
      </dgm:t>
    </dgm:pt>
    <dgm:pt modelId="{73F0E2F3-B46E-497E-A54B-83264AF63BFD}" type="sibTrans" cxnId="{15201D4E-1D64-4433-B4E4-4F64232482DA}">
      <dgm:prSet/>
      <dgm:spPr/>
      <dgm:t>
        <a:bodyPr/>
        <a:lstStyle/>
        <a:p>
          <a:endParaRPr lang="en-US"/>
        </a:p>
      </dgm:t>
    </dgm:pt>
    <dgm:pt modelId="{4D4EA650-4AF2-4838-8016-EC2F5F62C35C}">
      <dgm:prSet phldrT="[Text]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0F4A2C8B-5F61-4B66-AC0E-FE18A8B5A1FB}" type="parTrans" cxnId="{7EDD7B87-D9DB-41C1-99DA-87C55BDB5313}">
      <dgm:prSet/>
      <dgm:spPr/>
      <dgm:t>
        <a:bodyPr/>
        <a:lstStyle/>
        <a:p>
          <a:endParaRPr lang="en-US"/>
        </a:p>
      </dgm:t>
    </dgm:pt>
    <dgm:pt modelId="{747EC9A8-2F0B-439A-8478-DC22E8C0DB8E}" type="sibTrans" cxnId="{7EDD7B87-D9DB-41C1-99DA-87C55BDB5313}">
      <dgm:prSet/>
      <dgm:spPr/>
      <dgm:t>
        <a:bodyPr/>
        <a:lstStyle/>
        <a:p>
          <a:endParaRPr lang="en-US"/>
        </a:p>
      </dgm:t>
    </dgm:pt>
    <dgm:pt modelId="{9ADC5E05-A5E7-4188-B57B-650CC2885D3F}" type="pres">
      <dgm:prSet presAssocID="{33AF4DD7-1BCD-4F1A-92AF-5D0FA6D0EB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9DCA15-18A2-48BD-9199-0659E9E28198}" type="pres">
      <dgm:prSet presAssocID="{12D89B4B-62D2-4B33-A112-E7A3AB9716C7}" presName="linNode" presStyleCnt="0"/>
      <dgm:spPr/>
    </dgm:pt>
    <dgm:pt modelId="{B4687032-F8C4-4877-A886-ACBE05A84624}" type="pres">
      <dgm:prSet presAssocID="{12D89B4B-62D2-4B33-A112-E7A3AB9716C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399AE-5679-4358-A2D7-2D3C098746EC}" type="pres">
      <dgm:prSet presAssocID="{12D89B4B-62D2-4B33-A112-E7A3AB9716C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86AA6-A7F3-4375-A086-014E630DCBE5}" type="pres">
      <dgm:prSet presAssocID="{FC2BFB2F-F593-44D4-9338-DB2199F3DB31}" presName="sp" presStyleCnt="0"/>
      <dgm:spPr/>
    </dgm:pt>
    <dgm:pt modelId="{68CEC347-8A74-4480-A83A-B6A2538CAD3E}" type="pres">
      <dgm:prSet presAssocID="{F02B5CEB-C483-4D9D-81E4-E22806CA1C9D}" presName="linNode" presStyleCnt="0"/>
      <dgm:spPr/>
    </dgm:pt>
    <dgm:pt modelId="{5513C6B3-6ED5-4BD4-8B4F-3B05E6A38992}" type="pres">
      <dgm:prSet presAssocID="{F02B5CEB-C483-4D9D-81E4-E22806CA1C9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080AE-6232-483E-BB0F-05B749683C36}" type="pres">
      <dgm:prSet presAssocID="{F02B5CEB-C483-4D9D-81E4-E22806CA1C9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093B0-B8FC-41EA-953B-EA8C3D07A908}" type="pres">
      <dgm:prSet presAssocID="{363EB460-57BC-465D-9928-1E8AE832A439}" presName="sp" presStyleCnt="0"/>
      <dgm:spPr/>
    </dgm:pt>
    <dgm:pt modelId="{AD7F01A4-1BEF-4A4A-9256-60044BE69571}" type="pres">
      <dgm:prSet presAssocID="{B22D6EE7-08E3-4357-9A03-9BD26A98FA18}" presName="linNode" presStyleCnt="0"/>
      <dgm:spPr/>
    </dgm:pt>
    <dgm:pt modelId="{97965394-E3F1-4732-8976-519E1A70C75A}" type="pres">
      <dgm:prSet presAssocID="{B22D6EE7-08E3-4357-9A03-9BD26A98FA1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E2B462-FC44-4028-A858-8EC077072B03}" type="pres">
      <dgm:prSet presAssocID="{B22D6EE7-08E3-4357-9A03-9BD26A98FA1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88992A-6622-4A66-8BDF-DB1790FA81D7}" type="presOf" srcId="{5B3E276D-0CC7-42FB-95A4-E74301DD51B8}" destId="{C33399AE-5679-4358-A2D7-2D3C098746EC}" srcOrd="0" destOrd="0" presId="urn:microsoft.com/office/officeart/2005/8/layout/vList5"/>
    <dgm:cxn modelId="{FB531602-57F7-4143-8934-D6C2701B4E8B}" srcId="{12D89B4B-62D2-4B33-A112-E7A3AB9716C7}" destId="{5B3E276D-0CC7-42FB-95A4-E74301DD51B8}" srcOrd="0" destOrd="0" parTransId="{45E72FA6-2556-4EC4-B704-C5D2BD0B5D48}" sibTransId="{DDD67508-83CC-4825-8414-66114205BD68}"/>
    <dgm:cxn modelId="{A420283F-94DE-4BD0-A696-86D6A6F4ABC7}" srcId="{33AF4DD7-1BCD-4F1A-92AF-5D0FA6D0EB68}" destId="{B22D6EE7-08E3-4357-9A03-9BD26A98FA18}" srcOrd="2" destOrd="0" parTransId="{02D86C7F-5F55-4D0C-B155-7C236E09047B}" sibTransId="{E012D089-833D-4DC5-8046-E450D312E6F9}"/>
    <dgm:cxn modelId="{610BF18F-B288-4DBF-959B-31CEE1177195}" srcId="{12D89B4B-62D2-4B33-A112-E7A3AB9716C7}" destId="{8EFE26A1-FC3F-4ADE-952A-68F2D770E6B6}" srcOrd="1" destOrd="0" parTransId="{0BD970CA-9511-488B-9E05-15766EB48046}" sibTransId="{03D9BDCE-4720-44E6-B478-4BC8991CB6C8}"/>
    <dgm:cxn modelId="{050DC2FF-F879-4C80-9922-A91C03D0FFC6}" type="presOf" srcId="{33AF4DD7-1BCD-4F1A-92AF-5D0FA6D0EB68}" destId="{9ADC5E05-A5E7-4188-B57B-650CC2885D3F}" srcOrd="0" destOrd="0" presId="urn:microsoft.com/office/officeart/2005/8/layout/vList5"/>
    <dgm:cxn modelId="{48569212-DED8-4AE4-9FEC-7B1D20D7940A}" type="presOf" srcId="{4D4EA650-4AF2-4838-8016-EC2F5F62C35C}" destId="{C1E2B462-FC44-4028-A858-8EC077072B03}" srcOrd="0" destOrd="1" presId="urn:microsoft.com/office/officeart/2005/8/layout/vList5"/>
    <dgm:cxn modelId="{C541A2BC-D46F-48DE-BCDD-76F121122C83}" type="presOf" srcId="{016BE07E-2D16-46CD-BE66-64314F6D9CD1}" destId="{C1E2B462-FC44-4028-A858-8EC077072B03}" srcOrd="0" destOrd="0" presId="urn:microsoft.com/office/officeart/2005/8/layout/vList5"/>
    <dgm:cxn modelId="{A528C643-DA7C-43AE-97FD-7E2F3E8F74C7}" type="presOf" srcId="{12D89B4B-62D2-4B33-A112-E7A3AB9716C7}" destId="{B4687032-F8C4-4877-A886-ACBE05A84624}" srcOrd="0" destOrd="0" presId="urn:microsoft.com/office/officeart/2005/8/layout/vList5"/>
    <dgm:cxn modelId="{1A107DF2-1170-405D-90CC-229AFD450493}" srcId="{33AF4DD7-1BCD-4F1A-92AF-5D0FA6D0EB68}" destId="{F02B5CEB-C483-4D9D-81E4-E22806CA1C9D}" srcOrd="1" destOrd="0" parTransId="{15A516E6-5BD2-431D-8714-75AAF4BA551E}" sibTransId="{363EB460-57BC-465D-9928-1E8AE832A439}"/>
    <dgm:cxn modelId="{15201D4E-1D64-4433-B4E4-4F64232482DA}" srcId="{B22D6EE7-08E3-4357-9A03-9BD26A98FA18}" destId="{016BE07E-2D16-46CD-BE66-64314F6D9CD1}" srcOrd="0" destOrd="0" parTransId="{4261668D-501B-493C-B83B-40F5F0D311AC}" sibTransId="{73F0E2F3-B46E-497E-A54B-83264AF63BFD}"/>
    <dgm:cxn modelId="{7EDD7B87-D9DB-41C1-99DA-87C55BDB5313}" srcId="{B22D6EE7-08E3-4357-9A03-9BD26A98FA18}" destId="{4D4EA650-4AF2-4838-8016-EC2F5F62C35C}" srcOrd="1" destOrd="0" parTransId="{0F4A2C8B-5F61-4B66-AC0E-FE18A8B5A1FB}" sibTransId="{747EC9A8-2F0B-439A-8478-DC22E8C0DB8E}"/>
    <dgm:cxn modelId="{591521CB-77E4-413C-8AC6-870246BCD837}" type="presOf" srcId="{80D938F4-EC7A-4ADA-9CFD-55B2801FCFBE}" destId="{EAE080AE-6232-483E-BB0F-05B749683C36}" srcOrd="0" destOrd="0" presId="urn:microsoft.com/office/officeart/2005/8/layout/vList5"/>
    <dgm:cxn modelId="{EB19914B-8612-430E-BD41-B9BCDDF21479}" srcId="{F02B5CEB-C483-4D9D-81E4-E22806CA1C9D}" destId="{930CE8CD-7373-400F-824F-8EF78DAFC6BB}" srcOrd="1" destOrd="0" parTransId="{C760C6BD-6712-4321-BEFE-7DF18D57201C}" sibTransId="{36353124-E3C1-4664-AA3E-E185059E1B5D}"/>
    <dgm:cxn modelId="{052186CC-7034-457E-971F-6F3BADC3E6C9}" type="presOf" srcId="{930CE8CD-7373-400F-824F-8EF78DAFC6BB}" destId="{EAE080AE-6232-483E-BB0F-05B749683C36}" srcOrd="0" destOrd="1" presId="urn:microsoft.com/office/officeart/2005/8/layout/vList5"/>
    <dgm:cxn modelId="{BB319C89-51E8-457A-A49C-DD9653CB8F9D}" type="presOf" srcId="{B22D6EE7-08E3-4357-9A03-9BD26A98FA18}" destId="{97965394-E3F1-4732-8976-519E1A70C75A}" srcOrd="0" destOrd="0" presId="urn:microsoft.com/office/officeart/2005/8/layout/vList5"/>
    <dgm:cxn modelId="{B963C5B0-58E8-450E-A90A-489FDC994F19}" srcId="{33AF4DD7-1BCD-4F1A-92AF-5D0FA6D0EB68}" destId="{12D89B4B-62D2-4B33-A112-E7A3AB9716C7}" srcOrd="0" destOrd="0" parTransId="{6E02767E-55D4-48D6-BBD6-2DA2F73AD393}" sibTransId="{FC2BFB2F-F593-44D4-9338-DB2199F3DB31}"/>
    <dgm:cxn modelId="{E4CA4065-1DE0-493B-BAD2-7AF60D2ADA5C}" type="presOf" srcId="{8EFE26A1-FC3F-4ADE-952A-68F2D770E6B6}" destId="{C33399AE-5679-4358-A2D7-2D3C098746EC}" srcOrd="0" destOrd="1" presId="urn:microsoft.com/office/officeart/2005/8/layout/vList5"/>
    <dgm:cxn modelId="{1432D2C8-0BD2-4984-B4DA-35B86BD2DB74}" type="presOf" srcId="{F02B5CEB-C483-4D9D-81E4-E22806CA1C9D}" destId="{5513C6B3-6ED5-4BD4-8B4F-3B05E6A38992}" srcOrd="0" destOrd="0" presId="urn:microsoft.com/office/officeart/2005/8/layout/vList5"/>
    <dgm:cxn modelId="{5760425F-00D4-456A-9D2C-EDB876DC060E}" srcId="{F02B5CEB-C483-4D9D-81E4-E22806CA1C9D}" destId="{80D938F4-EC7A-4ADA-9CFD-55B2801FCFBE}" srcOrd="0" destOrd="0" parTransId="{1494BF67-2D21-4657-B544-2DC34D4A138A}" sibTransId="{97650008-BF5D-451D-9169-B9550702292C}"/>
    <dgm:cxn modelId="{67BD425D-AD74-4AAE-8DD5-10EF74CD2D2C}" type="presParOf" srcId="{9ADC5E05-A5E7-4188-B57B-650CC2885D3F}" destId="{AA9DCA15-18A2-48BD-9199-0659E9E28198}" srcOrd="0" destOrd="0" presId="urn:microsoft.com/office/officeart/2005/8/layout/vList5"/>
    <dgm:cxn modelId="{5015024A-99DF-4CDA-9A3E-61BB717FC05A}" type="presParOf" srcId="{AA9DCA15-18A2-48BD-9199-0659E9E28198}" destId="{B4687032-F8C4-4877-A886-ACBE05A84624}" srcOrd="0" destOrd="0" presId="urn:microsoft.com/office/officeart/2005/8/layout/vList5"/>
    <dgm:cxn modelId="{0212117F-A263-472D-8006-339B958EA868}" type="presParOf" srcId="{AA9DCA15-18A2-48BD-9199-0659E9E28198}" destId="{C33399AE-5679-4358-A2D7-2D3C098746EC}" srcOrd="1" destOrd="0" presId="urn:microsoft.com/office/officeart/2005/8/layout/vList5"/>
    <dgm:cxn modelId="{C0371535-B03C-45D0-BAE0-9D762225649B}" type="presParOf" srcId="{9ADC5E05-A5E7-4188-B57B-650CC2885D3F}" destId="{23086AA6-A7F3-4375-A086-014E630DCBE5}" srcOrd="1" destOrd="0" presId="urn:microsoft.com/office/officeart/2005/8/layout/vList5"/>
    <dgm:cxn modelId="{9C5C55C2-283A-4E62-85E0-A69BCED5EAF7}" type="presParOf" srcId="{9ADC5E05-A5E7-4188-B57B-650CC2885D3F}" destId="{68CEC347-8A74-4480-A83A-B6A2538CAD3E}" srcOrd="2" destOrd="0" presId="urn:microsoft.com/office/officeart/2005/8/layout/vList5"/>
    <dgm:cxn modelId="{EDCFAF80-1D1A-4CCF-8DA6-C2501B47569B}" type="presParOf" srcId="{68CEC347-8A74-4480-A83A-B6A2538CAD3E}" destId="{5513C6B3-6ED5-4BD4-8B4F-3B05E6A38992}" srcOrd="0" destOrd="0" presId="urn:microsoft.com/office/officeart/2005/8/layout/vList5"/>
    <dgm:cxn modelId="{3640D2CC-2249-467C-A131-CE22CFB98437}" type="presParOf" srcId="{68CEC347-8A74-4480-A83A-B6A2538CAD3E}" destId="{EAE080AE-6232-483E-BB0F-05B749683C36}" srcOrd="1" destOrd="0" presId="urn:microsoft.com/office/officeart/2005/8/layout/vList5"/>
    <dgm:cxn modelId="{DF342015-30E9-486A-8048-3AF4F8A5334B}" type="presParOf" srcId="{9ADC5E05-A5E7-4188-B57B-650CC2885D3F}" destId="{321093B0-B8FC-41EA-953B-EA8C3D07A908}" srcOrd="3" destOrd="0" presId="urn:microsoft.com/office/officeart/2005/8/layout/vList5"/>
    <dgm:cxn modelId="{CEE6D288-A957-454F-8ECD-9007C97E9A93}" type="presParOf" srcId="{9ADC5E05-A5E7-4188-B57B-650CC2885D3F}" destId="{AD7F01A4-1BEF-4A4A-9256-60044BE69571}" srcOrd="4" destOrd="0" presId="urn:microsoft.com/office/officeart/2005/8/layout/vList5"/>
    <dgm:cxn modelId="{0B979159-4B02-43E0-8EF5-AC5D4AE1FEB1}" type="presParOf" srcId="{AD7F01A4-1BEF-4A4A-9256-60044BE69571}" destId="{97965394-E3F1-4732-8976-519E1A70C75A}" srcOrd="0" destOrd="0" presId="urn:microsoft.com/office/officeart/2005/8/layout/vList5"/>
    <dgm:cxn modelId="{60E5B494-B9F4-444C-B0F0-48176F303EF6}" type="presParOf" srcId="{AD7F01A4-1BEF-4A4A-9256-60044BE69571}" destId="{C1E2B462-FC44-4028-A858-8EC077072B0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98346A-86EE-43A5-80B6-D4FAFC2905F3}">
      <dsp:nvSpPr>
        <dsp:cNvPr id="0" name=""/>
        <dsp:cNvSpPr/>
      </dsp:nvSpPr>
      <dsp:spPr>
        <a:xfrm>
          <a:off x="1023217" y="2429"/>
          <a:ext cx="3031450" cy="18188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Cuban Economy</a:t>
          </a:r>
          <a:endParaRPr lang="en-US" sz="1400" b="1" kern="1200" dirty="0"/>
        </a:p>
      </dsp:txBody>
      <dsp:txXfrm>
        <a:off x="1023217" y="2429"/>
        <a:ext cx="3031450" cy="1818870"/>
      </dsp:txXfrm>
    </dsp:sp>
    <dsp:sp modelId="{9EF332C2-B779-43E5-82D9-5752925B378D}">
      <dsp:nvSpPr>
        <dsp:cNvPr id="0" name=""/>
        <dsp:cNvSpPr/>
      </dsp:nvSpPr>
      <dsp:spPr>
        <a:xfrm>
          <a:off x="4357812" y="2429"/>
          <a:ext cx="3031450" cy="18188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Cuban Independence from Spain</a:t>
          </a:r>
          <a:endParaRPr lang="en-US" sz="1400" b="1" kern="1200" dirty="0"/>
        </a:p>
      </dsp:txBody>
      <dsp:txXfrm>
        <a:off x="4357812" y="2429"/>
        <a:ext cx="3031450" cy="1818870"/>
      </dsp:txXfrm>
    </dsp:sp>
    <dsp:sp modelId="{8C3B764F-74B1-4C9E-AF52-5FD711510557}">
      <dsp:nvSpPr>
        <dsp:cNvPr id="0" name=""/>
        <dsp:cNvSpPr/>
      </dsp:nvSpPr>
      <dsp:spPr>
        <a:xfrm>
          <a:off x="1023217" y="2124444"/>
          <a:ext cx="3031450" cy="18188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Yellow Journalism</a:t>
          </a:r>
        </a:p>
      </dsp:txBody>
      <dsp:txXfrm>
        <a:off x="1023217" y="2124444"/>
        <a:ext cx="3031450" cy="1818870"/>
      </dsp:txXfrm>
    </dsp:sp>
    <dsp:sp modelId="{1992F3D7-803C-4981-9E12-3A10882C40EB}">
      <dsp:nvSpPr>
        <dsp:cNvPr id="0" name=""/>
        <dsp:cNvSpPr/>
      </dsp:nvSpPr>
      <dsp:spPr>
        <a:xfrm>
          <a:off x="4357812" y="2124444"/>
          <a:ext cx="3031450" cy="18188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Newspapers</a:t>
          </a:r>
          <a:endParaRPr lang="en-US" sz="1400" b="1" kern="1200" dirty="0"/>
        </a:p>
      </dsp:txBody>
      <dsp:txXfrm>
        <a:off x="4357812" y="2124444"/>
        <a:ext cx="3031450" cy="18188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F9C7F-3756-4BDE-A5BF-7843BF44D996}">
      <dsp:nvSpPr>
        <dsp:cNvPr id="0" name=""/>
        <dsp:cNvSpPr/>
      </dsp:nvSpPr>
      <dsp:spPr>
        <a:xfrm>
          <a:off x="493775" y="0"/>
          <a:ext cx="5596128" cy="1999488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844A11B-F2CD-4055-BB7F-AF23820AF176}">
      <dsp:nvSpPr>
        <dsp:cNvPr id="0" name=""/>
        <dsp:cNvSpPr/>
      </dsp:nvSpPr>
      <dsp:spPr>
        <a:xfrm>
          <a:off x="194488" y="599846"/>
          <a:ext cx="1975104" cy="7997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 </a:t>
          </a:r>
          <a:endParaRPr lang="en-US" sz="1400" b="1" kern="1200" dirty="0"/>
        </a:p>
      </dsp:txBody>
      <dsp:txXfrm>
        <a:off x="233531" y="638889"/>
        <a:ext cx="1897018" cy="721709"/>
      </dsp:txXfrm>
    </dsp:sp>
    <dsp:sp modelId="{A4217F5B-43E9-48DA-A647-FFBAA2039134}">
      <dsp:nvSpPr>
        <dsp:cNvPr id="0" name=""/>
        <dsp:cNvSpPr/>
      </dsp:nvSpPr>
      <dsp:spPr>
        <a:xfrm>
          <a:off x="2304288" y="599846"/>
          <a:ext cx="1975104" cy="7997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2343331" y="638889"/>
        <a:ext cx="1897018" cy="721709"/>
      </dsp:txXfrm>
    </dsp:sp>
    <dsp:sp modelId="{25F711DB-1389-479F-B295-45648CCF7181}">
      <dsp:nvSpPr>
        <dsp:cNvPr id="0" name=""/>
        <dsp:cNvSpPr/>
      </dsp:nvSpPr>
      <dsp:spPr>
        <a:xfrm>
          <a:off x="4414087" y="599846"/>
          <a:ext cx="1975104" cy="7997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U.S. Declares War on Spain</a:t>
          </a:r>
          <a:endParaRPr lang="en-US" sz="2000" b="1" kern="1200" dirty="0"/>
        </a:p>
      </dsp:txBody>
      <dsp:txXfrm>
        <a:off x="4453130" y="638889"/>
        <a:ext cx="1897018" cy="7217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3399AE-5679-4358-A2D7-2D3C098746EC}">
      <dsp:nvSpPr>
        <dsp:cNvPr id="0" name=""/>
        <dsp:cNvSpPr/>
      </dsp:nvSpPr>
      <dsp:spPr>
        <a:xfrm rot="5400000">
          <a:off x="2818995" y="-1099485"/>
          <a:ext cx="579929" cy="292608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 rot="-5400000">
        <a:off x="1645920" y="101900"/>
        <a:ext cx="2897770" cy="523309"/>
      </dsp:txXfrm>
    </dsp:sp>
    <dsp:sp modelId="{B4687032-F8C4-4877-A886-ACBE05A84624}">
      <dsp:nvSpPr>
        <dsp:cNvPr id="0" name=""/>
        <dsp:cNvSpPr/>
      </dsp:nvSpPr>
      <dsp:spPr>
        <a:xfrm>
          <a:off x="0" y="1098"/>
          <a:ext cx="1645920" cy="72491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Manila Bay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5387" y="36485"/>
        <a:ext cx="1575146" cy="654138"/>
      </dsp:txXfrm>
    </dsp:sp>
    <dsp:sp modelId="{EAE080AE-6232-483E-BB0F-05B749683C36}">
      <dsp:nvSpPr>
        <dsp:cNvPr id="0" name=""/>
        <dsp:cNvSpPr/>
      </dsp:nvSpPr>
      <dsp:spPr>
        <a:xfrm rot="5400000">
          <a:off x="2818995" y="-338328"/>
          <a:ext cx="579929" cy="292608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 </a:t>
          </a:r>
          <a:endParaRPr lang="en-US" sz="1500" kern="1200" dirty="0"/>
        </a:p>
      </dsp:txBody>
      <dsp:txXfrm rot="-5400000">
        <a:off x="1645920" y="863057"/>
        <a:ext cx="2897770" cy="523309"/>
      </dsp:txXfrm>
    </dsp:sp>
    <dsp:sp modelId="{5513C6B3-6ED5-4BD4-8B4F-3B05E6A38992}">
      <dsp:nvSpPr>
        <dsp:cNvPr id="0" name=""/>
        <dsp:cNvSpPr/>
      </dsp:nvSpPr>
      <dsp:spPr>
        <a:xfrm>
          <a:off x="0" y="762255"/>
          <a:ext cx="1645920" cy="72491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San Juan Hill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5387" y="797642"/>
        <a:ext cx="1575146" cy="654138"/>
      </dsp:txXfrm>
    </dsp:sp>
    <dsp:sp modelId="{C1E2B462-FC44-4028-A858-8EC077072B03}">
      <dsp:nvSpPr>
        <dsp:cNvPr id="0" name=""/>
        <dsp:cNvSpPr/>
      </dsp:nvSpPr>
      <dsp:spPr>
        <a:xfrm rot="5400000">
          <a:off x="2818995" y="422829"/>
          <a:ext cx="579929" cy="2926080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</a:t>
          </a:r>
          <a:endParaRPr lang="en-US" sz="1500" kern="1200" dirty="0"/>
        </a:p>
      </dsp:txBody>
      <dsp:txXfrm rot="-5400000">
        <a:off x="1645920" y="1624214"/>
        <a:ext cx="2897770" cy="523309"/>
      </dsp:txXfrm>
    </dsp:sp>
    <dsp:sp modelId="{97965394-E3F1-4732-8976-519E1A70C75A}">
      <dsp:nvSpPr>
        <dsp:cNvPr id="0" name=""/>
        <dsp:cNvSpPr/>
      </dsp:nvSpPr>
      <dsp:spPr>
        <a:xfrm>
          <a:off x="0" y="1523413"/>
          <a:ext cx="1645920" cy="72491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Other Territories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5387" y="1558800"/>
        <a:ext cx="1575146" cy="654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444F-A6B9-4132-A1FB-B34EE3D8744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D78A-ECAC-481C-9B10-F5821106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3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444F-A6B9-4132-A1FB-B34EE3D8744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D78A-ECAC-481C-9B10-F5821106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1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444F-A6B9-4132-A1FB-B34EE3D8744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D78A-ECAC-481C-9B10-F5821106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7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444F-A6B9-4132-A1FB-B34EE3D8744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D78A-ECAC-481C-9B10-F5821106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9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444F-A6B9-4132-A1FB-B34EE3D8744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D78A-ECAC-481C-9B10-F5821106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4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444F-A6B9-4132-A1FB-B34EE3D8744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D78A-ECAC-481C-9B10-F5821106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2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444F-A6B9-4132-A1FB-B34EE3D8744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D78A-ECAC-481C-9B10-F5821106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9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444F-A6B9-4132-A1FB-B34EE3D8744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D78A-ECAC-481C-9B10-F5821106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1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444F-A6B9-4132-A1FB-B34EE3D8744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D78A-ECAC-481C-9B10-F5821106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2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444F-A6B9-4132-A1FB-B34EE3D8744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D78A-ECAC-481C-9B10-F5821106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2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444F-A6B9-4132-A1FB-B34EE3D8744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D78A-ECAC-481C-9B10-F5821106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6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B444F-A6B9-4132-A1FB-B34EE3D8744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CD78A-ECAC-481C-9B10-F58211068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8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image" Target="../media/image2.gif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1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image" Target="../media/image3.gif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54864" y="-132481"/>
            <a:ext cx="6977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Spanish-American War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-786384" y="790848"/>
          <a:ext cx="8412480" cy="3945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486079" y="2395728"/>
            <a:ext cx="3895344" cy="69494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Causes of the Spanish-American War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141911" y="4823567"/>
          <a:ext cx="6583680" cy="1999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Rectangle 9"/>
          <p:cNvSpPr/>
          <p:nvPr/>
        </p:nvSpPr>
        <p:spPr>
          <a:xfrm>
            <a:off x="871698" y="4841855"/>
            <a:ext cx="41636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Triggering Events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73152" y="6876288"/>
          <a:ext cx="4572000" cy="2249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4592" y="6327648"/>
            <a:ext cx="6364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Why was this a two-front war?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700016" y="6762315"/>
            <a:ext cx="1956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Why is the Spanish-American War considered a turning point in U.S. History?</a:t>
            </a:r>
            <a:endParaRPr lang="en-US" sz="1400" dirty="0"/>
          </a:p>
        </p:txBody>
      </p:sp>
      <p:pic>
        <p:nvPicPr>
          <p:cNvPr id="1026" name="Picture 2" descr="Image result for cuban independence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458" y="1913681"/>
            <a:ext cx="1506220" cy="70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uss main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654" y="5724538"/>
            <a:ext cx="2416048" cy="75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rough riders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244" y="7716422"/>
            <a:ext cx="840867" cy="595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01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61</Words>
  <Application>Microsoft Office PowerPoint</Application>
  <PresentationFormat>Letter Paper (8.5x11 in)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Medium</vt:lpstr>
      <vt:lpstr>Office Theme</vt:lpstr>
      <vt:lpstr>PowerPoint Presentation</vt:lpstr>
    </vt:vector>
  </TitlesOfParts>
  <Company>LAREDO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Aemie Marie Martinez</dc:creator>
  <cp:lastModifiedBy>alison McLin</cp:lastModifiedBy>
  <cp:revision>4</cp:revision>
  <dcterms:created xsi:type="dcterms:W3CDTF">2016-09-12T22:40:26Z</dcterms:created>
  <dcterms:modified xsi:type="dcterms:W3CDTF">2019-10-22T15:17:41Z</dcterms:modified>
</cp:coreProperties>
</file>