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62" r:id="rId3"/>
    <p:sldMasterId id="2147483675" r:id="rId4"/>
    <p:sldMasterId id="2147483688" r:id="rId5"/>
    <p:sldMasterId id="2147483701" r:id="rId6"/>
    <p:sldMasterId id="2147483714" r:id="rId7"/>
    <p:sldMasterId id="2147483727" r:id="rId8"/>
    <p:sldMasterId id="2147483740" r:id="rId9"/>
    <p:sldMasterId id="2147483753" r:id="rId10"/>
    <p:sldMasterId id="2147483766" r:id="rId11"/>
  </p:sldMasterIdLst>
  <p:notesMasterIdLst>
    <p:notesMasterId r:id="rId50"/>
  </p:notesMasterIdLst>
  <p:handoutMasterIdLst>
    <p:handoutMasterId r:id="rId51"/>
  </p:handoutMasterIdLst>
  <p:sldIdLst>
    <p:sldId id="786" r:id="rId12"/>
    <p:sldId id="713" r:id="rId13"/>
    <p:sldId id="730" r:id="rId14"/>
    <p:sldId id="777" r:id="rId15"/>
    <p:sldId id="728" r:id="rId16"/>
    <p:sldId id="771" r:id="rId17"/>
    <p:sldId id="787" r:id="rId18"/>
    <p:sldId id="784" r:id="rId19"/>
    <p:sldId id="788" r:id="rId20"/>
    <p:sldId id="789" r:id="rId21"/>
    <p:sldId id="764" r:id="rId22"/>
    <p:sldId id="778" r:id="rId23"/>
    <p:sldId id="790" r:id="rId24"/>
    <p:sldId id="747" r:id="rId25"/>
    <p:sldId id="791" r:id="rId26"/>
    <p:sldId id="780" r:id="rId27"/>
    <p:sldId id="807" r:id="rId28"/>
    <p:sldId id="808" r:id="rId29"/>
    <p:sldId id="809" r:id="rId30"/>
    <p:sldId id="810" r:id="rId31"/>
    <p:sldId id="811" r:id="rId32"/>
    <p:sldId id="781" r:id="rId33"/>
    <p:sldId id="794" r:id="rId34"/>
    <p:sldId id="793" r:id="rId35"/>
    <p:sldId id="785" r:id="rId36"/>
    <p:sldId id="779" r:id="rId37"/>
    <p:sldId id="795" r:id="rId38"/>
    <p:sldId id="796" r:id="rId39"/>
    <p:sldId id="783" r:id="rId40"/>
    <p:sldId id="799" r:id="rId41"/>
    <p:sldId id="800" r:id="rId42"/>
    <p:sldId id="801" r:id="rId43"/>
    <p:sldId id="802" r:id="rId44"/>
    <p:sldId id="803" r:id="rId45"/>
    <p:sldId id="804" r:id="rId46"/>
    <p:sldId id="805" r:id="rId47"/>
    <p:sldId id="806" r:id="rId48"/>
    <p:sldId id="812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000"/>
    <a:srgbClr val="666699"/>
    <a:srgbClr val="333399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8956" autoAdjust="0"/>
  </p:normalViewPr>
  <p:slideViewPr>
    <p:cSldViewPr>
      <p:cViewPr varScale="1">
        <p:scale>
          <a:sx n="96" d="100"/>
          <a:sy n="96" d="100"/>
        </p:scale>
        <p:origin x="-762" y="-10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1E8C7-5C35-4A7F-AF0D-D32CAAAB7FFF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5613CF8-2D63-40BD-977A-7E8D4E110208}">
      <dgm:prSet/>
      <dgm:spPr/>
      <dgm:t>
        <a:bodyPr/>
        <a:lstStyle/>
        <a:p>
          <a:pPr rtl="0"/>
          <a:r>
            <a:rPr lang="en-US" smtClean="0"/>
            <a:t>Ch1.1 Recap</a:t>
          </a:r>
          <a:endParaRPr lang="en-US"/>
        </a:p>
      </dgm:t>
    </dgm:pt>
    <dgm:pt modelId="{B7746B4A-1B34-435B-B952-F3DDA34D0C96}" type="parTrans" cxnId="{D1D023B1-6699-4892-BFD4-FA2DB0BEA551}">
      <dgm:prSet/>
      <dgm:spPr/>
      <dgm:t>
        <a:bodyPr/>
        <a:lstStyle/>
        <a:p>
          <a:endParaRPr lang="en-US"/>
        </a:p>
      </dgm:t>
    </dgm:pt>
    <dgm:pt modelId="{F4172C25-721D-441E-B625-E1968391C59D}" type="sibTrans" cxnId="{D1D023B1-6699-4892-BFD4-FA2DB0BEA551}">
      <dgm:prSet/>
      <dgm:spPr/>
      <dgm:t>
        <a:bodyPr/>
        <a:lstStyle/>
        <a:p>
          <a:endParaRPr lang="en-US"/>
        </a:p>
      </dgm:t>
    </dgm:pt>
    <dgm:pt modelId="{AD56B6DB-4160-4151-BBB9-FB0931C36A8D}" type="pres">
      <dgm:prSet presAssocID="{4661E8C7-5C35-4A7F-AF0D-D32CAAAB7FFF}" presName="linear" presStyleCnt="0">
        <dgm:presLayoutVars>
          <dgm:animLvl val="lvl"/>
          <dgm:resizeHandles val="exact"/>
        </dgm:presLayoutVars>
      </dgm:prSet>
      <dgm:spPr/>
    </dgm:pt>
    <dgm:pt modelId="{13E73B59-AB47-4254-9A80-84B60C0936B2}" type="pres">
      <dgm:prSet presAssocID="{05613CF8-2D63-40BD-977A-7E8D4E11020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24D376C-4BC6-46DF-860A-539AB14B324F}" type="presOf" srcId="{05613CF8-2D63-40BD-977A-7E8D4E110208}" destId="{13E73B59-AB47-4254-9A80-84B60C0936B2}" srcOrd="0" destOrd="0" presId="urn:microsoft.com/office/officeart/2005/8/layout/vList2"/>
    <dgm:cxn modelId="{D1D023B1-6699-4892-BFD4-FA2DB0BEA551}" srcId="{4661E8C7-5C35-4A7F-AF0D-D32CAAAB7FFF}" destId="{05613CF8-2D63-40BD-977A-7E8D4E110208}" srcOrd="0" destOrd="0" parTransId="{B7746B4A-1B34-435B-B952-F3DDA34D0C96}" sibTransId="{F4172C25-721D-441E-B625-E1968391C59D}"/>
    <dgm:cxn modelId="{1DF860DE-D38D-4BAD-ABD7-5771DCD27CD1}" type="presOf" srcId="{4661E8C7-5C35-4A7F-AF0D-D32CAAAB7FFF}" destId="{AD56B6DB-4160-4151-BBB9-FB0931C36A8D}" srcOrd="0" destOrd="0" presId="urn:microsoft.com/office/officeart/2005/8/layout/vList2"/>
    <dgm:cxn modelId="{896A0D77-F389-4DAA-B774-A7BEE767D022}" type="presParOf" srcId="{AD56B6DB-4160-4151-BBB9-FB0931C36A8D}" destId="{13E73B59-AB47-4254-9A80-84B60C0936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9FD56-47A5-4654-B0C2-A96274E2A7A2}" type="doc">
      <dgm:prSet loTypeId="urn:microsoft.com/office/officeart/2005/8/layout/hierarchy2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4739C8-9406-420F-985C-0D175EE0C90F}">
      <dgm:prSet custT="1"/>
      <dgm:spPr/>
      <dgm:t>
        <a:bodyPr/>
        <a:lstStyle/>
        <a:p>
          <a:pPr rtl="0"/>
          <a:r>
            <a:rPr lang="en-US" sz="2000" dirty="0" smtClean="0"/>
            <a:t>Effects of Mixing Cultures</a:t>
          </a:r>
          <a:endParaRPr lang="en-US" sz="2000" dirty="0"/>
        </a:p>
      </dgm:t>
    </dgm:pt>
    <dgm:pt modelId="{90E1E986-B858-4314-B0E2-EDA0FC6CD893}" type="parTrans" cxnId="{3AD61214-BFFF-4DAD-83C2-75A6E17F0E37}">
      <dgm:prSet/>
      <dgm:spPr/>
      <dgm:t>
        <a:bodyPr/>
        <a:lstStyle/>
        <a:p>
          <a:endParaRPr lang="en-US"/>
        </a:p>
      </dgm:t>
    </dgm:pt>
    <dgm:pt modelId="{B8E9AF87-5379-4F38-9A94-305AB59B2333}" type="sibTrans" cxnId="{3AD61214-BFFF-4DAD-83C2-75A6E17F0E37}">
      <dgm:prSet/>
      <dgm:spPr/>
      <dgm:t>
        <a:bodyPr/>
        <a:lstStyle/>
        <a:p>
          <a:endParaRPr lang="en-US"/>
        </a:p>
      </dgm:t>
    </dgm:pt>
    <dgm:pt modelId="{DD2C7EFE-6C4D-4DB5-B855-AA77495FD57C}">
      <dgm:prSet/>
      <dgm:spPr/>
      <dgm:t>
        <a:bodyPr/>
        <a:lstStyle/>
        <a:p>
          <a:pPr rtl="0"/>
          <a:r>
            <a:rPr lang="en-US" smtClean="0"/>
            <a:t>First Americans</a:t>
          </a:r>
          <a:endParaRPr lang="en-US"/>
        </a:p>
      </dgm:t>
    </dgm:pt>
    <dgm:pt modelId="{A1CD20EE-EC30-4DA5-9787-73AEDF6A10B7}" type="parTrans" cxnId="{A3FB4C67-F625-4111-B6AB-476E016488C2}">
      <dgm:prSet/>
      <dgm:spPr/>
      <dgm:t>
        <a:bodyPr/>
        <a:lstStyle/>
        <a:p>
          <a:endParaRPr lang="en-US"/>
        </a:p>
      </dgm:t>
    </dgm:pt>
    <dgm:pt modelId="{3236DA55-94DC-4354-A148-D48A1B4A2234}" type="sibTrans" cxnId="{A3FB4C67-F625-4111-B6AB-476E016488C2}">
      <dgm:prSet/>
      <dgm:spPr/>
      <dgm:t>
        <a:bodyPr/>
        <a:lstStyle/>
        <a:p>
          <a:endParaRPr lang="en-US"/>
        </a:p>
      </dgm:t>
    </dgm:pt>
    <dgm:pt modelId="{E7BB9266-8E9B-42C1-8620-DC2FB799ECB7}">
      <dgm:prSet/>
      <dgm:spPr/>
      <dgm:t>
        <a:bodyPr/>
        <a:lstStyle/>
        <a:p>
          <a:pPr rtl="0"/>
          <a:r>
            <a:rPr lang="en-US" smtClean="0"/>
            <a:t>Crossed Bering Sea</a:t>
          </a:r>
          <a:endParaRPr lang="en-US"/>
        </a:p>
      </dgm:t>
    </dgm:pt>
    <dgm:pt modelId="{DBCCA448-817F-458C-81A2-4E4D717C4FC5}" type="parTrans" cxnId="{06CB10D0-B515-4FA8-B55C-A040E6C2EEEE}">
      <dgm:prSet/>
      <dgm:spPr/>
      <dgm:t>
        <a:bodyPr/>
        <a:lstStyle/>
        <a:p>
          <a:endParaRPr lang="en-US"/>
        </a:p>
      </dgm:t>
    </dgm:pt>
    <dgm:pt modelId="{4D923143-01A4-46AC-9B24-E3A95DB0EBBD}" type="sibTrans" cxnId="{06CB10D0-B515-4FA8-B55C-A040E6C2EEEE}">
      <dgm:prSet/>
      <dgm:spPr/>
      <dgm:t>
        <a:bodyPr/>
        <a:lstStyle/>
        <a:p>
          <a:endParaRPr lang="en-US"/>
        </a:p>
      </dgm:t>
    </dgm:pt>
    <dgm:pt modelId="{3FF7D6C1-7DB8-43AD-A662-57B1D43DF88A}">
      <dgm:prSet/>
      <dgm:spPr/>
      <dgm:t>
        <a:bodyPr/>
        <a:lstStyle/>
        <a:p>
          <a:pPr rtl="0"/>
          <a:r>
            <a:rPr lang="en-US" smtClean="0"/>
            <a:t>Diverse cultures</a:t>
          </a:r>
          <a:endParaRPr lang="en-US"/>
        </a:p>
      </dgm:t>
    </dgm:pt>
    <dgm:pt modelId="{D1BEBF2A-1174-4FF5-9020-5C91D08BEAF3}" type="parTrans" cxnId="{0380AAE2-6AB0-489B-BADF-77A6C796E6A7}">
      <dgm:prSet/>
      <dgm:spPr/>
      <dgm:t>
        <a:bodyPr/>
        <a:lstStyle/>
        <a:p>
          <a:endParaRPr lang="en-US"/>
        </a:p>
      </dgm:t>
    </dgm:pt>
    <dgm:pt modelId="{89E4299D-056B-4352-B0BA-1BB92F268C58}" type="sibTrans" cxnId="{0380AAE2-6AB0-489B-BADF-77A6C796E6A7}">
      <dgm:prSet/>
      <dgm:spPr/>
      <dgm:t>
        <a:bodyPr/>
        <a:lstStyle/>
        <a:p>
          <a:endParaRPr lang="en-US"/>
        </a:p>
      </dgm:t>
    </dgm:pt>
    <dgm:pt modelId="{A2B2D3FC-5117-4B08-B783-E6BC727D468A}">
      <dgm:prSet/>
      <dgm:spPr/>
      <dgm:t>
        <a:bodyPr/>
        <a:lstStyle/>
        <a:p>
          <a:pPr rtl="0"/>
          <a:r>
            <a:rPr lang="en-US" smtClean="0"/>
            <a:t>Agriculture</a:t>
          </a:r>
          <a:endParaRPr lang="en-US"/>
        </a:p>
      </dgm:t>
    </dgm:pt>
    <dgm:pt modelId="{A6E8893B-7CA4-494C-A430-42CF8593C541}" type="parTrans" cxnId="{C7A2839B-C616-4771-B7AB-4AA7F7AABA41}">
      <dgm:prSet/>
      <dgm:spPr/>
      <dgm:t>
        <a:bodyPr/>
        <a:lstStyle/>
        <a:p>
          <a:endParaRPr lang="en-US"/>
        </a:p>
      </dgm:t>
    </dgm:pt>
    <dgm:pt modelId="{07A86FBC-89A0-48C2-9912-D14BEF78CD3E}" type="sibTrans" cxnId="{C7A2839B-C616-4771-B7AB-4AA7F7AABA41}">
      <dgm:prSet/>
      <dgm:spPr/>
      <dgm:t>
        <a:bodyPr/>
        <a:lstStyle/>
        <a:p>
          <a:endParaRPr lang="en-US"/>
        </a:p>
      </dgm:t>
    </dgm:pt>
    <dgm:pt modelId="{5DB322AF-D295-4AC9-B37D-5200B1938865}">
      <dgm:prSet/>
      <dgm:spPr/>
      <dgm:t>
        <a:bodyPr/>
        <a:lstStyle/>
        <a:p>
          <a:pPr rtl="0"/>
          <a:r>
            <a:rPr lang="en-US" smtClean="0"/>
            <a:t>Renaissance</a:t>
          </a:r>
          <a:endParaRPr lang="en-US"/>
        </a:p>
      </dgm:t>
    </dgm:pt>
    <dgm:pt modelId="{868E3C8D-17A0-4A23-9E91-CE5256A2F58A}" type="parTrans" cxnId="{CB673C13-266F-472E-8EE8-88BFAFD59568}">
      <dgm:prSet/>
      <dgm:spPr/>
      <dgm:t>
        <a:bodyPr/>
        <a:lstStyle/>
        <a:p>
          <a:endParaRPr lang="en-US"/>
        </a:p>
      </dgm:t>
    </dgm:pt>
    <dgm:pt modelId="{BC36E52E-43B9-4C0D-9920-E5DB7DF8D4ED}" type="sibTrans" cxnId="{CB673C13-266F-472E-8EE8-88BFAFD59568}">
      <dgm:prSet/>
      <dgm:spPr/>
      <dgm:t>
        <a:bodyPr/>
        <a:lstStyle/>
        <a:p>
          <a:endParaRPr lang="en-US"/>
        </a:p>
      </dgm:t>
    </dgm:pt>
    <dgm:pt modelId="{00409EF9-5512-4285-9396-455886A7E311}">
      <dgm:prSet/>
      <dgm:spPr/>
      <dgm:t>
        <a:bodyPr/>
        <a:lstStyle/>
        <a:p>
          <a:pPr rtl="0"/>
          <a:r>
            <a:rPr lang="en-US" smtClean="0"/>
            <a:t>Wealth</a:t>
          </a:r>
          <a:endParaRPr lang="en-US"/>
        </a:p>
      </dgm:t>
    </dgm:pt>
    <dgm:pt modelId="{4A2A6D4F-411E-4315-BCD8-2B83CFD58439}" type="parTrans" cxnId="{9235E3E3-52FC-43EB-A11A-8BFD2A588DA4}">
      <dgm:prSet/>
      <dgm:spPr/>
      <dgm:t>
        <a:bodyPr/>
        <a:lstStyle/>
        <a:p>
          <a:endParaRPr lang="en-US"/>
        </a:p>
      </dgm:t>
    </dgm:pt>
    <dgm:pt modelId="{8ABEC79D-809C-4F2D-B21B-F05960393D98}" type="sibTrans" cxnId="{9235E3E3-52FC-43EB-A11A-8BFD2A588DA4}">
      <dgm:prSet/>
      <dgm:spPr/>
      <dgm:t>
        <a:bodyPr/>
        <a:lstStyle/>
        <a:p>
          <a:endParaRPr lang="en-US"/>
        </a:p>
      </dgm:t>
    </dgm:pt>
    <dgm:pt modelId="{9FACE2A7-A938-4A11-A00C-1746285DC093}">
      <dgm:prSet/>
      <dgm:spPr/>
      <dgm:t>
        <a:bodyPr/>
        <a:lstStyle/>
        <a:p>
          <a:pPr rtl="0"/>
          <a:r>
            <a:rPr lang="en-US" smtClean="0"/>
            <a:t>Exploration</a:t>
          </a:r>
          <a:endParaRPr lang="en-US"/>
        </a:p>
      </dgm:t>
    </dgm:pt>
    <dgm:pt modelId="{7760090C-B966-4805-B301-EDDAEDD6E16F}" type="parTrans" cxnId="{575879A8-D53A-4FF0-AF93-5DE6FC6A8346}">
      <dgm:prSet/>
      <dgm:spPr/>
      <dgm:t>
        <a:bodyPr/>
        <a:lstStyle/>
        <a:p>
          <a:endParaRPr lang="en-US"/>
        </a:p>
      </dgm:t>
    </dgm:pt>
    <dgm:pt modelId="{A41FF029-DA62-4BE3-82F8-A16A49B2418B}" type="sibTrans" cxnId="{575879A8-D53A-4FF0-AF93-5DE6FC6A8346}">
      <dgm:prSet/>
      <dgm:spPr/>
      <dgm:t>
        <a:bodyPr/>
        <a:lstStyle/>
        <a:p>
          <a:endParaRPr lang="en-US"/>
        </a:p>
      </dgm:t>
    </dgm:pt>
    <dgm:pt modelId="{3E4E74FF-F635-42FD-828B-C7751FE32958}">
      <dgm:prSet/>
      <dgm:spPr/>
      <dgm:t>
        <a:bodyPr/>
        <a:lstStyle/>
        <a:p>
          <a:pPr rtl="0"/>
          <a:r>
            <a:rPr lang="en-US" smtClean="0"/>
            <a:t>Trade</a:t>
          </a:r>
          <a:endParaRPr lang="en-US"/>
        </a:p>
      </dgm:t>
    </dgm:pt>
    <dgm:pt modelId="{9AB3A15B-8D2C-45B9-9CBD-9E22F85501B0}" type="parTrans" cxnId="{D9C3F68F-BAC3-4E99-8F0B-75C4CF2DC392}">
      <dgm:prSet/>
      <dgm:spPr/>
      <dgm:t>
        <a:bodyPr/>
        <a:lstStyle/>
        <a:p>
          <a:endParaRPr lang="en-US"/>
        </a:p>
      </dgm:t>
    </dgm:pt>
    <dgm:pt modelId="{7D8DFDFE-71B5-4178-88EF-39FACFE2DBB1}" type="sibTrans" cxnId="{D9C3F68F-BAC3-4E99-8F0B-75C4CF2DC392}">
      <dgm:prSet/>
      <dgm:spPr/>
      <dgm:t>
        <a:bodyPr/>
        <a:lstStyle/>
        <a:p>
          <a:endParaRPr lang="en-US"/>
        </a:p>
      </dgm:t>
    </dgm:pt>
    <dgm:pt modelId="{DFC81188-EE76-4D6E-9136-AA5C9780EDE0}">
      <dgm:prSet/>
      <dgm:spPr/>
      <dgm:t>
        <a:bodyPr/>
        <a:lstStyle/>
        <a:p>
          <a:pPr rtl="0"/>
          <a:r>
            <a:rPr lang="en-US" smtClean="0"/>
            <a:t>Spices</a:t>
          </a:r>
          <a:endParaRPr lang="en-US"/>
        </a:p>
      </dgm:t>
    </dgm:pt>
    <dgm:pt modelId="{69B8DA69-B6D9-4157-A9E7-B13400F66B38}" type="parTrans" cxnId="{798828A5-B4E4-4066-9DC4-180548C3AD77}">
      <dgm:prSet/>
      <dgm:spPr/>
      <dgm:t>
        <a:bodyPr/>
        <a:lstStyle/>
        <a:p>
          <a:endParaRPr lang="en-US"/>
        </a:p>
      </dgm:t>
    </dgm:pt>
    <dgm:pt modelId="{2DB4F625-A5CA-4214-BC08-F9B6CD479530}" type="sibTrans" cxnId="{798828A5-B4E4-4066-9DC4-180548C3AD77}">
      <dgm:prSet/>
      <dgm:spPr/>
      <dgm:t>
        <a:bodyPr/>
        <a:lstStyle/>
        <a:p>
          <a:endParaRPr lang="en-US"/>
        </a:p>
      </dgm:t>
    </dgm:pt>
    <dgm:pt modelId="{1EB6CE24-A546-461D-AE4A-8E26E5D8D8B9}">
      <dgm:prSet/>
      <dgm:spPr/>
      <dgm:t>
        <a:bodyPr/>
        <a:lstStyle/>
        <a:p>
          <a:pPr rtl="0"/>
          <a:r>
            <a:rPr lang="en-US" smtClean="0"/>
            <a:t>African slaves</a:t>
          </a:r>
          <a:endParaRPr lang="en-US"/>
        </a:p>
      </dgm:t>
    </dgm:pt>
    <dgm:pt modelId="{7BA8615A-CDF6-475C-868C-72310F61558E}" type="parTrans" cxnId="{BAD81211-34B6-4F26-BC99-C1081A9B51B7}">
      <dgm:prSet/>
      <dgm:spPr/>
      <dgm:t>
        <a:bodyPr/>
        <a:lstStyle/>
        <a:p>
          <a:endParaRPr lang="en-US"/>
        </a:p>
      </dgm:t>
    </dgm:pt>
    <dgm:pt modelId="{ED447675-05BC-4B1F-8F79-934350293099}" type="sibTrans" cxnId="{BAD81211-34B6-4F26-BC99-C1081A9B51B7}">
      <dgm:prSet/>
      <dgm:spPr/>
      <dgm:t>
        <a:bodyPr/>
        <a:lstStyle/>
        <a:p>
          <a:endParaRPr lang="en-US"/>
        </a:p>
      </dgm:t>
    </dgm:pt>
    <dgm:pt modelId="{64213D53-F01A-4F06-8517-8E669596EF04}">
      <dgm:prSet/>
      <dgm:spPr/>
      <dgm:t>
        <a:bodyPr/>
        <a:lstStyle/>
        <a:p>
          <a:pPr rtl="0"/>
          <a:r>
            <a:rPr lang="en-US" smtClean="0"/>
            <a:t>Columbus</a:t>
          </a:r>
          <a:endParaRPr lang="en-US"/>
        </a:p>
      </dgm:t>
    </dgm:pt>
    <dgm:pt modelId="{12D09EC0-7355-449F-BD2B-FF9D335919BC}" type="parTrans" cxnId="{350656E2-04A6-4891-BEAD-35B8AD9354F3}">
      <dgm:prSet/>
      <dgm:spPr/>
      <dgm:t>
        <a:bodyPr/>
        <a:lstStyle/>
        <a:p>
          <a:endParaRPr lang="en-US"/>
        </a:p>
      </dgm:t>
    </dgm:pt>
    <dgm:pt modelId="{4E4AB9B0-9576-4686-A82B-05555E5B6A04}" type="sibTrans" cxnId="{350656E2-04A6-4891-BEAD-35B8AD9354F3}">
      <dgm:prSet/>
      <dgm:spPr/>
      <dgm:t>
        <a:bodyPr/>
        <a:lstStyle/>
        <a:p>
          <a:endParaRPr lang="en-US"/>
        </a:p>
      </dgm:t>
    </dgm:pt>
    <dgm:pt modelId="{E0C9E2C4-61F2-4C8C-97EE-D9FF6A85F682}">
      <dgm:prSet/>
      <dgm:spPr/>
      <dgm:t>
        <a:bodyPr/>
        <a:lstStyle/>
        <a:p>
          <a:pPr rtl="0"/>
          <a:r>
            <a:rPr lang="en-US" smtClean="0"/>
            <a:t>Conquistadors</a:t>
          </a:r>
          <a:endParaRPr lang="en-US"/>
        </a:p>
      </dgm:t>
    </dgm:pt>
    <dgm:pt modelId="{DDB4F3F3-E53F-4356-A2BD-9D6ADA6A1F96}" type="parTrans" cxnId="{2531BBE5-361E-4DBB-8F3C-F02C38C3869A}">
      <dgm:prSet/>
      <dgm:spPr/>
      <dgm:t>
        <a:bodyPr/>
        <a:lstStyle/>
        <a:p>
          <a:endParaRPr lang="en-US"/>
        </a:p>
      </dgm:t>
    </dgm:pt>
    <dgm:pt modelId="{1727E091-16EE-478D-BB4C-04E21D123776}" type="sibTrans" cxnId="{2531BBE5-361E-4DBB-8F3C-F02C38C3869A}">
      <dgm:prSet/>
      <dgm:spPr/>
      <dgm:t>
        <a:bodyPr/>
        <a:lstStyle/>
        <a:p>
          <a:endParaRPr lang="en-US"/>
        </a:p>
      </dgm:t>
    </dgm:pt>
    <dgm:pt modelId="{B42C933C-3F4F-4385-B2F0-50B49E81C17D}">
      <dgm:prSet/>
      <dgm:spPr/>
      <dgm:t>
        <a:bodyPr/>
        <a:lstStyle/>
        <a:p>
          <a:pPr rtl="0"/>
          <a:r>
            <a:rPr lang="en-US" smtClean="0"/>
            <a:t>Columbian Exchange</a:t>
          </a:r>
          <a:endParaRPr lang="en-US"/>
        </a:p>
      </dgm:t>
    </dgm:pt>
    <dgm:pt modelId="{EBE4E1B2-FEE8-4CA2-B9F9-50311EED9CA5}" type="parTrans" cxnId="{8787876D-A8A5-407A-879C-7B73A2E07D8C}">
      <dgm:prSet/>
      <dgm:spPr/>
      <dgm:t>
        <a:bodyPr/>
        <a:lstStyle/>
        <a:p>
          <a:endParaRPr lang="en-US"/>
        </a:p>
      </dgm:t>
    </dgm:pt>
    <dgm:pt modelId="{990E1632-FCD9-445C-A8EB-83156BDCB1CE}" type="sibTrans" cxnId="{8787876D-A8A5-407A-879C-7B73A2E07D8C}">
      <dgm:prSet/>
      <dgm:spPr/>
      <dgm:t>
        <a:bodyPr/>
        <a:lstStyle/>
        <a:p>
          <a:endParaRPr lang="en-US"/>
        </a:p>
      </dgm:t>
    </dgm:pt>
    <dgm:pt modelId="{94D222F8-84E2-4576-AE35-53E684D20E8E}">
      <dgm:prSet/>
      <dgm:spPr/>
      <dgm:t>
        <a:bodyPr/>
        <a:lstStyle/>
        <a:p>
          <a:pPr rtl="0"/>
          <a:r>
            <a:rPr lang="en-US" smtClean="0"/>
            <a:t>+ Agriculture</a:t>
          </a:r>
          <a:endParaRPr lang="en-US"/>
        </a:p>
      </dgm:t>
    </dgm:pt>
    <dgm:pt modelId="{30D0E56A-116B-4A42-A1C3-5607A5933E65}" type="parTrans" cxnId="{D2A70261-EB86-445D-91BB-809FF4FF9FCC}">
      <dgm:prSet/>
      <dgm:spPr/>
      <dgm:t>
        <a:bodyPr/>
        <a:lstStyle/>
        <a:p>
          <a:endParaRPr lang="en-US"/>
        </a:p>
      </dgm:t>
    </dgm:pt>
    <dgm:pt modelId="{226BEA32-CEFF-4B9B-BCB1-6C1D1C971B59}" type="sibTrans" cxnId="{D2A70261-EB86-445D-91BB-809FF4FF9FCC}">
      <dgm:prSet/>
      <dgm:spPr/>
      <dgm:t>
        <a:bodyPr/>
        <a:lstStyle/>
        <a:p>
          <a:endParaRPr lang="en-US"/>
        </a:p>
      </dgm:t>
    </dgm:pt>
    <dgm:pt modelId="{AF3B3F87-5AAD-4DBE-912C-6EB6510C10E1}">
      <dgm:prSet/>
      <dgm:spPr/>
      <dgm:t>
        <a:bodyPr/>
        <a:lstStyle/>
        <a:p>
          <a:pPr rtl="0"/>
          <a:r>
            <a:rPr lang="en-US" smtClean="0"/>
            <a:t>- Diseased Natives</a:t>
          </a:r>
          <a:endParaRPr lang="en-US"/>
        </a:p>
      </dgm:t>
    </dgm:pt>
    <dgm:pt modelId="{7C92E72D-7D6C-4F21-A7AC-26BA23A0FE91}" type="parTrans" cxnId="{BF20D26A-895C-4DD4-8A45-810096DBB45C}">
      <dgm:prSet/>
      <dgm:spPr/>
      <dgm:t>
        <a:bodyPr/>
        <a:lstStyle/>
        <a:p>
          <a:endParaRPr lang="en-US"/>
        </a:p>
      </dgm:t>
    </dgm:pt>
    <dgm:pt modelId="{5A29347E-3D2D-4262-A995-9C3FB197C299}" type="sibTrans" cxnId="{BF20D26A-895C-4DD4-8A45-810096DBB45C}">
      <dgm:prSet/>
      <dgm:spPr/>
      <dgm:t>
        <a:bodyPr/>
        <a:lstStyle/>
        <a:p>
          <a:endParaRPr lang="en-US"/>
        </a:p>
      </dgm:t>
    </dgm:pt>
    <dgm:pt modelId="{64575FDC-B838-4CDE-B0B1-ED80F87FD4DB}" type="pres">
      <dgm:prSet presAssocID="{6C59FD56-47A5-4654-B0C2-A96274E2A7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551F2A-E216-4178-862F-F3FA2DFEC16A}" type="pres">
      <dgm:prSet presAssocID="{864739C8-9406-420F-985C-0D175EE0C90F}" presName="root1" presStyleCnt="0"/>
      <dgm:spPr/>
    </dgm:pt>
    <dgm:pt modelId="{39B7482B-8AF0-4042-AEB4-026B656E5B40}" type="pres">
      <dgm:prSet presAssocID="{864739C8-9406-420F-985C-0D175EE0C90F}" presName="LevelOneTextNode" presStyleLbl="node0" presStyleIdx="0" presStyleCnt="1" custScaleY="375832">
        <dgm:presLayoutVars>
          <dgm:chPref val="3"/>
        </dgm:presLayoutVars>
      </dgm:prSet>
      <dgm:spPr/>
    </dgm:pt>
    <dgm:pt modelId="{84A8B94B-5F2B-4EB2-8377-3053152D7EEC}" type="pres">
      <dgm:prSet presAssocID="{864739C8-9406-420F-985C-0D175EE0C90F}" presName="level2hierChild" presStyleCnt="0"/>
      <dgm:spPr/>
    </dgm:pt>
    <dgm:pt modelId="{8EC6014F-C8F0-4DF7-8779-F773EFEA821F}" type="pres">
      <dgm:prSet presAssocID="{A1CD20EE-EC30-4DA5-9787-73AEDF6A10B7}" presName="conn2-1" presStyleLbl="parChTrans1D2" presStyleIdx="0" presStyleCnt="2"/>
      <dgm:spPr/>
    </dgm:pt>
    <dgm:pt modelId="{A1088E55-BFA8-458A-8275-711499BB14FA}" type="pres">
      <dgm:prSet presAssocID="{A1CD20EE-EC30-4DA5-9787-73AEDF6A10B7}" presName="connTx" presStyleLbl="parChTrans1D2" presStyleIdx="0" presStyleCnt="2"/>
      <dgm:spPr/>
    </dgm:pt>
    <dgm:pt modelId="{5BC6FCD6-D9B0-4303-BF25-8AAA4A0E4A68}" type="pres">
      <dgm:prSet presAssocID="{DD2C7EFE-6C4D-4DB5-B855-AA77495FD57C}" presName="root2" presStyleCnt="0"/>
      <dgm:spPr/>
    </dgm:pt>
    <dgm:pt modelId="{EF6E5CEC-ADE8-4369-9E60-000183D0B13F}" type="pres">
      <dgm:prSet presAssocID="{DD2C7EFE-6C4D-4DB5-B855-AA77495FD57C}" presName="LevelTwoTextNode" presStyleLbl="node2" presStyleIdx="0" presStyleCnt="2">
        <dgm:presLayoutVars>
          <dgm:chPref val="3"/>
        </dgm:presLayoutVars>
      </dgm:prSet>
      <dgm:spPr/>
    </dgm:pt>
    <dgm:pt modelId="{BF37D634-14A3-4DBD-9F81-F73881B7F067}" type="pres">
      <dgm:prSet presAssocID="{DD2C7EFE-6C4D-4DB5-B855-AA77495FD57C}" presName="level3hierChild" presStyleCnt="0"/>
      <dgm:spPr/>
    </dgm:pt>
    <dgm:pt modelId="{90A778F7-AFDB-40A5-A05F-CF67F98BA351}" type="pres">
      <dgm:prSet presAssocID="{DBCCA448-817F-458C-81A2-4E4D717C4FC5}" presName="conn2-1" presStyleLbl="parChTrans1D3" presStyleIdx="0" presStyleCnt="5"/>
      <dgm:spPr/>
    </dgm:pt>
    <dgm:pt modelId="{DC558990-FD32-4182-B79A-106EB36F8605}" type="pres">
      <dgm:prSet presAssocID="{DBCCA448-817F-458C-81A2-4E4D717C4FC5}" presName="connTx" presStyleLbl="parChTrans1D3" presStyleIdx="0" presStyleCnt="5"/>
      <dgm:spPr/>
    </dgm:pt>
    <dgm:pt modelId="{49F6DC85-42EB-4F5B-8365-C6F7D76CFAAB}" type="pres">
      <dgm:prSet presAssocID="{E7BB9266-8E9B-42C1-8620-DC2FB799ECB7}" presName="root2" presStyleCnt="0"/>
      <dgm:spPr/>
    </dgm:pt>
    <dgm:pt modelId="{7BF00952-4C19-4752-B7CB-0EC669D4F588}" type="pres">
      <dgm:prSet presAssocID="{E7BB9266-8E9B-42C1-8620-DC2FB799ECB7}" presName="LevelTwoTextNode" presStyleLbl="node3" presStyleIdx="0" presStyleCnt="5">
        <dgm:presLayoutVars>
          <dgm:chPref val="3"/>
        </dgm:presLayoutVars>
      </dgm:prSet>
      <dgm:spPr/>
    </dgm:pt>
    <dgm:pt modelId="{922443FF-71BD-4253-969F-22E689DBBD73}" type="pres">
      <dgm:prSet presAssocID="{E7BB9266-8E9B-42C1-8620-DC2FB799ECB7}" presName="level3hierChild" presStyleCnt="0"/>
      <dgm:spPr/>
    </dgm:pt>
    <dgm:pt modelId="{A222653E-C3E9-49B7-B7B1-14E5B8768910}" type="pres">
      <dgm:prSet presAssocID="{D1BEBF2A-1174-4FF5-9020-5C91D08BEAF3}" presName="conn2-1" presStyleLbl="parChTrans1D3" presStyleIdx="1" presStyleCnt="5"/>
      <dgm:spPr/>
    </dgm:pt>
    <dgm:pt modelId="{2C6039F9-FE9B-41DA-B43C-94DF9200B177}" type="pres">
      <dgm:prSet presAssocID="{D1BEBF2A-1174-4FF5-9020-5C91D08BEAF3}" presName="connTx" presStyleLbl="parChTrans1D3" presStyleIdx="1" presStyleCnt="5"/>
      <dgm:spPr/>
    </dgm:pt>
    <dgm:pt modelId="{8A7D78A2-0829-4845-BA93-76A4E9AFB9C5}" type="pres">
      <dgm:prSet presAssocID="{3FF7D6C1-7DB8-43AD-A662-57B1D43DF88A}" presName="root2" presStyleCnt="0"/>
      <dgm:spPr/>
    </dgm:pt>
    <dgm:pt modelId="{FB26AB12-DD88-4AAB-AEF5-344BB451D757}" type="pres">
      <dgm:prSet presAssocID="{3FF7D6C1-7DB8-43AD-A662-57B1D43DF88A}" presName="LevelTwoTextNode" presStyleLbl="node3" presStyleIdx="1" presStyleCnt="5">
        <dgm:presLayoutVars>
          <dgm:chPref val="3"/>
        </dgm:presLayoutVars>
      </dgm:prSet>
      <dgm:spPr/>
    </dgm:pt>
    <dgm:pt modelId="{AD450DA9-2121-4B7C-B696-46B7CA69DA55}" type="pres">
      <dgm:prSet presAssocID="{3FF7D6C1-7DB8-43AD-A662-57B1D43DF88A}" presName="level3hierChild" presStyleCnt="0"/>
      <dgm:spPr/>
    </dgm:pt>
    <dgm:pt modelId="{65A12AF4-72C1-4613-B1FC-607319AB2109}" type="pres">
      <dgm:prSet presAssocID="{A6E8893B-7CA4-494C-A430-42CF8593C541}" presName="conn2-1" presStyleLbl="parChTrans1D3" presStyleIdx="2" presStyleCnt="5"/>
      <dgm:spPr/>
    </dgm:pt>
    <dgm:pt modelId="{966E01AC-035B-4371-82D6-25FE3562B225}" type="pres">
      <dgm:prSet presAssocID="{A6E8893B-7CA4-494C-A430-42CF8593C541}" presName="connTx" presStyleLbl="parChTrans1D3" presStyleIdx="2" presStyleCnt="5"/>
      <dgm:spPr/>
    </dgm:pt>
    <dgm:pt modelId="{BC4F1976-577C-4E95-8530-8E3A14FE7C35}" type="pres">
      <dgm:prSet presAssocID="{A2B2D3FC-5117-4B08-B783-E6BC727D468A}" presName="root2" presStyleCnt="0"/>
      <dgm:spPr/>
    </dgm:pt>
    <dgm:pt modelId="{21A70E93-4BF7-4B8E-B21F-704CF42D029B}" type="pres">
      <dgm:prSet presAssocID="{A2B2D3FC-5117-4B08-B783-E6BC727D468A}" presName="LevelTwoTextNode" presStyleLbl="node3" presStyleIdx="2" presStyleCnt="5">
        <dgm:presLayoutVars>
          <dgm:chPref val="3"/>
        </dgm:presLayoutVars>
      </dgm:prSet>
      <dgm:spPr/>
    </dgm:pt>
    <dgm:pt modelId="{F947F512-A454-4580-841D-5469F08404E9}" type="pres">
      <dgm:prSet presAssocID="{A2B2D3FC-5117-4B08-B783-E6BC727D468A}" presName="level3hierChild" presStyleCnt="0"/>
      <dgm:spPr/>
    </dgm:pt>
    <dgm:pt modelId="{267DC91C-68CC-4E26-9881-CB08E3CD93BE}" type="pres">
      <dgm:prSet presAssocID="{868E3C8D-17A0-4A23-9E91-CE5256A2F58A}" presName="conn2-1" presStyleLbl="parChTrans1D2" presStyleIdx="1" presStyleCnt="2"/>
      <dgm:spPr/>
    </dgm:pt>
    <dgm:pt modelId="{E626F825-E088-41E8-81D6-354937334AE4}" type="pres">
      <dgm:prSet presAssocID="{868E3C8D-17A0-4A23-9E91-CE5256A2F58A}" presName="connTx" presStyleLbl="parChTrans1D2" presStyleIdx="1" presStyleCnt="2"/>
      <dgm:spPr/>
    </dgm:pt>
    <dgm:pt modelId="{A3C05C1A-742B-431E-84E7-55D1467C41E2}" type="pres">
      <dgm:prSet presAssocID="{5DB322AF-D295-4AC9-B37D-5200B1938865}" presName="root2" presStyleCnt="0"/>
      <dgm:spPr/>
    </dgm:pt>
    <dgm:pt modelId="{282C4DC7-68C2-4FC2-AB6E-D19EC6766CFC}" type="pres">
      <dgm:prSet presAssocID="{5DB322AF-D295-4AC9-B37D-5200B1938865}" presName="LevelTwoTextNode" presStyleLbl="node2" presStyleIdx="1" presStyleCnt="2">
        <dgm:presLayoutVars>
          <dgm:chPref val="3"/>
        </dgm:presLayoutVars>
      </dgm:prSet>
      <dgm:spPr/>
    </dgm:pt>
    <dgm:pt modelId="{60D6B40C-FD0A-4D3A-8ED9-6D8152AA0B9B}" type="pres">
      <dgm:prSet presAssocID="{5DB322AF-D295-4AC9-B37D-5200B1938865}" presName="level3hierChild" presStyleCnt="0"/>
      <dgm:spPr/>
    </dgm:pt>
    <dgm:pt modelId="{6D8ABCCA-9A00-4B65-B28F-1EDC0F48D65E}" type="pres">
      <dgm:prSet presAssocID="{4A2A6D4F-411E-4315-BCD8-2B83CFD58439}" presName="conn2-1" presStyleLbl="parChTrans1D3" presStyleIdx="3" presStyleCnt="5"/>
      <dgm:spPr/>
    </dgm:pt>
    <dgm:pt modelId="{A959DC40-0772-4CA9-A672-C47997DFF72D}" type="pres">
      <dgm:prSet presAssocID="{4A2A6D4F-411E-4315-BCD8-2B83CFD58439}" presName="connTx" presStyleLbl="parChTrans1D3" presStyleIdx="3" presStyleCnt="5"/>
      <dgm:spPr/>
    </dgm:pt>
    <dgm:pt modelId="{92CC1EB7-A933-4FA7-BBD6-2AA15D5EA520}" type="pres">
      <dgm:prSet presAssocID="{00409EF9-5512-4285-9396-455886A7E311}" presName="root2" presStyleCnt="0"/>
      <dgm:spPr/>
    </dgm:pt>
    <dgm:pt modelId="{B9647A8F-54CE-4223-BC71-1323BA566BD6}" type="pres">
      <dgm:prSet presAssocID="{00409EF9-5512-4285-9396-455886A7E311}" presName="LevelTwoTextNode" presStyleLbl="node3" presStyleIdx="3" presStyleCnt="5">
        <dgm:presLayoutVars>
          <dgm:chPref val="3"/>
        </dgm:presLayoutVars>
      </dgm:prSet>
      <dgm:spPr/>
    </dgm:pt>
    <dgm:pt modelId="{ACFC650D-1A82-4B35-AFA2-C945CCC2EABA}" type="pres">
      <dgm:prSet presAssocID="{00409EF9-5512-4285-9396-455886A7E311}" presName="level3hierChild" presStyleCnt="0"/>
      <dgm:spPr/>
    </dgm:pt>
    <dgm:pt modelId="{940A60AC-512A-4DC1-BFD7-56980135BE0B}" type="pres">
      <dgm:prSet presAssocID="{7760090C-B966-4805-B301-EDDAEDD6E16F}" presName="conn2-1" presStyleLbl="parChTrans1D3" presStyleIdx="4" presStyleCnt="5"/>
      <dgm:spPr/>
    </dgm:pt>
    <dgm:pt modelId="{0CFBDCEA-2A47-4C82-A0C4-E2587CBF8AD1}" type="pres">
      <dgm:prSet presAssocID="{7760090C-B966-4805-B301-EDDAEDD6E16F}" presName="connTx" presStyleLbl="parChTrans1D3" presStyleIdx="4" presStyleCnt="5"/>
      <dgm:spPr/>
    </dgm:pt>
    <dgm:pt modelId="{978895B3-A581-479A-BC83-BFB42D166D39}" type="pres">
      <dgm:prSet presAssocID="{9FACE2A7-A938-4A11-A00C-1746285DC093}" presName="root2" presStyleCnt="0"/>
      <dgm:spPr/>
    </dgm:pt>
    <dgm:pt modelId="{944F39FC-5093-4DAC-B4BC-9ACD2AA1F24F}" type="pres">
      <dgm:prSet presAssocID="{9FACE2A7-A938-4A11-A00C-1746285DC093}" presName="LevelTwoTextNode" presStyleLbl="node3" presStyleIdx="4" presStyleCnt="5">
        <dgm:presLayoutVars>
          <dgm:chPref val="3"/>
        </dgm:presLayoutVars>
      </dgm:prSet>
      <dgm:spPr/>
    </dgm:pt>
    <dgm:pt modelId="{0EC4F566-F4E3-47EA-A9ED-C5B1D0AEF89F}" type="pres">
      <dgm:prSet presAssocID="{9FACE2A7-A938-4A11-A00C-1746285DC093}" presName="level3hierChild" presStyleCnt="0"/>
      <dgm:spPr/>
    </dgm:pt>
    <dgm:pt modelId="{DD000CC3-0A50-4A9E-A363-7E21872C6056}" type="pres">
      <dgm:prSet presAssocID="{9AB3A15B-8D2C-45B9-9CBD-9E22F85501B0}" presName="conn2-1" presStyleLbl="parChTrans1D4" presStyleIdx="0" presStyleCnt="8"/>
      <dgm:spPr/>
    </dgm:pt>
    <dgm:pt modelId="{3ACFA2A9-C7E3-484B-B517-757E6BA7674B}" type="pres">
      <dgm:prSet presAssocID="{9AB3A15B-8D2C-45B9-9CBD-9E22F85501B0}" presName="connTx" presStyleLbl="parChTrans1D4" presStyleIdx="0" presStyleCnt="8"/>
      <dgm:spPr/>
    </dgm:pt>
    <dgm:pt modelId="{56749845-72E3-494D-B9F7-38C545E13B92}" type="pres">
      <dgm:prSet presAssocID="{3E4E74FF-F635-42FD-828B-C7751FE32958}" presName="root2" presStyleCnt="0"/>
      <dgm:spPr/>
    </dgm:pt>
    <dgm:pt modelId="{6B6561CD-C322-46E2-B4AD-E1BF5AB89AC3}" type="pres">
      <dgm:prSet presAssocID="{3E4E74FF-F635-42FD-828B-C7751FE32958}" presName="LevelTwoTextNode" presStyleLbl="node4" presStyleIdx="0" presStyleCnt="8">
        <dgm:presLayoutVars>
          <dgm:chPref val="3"/>
        </dgm:presLayoutVars>
      </dgm:prSet>
      <dgm:spPr/>
    </dgm:pt>
    <dgm:pt modelId="{E1BE52EE-D3C2-47C8-A97E-4A49C8B0B0D7}" type="pres">
      <dgm:prSet presAssocID="{3E4E74FF-F635-42FD-828B-C7751FE32958}" presName="level3hierChild" presStyleCnt="0"/>
      <dgm:spPr/>
    </dgm:pt>
    <dgm:pt modelId="{88268EC5-BEF1-41C1-B607-0839B420598D}" type="pres">
      <dgm:prSet presAssocID="{69B8DA69-B6D9-4157-A9E7-B13400F66B38}" presName="conn2-1" presStyleLbl="parChTrans1D4" presStyleIdx="1" presStyleCnt="8"/>
      <dgm:spPr/>
    </dgm:pt>
    <dgm:pt modelId="{B68E2603-4A42-4EB3-A253-4B6020E1F1A8}" type="pres">
      <dgm:prSet presAssocID="{69B8DA69-B6D9-4157-A9E7-B13400F66B38}" presName="connTx" presStyleLbl="parChTrans1D4" presStyleIdx="1" presStyleCnt="8"/>
      <dgm:spPr/>
    </dgm:pt>
    <dgm:pt modelId="{1A7DA69C-55B6-4AE9-9437-9B90846731AB}" type="pres">
      <dgm:prSet presAssocID="{DFC81188-EE76-4D6E-9136-AA5C9780EDE0}" presName="root2" presStyleCnt="0"/>
      <dgm:spPr/>
    </dgm:pt>
    <dgm:pt modelId="{A301509E-57D5-4C00-AB1A-DB837279B219}" type="pres">
      <dgm:prSet presAssocID="{DFC81188-EE76-4D6E-9136-AA5C9780EDE0}" presName="LevelTwoTextNode" presStyleLbl="node4" presStyleIdx="1" presStyleCnt="8">
        <dgm:presLayoutVars>
          <dgm:chPref val="3"/>
        </dgm:presLayoutVars>
      </dgm:prSet>
      <dgm:spPr/>
    </dgm:pt>
    <dgm:pt modelId="{185BD00A-E107-4C28-B067-3E23359115BD}" type="pres">
      <dgm:prSet presAssocID="{DFC81188-EE76-4D6E-9136-AA5C9780EDE0}" presName="level3hierChild" presStyleCnt="0"/>
      <dgm:spPr/>
    </dgm:pt>
    <dgm:pt modelId="{5B2B263F-66A7-4F6D-835F-EAA4407122AC}" type="pres">
      <dgm:prSet presAssocID="{7BA8615A-CDF6-475C-868C-72310F61558E}" presName="conn2-1" presStyleLbl="parChTrans1D4" presStyleIdx="2" presStyleCnt="8"/>
      <dgm:spPr/>
    </dgm:pt>
    <dgm:pt modelId="{C8403E7B-06E4-48B0-9573-44C3A531D75F}" type="pres">
      <dgm:prSet presAssocID="{7BA8615A-CDF6-475C-868C-72310F61558E}" presName="connTx" presStyleLbl="parChTrans1D4" presStyleIdx="2" presStyleCnt="8"/>
      <dgm:spPr/>
    </dgm:pt>
    <dgm:pt modelId="{CBE6E671-963F-461E-9553-12F1340ED002}" type="pres">
      <dgm:prSet presAssocID="{1EB6CE24-A546-461D-AE4A-8E26E5D8D8B9}" presName="root2" presStyleCnt="0"/>
      <dgm:spPr/>
    </dgm:pt>
    <dgm:pt modelId="{BF2EA07F-1186-41B6-8866-973B542C3636}" type="pres">
      <dgm:prSet presAssocID="{1EB6CE24-A546-461D-AE4A-8E26E5D8D8B9}" presName="LevelTwoTextNode" presStyleLbl="node4" presStyleIdx="2" presStyleCnt="8">
        <dgm:presLayoutVars>
          <dgm:chPref val="3"/>
        </dgm:presLayoutVars>
      </dgm:prSet>
      <dgm:spPr/>
    </dgm:pt>
    <dgm:pt modelId="{2285EFE0-137F-48BE-A9FF-F90B96BF8837}" type="pres">
      <dgm:prSet presAssocID="{1EB6CE24-A546-461D-AE4A-8E26E5D8D8B9}" presName="level3hierChild" presStyleCnt="0"/>
      <dgm:spPr/>
    </dgm:pt>
    <dgm:pt modelId="{3F64C5AD-AD5B-447C-B951-201EC8788219}" type="pres">
      <dgm:prSet presAssocID="{12D09EC0-7355-449F-BD2B-FF9D335919BC}" presName="conn2-1" presStyleLbl="parChTrans1D4" presStyleIdx="3" presStyleCnt="8"/>
      <dgm:spPr/>
    </dgm:pt>
    <dgm:pt modelId="{8071CE62-FEF0-49C1-BC77-1D6DEFE1E7EB}" type="pres">
      <dgm:prSet presAssocID="{12D09EC0-7355-449F-BD2B-FF9D335919BC}" presName="connTx" presStyleLbl="parChTrans1D4" presStyleIdx="3" presStyleCnt="8"/>
      <dgm:spPr/>
    </dgm:pt>
    <dgm:pt modelId="{31950DF3-8B48-4E3E-8394-3389C1F0D078}" type="pres">
      <dgm:prSet presAssocID="{64213D53-F01A-4F06-8517-8E669596EF04}" presName="root2" presStyleCnt="0"/>
      <dgm:spPr/>
    </dgm:pt>
    <dgm:pt modelId="{CBBB7992-F5F4-4311-8E23-ABE286309BE1}" type="pres">
      <dgm:prSet presAssocID="{64213D53-F01A-4F06-8517-8E669596EF04}" presName="LevelTwoTextNode" presStyleLbl="node4" presStyleIdx="3" presStyleCnt="8">
        <dgm:presLayoutVars>
          <dgm:chPref val="3"/>
        </dgm:presLayoutVars>
      </dgm:prSet>
      <dgm:spPr/>
    </dgm:pt>
    <dgm:pt modelId="{A180F7FB-2732-4461-9C74-16FA94886CAB}" type="pres">
      <dgm:prSet presAssocID="{64213D53-F01A-4F06-8517-8E669596EF04}" presName="level3hierChild" presStyleCnt="0"/>
      <dgm:spPr/>
    </dgm:pt>
    <dgm:pt modelId="{E62D5385-87F7-457A-9D51-AE8B7F50FF33}" type="pres">
      <dgm:prSet presAssocID="{DDB4F3F3-E53F-4356-A2BD-9D6ADA6A1F96}" presName="conn2-1" presStyleLbl="parChTrans1D4" presStyleIdx="4" presStyleCnt="8"/>
      <dgm:spPr/>
    </dgm:pt>
    <dgm:pt modelId="{7C8253D8-9732-4B71-AAD7-CAF2B5F76272}" type="pres">
      <dgm:prSet presAssocID="{DDB4F3F3-E53F-4356-A2BD-9D6ADA6A1F96}" presName="connTx" presStyleLbl="parChTrans1D4" presStyleIdx="4" presStyleCnt="8"/>
      <dgm:spPr/>
    </dgm:pt>
    <dgm:pt modelId="{91E0DB25-FC60-48EA-AB8B-C7C363ED7F82}" type="pres">
      <dgm:prSet presAssocID="{E0C9E2C4-61F2-4C8C-97EE-D9FF6A85F682}" presName="root2" presStyleCnt="0"/>
      <dgm:spPr/>
    </dgm:pt>
    <dgm:pt modelId="{5AEE39A5-3F35-4F70-92A1-D07BBB90F09A}" type="pres">
      <dgm:prSet presAssocID="{E0C9E2C4-61F2-4C8C-97EE-D9FF6A85F682}" presName="LevelTwoTextNode" presStyleLbl="node4" presStyleIdx="4" presStyleCnt="8">
        <dgm:presLayoutVars>
          <dgm:chPref val="3"/>
        </dgm:presLayoutVars>
      </dgm:prSet>
      <dgm:spPr/>
    </dgm:pt>
    <dgm:pt modelId="{FCE95357-BA5B-4EC5-801A-798AA98163C4}" type="pres">
      <dgm:prSet presAssocID="{E0C9E2C4-61F2-4C8C-97EE-D9FF6A85F682}" presName="level3hierChild" presStyleCnt="0"/>
      <dgm:spPr/>
    </dgm:pt>
    <dgm:pt modelId="{D0EBB504-D9EA-40C4-8F7C-A48C497C79DE}" type="pres">
      <dgm:prSet presAssocID="{EBE4E1B2-FEE8-4CA2-B9F9-50311EED9CA5}" presName="conn2-1" presStyleLbl="parChTrans1D4" presStyleIdx="5" presStyleCnt="8"/>
      <dgm:spPr/>
    </dgm:pt>
    <dgm:pt modelId="{1E21DD1E-933F-49ED-A4CB-790DE0E2CE55}" type="pres">
      <dgm:prSet presAssocID="{EBE4E1B2-FEE8-4CA2-B9F9-50311EED9CA5}" presName="connTx" presStyleLbl="parChTrans1D4" presStyleIdx="5" presStyleCnt="8"/>
      <dgm:spPr/>
    </dgm:pt>
    <dgm:pt modelId="{2F419C8D-63FF-4633-8A2B-D8DBE5FE3556}" type="pres">
      <dgm:prSet presAssocID="{B42C933C-3F4F-4385-B2F0-50B49E81C17D}" presName="root2" presStyleCnt="0"/>
      <dgm:spPr/>
    </dgm:pt>
    <dgm:pt modelId="{34059BF3-8A1F-4509-A6C0-CD64C72DB7DF}" type="pres">
      <dgm:prSet presAssocID="{B42C933C-3F4F-4385-B2F0-50B49E81C17D}" presName="LevelTwoTextNode" presStyleLbl="node4" presStyleIdx="5" presStyleCnt="8">
        <dgm:presLayoutVars>
          <dgm:chPref val="3"/>
        </dgm:presLayoutVars>
      </dgm:prSet>
      <dgm:spPr/>
    </dgm:pt>
    <dgm:pt modelId="{E3247776-BD69-4323-A5BC-1DFA0668C6E7}" type="pres">
      <dgm:prSet presAssocID="{B42C933C-3F4F-4385-B2F0-50B49E81C17D}" presName="level3hierChild" presStyleCnt="0"/>
      <dgm:spPr/>
    </dgm:pt>
    <dgm:pt modelId="{FE9E05FB-028F-4572-A9EA-96A17D4CCAB2}" type="pres">
      <dgm:prSet presAssocID="{30D0E56A-116B-4A42-A1C3-5607A5933E65}" presName="conn2-1" presStyleLbl="parChTrans1D4" presStyleIdx="6" presStyleCnt="8"/>
      <dgm:spPr/>
    </dgm:pt>
    <dgm:pt modelId="{70026BFC-DBB3-4BF5-92B4-78F3D7293DE3}" type="pres">
      <dgm:prSet presAssocID="{30D0E56A-116B-4A42-A1C3-5607A5933E65}" presName="connTx" presStyleLbl="parChTrans1D4" presStyleIdx="6" presStyleCnt="8"/>
      <dgm:spPr/>
    </dgm:pt>
    <dgm:pt modelId="{2C45DB3C-C113-4CFE-AD23-09E32CAB2A27}" type="pres">
      <dgm:prSet presAssocID="{94D222F8-84E2-4576-AE35-53E684D20E8E}" presName="root2" presStyleCnt="0"/>
      <dgm:spPr/>
    </dgm:pt>
    <dgm:pt modelId="{835370A6-C0C1-419D-80F7-CE3E4F83C26B}" type="pres">
      <dgm:prSet presAssocID="{94D222F8-84E2-4576-AE35-53E684D20E8E}" presName="LevelTwoTextNode" presStyleLbl="node4" presStyleIdx="6" presStyleCnt="8">
        <dgm:presLayoutVars>
          <dgm:chPref val="3"/>
        </dgm:presLayoutVars>
      </dgm:prSet>
      <dgm:spPr/>
    </dgm:pt>
    <dgm:pt modelId="{785E47B2-8822-4E4E-9FA2-B39504D21D5E}" type="pres">
      <dgm:prSet presAssocID="{94D222F8-84E2-4576-AE35-53E684D20E8E}" presName="level3hierChild" presStyleCnt="0"/>
      <dgm:spPr/>
    </dgm:pt>
    <dgm:pt modelId="{94CEEF72-B3DC-4407-978B-15C0AF1B5CCE}" type="pres">
      <dgm:prSet presAssocID="{7C92E72D-7D6C-4F21-A7AC-26BA23A0FE91}" presName="conn2-1" presStyleLbl="parChTrans1D4" presStyleIdx="7" presStyleCnt="8"/>
      <dgm:spPr/>
    </dgm:pt>
    <dgm:pt modelId="{E163FC39-F9F1-43BE-9FDB-CA2EEA95600C}" type="pres">
      <dgm:prSet presAssocID="{7C92E72D-7D6C-4F21-A7AC-26BA23A0FE91}" presName="connTx" presStyleLbl="parChTrans1D4" presStyleIdx="7" presStyleCnt="8"/>
      <dgm:spPr/>
    </dgm:pt>
    <dgm:pt modelId="{E08CA4D5-E96F-45FE-9C8E-4F1DAE0196A0}" type="pres">
      <dgm:prSet presAssocID="{AF3B3F87-5AAD-4DBE-912C-6EB6510C10E1}" presName="root2" presStyleCnt="0"/>
      <dgm:spPr/>
    </dgm:pt>
    <dgm:pt modelId="{C27ECC67-CBB6-4A93-8164-0BC4921FE16D}" type="pres">
      <dgm:prSet presAssocID="{AF3B3F87-5AAD-4DBE-912C-6EB6510C10E1}" presName="LevelTwoTextNode" presStyleLbl="node4" presStyleIdx="7" presStyleCnt="8">
        <dgm:presLayoutVars>
          <dgm:chPref val="3"/>
        </dgm:presLayoutVars>
      </dgm:prSet>
      <dgm:spPr/>
    </dgm:pt>
    <dgm:pt modelId="{D6C6DDA4-33C3-4C33-AF5C-649007376EC2}" type="pres">
      <dgm:prSet presAssocID="{AF3B3F87-5AAD-4DBE-912C-6EB6510C10E1}" presName="level3hierChild" presStyleCnt="0"/>
      <dgm:spPr/>
    </dgm:pt>
  </dgm:ptLst>
  <dgm:cxnLst>
    <dgm:cxn modelId="{D9C3F68F-BAC3-4E99-8F0B-75C4CF2DC392}" srcId="{9FACE2A7-A938-4A11-A00C-1746285DC093}" destId="{3E4E74FF-F635-42FD-828B-C7751FE32958}" srcOrd="0" destOrd="0" parTransId="{9AB3A15B-8D2C-45B9-9CBD-9E22F85501B0}" sibTransId="{7D8DFDFE-71B5-4178-88EF-39FACFE2DBB1}"/>
    <dgm:cxn modelId="{3AD61214-BFFF-4DAD-83C2-75A6E17F0E37}" srcId="{6C59FD56-47A5-4654-B0C2-A96274E2A7A2}" destId="{864739C8-9406-420F-985C-0D175EE0C90F}" srcOrd="0" destOrd="0" parTransId="{90E1E986-B858-4314-B0E2-EDA0FC6CD893}" sibTransId="{B8E9AF87-5379-4F38-9A94-305AB59B2333}"/>
    <dgm:cxn modelId="{ACDECA42-AF60-4C4E-9E6A-FA2FA1194201}" type="presOf" srcId="{69B8DA69-B6D9-4157-A9E7-B13400F66B38}" destId="{B68E2603-4A42-4EB3-A253-4B6020E1F1A8}" srcOrd="1" destOrd="0" presId="urn:microsoft.com/office/officeart/2005/8/layout/hierarchy2"/>
    <dgm:cxn modelId="{ED27C22D-1F51-4594-8129-CA3898419B25}" type="presOf" srcId="{B42C933C-3F4F-4385-B2F0-50B49E81C17D}" destId="{34059BF3-8A1F-4509-A6C0-CD64C72DB7DF}" srcOrd="0" destOrd="0" presId="urn:microsoft.com/office/officeart/2005/8/layout/hierarchy2"/>
    <dgm:cxn modelId="{A3FB4C67-F625-4111-B6AB-476E016488C2}" srcId="{864739C8-9406-420F-985C-0D175EE0C90F}" destId="{DD2C7EFE-6C4D-4DB5-B855-AA77495FD57C}" srcOrd="0" destOrd="0" parTransId="{A1CD20EE-EC30-4DA5-9787-73AEDF6A10B7}" sibTransId="{3236DA55-94DC-4354-A148-D48A1B4A2234}"/>
    <dgm:cxn modelId="{575879A8-D53A-4FF0-AF93-5DE6FC6A8346}" srcId="{5DB322AF-D295-4AC9-B37D-5200B1938865}" destId="{9FACE2A7-A938-4A11-A00C-1746285DC093}" srcOrd="1" destOrd="0" parTransId="{7760090C-B966-4805-B301-EDDAEDD6E16F}" sibTransId="{A41FF029-DA62-4BE3-82F8-A16A49B2418B}"/>
    <dgm:cxn modelId="{078B8AA3-B657-4B58-B984-E3D8A4C9E907}" type="presOf" srcId="{DDB4F3F3-E53F-4356-A2BD-9D6ADA6A1F96}" destId="{7C8253D8-9732-4B71-AAD7-CAF2B5F76272}" srcOrd="1" destOrd="0" presId="urn:microsoft.com/office/officeart/2005/8/layout/hierarchy2"/>
    <dgm:cxn modelId="{03ECBC39-AF72-4F96-9699-085AD6AB7D56}" type="presOf" srcId="{864739C8-9406-420F-985C-0D175EE0C90F}" destId="{39B7482B-8AF0-4042-AEB4-026B656E5B40}" srcOrd="0" destOrd="0" presId="urn:microsoft.com/office/officeart/2005/8/layout/hierarchy2"/>
    <dgm:cxn modelId="{9B268281-6CF6-4834-A471-D08038B2A30C}" type="presOf" srcId="{E7BB9266-8E9B-42C1-8620-DC2FB799ECB7}" destId="{7BF00952-4C19-4752-B7CB-0EC669D4F588}" srcOrd="0" destOrd="0" presId="urn:microsoft.com/office/officeart/2005/8/layout/hierarchy2"/>
    <dgm:cxn modelId="{0B10B914-514D-439B-8F2F-77994EC55727}" type="presOf" srcId="{69B8DA69-B6D9-4157-A9E7-B13400F66B38}" destId="{88268EC5-BEF1-41C1-B607-0839B420598D}" srcOrd="0" destOrd="0" presId="urn:microsoft.com/office/officeart/2005/8/layout/hierarchy2"/>
    <dgm:cxn modelId="{09561EAE-CC04-456A-88FA-7E692991CCA9}" type="presOf" srcId="{30D0E56A-116B-4A42-A1C3-5607A5933E65}" destId="{70026BFC-DBB3-4BF5-92B4-78F3D7293DE3}" srcOrd="1" destOrd="0" presId="urn:microsoft.com/office/officeart/2005/8/layout/hierarchy2"/>
    <dgm:cxn modelId="{BB0ECF8A-2C5B-4A82-875C-2D2A722080E6}" type="presOf" srcId="{00409EF9-5512-4285-9396-455886A7E311}" destId="{B9647A8F-54CE-4223-BC71-1323BA566BD6}" srcOrd="0" destOrd="0" presId="urn:microsoft.com/office/officeart/2005/8/layout/hierarchy2"/>
    <dgm:cxn modelId="{11260B0E-522E-4516-A664-88A8828E61BC}" type="presOf" srcId="{12D09EC0-7355-449F-BD2B-FF9D335919BC}" destId="{3F64C5AD-AD5B-447C-B951-201EC8788219}" srcOrd="0" destOrd="0" presId="urn:microsoft.com/office/officeart/2005/8/layout/hierarchy2"/>
    <dgm:cxn modelId="{CB8B5FD5-4E04-4A55-908B-4671D3E31342}" type="presOf" srcId="{1EB6CE24-A546-461D-AE4A-8E26E5D8D8B9}" destId="{BF2EA07F-1186-41B6-8866-973B542C3636}" srcOrd="0" destOrd="0" presId="urn:microsoft.com/office/officeart/2005/8/layout/hierarchy2"/>
    <dgm:cxn modelId="{690DE23A-EBC6-47E6-9BB6-09FEB3B53468}" type="presOf" srcId="{EBE4E1B2-FEE8-4CA2-B9F9-50311EED9CA5}" destId="{D0EBB504-D9EA-40C4-8F7C-A48C497C79DE}" srcOrd="0" destOrd="0" presId="urn:microsoft.com/office/officeart/2005/8/layout/hierarchy2"/>
    <dgm:cxn modelId="{3E420BE4-9892-4364-8EB8-8F214695A1EA}" type="presOf" srcId="{AF3B3F87-5AAD-4DBE-912C-6EB6510C10E1}" destId="{C27ECC67-CBB6-4A93-8164-0BC4921FE16D}" srcOrd="0" destOrd="0" presId="urn:microsoft.com/office/officeart/2005/8/layout/hierarchy2"/>
    <dgm:cxn modelId="{BF20D26A-895C-4DD4-8A45-810096DBB45C}" srcId="{B42C933C-3F4F-4385-B2F0-50B49E81C17D}" destId="{AF3B3F87-5AAD-4DBE-912C-6EB6510C10E1}" srcOrd="1" destOrd="0" parTransId="{7C92E72D-7D6C-4F21-A7AC-26BA23A0FE91}" sibTransId="{5A29347E-3D2D-4262-A995-9C3FB197C299}"/>
    <dgm:cxn modelId="{4E629158-EC52-42B7-9026-787D392920B2}" type="presOf" srcId="{A6E8893B-7CA4-494C-A430-42CF8593C541}" destId="{65A12AF4-72C1-4613-B1FC-607319AB2109}" srcOrd="0" destOrd="0" presId="urn:microsoft.com/office/officeart/2005/8/layout/hierarchy2"/>
    <dgm:cxn modelId="{3422E610-B737-498F-83D8-28D46A30E8F9}" type="presOf" srcId="{868E3C8D-17A0-4A23-9E91-CE5256A2F58A}" destId="{267DC91C-68CC-4E26-9881-CB08E3CD93BE}" srcOrd="0" destOrd="0" presId="urn:microsoft.com/office/officeart/2005/8/layout/hierarchy2"/>
    <dgm:cxn modelId="{C7A2839B-C616-4771-B7AB-4AA7F7AABA41}" srcId="{DD2C7EFE-6C4D-4DB5-B855-AA77495FD57C}" destId="{A2B2D3FC-5117-4B08-B783-E6BC727D468A}" srcOrd="2" destOrd="0" parTransId="{A6E8893B-7CA4-494C-A430-42CF8593C541}" sibTransId="{07A86FBC-89A0-48C2-9912-D14BEF78CD3E}"/>
    <dgm:cxn modelId="{83365B71-7DB5-45C6-A82F-C5AF2CDDE65B}" type="presOf" srcId="{D1BEBF2A-1174-4FF5-9020-5C91D08BEAF3}" destId="{2C6039F9-FE9B-41DA-B43C-94DF9200B177}" srcOrd="1" destOrd="0" presId="urn:microsoft.com/office/officeart/2005/8/layout/hierarchy2"/>
    <dgm:cxn modelId="{21D3AE13-14B9-4A0E-A553-CDCEFCDFF54B}" type="presOf" srcId="{A1CD20EE-EC30-4DA5-9787-73AEDF6A10B7}" destId="{A1088E55-BFA8-458A-8275-711499BB14FA}" srcOrd="1" destOrd="0" presId="urn:microsoft.com/office/officeart/2005/8/layout/hierarchy2"/>
    <dgm:cxn modelId="{80473D69-5131-465D-B41A-EB17E73C3705}" type="presOf" srcId="{D1BEBF2A-1174-4FF5-9020-5C91D08BEAF3}" destId="{A222653E-C3E9-49B7-B7B1-14E5B8768910}" srcOrd="0" destOrd="0" presId="urn:microsoft.com/office/officeart/2005/8/layout/hierarchy2"/>
    <dgm:cxn modelId="{E4994581-3268-4AF6-A748-76AE418D1584}" type="presOf" srcId="{DDB4F3F3-E53F-4356-A2BD-9D6ADA6A1F96}" destId="{E62D5385-87F7-457A-9D51-AE8B7F50FF33}" srcOrd="0" destOrd="0" presId="urn:microsoft.com/office/officeart/2005/8/layout/hierarchy2"/>
    <dgm:cxn modelId="{03909341-0D74-4B13-AC1E-EF70B57C9BBA}" type="presOf" srcId="{A6E8893B-7CA4-494C-A430-42CF8593C541}" destId="{966E01AC-035B-4371-82D6-25FE3562B225}" srcOrd="1" destOrd="0" presId="urn:microsoft.com/office/officeart/2005/8/layout/hierarchy2"/>
    <dgm:cxn modelId="{AECBF090-7E9B-46C3-A754-85B3F1C5F518}" type="presOf" srcId="{9AB3A15B-8D2C-45B9-9CBD-9E22F85501B0}" destId="{DD000CC3-0A50-4A9E-A363-7E21872C6056}" srcOrd="0" destOrd="0" presId="urn:microsoft.com/office/officeart/2005/8/layout/hierarchy2"/>
    <dgm:cxn modelId="{66CE3A51-C6CC-49C1-ADDB-F5AC8465E152}" type="presOf" srcId="{DBCCA448-817F-458C-81A2-4E4D717C4FC5}" destId="{DC558990-FD32-4182-B79A-106EB36F8605}" srcOrd="1" destOrd="0" presId="urn:microsoft.com/office/officeart/2005/8/layout/hierarchy2"/>
    <dgm:cxn modelId="{CB846FC5-9C27-42D5-B6D2-6742C59364E7}" type="presOf" srcId="{7C92E72D-7D6C-4F21-A7AC-26BA23A0FE91}" destId="{E163FC39-F9F1-43BE-9FDB-CA2EEA95600C}" srcOrd="1" destOrd="0" presId="urn:microsoft.com/office/officeart/2005/8/layout/hierarchy2"/>
    <dgm:cxn modelId="{CB673C13-266F-472E-8EE8-88BFAFD59568}" srcId="{864739C8-9406-420F-985C-0D175EE0C90F}" destId="{5DB322AF-D295-4AC9-B37D-5200B1938865}" srcOrd="1" destOrd="0" parTransId="{868E3C8D-17A0-4A23-9E91-CE5256A2F58A}" sibTransId="{BC36E52E-43B9-4C0D-9920-E5DB7DF8D4ED}"/>
    <dgm:cxn modelId="{EEDDB219-3C6D-4578-978F-D699138BB125}" type="presOf" srcId="{7C92E72D-7D6C-4F21-A7AC-26BA23A0FE91}" destId="{94CEEF72-B3DC-4407-978B-15C0AF1B5CCE}" srcOrd="0" destOrd="0" presId="urn:microsoft.com/office/officeart/2005/8/layout/hierarchy2"/>
    <dgm:cxn modelId="{D2A70261-EB86-445D-91BB-809FF4FF9FCC}" srcId="{B42C933C-3F4F-4385-B2F0-50B49E81C17D}" destId="{94D222F8-84E2-4576-AE35-53E684D20E8E}" srcOrd="0" destOrd="0" parTransId="{30D0E56A-116B-4A42-A1C3-5607A5933E65}" sibTransId="{226BEA32-CEFF-4B9B-BCB1-6C1D1C971B59}"/>
    <dgm:cxn modelId="{77E48475-45B4-4B3E-91E5-CEF3ED2F2B03}" type="presOf" srcId="{7760090C-B966-4805-B301-EDDAEDD6E16F}" destId="{0CFBDCEA-2A47-4C82-A0C4-E2587CBF8AD1}" srcOrd="1" destOrd="0" presId="urn:microsoft.com/office/officeart/2005/8/layout/hierarchy2"/>
    <dgm:cxn modelId="{F1A792DC-67F8-4C99-B0B1-2FF945EF9784}" type="presOf" srcId="{DBCCA448-817F-458C-81A2-4E4D717C4FC5}" destId="{90A778F7-AFDB-40A5-A05F-CF67F98BA351}" srcOrd="0" destOrd="0" presId="urn:microsoft.com/office/officeart/2005/8/layout/hierarchy2"/>
    <dgm:cxn modelId="{FB9D2DDF-EEB4-47C4-8A53-C4DE01F105A3}" type="presOf" srcId="{30D0E56A-116B-4A42-A1C3-5607A5933E65}" destId="{FE9E05FB-028F-4572-A9EA-96A17D4CCAB2}" srcOrd="0" destOrd="0" presId="urn:microsoft.com/office/officeart/2005/8/layout/hierarchy2"/>
    <dgm:cxn modelId="{0A7E74B5-FB1F-4D3E-9155-488EF2E440E7}" type="presOf" srcId="{4A2A6D4F-411E-4315-BCD8-2B83CFD58439}" destId="{6D8ABCCA-9A00-4B65-B28F-1EDC0F48D65E}" srcOrd="0" destOrd="0" presId="urn:microsoft.com/office/officeart/2005/8/layout/hierarchy2"/>
    <dgm:cxn modelId="{350656E2-04A6-4891-BEAD-35B8AD9354F3}" srcId="{3E4E74FF-F635-42FD-828B-C7751FE32958}" destId="{64213D53-F01A-4F06-8517-8E669596EF04}" srcOrd="2" destOrd="0" parTransId="{12D09EC0-7355-449F-BD2B-FF9D335919BC}" sibTransId="{4E4AB9B0-9576-4686-A82B-05555E5B6A04}"/>
    <dgm:cxn modelId="{0380AAE2-6AB0-489B-BADF-77A6C796E6A7}" srcId="{DD2C7EFE-6C4D-4DB5-B855-AA77495FD57C}" destId="{3FF7D6C1-7DB8-43AD-A662-57B1D43DF88A}" srcOrd="1" destOrd="0" parTransId="{D1BEBF2A-1174-4FF5-9020-5C91D08BEAF3}" sibTransId="{89E4299D-056B-4352-B0BA-1BB92F268C58}"/>
    <dgm:cxn modelId="{798828A5-B4E4-4066-9DC4-180548C3AD77}" srcId="{3E4E74FF-F635-42FD-828B-C7751FE32958}" destId="{DFC81188-EE76-4D6E-9136-AA5C9780EDE0}" srcOrd="0" destOrd="0" parTransId="{69B8DA69-B6D9-4157-A9E7-B13400F66B38}" sibTransId="{2DB4F625-A5CA-4214-BC08-F9B6CD479530}"/>
    <dgm:cxn modelId="{0191B01D-021D-4C00-8C4F-D1D62BAB63CC}" type="presOf" srcId="{7760090C-B966-4805-B301-EDDAEDD6E16F}" destId="{940A60AC-512A-4DC1-BFD7-56980135BE0B}" srcOrd="0" destOrd="0" presId="urn:microsoft.com/office/officeart/2005/8/layout/hierarchy2"/>
    <dgm:cxn modelId="{E07E6692-961A-473A-8520-9104C23D3D60}" type="presOf" srcId="{EBE4E1B2-FEE8-4CA2-B9F9-50311EED9CA5}" destId="{1E21DD1E-933F-49ED-A4CB-790DE0E2CE55}" srcOrd="1" destOrd="0" presId="urn:microsoft.com/office/officeart/2005/8/layout/hierarchy2"/>
    <dgm:cxn modelId="{2531BBE5-361E-4DBB-8F3C-F02C38C3869A}" srcId="{3E4E74FF-F635-42FD-828B-C7751FE32958}" destId="{E0C9E2C4-61F2-4C8C-97EE-D9FF6A85F682}" srcOrd="3" destOrd="0" parTransId="{DDB4F3F3-E53F-4356-A2BD-9D6ADA6A1F96}" sibTransId="{1727E091-16EE-478D-BB4C-04E21D123776}"/>
    <dgm:cxn modelId="{F3757FA0-80E6-48BE-B93D-49E36D1009F9}" type="presOf" srcId="{64213D53-F01A-4F06-8517-8E669596EF04}" destId="{CBBB7992-F5F4-4311-8E23-ABE286309BE1}" srcOrd="0" destOrd="0" presId="urn:microsoft.com/office/officeart/2005/8/layout/hierarchy2"/>
    <dgm:cxn modelId="{620BA77A-83EB-47CD-896B-EC705B38EA61}" type="presOf" srcId="{5DB322AF-D295-4AC9-B37D-5200B1938865}" destId="{282C4DC7-68C2-4FC2-AB6E-D19EC6766CFC}" srcOrd="0" destOrd="0" presId="urn:microsoft.com/office/officeart/2005/8/layout/hierarchy2"/>
    <dgm:cxn modelId="{2DF746D7-8A3D-4D5F-80FF-6D9EEA16F553}" type="presOf" srcId="{868E3C8D-17A0-4A23-9E91-CE5256A2F58A}" destId="{E626F825-E088-41E8-81D6-354937334AE4}" srcOrd="1" destOrd="0" presId="urn:microsoft.com/office/officeart/2005/8/layout/hierarchy2"/>
    <dgm:cxn modelId="{7D6A6BDB-851A-47A2-B6AD-3A4E07F82EA3}" type="presOf" srcId="{94D222F8-84E2-4576-AE35-53E684D20E8E}" destId="{835370A6-C0C1-419D-80F7-CE3E4F83C26B}" srcOrd="0" destOrd="0" presId="urn:microsoft.com/office/officeart/2005/8/layout/hierarchy2"/>
    <dgm:cxn modelId="{E68E7AE5-9975-43AD-9412-BCB0D993BA06}" type="presOf" srcId="{A2B2D3FC-5117-4B08-B783-E6BC727D468A}" destId="{21A70E93-4BF7-4B8E-B21F-704CF42D029B}" srcOrd="0" destOrd="0" presId="urn:microsoft.com/office/officeart/2005/8/layout/hierarchy2"/>
    <dgm:cxn modelId="{11DDAE15-025E-4883-AB7D-3EF58B0F494A}" type="presOf" srcId="{E0C9E2C4-61F2-4C8C-97EE-D9FF6A85F682}" destId="{5AEE39A5-3F35-4F70-92A1-D07BBB90F09A}" srcOrd="0" destOrd="0" presId="urn:microsoft.com/office/officeart/2005/8/layout/hierarchy2"/>
    <dgm:cxn modelId="{06CB10D0-B515-4FA8-B55C-A040E6C2EEEE}" srcId="{DD2C7EFE-6C4D-4DB5-B855-AA77495FD57C}" destId="{E7BB9266-8E9B-42C1-8620-DC2FB799ECB7}" srcOrd="0" destOrd="0" parTransId="{DBCCA448-817F-458C-81A2-4E4D717C4FC5}" sibTransId="{4D923143-01A4-46AC-9B24-E3A95DB0EBBD}"/>
    <dgm:cxn modelId="{47292D60-9A40-4EBB-8D4B-C56BEAA08C76}" type="presOf" srcId="{7BA8615A-CDF6-475C-868C-72310F61558E}" destId="{C8403E7B-06E4-48B0-9573-44C3A531D75F}" srcOrd="1" destOrd="0" presId="urn:microsoft.com/office/officeart/2005/8/layout/hierarchy2"/>
    <dgm:cxn modelId="{31E8FD17-829F-4117-9DFB-85FF3D676350}" type="presOf" srcId="{9FACE2A7-A938-4A11-A00C-1746285DC093}" destId="{944F39FC-5093-4DAC-B4BC-9ACD2AA1F24F}" srcOrd="0" destOrd="0" presId="urn:microsoft.com/office/officeart/2005/8/layout/hierarchy2"/>
    <dgm:cxn modelId="{9CFD78FE-C82A-4CCC-A6A6-6976101D33B7}" type="presOf" srcId="{DFC81188-EE76-4D6E-9136-AA5C9780EDE0}" destId="{A301509E-57D5-4C00-AB1A-DB837279B219}" srcOrd="0" destOrd="0" presId="urn:microsoft.com/office/officeart/2005/8/layout/hierarchy2"/>
    <dgm:cxn modelId="{CB7BA02E-7FD5-4DB4-B5B5-7F8611197186}" type="presOf" srcId="{A1CD20EE-EC30-4DA5-9787-73AEDF6A10B7}" destId="{8EC6014F-C8F0-4DF7-8779-F773EFEA821F}" srcOrd="0" destOrd="0" presId="urn:microsoft.com/office/officeart/2005/8/layout/hierarchy2"/>
    <dgm:cxn modelId="{00AFDC6A-1743-437F-824C-4CDA81D162B7}" type="presOf" srcId="{9AB3A15B-8D2C-45B9-9CBD-9E22F85501B0}" destId="{3ACFA2A9-C7E3-484B-B517-757E6BA7674B}" srcOrd="1" destOrd="0" presId="urn:microsoft.com/office/officeart/2005/8/layout/hierarchy2"/>
    <dgm:cxn modelId="{9235E3E3-52FC-43EB-A11A-8BFD2A588DA4}" srcId="{5DB322AF-D295-4AC9-B37D-5200B1938865}" destId="{00409EF9-5512-4285-9396-455886A7E311}" srcOrd="0" destOrd="0" parTransId="{4A2A6D4F-411E-4315-BCD8-2B83CFD58439}" sibTransId="{8ABEC79D-809C-4F2D-B21B-F05960393D98}"/>
    <dgm:cxn modelId="{50EC7E13-4B10-46AA-84F5-F2A57E79D41B}" type="presOf" srcId="{6C59FD56-47A5-4654-B0C2-A96274E2A7A2}" destId="{64575FDC-B838-4CDE-B0B1-ED80F87FD4DB}" srcOrd="0" destOrd="0" presId="urn:microsoft.com/office/officeart/2005/8/layout/hierarchy2"/>
    <dgm:cxn modelId="{7F271AD1-DA42-48A7-9BCD-965B49740598}" type="presOf" srcId="{DD2C7EFE-6C4D-4DB5-B855-AA77495FD57C}" destId="{EF6E5CEC-ADE8-4369-9E60-000183D0B13F}" srcOrd="0" destOrd="0" presId="urn:microsoft.com/office/officeart/2005/8/layout/hierarchy2"/>
    <dgm:cxn modelId="{8787876D-A8A5-407A-879C-7B73A2E07D8C}" srcId="{9FACE2A7-A938-4A11-A00C-1746285DC093}" destId="{B42C933C-3F4F-4385-B2F0-50B49E81C17D}" srcOrd="1" destOrd="0" parTransId="{EBE4E1B2-FEE8-4CA2-B9F9-50311EED9CA5}" sibTransId="{990E1632-FCD9-445C-A8EB-83156BDCB1CE}"/>
    <dgm:cxn modelId="{BAD81211-34B6-4F26-BC99-C1081A9B51B7}" srcId="{3E4E74FF-F635-42FD-828B-C7751FE32958}" destId="{1EB6CE24-A546-461D-AE4A-8E26E5D8D8B9}" srcOrd="1" destOrd="0" parTransId="{7BA8615A-CDF6-475C-868C-72310F61558E}" sibTransId="{ED447675-05BC-4B1F-8F79-934350293099}"/>
    <dgm:cxn modelId="{4F4D4121-E453-4F02-947A-33E4504AF501}" type="presOf" srcId="{7BA8615A-CDF6-475C-868C-72310F61558E}" destId="{5B2B263F-66A7-4F6D-835F-EAA4407122AC}" srcOrd="0" destOrd="0" presId="urn:microsoft.com/office/officeart/2005/8/layout/hierarchy2"/>
    <dgm:cxn modelId="{2D24691D-B06A-41A9-A9B2-AD9F139E500E}" type="presOf" srcId="{3E4E74FF-F635-42FD-828B-C7751FE32958}" destId="{6B6561CD-C322-46E2-B4AD-E1BF5AB89AC3}" srcOrd="0" destOrd="0" presId="urn:microsoft.com/office/officeart/2005/8/layout/hierarchy2"/>
    <dgm:cxn modelId="{8218E50B-295E-4C7E-975D-5735A528755A}" type="presOf" srcId="{4A2A6D4F-411E-4315-BCD8-2B83CFD58439}" destId="{A959DC40-0772-4CA9-A672-C47997DFF72D}" srcOrd="1" destOrd="0" presId="urn:microsoft.com/office/officeart/2005/8/layout/hierarchy2"/>
    <dgm:cxn modelId="{845BD184-66CC-4549-B487-AB6BD83585A6}" type="presOf" srcId="{3FF7D6C1-7DB8-43AD-A662-57B1D43DF88A}" destId="{FB26AB12-DD88-4AAB-AEF5-344BB451D757}" srcOrd="0" destOrd="0" presId="urn:microsoft.com/office/officeart/2005/8/layout/hierarchy2"/>
    <dgm:cxn modelId="{655DD509-50A5-42B9-949B-CC2959AA797F}" type="presOf" srcId="{12D09EC0-7355-449F-BD2B-FF9D335919BC}" destId="{8071CE62-FEF0-49C1-BC77-1D6DEFE1E7EB}" srcOrd="1" destOrd="0" presId="urn:microsoft.com/office/officeart/2005/8/layout/hierarchy2"/>
    <dgm:cxn modelId="{7701A5C4-66A1-4142-AB65-6BB656445BC6}" type="presParOf" srcId="{64575FDC-B838-4CDE-B0B1-ED80F87FD4DB}" destId="{A6551F2A-E216-4178-862F-F3FA2DFEC16A}" srcOrd="0" destOrd="0" presId="urn:microsoft.com/office/officeart/2005/8/layout/hierarchy2"/>
    <dgm:cxn modelId="{A7365434-DF86-4EAA-B35F-D1C1A144DCE5}" type="presParOf" srcId="{A6551F2A-E216-4178-862F-F3FA2DFEC16A}" destId="{39B7482B-8AF0-4042-AEB4-026B656E5B40}" srcOrd="0" destOrd="0" presId="urn:microsoft.com/office/officeart/2005/8/layout/hierarchy2"/>
    <dgm:cxn modelId="{039A4DDD-CDA3-4993-BD22-D905741B4D1A}" type="presParOf" srcId="{A6551F2A-E216-4178-862F-F3FA2DFEC16A}" destId="{84A8B94B-5F2B-4EB2-8377-3053152D7EEC}" srcOrd="1" destOrd="0" presId="urn:microsoft.com/office/officeart/2005/8/layout/hierarchy2"/>
    <dgm:cxn modelId="{7B6C2D5D-E5CA-4EFF-BD6C-344BCD4349C6}" type="presParOf" srcId="{84A8B94B-5F2B-4EB2-8377-3053152D7EEC}" destId="{8EC6014F-C8F0-4DF7-8779-F773EFEA821F}" srcOrd="0" destOrd="0" presId="urn:microsoft.com/office/officeart/2005/8/layout/hierarchy2"/>
    <dgm:cxn modelId="{0CABD7D2-A093-4313-BC75-EA5FB87E3D76}" type="presParOf" srcId="{8EC6014F-C8F0-4DF7-8779-F773EFEA821F}" destId="{A1088E55-BFA8-458A-8275-711499BB14FA}" srcOrd="0" destOrd="0" presId="urn:microsoft.com/office/officeart/2005/8/layout/hierarchy2"/>
    <dgm:cxn modelId="{2E1AE454-3B3B-47A8-AD98-037BCF309FA8}" type="presParOf" srcId="{84A8B94B-5F2B-4EB2-8377-3053152D7EEC}" destId="{5BC6FCD6-D9B0-4303-BF25-8AAA4A0E4A68}" srcOrd="1" destOrd="0" presId="urn:microsoft.com/office/officeart/2005/8/layout/hierarchy2"/>
    <dgm:cxn modelId="{27D1D7B8-852D-4BF8-B9E6-35033D5168B3}" type="presParOf" srcId="{5BC6FCD6-D9B0-4303-BF25-8AAA4A0E4A68}" destId="{EF6E5CEC-ADE8-4369-9E60-000183D0B13F}" srcOrd="0" destOrd="0" presId="urn:microsoft.com/office/officeart/2005/8/layout/hierarchy2"/>
    <dgm:cxn modelId="{B6AD0FA4-4BA7-4E52-90E3-746EC576718E}" type="presParOf" srcId="{5BC6FCD6-D9B0-4303-BF25-8AAA4A0E4A68}" destId="{BF37D634-14A3-4DBD-9F81-F73881B7F067}" srcOrd="1" destOrd="0" presId="urn:microsoft.com/office/officeart/2005/8/layout/hierarchy2"/>
    <dgm:cxn modelId="{DDC3EF0B-6815-4E71-A03C-B6F33533F156}" type="presParOf" srcId="{BF37D634-14A3-4DBD-9F81-F73881B7F067}" destId="{90A778F7-AFDB-40A5-A05F-CF67F98BA351}" srcOrd="0" destOrd="0" presId="urn:microsoft.com/office/officeart/2005/8/layout/hierarchy2"/>
    <dgm:cxn modelId="{4BFA8127-4449-487D-9B0C-7CA491BAD5BD}" type="presParOf" srcId="{90A778F7-AFDB-40A5-A05F-CF67F98BA351}" destId="{DC558990-FD32-4182-B79A-106EB36F8605}" srcOrd="0" destOrd="0" presId="urn:microsoft.com/office/officeart/2005/8/layout/hierarchy2"/>
    <dgm:cxn modelId="{8F974DDF-0967-495D-A1FA-D549EB8BC73A}" type="presParOf" srcId="{BF37D634-14A3-4DBD-9F81-F73881B7F067}" destId="{49F6DC85-42EB-4F5B-8365-C6F7D76CFAAB}" srcOrd="1" destOrd="0" presId="urn:microsoft.com/office/officeart/2005/8/layout/hierarchy2"/>
    <dgm:cxn modelId="{443F8E46-30DA-43EC-8C30-5F99CE0A86D2}" type="presParOf" srcId="{49F6DC85-42EB-4F5B-8365-C6F7D76CFAAB}" destId="{7BF00952-4C19-4752-B7CB-0EC669D4F588}" srcOrd="0" destOrd="0" presId="urn:microsoft.com/office/officeart/2005/8/layout/hierarchy2"/>
    <dgm:cxn modelId="{24F9C38E-9878-47AD-9BB4-C082D42AD77E}" type="presParOf" srcId="{49F6DC85-42EB-4F5B-8365-C6F7D76CFAAB}" destId="{922443FF-71BD-4253-969F-22E689DBBD73}" srcOrd="1" destOrd="0" presId="urn:microsoft.com/office/officeart/2005/8/layout/hierarchy2"/>
    <dgm:cxn modelId="{F4A4CA01-DF9D-4041-82B3-C77445752C4E}" type="presParOf" srcId="{BF37D634-14A3-4DBD-9F81-F73881B7F067}" destId="{A222653E-C3E9-49B7-B7B1-14E5B8768910}" srcOrd="2" destOrd="0" presId="urn:microsoft.com/office/officeart/2005/8/layout/hierarchy2"/>
    <dgm:cxn modelId="{1AD990A1-86FA-4BC7-BC9C-17C4353C8F51}" type="presParOf" srcId="{A222653E-C3E9-49B7-B7B1-14E5B8768910}" destId="{2C6039F9-FE9B-41DA-B43C-94DF9200B177}" srcOrd="0" destOrd="0" presId="urn:microsoft.com/office/officeart/2005/8/layout/hierarchy2"/>
    <dgm:cxn modelId="{8980E796-C014-4593-8E72-8F6A28F2D796}" type="presParOf" srcId="{BF37D634-14A3-4DBD-9F81-F73881B7F067}" destId="{8A7D78A2-0829-4845-BA93-76A4E9AFB9C5}" srcOrd="3" destOrd="0" presId="urn:microsoft.com/office/officeart/2005/8/layout/hierarchy2"/>
    <dgm:cxn modelId="{A041F7FB-A2ED-4646-AFA0-325C4325D31F}" type="presParOf" srcId="{8A7D78A2-0829-4845-BA93-76A4E9AFB9C5}" destId="{FB26AB12-DD88-4AAB-AEF5-344BB451D757}" srcOrd="0" destOrd="0" presId="urn:microsoft.com/office/officeart/2005/8/layout/hierarchy2"/>
    <dgm:cxn modelId="{21112DDB-3C56-4892-AF06-E3108A30143B}" type="presParOf" srcId="{8A7D78A2-0829-4845-BA93-76A4E9AFB9C5}" destId="{AD450DA9-2121-4B7C-B696-46B7CA69DA55}" srcOrd="1" destOrd="0" presId="urn:microsoft.com/office/officeart/2005/8/layout/hierarchy2"/>
    <dgm:cxn modelId="{21F7F671-A4D8-48F2-BC01-6146F56890EE}" type="presParOf" srcId="{BF37D634-14A3-4DBD-9F81-F73881B7F067}" destId="{65A12AF4-72C1-4613-B1FC-607319AB2109}" srcOrd="4" destOrd="0" presId="urn:microsoft.com/office/officeart/2005/8/layout/hierarchy2"/>
    <dgm:cxn modelId="{889A4D97-DBDA-4456-AED8-E0A5FA5927E0}" type="presParOf" srcId="{65A12AF4-72C1-4613-B1FC-607319AB2109}" destId="{966E01AC-035B-4371-82D6-25FE3562B225}" srcOrd="0" destOrd="0" presId="urn:microsoft.com/office/officeart/2005/8/layout/hierarchy2"/>
    <dgm:cxn modelId="{FDCD990B-978C-4CD0-9847-700D58B8202D}" type="presParOf" srcId="{BF37D634-14A3-4DBD-9F81-F73881B7F067}" destId="{BC4F1976-577C-4E95-8530-8E3A14FE7C35}" srcOrd="5" destOrd="0" presId="urn:microsoft.com/office/officeart/2005/8/layout/hierarchy2"/>
    <dgm:cxn modelId="{82625FD2-7C8B-4C41-B7E5-5158594212C1}" type="presParOf" srcId="{BC4F1976-577C-4E95-8530-8E3A14FE7C35}" destId="{21A70E93-4BF7-4B8E-B21F-704CF42D029B}" srcOrd="0" destOrd="0" presId="urn:microsoft.com/office/officeart/2005/8/layout/hierarchy2"/>
    <dgm:cxn modelId="{69B01431-FA0C-4D39-82AD-364716BBDFF6}" type="presParOf" srcId="{BC4F1976-577C-4E95-8530-8E3A14FE7C35}" destId="{F947F512-A454-4580-841D-5469F08404E9}" srcOrd="1" destOrd="0" presId="urn:microsoft.com/office/officeart/2005/8/layout/hierarchy2"/>
    <dgm:cxn modelId="{64FF3EE9-0ECA-49D8-A9F5-27B17C6770EA}" type="presParOf" srcId="{84A8B94B-5F2B-4EB2-8377-3053152D7EEC}" destId="{267DC91C-68CC-4E26-9881-CB08E3CD93BE}" srcOrd="2" destOrd="0" presId="urn:microsoft.com/office/officeart/2005/8/layout/hierarchy2"/>
    <dgm:cxn modelId="{7909CF41-C957-440E-8530-3CBCCAD97D22}" type="presParOf" srcId="{267DC91C-68CC-4E26-9881-CB08E3CD93BE}" destId="{E626F825-E088-41E8-81D6-354937334AE4}" srcOrd="0" destOrd="0" presId="urn:microsoft.com/office/officeart/2005/8/layout/hierarchy2"/>
    <dgm:cxn modelId="{C6BD84DA-EE6A-47A1-889B-5C6E922F2445}" type="presParOf" srcId="{84A8B94B-5F2B-4EB2-8377-3053152D7EEC}" destId="{A3C05C1A-742B-431E-84E7-55D1467C41E2}" srcOrd="3" destOrd="0" presId="urn:microsoft.com/office/officeart/2005/8/layout/hierarchy2"/>
    <dgm:cxn modelId="{94E59534-F8E5-43A7-8258-42ABE6A1919D}" type="presParOf" srcId="{A3C05C1A-742B-431E-84E7-55D1467C41E2}" destId="{282C4DC7-68C2-4FC2-AB6E-D19EC6766CFC}" srcOrd="0" destOrd="0" presId="urn:microsoft.com/office/officeart/2005/8/layout/hierarchy2"/>
    <dgm:cxn modelId="{DAECB020-0EE6-4BF2-817D-77BC2344034E}" type="presParOf" srcId="{A3C05C1A-742B-431E-84E7-55D1467C41E2}" destId="{60D6B40C-FD0A-4D3A-8ED9-6D8152AA0B9B}" srcOrd="1" destOrd="0" presId="urn:microsoft.com/office/officeart/2005/8/layout/hierarchy2"/>
    <dgm:cxn modelId="{BA8C0073-E325-4B48-B350-816447CF2AA7}" type="presParOf" srcId="{60D6B40C-FD0A-4D3A-8ED9-6D8152AA0B9B}" destId="{6D8ABCCA-9A00-4B65-B28F-1EDC0F48D65E}" srcOrd="0" destOrd="0" presId="urn:microsoft.com/office/officeart/2005/8/layout/hierarchy2"/>
    <dgm:cxn modelId="{90BC4B91-8D59-4E7A-BDBC-4103D97D3605}" type="presParOf" srcId="{6D8ABCCA-9A00-4B65-B28F-1EDC0F48D65E}" destId="{A959DC40-0772-4CA9-A672-C47997DFF72D}" srcOrd="0" destOrd="0" presId="urn:microsoft.com/office/officeart/2005/8/layout/hierarchy2"/>
    <dgm:cxn modelId="{7CD01C9E-E42A-4BD1-9F00-CC2AA241EA6D}" type="presParOf" srcId="{60D6B40C-FD0A-4D3A-8ED9-6D8152AA0B9B}" destId="{92CC1EB7-A933-4FA7-BBD6-2AA15D5EA520}" srcOrd="1" destOrd="0" presId="urn:microsoft.com/office/officeart/2005/8/layout/hierarchy2"/>
    <dgm:cxn modelId="{779BD8AB-AE5E-4A14-ADF5-155B35D24261}" type="presParOf" srcId="{92CC1EB7-A933-4FA7-BBD6-2AA15D5EA520}" destId="{B9647A8F-54CE-4223-BC71-1323BA566BD6}" srcOrd="0" destOrd="0" presId="urn:microsoft.com/office/officeart/2005/8/layout/hierarchy2"/>
    <dgm:cxn modelId="{A7804B37-D4D0-4C80-98F4-B45F2E1CD0DD}" type="presParOf" srcId="{92CC1EB7-A933-4FA7-BBD6-2AA15D5EA520}" destId="{ACFC650D-1A82-4B35-AFA2-C945CCC2EABA}" srcOrd="1" destOrd="0" presId="urn:microsoft.com/office/officeart/2005/8/layout/hierarchy2"/>
    <dgm:cxn modelId="{BF7E1E1D-EB12-47AC-873E-7C0586F61F49}" type="presParOf" srcId="{60D6B40C-FD0A-4D3A-8ED9-6D8152AA0B9B}" destId="{940A60AC-512A-4DC1-BFD7-56980135BE0B}" srcOrd="2" destOrd="0" presId="urn:microsoft.com/office/officeart/2005/8/layout/hierarchy2"/>
    <dgm:cxn modelId="{E592F510-80D0-4779-9773-A95FC93F8377}" type="presParOf" srcId="{940A60AC-512A-4DC1-BFD7-56980135BE0B}" destId="{0CFBDCEA-2A47-4C82-A0C4-E2587CBF8AD1}" srcOrd="0" destOrd="0" presId="urn:microsoft.com/office/officeart/2005/8/layout/hierarchy2"/>
    <dgm:cxn modelId="{4155EA65-4D4F-489B-BC26-C24F05B02BDA}" type="presParOf" srcId="{60D6B40C-FD0A-4D3A-8ED9-6D8152AA0B9B}" destId="{978895B3-A581-479A-BC83-BFB42D166D39}" srcOrd="3" destOrd="0" presId="urn:microsoft.com/office/officeart/2005/8/layout/hierarchy2"/>
    <dgm:cxn modelId="{116339EF-D4E3-4CA8-B41D-49B35F2B50BD}" type="presParOf" srcId="{978895B3-A581-479A-BC83-BFB42D166D39}" destId="{944F39FC-5093-4DAC-B4BC-9ACD2AA1F24F}" srcOrd="0" destOrd="0" presId="urn:microsoft.com/office/officeart/2005/8/layout/hierarchy2"/>
    <dgm:cxn modelId="{2DCEA10C-6B1D-42EC-A282-22A484261C7F}" type="presParOf" srcId="{978895B3-A581-479A-BC83-BFB42D166D39}" destId="{0EC4F566-F4E3-47EA-A9ED-C5B1D0AEF89F}" srcOrd="1" destOrd="0" presId="urn:microsoft.com/office/officeart/2005/8/layout/hierarchy2"/>
    <dgm:cxn modelId="{4A818335-A1EB-47C2-AC9F-B5E6669F01C1}" type="presParOf" srcId="{0EC4F566-F4E3-47EA-A9ED-C5B1D0AEF89F}" destId="{DD000CC3-0A50-4A9E-A363-7E21872C6056}" srcOrd="0" destOrd="0" presId="urn:microsoft.com/office/officeart/2005/8/layout/hierarchy2"/>
    <dgm:cxn modelId="{CCD1310D-2FC9-4E1D-AED2-73B1329D3381}" type="presParOf" srcId="{DD000CC3-0A50-4A9E-A363-7E21872C6056}" destId="{3ACFA2A9-C7E3-484B-B517-757E6BA7674B}" srcOrd="0" destOrd="0" presId="urn:microsoft.com/office/officeart/2005/8/layout/hierarchy2"/>
    <dgm:cxn modelId="{371626C3-15F3-497C-B065-F02D44AA509F}" type="presParOf" srcId="{0EC4F566-F4E3-47EA-A9ED-C5B1D0AEF89F}" destId="{56749845-72E3-494D-B9F7-38C545E13B92}" srcOrd="1" destOrd="0" presId="urn:microsoft.com/office/officeart/2005/8/layout/hierarchy2"/>
    <dgm:cxn modelId="{CDA87BEB-ECE9-450B-BF71-1E9075FF86F7}" type="presParOf" srcId="{56749845-72E3-494D-B9F7-38C545E13B92}" destId="{6B6561CD-C322-46E2-B4AD-E1BF5AB89AC3}" srcOrd="0" destOrd="0" presId="urn:microsoft.com/office/officeart/2005/8/layout/hierarchy2"/>
    <dgm:cxn modelId="{E46BD488-1A85-487B-9C55-AA82F5A8B4E9}" type="presParOf" srcId="{56749845-72E3-494D-B9F7-38C545E13B92}" destId="{E1BE52EE-D3C2-47C8-A97E-4A49C8B0B0D7}" srcOrd="1" destOrd="0" presId="urn:microsoft.com/office/officeart/2005/8/layout/hierarchy2"/>
    <dgm:cxn modelId="{27ECF026-EBCA-4A84-936C-F03995734BCB}" type="presParOf" srcId="{E1BE52EE-D3C2-47C8-A97E-4A49C8B0B0D7}" destId="{88268EC5-BEF1-41C1-B607-0839B420598D}" srcOrd="0" destOrd="0" presId="urn:microsoft.com/office/officeart/2005/8/layout/hierarchy2"/>
    <dgm:cxn modelId="{4E8136D8-407F-4D75-B5CA-4D9A3CEC4371}" type="presParOf" srcId="{88268EC5-BEF1-41C1-B607-0839B420598D}" destId="{B68E2603-4A42-4EB3-A253-4B6020E1F1A8}" srcOrd="0" destOrd="0" presId="urn:microsoft.com/office/officeart/2005/8/layout/hierarchy2"/>
    <dgm:cxn modelId="{AB47482D-CD0A-4A68-B87C-85D18B3D4FA1}" type="presParOf" srcId="{E1BE52EE-D3C2-47C8-A97E-4A49C8B0B0D7}" destId="{1A7DA69C-55B6-4AE9-9437-9B90846731AB}" srcOrd="1" destOrd="0" presId="urn:microsoft.com/office/officeart/2005/8/layout/hierarchy2"/>
    <dgm:cxn modelId="{B7A03AFE-73D8-46C9-BF69-EED3419EC58B}" type="presParOf" srcId="{1A7DA69C-55B6-4AE9-9437-9B90846731AB}" destId="{A301509E-57D5-4C00-AB1A-DB837279B219}" srcOrd="0" destOrd="0" presId="urn:microsoft.com/office/officeart/2005/8/layout/hierarchy2"/>
    <dgm:cxn modelId="{B9A1CC6F-7951-4DB4-A5D9-0835AB2AD44B}" type="presParOf" srcId="{1A7DA69C-55B6-4AE9-9437-9B90846731AB}" destId="{185BD00A-E107-4C28-B067-3E23359115BD}" srcOrd="1" destOrd="0" presId="urn:microsoft.com/office/officeart/2005/8/layout/hierarchy2"/>
    <dgm:cxn modelId="{21BA7848-A444-47C5-9D24-FE1E9EB7D082}" type="presParOf" srcId="{E1BE52EE-D3C2-47C8-A97E-4A49C8B0B0D7}" destId="{5B2B263F-66A7-4F6D-835F-EAA4407122AC}" srcOrd="2" destOrd="0" presId="urn:microsoft.com/office/officeart/2005/8/layout/hierarchy2"/>
    <dgm:cxn modelId="{097FFDFC-EEEC-48B5-9DBE-C3F0E5D0031D}" type="presParOf" srcId="{5B2B263F-66A7-4F6D-835F-EAA4407122AC}" destId="{C8403E7B-06E4-48B0-9573-44C3A531D75F}" srcOrd="0" destOrd="0" presId="urn:microsoft.com/office/officeart/2005/8/layout/hierarchy2"/>
    <dgm:cxn modelId="{43C4CCF6-B034-42FE-A58B-DD9FB16E16B9}" type="presParOf" srcId="{E1BE52EE-D3C2-47C8-A97E-4A49C8B0B0D7}" destId="{CBE6E671-963F-461E-9553-12F1340ED002}" srcOrd="3" destOrd="0" presId="urn:microsoft.com/office/officeart/2005/8/layout/hierarchy2"/>
    <dgm:cxn modelId="{4456DFCA-E546-436C-996D-CC029992060D}" type="presParOf" srcId="{CBE6E671-963F-461E-9553-12F1340ED002}" destId="{BF2EA07F-1186-41B6-8866-973B542C3636}" srcOrd="0" destOrd="0" presId="urn:microsoft.com/office/officeart/2005/8/layout/hierarchy2"/>
    <dgm:cxn modelId="{4867F1E8-8E5A-4984-8BD6-A7B9229B397E}" type="presParOf" srcId="{CBE6E671-963F-461E-9553-12F1340ED002}" destId="{2285EFE0-137F-48BE-A9FF-F90B96BF8837}" srcOrd="1" destOrd="0" presId="urn:microsoft.com/office/officeart/2005/8/layout/hierarchy2"/>
    <dgm:cxn modelId="{4250517A-6752-4F78-82ED-C7A9EA4B11AF}" type="presParOf" srcId="{E1BE52EE-D3C2-47C8-A97E-4A49C8B0B0D7}" destId="{3F64C5AD-AD5B-447C-B951-201EC8788219}" srcOrd="4" destOrd="0" presId="urn:microsoft.com/office/officeart/2005/8/layout/hierarchy2"/>
    <dgm:cxn modelId="{9CEAA63E-9898-4B1E-86B9-41727816239E}" type="presParOf" srcId="{3F64C5AD-AD5B-447C-B951-201EC8788219}" destId="{8071CE62-FEF0-49C1-BC77-1D6DEFE1E7EB}" srcOrd="0" destOrd="0" presId="urn:microsoft.com/office/officeart/2005/8/layout/hierarchy2"/>
    <dgm:cxn modelId="{E1A30FEC-F435-4C31-9723-5DC29385C1A5}" type="presParOf" srcId="{E1BE52EE-D3C2-47C8-A97E-4A49C8B0B0D7}" destId="{31950DF3-8B48-4E3E-8394-3389C1F0D078}" srcOrd="5" destOrd="0" presId="urn:microsoft.com/office/officeart/2005/8/layout/hierarchy2"/>
    <dgm:cxn modelId="{D7D4B704-52D6-4181-8F25-37D4CDA7ABDD}" type="presParOf" srcId="{31950DF3-8B48-4E3E-8394-3389C1F0D078}" destId="{CBBB7992-F5F4-4311-8E23-ABE286309BE1}" srcOrd="0" destOrd="0" presId="urn:microsoft.com/office/officeart/2005/8/layout/hierarchy2"/>
    <dgm:cxn modelId="{DF50ABFD-C9E0-4614-81B6-3DA5E6720ADC}" type="presParOf" srcId="{31950DF3-8B48-4E3E-8394-3389C1F0D078}" destId="{A180F7FB-2732-4461-9C74-16FA94886CAB}" srcOrd="1" destOrd="0" presId="urn:microsoft.com/office/officeart/2005/8/layout/hierarchy2"/>
    <dgm:cxn modelId="{146B6A09-C279-4422-B98B-3D8ABA4EC9A1}" type="presParOf" srcId="{E1BE52EE-D3C2-47C8-A97E-4A49C8B0B0D7}" destId="{E62D5385-87F7-457A-9D51-AE8B7F50FF33}" srcOrd="6" destOrd="0" presId="urn:microsoft.com/office/officeart/2005/8/layout/hierarchy2"/>
    <dgm:cxn modelId="{54C9EB63-4694-42AA-8924-16EAC24E94C2}" type="presParOf" srcId="{E62D5385-87F7-457A-9D51-AE8B7F50FF33}" destId="{7C8253D8-9732-4B71-AAD7-CAF2B5F76272}" srcOrd="0" destOrd="0" presId="urn:microsoft.com/office/officeart/2005/8/layout/hierarchy2"/>
    <dgm:cxn modelId="{16B8BDB7-9161-44D4-9D12-927E2701A7FF}" type="presParOf" srcId="{E1BE52EE-D3C2-47C8-A97E-4A49C8B0B0D7}" destId="{91E0DB25-FC60-48EA-AB8B-C7C363ED7F82}" srcOrd="7" destOrd="0" presId="urn:microsoft.com/office/officeart/2005/8/layout/hierarchy2"/>
    <dgm:cxn modelId="{F1159D15-A02E-435E-B658-EAED4FA5AF04}" type="presParOf" srcId="{91E0DB25-FC60-48EA-AB8B-C7C363ED7F82}" destId="{5AEE39A5-3F35-4F70-92A1-D07BBB90F09A}" srcOrd="0" destOrd="0" presId="urn:microsoft.com/office/officeart/2005/8/layout/hierarchy2"/>
    <dgm:cxn modelId="{8CDE64B0-52C8-4D8D-9061-5A015171196C}" type="presParOf" srcId="{91E0DB25-FC60-48EA-AB8B-C7C363ED7F82}" destId="{FCE95357-BA5B-4EC5-801A-798AA98163C4}" srcOrd="1" destOrd="0" presId="urn:microsoft.com/office/officeart/2005/8/layout/hierarchy2"/>
    <dgm:cxn modelId="{2F410238-C230-4DED-8BBA-4DE0104878FB}" type="presParOf" srcId="{0EC4F566-F4E3-47EA-A9ED-C5B1D0AEF89F}" destId="{D0EBB504-D9EA-40C4-8F7C-A48C497C79DE}" srcOrd="2" destOrd="0" presId="urn:microsoft.com/office/officeart/2005/8/layout/hierarchy2"/>
    <dgm:cxn modelId="{23F83D42-7D6C-47E3-83B7-AF6D6E88909A}" type="presParOf" srcId="{D0EBB504-D9EA-40C4-8F7C-A48C497C79DE}" destId="{1E21DD1E-933F-49ED-A4CB-790DE0E2CE55}" srcOrd="0" destOrd="0" presId="urn:microsoft.com/office/officeart/2005/8/layout/hierarchy2"/>
    <dgm:cxn modelId="{627C0ADE-52E9-41B4-97CF-9ABE34867D94}" type="presParOf" srcId="{0EC4F566-F4E3-47EA-A9ED-C5B1D0AEF89F}" destId="{2F419C8D-63FF-4633-8A2B-D8DBE5FE3556}" srcOrd="3" destOrd="0" presId="urn:microsoft.com/office/officeart/2005/8/layout/hierarchy2"/>
    <dgm:cxn modelId="{73C86074-11CD-4E26-9B17-7947D17CA063}" type="presParOf" srcId="{2F419C8D-63FF-4633-8A2B-D8DBE5FE3556}" destId="{34059BF3-8A1F-4509-A6C0-CD64C72DB7DF}" srcOrd="0" destOrd="0" presId="urn:microsoft.com/office/officeart/2005/8/layout/hierarchy2"/>
    <dgm:cxn modelId="{CB25253A-0075-497B-9E30-23EFA5CCD68A}" type="presParOf" srcId="{2F419C8D-63FF-4633-8A2B-D8DBE5FE3556}" destId="{E3247776-BD69-4323-A5BC-1DFA0668C6E7}" srcOrd="1" destOrd="0" presId="urn:microsoft.com/office/officeart/2005/8/layout/hierarchy2"/>
    <dgm:cxn modelId="{09580C1E-2389-448E-9544-893B02A6E7CC}" type="presParOf" srcId="{E3247776-BD69-4323-A5BC-1DFA0668C6E7}" destId="{FE9E05FB-028F-4572-A9EA-96A17D4CCAB2}" srcOrd="0" destOrd="0" presId="urn:microsoft.com/office/officeart/2005/8/layout/hierarchy2"/>
    <dgm:cxn modelId="{C295EE35-FB00-4F90-9A10-79F819C9BE7E}" type="presParOf" srcId="{FE9E05FB-028F-4572-A9EA-96A17D4CCAB2}" destId="{70026BFC-DBB3-4BF5-92B4-78F3D7293DE3}" srcOrd="0" destOrd="0" presId="urn:microsoft.com/office/officeart/2005/8/layout/hierarchy2"/>
    <dgm:cxn modelId="{268FC09A-57B9-487B-8CEE-9814416F6121}" type="presParOf" srcId="{E3247776-BD69-4323-A5BC-1DFA0668C6E7}" destId="{2C45DB3C-C113-4CFE-AD23-09E32CAB2A27}" srcOrd="1" destOrd="0" presId="urn:microsoft.com/office/officeart/2005/8/layout/hierarchy2"/>
    <dgm:cxn modelId="{7E52EDED-FCA8-4697-B2C0-FA9F081CFABA}" type="presParOf" srcId="{2C45DB3C-C113-4CFE-AD23-09E32CAB2A27}" destId="{835370A6-C0C1-419D-80F7-CE3E4F83C26B}" srcOrd="0" destOrd="0" presId="urn:microsoft.com/office/officeart/2005/8/layout/hierarchy2"/>
    <dgm:cxn modelId="{C5DFF8C1-9F3D-45D0-94D9-E3CE3F97B7C5}" type="presParOf" srcId="{2C45DB3C-C113-4CFE-AD23-09E32CAB2A27}" destId="{785E47B2-8822-4E4E-9FA2-B39504D21D5E}" srcOrd="1" destOrd="0" presId="urn:microsoft.com/office/officeart/2005/8/layout/hierarchy2"/>
    <dgm:cxn modelId="{33F235DA-BE02-461F-B731-59511C6F3841}" type="presParOf" srcId="{E3247776-BD69-4323-A5BC-1DFA0668C6E7}" destId="{94CEEF72-B3DC-4407-978B-15C0AF1B5CCE}" srcOrd="2" destOrd="0" presId="urn:microsoft.com/office/officeart/2005/8/layout/hierarchy2"/>
    <dgm:cxn modelId="{2CFF1C75-2073-4479-B949-1048E4E76B46}" type="presParOf" srcId="{94CEEF72-B3DC-4407-978B-15C0AF1B5CCE}" destId="{E163FC39-F9F1-43BE-9FDB-CA2EEA95600C}" srcOrd="0" destOrd="0" presId="urn:microsoft.com/office/officeart/2005/8/layout/hierarchy2"/>
    <dgm:cxn modelId="{E2F00A8B-03CC-4FCA-A3E8-0326E5A056B8}" type="presParOf" srcId="{E3247776-BD69-4323-A5BC-1DFA0668C6E7}" destId="{E08CA4D5-E96F-45FE-9C8E-4F1DAE0196A0}" srcOrd="3" destOrd="0" presId="urn:microsoft.com/office/officeart/2005/8/layout/hierarchy2"/>
    <dgm:cxn modelId="{CE49B7B2-22C0-4FA2-92F5-61371B4F288E}" type="presParOf" srcId="{E08CA4D5-E96F-45FE-9C8E-4F1DAE0196A0}" destId="{C27ECC67-CBB6-4A93-8164-0BC4921FE16D}" srcOrd="0" destOrd="0" presId="urn:microsoft.com/office/officeart/2005/8/layout/hierarchy2"/>
    <dgm:cxn modelId="{AB43BCE5-FCF9-4871-8EBD-84F3EAEF32D5}" type="presParOf" srcId="{E08CA4D5-E96F-45FE-9C8E-4F1DAE0196A0}" destId="{D6C6DDA4-33C3-4C33-AF5C-649007376E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73B59-AB47-4254-9A80-84B60C0936B2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Ch1.1 Recap</a:t>
          </a:r>
          <a:endParaRPr lang="en-US" sz="4800" kern="1200"/>
        </a:p>
      </dsp:txBody>
      <dsp:txXfrm>
        <a:off x="54830" y="64730"/>
        <a:ext cx="8119940" cy="1013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7482B-8AF0-4042-AEB4-026B656E5B40}">
      <dsp:nvSpPr>
        <dsp:cNvPr id="0" name=""/>
        <dsp:cNvSpPr/>
      </dsp:nvSpPr>
      <dsp:spPr>
        <a:xfrm>
          <a:off x="9928" y="819382"/>
          <a:ext cx="1347809" cy="25327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Effects of Mixing Cultures</a:t>
          </a:r>
          <a:endParaRPr lang="en-US" sz="2000" kern="1200" dirty="0"/>
        </a:p>
      </dsp:txBody>
      <dsp:txXfrm>
        <a:off x="49404" y="858858"/>
        <a:ext cx="1268857" cy="2453797"/>
      </dsp:txXfrm>
    </dsp:sp>
    <dsp:sp modelId="{8EC6014F-C8F0-4DF7-8779-F773EFEA821F}">
      <dsp:nvSpPr>
        <dsp:cNvPr id="0" name=""/>
        <dsp:cNvSpPr/>
      </dsp:nvSpPr>
      <dsp:spPr>
        <a:xfrm rot="17945813">
          <a:off x="1072974" y="1590017"/>
          <a:ext cx="110865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08651" y="113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99583" y="1573671"/>
        <a:ext cx="55432" cy="55432"/>
      </dsp:txXfrm>
    </dsp:sp>
    <dsp:sp modelId="{EF6E5CEC-ADE8-4369-9E60-000183D0B13F}">
      <dsp:nvSpPr>
        <dsp:cNvPr id="0" name=""/>
        <dsp:cNvSpPr/>
      </dsp:nvSpPr>
      <dsp:spPr>
        <a:xfrm>
          <a:off x="1896862" y="780066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First Americans</a:t>
          </a:r>
          <a:endParaRPr lang="en-US" sz="1500" kern="1200"/>
        </a:p>
      </dsp:txBody>
      <dsp:txXfrm>
        <a:off x="1916600" y="799804"/>
        <a:ext cx="1308333" cy="634428"/>
      </dsp:txXfrm>
    </dsp:sp>
    <dsp:sp modelId="{90A778F7-AFDB-40A5-A05F-CF67F98BA351}">
      <dsp:nvSpPr>
        <dsp:cNvPr id="0" name=""/>
        <dsp:cNvSpPr/>
      </dsp:nvSpPr>
      <dsp:spPr>
        <a:xfrm rot="18289469">
          <a:off x="3042199" y="718153"/>
          <a:ext cx="94406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44068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0631" y="705922"/>
        <a:ext cx="47203" cy="47203"/>
      </dsp:txXfrm>
    </dsp:sp>
    <dsp:sp modelId="{7BF00952-4C19-4752-B7CB-0EC669D4F588}">
      <dsp:nvSpPr>
        <dsp:cNvPr id="0" name=""/>
        <dsp:cNvSpPr/>
      </dsp:nvSpPr>
      <dsp:spPr>
        <a:xfrm>
          <a:off x="3783795" y="5076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Crossed Bering Sea</a:t>
          </a:r>
          <a:endParaRPr lang="en-US" sz="1500" kern="1200"/>
        </a:p>
      </dsp:txBody>
      <dsp:txXfrm>
        <a:off x="3803533" y="24814"/>
        <a:ext cx="1308333" cy="634428"/>
      </dsp:txXfrm>
    </dsp:sp>
    <dsp:sp modelId="{A222653E-C3E9-49B7-B7B1-14E5B8768910}">
      <dsp:nvSpPr>
        <dsp:cNvPr id="0" name=""/>
        <dsp:cNvSpPr/>
      </dsp:nvSpPr>
      <dsp:spPr>
        <a:xfrm>
          <a:off x="3244671" y="1105648"/>
          <a:ext cx="53912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39123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00755" y="1103541"/>
        <a:ext cx="26956" cy="26956"/>
      </dsp:txXfrm>
    </dsp:sp>
    <dsp:sp modelId="{FB26AB12-DD88-4AAB-AEF5-344BB451D757}">
      <dsp:nvSpPr>
        <dsp:cNvPr id="0" name=""/>
        <dsp:cNvSpPr/>
      </dsp:nvSpPr>
      <dsp:spPr>
        <a:xfrm>
          <a:off x="3783795" y="780066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Diverse cultures</a:t>
          </a:r>
          <a:endParaRPr lang="en-US" sz="1500" kern="1200"/>
        </a:p>
      </dsp:txBody>
      <dsp:txXfrm>
        <a:off x="3803533" y="799804"/>
        <a:ext cx="1308333" cy="634428"/>
      </dsp:txXfrm>
    </dsp:sp>
    <dsp:sp modelId="{65A12AF4-72C1-4613-B1FC-607319AB2109}">
      <dsp:nvSpPr>
        <dsp:cNvPr id="0" name=""/>
        <dsp:cNvSpPr/>
      </dsp:nvSpPr>
      <dsp:spPr>
        <a:xfrm rot="3310531">
          <a:off x="3042199" y="1493143"/>
          <a:ext cx="94406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44068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0631" y="1480912"/>
        <a:ext cx="47203" cy="47203"/>
      </dsp:txXfrm>
    </dsp:sp>
    <dsp:sp modelId="{21A70E93-4BF7-4B8E-B21F-704CF42D029B}">
      <dsp:nvSpPr>
        <dsp:cNvPr id="0" name=""/>
        <dsp:cNvSpPr/>
      </dsp:nvSpPr>
      <dsp:spPr>
        <a:xfrm>
          <a:off x="3783795" y="1555057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Agriculture</a:t>
          </a:r>
          <a:endParaRPr lang="en-US" sz="1500" kern="1200"/>
        </a:p>
      </dsp:txBody>
      <dsp:txXfrm>
        <a:off x="3803533" y="1574795"/>
        <a:ext cx="1308333" cy="634428"/>
      </dsp:txXfrm>
    </dsp:sp>
    <dsp:sp modelId="{267DC91C-68CC-4E26-9881-CB08E3CD93BE}">
      <dsp:nvSpPr>
        <dsp:cNvPr id="0" name=""/>
        <dsp:cNvSpPr/>
      </dsp:nvSpPr>
      <dsp:spPr>
        <a:xfrm rot="3654187">
          <a:off x="1072974" y="2558755"/>
          <a:ext cx="110865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08651" y="113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99583" y="2542409"/>
        <a:ext cx="55432" cy="55432"/>
      </dsp:txXfrm>
    </dsp:sp>
    <dsp:sp modelId="{282C4DC7-68C2-4FC2-AB6E-D19EC6766CFC}">
      <dsp:nvSpPr>
        <dsp:cNvPr id="0" name=""/>
        <dsp:cNvSpPr/>
      </dsp:nvSpPr>
      <dsp:spPr>
        <a:xfrm>
          <a:off x="1896862" y="2717542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Renaissance</a:t>
          </a:r>
          <a:endParaRPr lang="en-US" sz="1500" kern="1200"/>
        </a:p>
      </dsp:txBody>
      <dsp:txXfrm>
        <a:off x="1916600" y="2737280"/>
        <a:ext cx="1308333" cy="634428"/>
      </dsp:txXfrm>
    </dsp:sp>
    <dsp:sp modelId="{6D8ABCCA-9A00-4B65-B28F-1EDC0F48D65E}">
      <dsp:nvSpPr>
        <dsp:cNvPr id="0" name=""/>
        <dsp:cNvSpPr/>
      </dsp:nvSpPr>
      <dsp:spPr>
        <a:xfrm rot="19457599">
          <a:off x="3182266" y="2849376"/>
          <a:ext cx="66393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3932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7635" y="2844149"/>
        <a:ext cx="33196" cy="33196"/>
      </dsp:txXfrm>
    </dsp:sp>
    <dsp:sp modelId="{B9647A8F-54CE-4223-BC71-1323BA566BD6}">
      <dsp:nvSpPr>
        <dsp:cNvPr id="0" name=""/>
        <dsp:cNvSpPr/>
      </dsp:nvSpPr>
      <dsp:spPr>
        <a:xfrm>
          <a:off x="3783795" y="2330047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Wealth</a:t>
          </a:r>
          <a:endParaRPr lang="en-US" sz="1500" kern="1200"/>
        </a:p>
      </dsp:txBody>
      <dsp:txXfrm>
        <a:off x="3803533" y="2349785"/>
        <a:ext cx="1308333" cy="634428"/>
      </dsp:txXfrm>
    </dsp:sp>
    <dsp:sp modelId="{940A60AC-512A-4DC1-BFD7-56980135BE0B}">
      <dsp:nvSpPr>
        <dsp:cNvPr id="0" name=""/>
        <dsp:cNvSpPr/>
      </dsp:nvSpPr>
      <dsp:spPr>
        <a:xfrm rot="2142401">
          <a:off x="3182266" y="3236872"/>
          <a:ext cx="66393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3932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7635" y="3231644"/>
        <a:ext cx="33196" cy="33196"/>
      </dsp:txXfrm>
    </dsp:sp>
    <dsp:sp modelId="{944F39FC-5093-4DAC-B4BC-9ACD2AA1F24F}">
      <dsp:nvSpPr>
        <dsp:cNvPr id="0" name=""/>
        <dsp:cNvSpPr/>
      </dsp:nvSpPr>
      <dsp:spPr>
        <a:xfrm>
          <a:off x="3783795" y="3105038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Exploration</a:t>
          </a:r>
          <a:endParaRPr lang="en-US" sz="1500" kern="1200"/>
        </a:p>
      </dsp:txBody>
      <dsp:txXfrm>
        <a:off x="3803533" y="3124776"/>
        <a:ext cx="1308333" cy="634428"/>
      </dsp:txXfrm>
    </dsp:sp>
    <dsp:sp modelId="{DD000CC3-0A50-4A9E-A363-7E21872C6056}">
      <dsp:nvSpPr>
        <dsp:cNvPr id="0" name=""/>
        <dsp:cNvSpPr/>
      </dsp:nvSpPr>
      <dsp:spPr>
        <a:xfrm rot="17692822">
          <a:off x="4760458" y="2849376"/>
          <a:ext cx="128141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81416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9131" y="2828712"/>
        <a:ext cx="64070" cy="64070"/>
      </dsp:txXfrm>
    </dsp:sp>
    <dsp:sp modelId="{6B6561CD-C322-46E2-B4AD-E1BF5AB89AC3}">
      <dsp:nvSpPr>
        <dsp:cNvPr id="0" name=""/>
        <dsp:cNvSpPr/>
      </dsp:nvSpPr>
      <dsp:spPr>
        <a:xfrm>
          <a:off x="5670728" y="1942552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Trade</a:t>
          </a:r>
          <a:endParaRPr lang="en-US" sz="1500" kern="1200"/>
        </a:p>
      </dsp:txBody>
      <dsp:txXfrm>
        <a:off x="5690466" y="1962290"/>
        <a:ext cx="1308333" cy="634428"/>
      </dsp:txXfrm>
    </dsp:sp>
    <dsp:sp modelId="{88268EC5-BEF1-41C1-B607-0839B420598D}">
      <dsp:nvSpPr>
        <dsp:cNvPr id="0" name=""/>
        <dsp:cNvSpPr/>
      </dsp:nvSpPr>
      <dsp:spPr>
        <a:xfrm rot="17692822">
          <a:off x="6647391" y="1686891"/>
          <a:ext cx="128141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81416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56064" y="1666226"/>
        <a:ext cx="64070" cy="64070"/>
      </dsp:txXfrm>
    </dsp:sp>
    <dsp:sp modelId="{A301509E-57D5-4C00-AB1A-DB837279B219}">
      <dsp:nvSpPr>
        <dsp:cNvPr id="0" name=""/>
        <dsp:cNvSpPr/>
      </dsp:nvSpPr>
      <dsp:spPr>
        <a:xfrm>
          <a:off x="7557661" y="780066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Spices</a:t>
          </a:r>
          <a:endParaRPr lang="en-US" sz="1500" kern="1200"/>
        </a:p>
      </dsp:txBody>
      <dsp:txXfrm>
        <a:off x="7577399" y="799804"/>
        <a:ext cx="1308333" cy="634428"/>
      </dsp:txXfrm>
    </dsp:sp>
    <dsp:sp modelId="{5B2B263F-66A7-4F6D-835F-EAA4407122AC}">
      <dsp:nvSpPr>
        <dsp:cNvPr id="0" name=""/>
        <dsp:cNvSpPr/>
      </dsp:nvSpPr>
      <dsp:spPr>
        <a:xfrm rot="19457599">
          <a:off x="6956133" y="2074386"/>
          <a:ext cx="66393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3932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1501" y="2069158"/>
        <a:ext cx="33196" cy="33196"/>
      </dsp:txXfrm>
    </dsp:sp>
    <dsp:sp modelId="{BF2EA07F-1186-41B6-8866-973B542C3636}">
      <dsp:nvSpPr>
        <dsp:cNvPr id="0" name=""/>
        <dsp:cNvSpPr/>
      </dsp:nvSpPr>
      <dsp:spPr>
        <a:xfrm>
          <a:off x="7557661" y="1555057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African slaves</a:t>
          </a:r>
          <a:endParaRPr lang="en-US" sz="1500" kern="1200"/>
        </a:p>
      </dsp:txBody>
      <dsp:txXfrm>
        <a:off x="7577399" y="1574795"/>
        <a:ext cx="1308333" cy="634428"/>
      </dsp:txXfrm>
    </dsp:sp>
    <dsp:sp modelId="{3F64C5AD-AD5B-447C-B951-201EC8788219}">
      <dsp:nvSpPr>
        <dsp:cNvPr id="0" name=""/>
        <dsp:cNvSpPr/>
      </dsp:nvSpPr>
      <dsp:spPr>
        <a:xfrm rot="2142401">
          <a:off x="6956133" y="2461881"/>
          <a:ext cx="66393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3932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1501" y="2456654"/>
        <a:ext cx="33196" cy="33196"/>
      </dsp:txXfrm>
    </dsp:sp>
    <dsp:sp modelId="{CBBB7992-F5F4-4311-8E23-ABE286309BE1}">
      <dsp:nvSpPr>
        <dsp:cNvPr id="0" name=""/>
        <dsp:cNvSpPr/>
      </dsp:nvSpPr>
      <dsp:spPr>
        <a:xfrm>
          <a:off x="7557661" y="2330047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Columbus</a:t>
          </a:r>
          <a:endParaRPr lang="en-US" sz="1500" kern="1200"/>
        </a:p>
      </dsp:txBody>
      <dsp:txXfrm>
        <a:off x="7577399" y="2349785"/>
        <a:ext cx="1308333" cy="634428"/>
      </dsp:txXfrm>
    </dsp:sp>
    <dsp:sp modelId="{E62D5385-87F7-457A-9D51-AE8B7F50FF33}">
      <dsp:nvSpPr>
        <dsp:cNvPr id="0" name=""/>
        <dsp:cNvSpPr/>
      </dsp:nvSpPr>
      <dsp:spPr>
        <a:xfrm rot="3907178">
          <a:off x="6647391" y="2849376"/>
          <a:ext cx="128141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81416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56064" y="2828712"/>
        <a:ext cx="64070" cy="64070"/>
      </dsp:txXfrm>
    </dsp:sp>
    <dsp:sp modelId="{5AEE39A5-3F35-4F70-92A1-D07BBB90F09A}">
      <dsp:nvSpPr>
        <dsp:cNvPr id="0" name=""/>
        <dsp:cNvSpPr/>
      </dsp:nvSpPr>
      <dsp:spPr>
        <a:xfrm>
          <a:off x="7557661" y="3105038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Conquistadors</a:t>
          </a:r>
          <a:endParaRPr lang="en-US" sz="1500" kern="1200"/>
        </a:p>
      </dsp:txBody>
      <dsp:txXfrm>
        <a:off x="7577399" y="3124776"/>
        <a:ext cx="1308333" cy="634428"/>
      </dsp:txXfrm>
    </dsp:sp>
    <dsp:sp modelId="{D0EBB504-D9EA-40C4-8F7C-A48C497C79DE}">
      <dsp:nvSpPr>
        <dsp:cNvPr id="0" name=""/>
        <dsp:cNvSpPr/>
      </dsp:nvSpPr>
      <dsp:spPr>
        <a:xfrm rot="3907178">
          <a:off x="4760458" y="4011862"/>
          <a:ext cx="128141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81416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9131" y="3991197"/>
        <a:ext cx="64070" cy="64070"/>
      </dsp:txXfrm>
    </dsp:sp>
    <dsp:sp modelId="{34059BF3-8A1F-4509-A6C0-CD64C72DB7DF}">
      <dsp:nvSpPr>
        <dsp:cNvPr id="0" name=""/>
        <dsp:cNvSpPr/>
      </dsp:nvSpPr>
      <dsp:spPr>
        <a:xfrm>
          <a:off x="5670728" y="4267523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Columbian Exchange</a:t>
          </a:r>
          <a:endParaRPr lang="en-US" sz="1500" kern="1200"/>
        </a:p>
      </dsp:txBody>
      <dsp:txXfrm>
        <a:off x="5690466" y="4287261"/>
        <a:ext cx="1308333" cy="634428"/>
      </dsp:txXfrm>
    </dsp:sp>
    <dsp:sp modelId="{FE9E05FB-028F-4572-A9EA-96A17D4CCAB2}">
      <dsp:nvSpPr>
        <dsp:cNvPr id="0" name=""/>
        <dsp:cNvSpPr/>
      </dsp:nvSpPr>
      <dsp:spPr>
        <a:xfrm rot="19457599">
          <a:off x="6956133" y="4399357"/>
          <a:ext cx="66393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3932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1501" y="4394130"/>
        <a:ext cx="33196" cy="33196"/>
      </dsp:txXfrm>
    </dsp:sp>
    <dsp:sp modelId="{835370A6-C0C1-419D-80F7-CE3E4F83C26B}">
      <dsp:nvSpPr>
        <dsp:cNvPr id="0" name=""/>
        <dsp:cNvSpPr/>
      </dsp:nvSpPr>
      <dsp:spPr>
        <a:xfrm>
          <a:off x="7557661" y="3880028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+ Agriculture</a:t>
          </a:r>
          <a:endParaRPr lang="en-US" sz="1500" kern="1200"/>
        </a:p>
      </dsp:txBody>
      <dsp:txXfrm>
        <a:off x="7577399" y="3899766"/>
        <a:ext cx="1308333" cy="634428"/>
      </dsp:txXfrm>
    </dsp:sp>
    <dsp:sp modelId="{94CEEF72-B3DC-4407-978B-15C0AF1B5CCE}">
      <dsp:nvSpPr>
        <dsp:cNvPr id="0" name=""/>
        <dsp:cNvSpPr/>
      </dsp:nvSpPr>
      <dsp:spPr>
        <a:xfrm rot="2142401">
          <a:off x="6956133" y="4786852"/>
          <a:ext cx="66393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63932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1501" y="4781625"/>
        <a:ext cx="33196" cy="33196"/>
      </dsp:txXfrm>
    </dsp:sp>
    <dsp:sp modelId="{C27ECC67-CBB6-4A93-8164-0BC4921FE16D}">
      <dsp:nvSpPr>
        <dsp:cNvPr id="0" name=""/>
        <dsp:cNvSpPr/>
      </dsp:nvSpPr>
      <dsp:spPr>
        <a:xfrm>
          <a:off x="7557661" y="4655018"/>
          <a:ext cx="1347809" cy="673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- Diseased Natives</a:t>
          </a:r>
          <a:endParaRPr lang="en-US" sz="1500" kern="1200"/>
        </a:p>
      </dsp:txBody>
      <dsp:txXfrm>
        <a:off x="7577399" y="4674756"/>
        <a:ext cx="1308333" cy="63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0A4DA2C1-6998-4DC9-98E9-A0920E11B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BD6F237E-DACF-4481-A59B-1E8631AEE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Verdana" pitchFamily="1" charset="0"/>
              </a:defRPr>
            </a:lvl1pPr>
            <a:lvl2pPr marL="785372" indent="-302066" eaLnBrk="0" hangingPunct="0">
              <a:defRPr sz="2300">
                <a:solidFill>
                  <a:schemeClr val="tx1"/>
                </a:solidFill>
                <a:latin typeface="Verdana" pitchFamily="1" charset="0"/>
              </a:defRPr>
            </a:lvl2pPr>
            <a:lvl3pPr marL="1208265" indent="-241653" eaLnBrk="0" hangingPunct="0">
              <a:defRPr sz="2300">
                <a:solidFill>
                  <a:schemeClr val="tx1"/>
                </a:solidFill>
                <a:latin typeface="Verdana" pitchFamily="1" charset="0"/>
              </a:defRPr>
            </a:lvl3pPr>
            <a:lvl4pPr marL="1691571" indent="-241653" eaLnBrk="0" hangingPunct="0">
              <a:defRPr sz="2300">
                <a:solidFill>
                  <a:schemeClr val="tx1"/>
                </a:solidFill>
                <a:latin typeface="Verdana" pitchFamily="1" charset="0"/>
              </a:defRPr>
            </a:lvl4pPr>
            <a:lvl5pPr marL="2174878" indent="-241653" eaLnBrk="0" hangingPunct="0">
              <a:defRPr sz="2300">
                <a:solidFill>
                  <a:schemeClr val="tx1"/>
                </a:solidFill>
                <a:latin typeface="Verdana" pitchFamily="1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1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1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1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A3B12A9D-9E68-4464-A211-A016C8291CFE}" type="slidenum">
              <a:rPr lang="en-US" altLang="en-US" sz="1300">
                <a:latin typeface="Arial" charset="0"/>
              </a:rPr>
              <a:pPr eaLnBrk="1" hangingPunct="1"/>
              <a:t>1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300">
              <a:latin typeface="Verdana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309BDAE5-546C-4A3D-A49D-8E6790453554}" type="slidenum">
              <a:rPr lang="en-US" altLang="en-US" sz="1300"/>
              <a:pPr algn="r" eaLnBrk="1" hangingPunct="1"/>
              <a:t>14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8EA4F249-29B6-478D-9160-B68E86F24101}" type="slidenum">
              <a:rPr lang="en-US" altLang="en-US" sz="1300"/>
              <a:pPr algn="r" eaLnBrk="1" hangingPunct="1"/>
              <a:t>16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AACED5AA-3BFE-4212-9502-EBB09FA5A099}" type="slidenum">
              <a:rPr lang="en-US" altLang="en-US" sz="1300"/>
              <a:pPr algn="r" eaLnBrk="1" hangingPunct="1"/>
              <a:t>22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/>
              <a:t>http://www.danielnpaul.com/ChristopherColumbus.html</a:t>
            </a:r>
          </a:p>
          <a:p>
            <a:r>
              <a:rPr lang="en-US"/>
              <a:t>http://www.history.com/topics/exploration/columbus-controversy#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0BF606-4FD3-9647-B22C-4E2A564EF013}" type="slidenum">
              <a:rPr lang="en-US" sz="1300">
                <a:solidFill>
                  <a:prstClr val="black"/>
                </a:solidFill>
              </a:rPr>
              <a:pPr eaLnBrk="1" hangingPunct="1"/>
              <a:t>23</a:t>
            </a:fld>
            <a:endParaRPr lang="en-US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4F4447D0-FF83-42E6-A136-AEC6B8E2CA50}" type="slidenum">
              <a:rPr lang="en-US" altLang="en-US" sz="1300">
                <a:latin typeface="Arial" charset="0"/>
              </a:rPr>
              <a:pPr algn="r" eaLnBrk="1" hangingPunct="1"/>
              <a:t>25</a:t>
            </a:fld>
            <a:endParaRPr lang="en-US" altLang="en-US" sz="13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649663" y="5334000"/>
            <a:ext cx="195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5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6652FEDD-560F-47CD-BA14-47132AA6B966}" type="slidenum">
              <a:rPr lang="en-US" altLang="en-US" sz="1300" smtClean="0"/>
              <a:pPr eaLnBrk="1" hangingPunct="1"/>
              <a:t>2</a:t>
            </a:fld>
            <a:endParaRPr lang="en-US" altLang="en-US" sz="13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E9206209-577B-49A2-954F-E6D795DB547A}" type="slidenum">
              <a:rPr lang="en-US" altLang="en-US" sz="1300" smtClean="0"/>
              <a:pPr eaLnBrk="1" hangingPunct="1"/>
              <a:t>3</a:t>
            </a:fld>
            <a:endParaRPr lang="en-US" alt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802C2093-204E-4518-A920-627FAB43E75E}" type="slidenum">
              <a:rPr lang="en-US" altLang="en-US" sz="1300"/>
              <a:pPr algn="r" eaLnBrk="1" hangingPunct="1"/>
              <a:t>4</a:t>
            </a:fld>
            <a:endParaRPr lang="en-US" alt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25F0BA59-3AD7-4B62-85EC-2C7E83714B5B}" type="slidenum">
              <a:rPr lang="en-US" altLang="en-US" sz="1300" smtClean="0"/>
              <a:pPr eaLnBrk="1" hangingPunct="1"/>
              <a:t>5</a:t>
            </a:fld>
            <a:endParaRPr lang="en-US" altLang="en-US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ABEFFD3A-00B1-4D1E-98A4-1235DE83AC81}" type="slidenum">
              <a:rPr lang="en-US" altLang="en-US" sz="1300"/>
              <a:pPr algn="r" eaLnBrk="1" hangingPunct="1"/>
              <a:t>6</a:t>
            </a:fld>
            <a:endParaRPr lang="en-US" altLang="en-US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A7B458-58F4-A442-8544-6F383B4F7426}" type="slidenum">
              <a:rPr lang="en-US" sz="1300">
                <a:solidFill>
                  <a:prstClr val="black"/>
                </a:solidFill>
              </a:rPr>
              <a:pPr eaLnBrk="1" hangingPunct="1"/>
              <a:t>7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 first Americans arrived on the continent during the Pleistocene Ice Age (about 1.65 million until 10,000 years ago)</a:t>
            </a:r>
          </a:p>
          <a:p>
            <a:pPr eaLnBrk="1" hangingPunct="1"/>
            <a:r>
              <a:rPr lang="en-US"/>
              <a:t>Northern and southernmost parts of the Americas covered by ice</a:t>
            </a:r>
          </a:p>
          <a:p>
            <a:pPr eaLnBrk="1" hangingPunct="1"/>
            <a:r>
              <a:rPr lang="en-US"/>
              <a:t>Sea level was about 300 feet lower that it is today</a:t>
            </a:r>
          </a:p>
          <a:p>
            <a:pPr eaLnBrk="1" hangingPunct="1"/>
            <a:r>
              <a:rPr lang="en-US"/>
              <a:t>The now-submerged land that connected the Asian and American continent is known as "Beringia." </a:t>
            </a:r>
          </a:p>
          <a:p>
            <a:pPr eaLnBrk="1" hangingPunct="1"/>
            <a:r>
              <a:rPr lang="en-US"/>
              <a:t>The Paleo-Indians pursued migratory animals across the "land bridge" about 30,000 years ago</a:t>
            </a:r>
          </a:p>
          <a:p>
            <a:pPr eaLnBrk="1" hangingPunct="1"/>
            <a:r>
              <a:rPr lang="en-US"/>
              <a:t>The Paleo-Indians dispersed southward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0A39F8B2-B3A4-4252-80AF-8FD54A85A711}" type="slidenum">
              <a:rPr lang="en-US" altLang="en-US" sz="1300">
                <a:latin typeface="Arial" charset="0"/>
                <a:cs typeface="Arial" charset="0"/>
              </a:rPr>
              <a:pPr algn="r" eaLnBrk="1" hangingPunct="1"/>
              <a:t>8</a:t>
            </a:fld>
            <a:endParaRPr lang="en-US" altLang="en-US" sz="130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544638" y="4960938"/>
            <a:ext cx="1968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5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4712ED64-5710-4ACC-8674-17B450F85F25}" type="slidenum">
              <a:rPr lang="en-US" altLang="en-US" sz="1300"/>
              <a:pPr algn="r" eaLnBrk="1" hangingPunct="1"/>
              <a:t>11</a:t>
            </a:fld>
            <a:endParaRPr lang="en-US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9646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02025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5C52-3646-384F-8A69-9B74EC419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728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3CD7-68E9-E145-959F-8D09268C8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999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E21F-BC17-964A-ACA9-E1C1BA0DF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134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2FF5-466F-7C43-A4FB-43E7124DD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069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6389-DC0F-7046-87B5-B796A5014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70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1BD3-C137-D84A-BFB1-AE4CB045B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62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8E0F-1E41-204A-B9D0-80B93290F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454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09E-C8E1-FB4C-A010-550CE33C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11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EEE-2E85-754A-A23B-06C630505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439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75F0-5A3A-0E4C-A404-E91563E5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2815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E5AF-36E3-974E-A14B-76CFC46FD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650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194F-4F37-D544-823C-656F61127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16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5C52-3646-384F-8A69-9B74EC419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761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3CD7-68E9-E145-959F-8D09268C8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762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E21F-BC17-964A-ACA9-E1C1BA0DF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108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2FF5-466F-7C43-A4FB-43E7124DD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676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6389-DC0F-7046-87B5-B796A5014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266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1BD3-C137-D84A-BFB1-AE4CB045B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095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8E0F-1E41-204A-B9D0-80B93290F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444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09E-C8E1-FB4C-A010-550CE33C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2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388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EEE-2E85-754A-A23B-06C630505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1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75F0-5A3A-0E4C-A404-E91563E5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1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E5AF-36E3-974E-A14B-76CFC46FD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4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194F-4F37-D544-823C-656F61127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99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5C52-3646-384F-8A69-9B74EC419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3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3CD7-68E9-E145-959F-8D09268C8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E21F-BC17-964A-ACA9-E1C1BA0DF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12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2FF5-466F-7C43-A4FB-43E7124DD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7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61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6389-DC0F-7046-87B5-B796A5014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4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1BD3-C137-D84A-BFB1-AE4CB045B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71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8E0F-1E41-204A-B9D0-80B93290F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97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09E-C8E1-FB4C-A010-550CE33C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6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EEE-2E85-754A-A23B-06C630505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75F0-5A3A-0E4C-A404-E91563E5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6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E5AF-36E3-974E-A14B-76CFC46FD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16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194F-4F37-D544-823C-656F61127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9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5C52-3646-384F-8A69-9B74EC419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2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3CD7-68E9-E145-959F-8D09268C8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7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06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E21F-BC17-964A-ACA9-E1C1BA0DF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63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2FF5-466F-7C43-A4FB-43E7124DD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09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6389-DC0F-7046-87B5-B796A5014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50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1BD3-C137-D84A-BFB1-AE4CB045B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25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8E0F-1E41-204A-B9D0-80B93290F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25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09E-C8E1-FB4C-A010-550CE33C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97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EEE-2E85-754A-A23B-06C630505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30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latin typeface="News Gothic MT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6464-11D8-AF4C-9E30-825484C0564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6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DDA4-B677-EA4A-B42A-F6BFB8039DB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64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B6D4-90F2-FD40-B744-CAA0FABA10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71468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2EC3-FBB6-D840-A836-E112A9DB40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3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A357-288C-9E4F-9A53-97E7048488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16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748D-7941-0245-A049-A5B9B7068B0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99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1C79-D53D-374B-9758-4723AFCAEBA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2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8A7E-01D3-A94A-99B4-DF29D615A1E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9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0140-D6B1-CB44-928C-C3CEE8D4767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1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74E6-9AB9-894B-AFBC-46CCB407374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82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6A68-69A2-BD4D-8D26-F1466C9579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62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7C33-DBEE-B640-AFEF-89D28A57143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2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75F0-5A3A-0E4C-A404-E91563E5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1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6415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E5AF-36E3-974E-A14B-76CFC46FD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44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194F-4F37-D544-823C-656F61127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9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5C52-3646-384F-8A69-9B74EC419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19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3CD7-68E9-E145-959F-8D09268C8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86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E21F-BC17-964A-ACA9-E1C1BA0DF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0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2FF5-466F-7C43-A4FB-43E7124DD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08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6389-DC0F-7046-87B5-B796A5014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92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1BD3-C137-D84A-BFB1-AE4CB045B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10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8E0F-1E41-204A-B9D0-80B93290F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727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09E-C8E1-FB4C-A010-550CE33C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1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8489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EEE-2E85-754A-A23B-06C630505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54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75F0-5A3A-0E4C-A404-E91563E5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99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E5AF-36E3-974E-A14B-76CFC46FD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52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194F-4F37-D544-823C-656F61127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4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5C52-3646-384F-8A69-9B74EC419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88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3CD7-68E9-E145-959F-8D09268C8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48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E21F-BC17-964A-ACA9-E1C1BA0DF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363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2FF5-466F-7C43-A4FB-43E7124DD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228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6389-DC0F-7046-87B5-B796A5014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927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1BD3-C137-D84A-BFB1-AE4CB045B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170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8E0F-1E41-204A-B9D0-80B93290F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497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09E-C8E1-FB4C-A010-550CE33C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960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EEE-2E85-754A-A23B-06C630505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06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75F0-5A3A-0E4C-A404-E91563E5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36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E5AF-36E3-974E-A14B-76CFC46FD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211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194F-4F37-D544-823C-656F61127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38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5C52-3646-384F-8A69-9B74EC419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82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3CD7-68E9-E145-959F-8D09268C8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2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E21F-BC17-964A-ACA9-E1C1BA0DF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13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2FF5-466F-7C43-A4FB-43E7124DD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2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56234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6389-DC0F-7046-87B5-B796A5014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19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1BD3-C137-D84A-BFB1-AE4CB045B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503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8E0F-1E41-204A-B9D0-80B93290F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70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09E-C8E1-FB4C-A010-550CE33C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96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EEE-2E85-754A-A23B-06C630505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592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75F0-5A3A-0E4C-A404-E91563E5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903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E5AF-36E3-974E-A14B-76CFC46FD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11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194F-4F37-D544-823C-656F61127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699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5C52-3646-384F-8A69-9B74EC419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50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3CD7-68E9-E145-959F-8D09268C8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42947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E21F-BC17-964A-ACA9-E1C1BA0DF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891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2FF5-466F-7C43-A4FB-43E7124DD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6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6389-DC0F-7046-87B5-B796A5014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524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1BD3-C137-D84A-BFB1-AE4CB045BF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900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8E0F-1E41-204A-B9D0-80B93290F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20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09E-C8E1-FB4C-A010-550CE33CF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787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EEE-2E85-754A-A23B-06C630505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25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75F0-5A3A-0E4C-A404-E91563E5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844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E5AF-36E3-974E-A14B-76CFC46FD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523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194F-4F37-D544-823C-656F61127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8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57200"/>
            <a:ext cx="89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1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Many Cultures Meet</a:t>
            </a:r>
          </a:p>
        </p:txBody>
      </p:sp>
      <p:pic>
        <p:nvPicPr>
          <p:cNvPr id="1036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9307E0-A66C-1F4E-A55D-F4E25F9501B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3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9307E0-A66C-1F4E-A55D-F4E25F9501B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Many Cultures Meet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57200"/>
            <a:ext cx="89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9307E0-A66C-1F4E-A55D-F4E25F9501B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9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9307E0-A66C-1F4E-A55D-F4E25F9501B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5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7242422C-3C69-654A-88E4-90C27C5D64AE}" type="slidenum">
              <a:rPr lang="en-US">
                <a:solidFill>
                  <a:prstClr val="white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9307E0-A66C-1F4E-A55D-F4E25F9501B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0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9307E0-A66C-1F4E-A55D-F4E25F9501B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3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9307E0-A66C-1F4E-A55D-F4E25F9501B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4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9307E0-A66C-1F4E-A55D-F4E25F9501B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8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s://www.youtube.com/watch?v=uGtIHZMr0vQ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9.gif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64.gif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://www.history.com/topics/native-american-history/native-american-cultures/videos/the-first-american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152399" y="1143000"/>
            <a:ext cx="88371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sz="2800" b="1" dirty="0"/>
              <a:t>Chapter 1: ​The Nation's Beginnings (Prehistory–1824)</a:t>
            </a:r>
          </a:p>
          <a:p>
            <a:pPr eaLnBrk="1" hangingPunct="1"/>
            <a:endParaRPr lang="en-US" altLang="en-US" sz="2400" b="1" u="sng" dirty="0"/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1136374" y="2149475"/>
            <a:ext cx="7239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This chapter will cover Native Americans and European colonization, The American Revolution, the creation of a government, and the nation’s early years.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1219200" y="3581400"/>
            <a:ext cx="777039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3600" b="1" dirty="0"/>
              <a:t>Section 1:</a:t>
            </a:r>
            <a:r>
              <a:rPr lang="en-US" altLang="en-US" sz="3600" dirty="0"/>
              <a:t> Many Cultures Meet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/>
              <a:t>Section 2:</a:t>
            </a:r>
            <a:r>
              <a:rPr lang="en-US" altLang="en-US" dirty="0"/>
              <a:t> The American Revolution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/>
              <a:t>Section 3:</a:t>
            </a:r>
            <a:r>
              <a:rPr lang="en-US" altLang="en-US" dirty="0"/>
              <a:t> The Constitution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/>
              <a:t>Section 4:</a:t>
            </a:r>
            <a:r>
              <a:rPr lang="en-US" altLang="en-US" dirty="0"/>
              <a:t> The New Republic</a:t>
            </a:r>
          </a:p>
        </p:txBody>
      </p:sp>
    </p:spTree>
    <p:extLst>
      <p:ext uri="{BB962C8B-B14F-4D97-AF65-F5344CB8AC3E}">
        <p14:creationId xmlns:p14="http://schemas.microsoft.com/office/powerpoint/2010/main" val="107460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 descr="A%20Wilderness%20Legacy%20for%20a%20Growing%20City%20credit%20C%20Mi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229600" cy="1905000"/>
          </a:xfrm>
          <a:solidFill>
            <a:schemeClr val="bg1">
              <a:alpha val="56862"/>
            </a:schemeClr>
          </a:solidFill>
          <a:ln w="7620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5082"/>
                </a:solidFill>
                <a:latin typeface="Arial" charset="0"/>
              </a:rPr>
              <a:t>In what ways were Native American tribes different region to region?</a:t>
            </a:r>
            <a:r>
              <a:rPr lang="en-US" sz="4000" b="1">
                <a:solidFill>
                  <a:srgbClr val="005082"/>
                </a:solidFill>
                <a:latin typeface="Arial" charset="0"/>
              </a:rPr>
              <a:t/>
            </a:r>
            <a:br>
              <a:rPr lang="en-US" sz="4000" b="1">
                <a:solidFill>
                  <a:srgbClr val="005082"/>
                </a:solidFill>
                <a:latin typeface="Arial" charset="0"/>
              </a:rPr>
            </a:br>
            <a:endParaRPr lang="en-US" sz="4000" b="1">
              <a:solidFill>
                <a:srgbClr val="005082"/>
              </a:solidFill>
              <a:latin typeface="Arial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86200"/>
            <a:ext cx="8229600" cy="1447800"/>
          </a:xfrm>
          <a:solidFill>
            <a:schemeClr val="bg1">
              <a:alpha val="74117"/>
            </a:schemeClr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housing, language, economy, food, beliefs</a:t>
            </a: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8153400" cy="990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ea typeface="ＭＳ Ｐゴシック" charset="0"/>
              </a:rPr>
              <a:t>Checking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2118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1371600" y="1676401"/>
            <a:ext cx="3017837" cy="3840162"/>
          </a:xfrm>
          <a:prstGeom prst="upArrowCallout">
            <a:avLst>
              <a:gd name="adj1" fmla="val 13419"/>
              <a:gd name="adj2" fmla="val 12501"/>
              <a:gd name="adj3" fmla="val 16958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0243" name="Text Box 34"/>
          <p:cNvSpPr txBox="1">
            <a:spLocks noChangeArrowheads="1"/>
          </p:cNvSpPr>
          <p:nvPr/>
        </p:nvSpPr>
        <p:spPr bwMode="auto">
          <a:xfrm>
            <a:off x="1219200" y="2678113"/>
            <a:ext cx="25146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b="1" dirty="0"/>
              <a:t>Agriculture </a:t>
            </a:r>
            <a:br>
              <a:rPr lang="en-US" altLang="en-US" sz="2200" b="1" dirty="0"/>
            </a:br>
            <a:r>
              <a:rPr lang="en-US" altLang="en-US" sz="2200" b="1" dirty="0"/>
              <a:t>led to the growth of  civilizations.</a:t>
            </a:r>
            <a:endParaRPr lang="en-US" altLang="en-US" sz="2200" dirty="0"/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24400" y="1954213"/>
            <a:ext cx="4114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635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00000"/>
              <a:buFont typeface="Verdana" pitchFamily="1" charset="0"/>
              <a:buChar char="•"/>
            </a:pPr>
            <a:r>
              <a:rPr lang="en-US" altLang="en-US" sz="2200" dirty="0"/>
              <a:t>Indians of Central Mexico </a:t>
            </a:r>
            <a:r>
              <a:rPr lang="en-US" altLang="en-US" sz="2200" dirty="0">
                <a:solidFill>
                  <a:srgbClr val="0033CC"/>
                </a:solidFill>
              </a:rPr>
              <a:t>cultivated squash, corn, and beans </a:t>
            </a:r>
            <a:r>
              <a:rPr lang="en-US" altLang="en-US" sz="2200" dirty="0"/>
              <a:t>3,500 years ago. 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00000"/>
              <a:buFont typeface="Verdana" pitchFamily="1" charset="0"/>
              <a:buChar char="•"/>
            </a:pPr>
            <a:r>
              <a:rPr lang="en-US" altLang="en-US" sz="2200" dirty="0">
                <a:solidFill>
                  <a:srgbClr val="0033CC"/>
                </a:solidFill>
              </a:rPr>
              <a:t>Expanded food supplies led to towns and cities </a:t>
            </a:r>
            <a:r>
              <a:rPr lang="en-US" altLang="en-US" sz="2200" dirty="0"/>
              <a:t>under powerful chiefs.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990600" y="121920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Native American Culture Regions About 1450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477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09562"/>
              </p:ext>
            </p:extLst>
          </p:nvPr>
        </p:nvGraphicFramePr>
        <p:xfrm>
          <a:off x="3175" y="-6350"/>
          <a:ext cx="6215064" cy="680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532"/>
                <a:gridCol w="3107532"/>
              </a:tblGrid>
              <a:tr h="701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Native American: Way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of Life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European: Way of Life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77575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GIVING</a:t>
                      </a:r>
                    </a:p>
                    <a:p>
                      <a:r>
                        <a:rPr lang="en-US" sz="1500" b="0" dirty="0" smtClean="0"/>
                        <a:t>A respected person is one who </a:t>
                      </a:r>
                      <a:r>
                        <a:rPr lang="en-US" sz="1500" b="1" dirty="0" smtClean="0"/>
                        <a:t>gives</a:t>
                      </a:r>
                      <a:r>
                        <a:rPr lang="en-US" sz="1500" b="0" dirty="0" smtClean="0"/>
                        <a:t>. A person who hoards is watched with distrust. </a:t>
                      </a:r>
                      <a:endParaRPr lang="en-US" sz="1500" b="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SAVING</a:t>
                      </a:r>
                    </a:p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respected person is someone who 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saves.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 education is an investment in the future.</a:t>
                      </a:r>
                      <a:endParaRPr lang="en-US" sz="15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1935">
                <a:tc>
                  <a:txBody>
                    <a:bodyPr/>
                    <a:lstStyle/>
                    <a:p>
                      <a:r>
                        <a:rPr lang="nl-NL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COOPERATION</a:t>
                      </a:r>
                    </a:p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Cooperation is healthy and essential. Anyone who tries to stand out is showing off. They believe in 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 effort</a:t>
                      </a:r>
                      <a:r>
                        <a:rPr lang="en-US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the most part.</a:t>
                      </a: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COMPETITION</a:t>
                      </a:r>
                    </a:p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Competition is healthy and essential. You do not have to win but you must try to achieve 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place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There was some cooperation.</a:t>
                      </a:r>
                      <a:endParaRPr lang="en-US" sz="15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5019"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HARMONY WITH NATURE </a:t>
                      </a:r>
                    </a:p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Accepts nature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They do not try to change it. If a log falls across a creek, no one moves it. The creek path might change, but that is harmony. Farmers did plant seed and irrigate their crops, but these are exceptions.</a:t>
                      </a:r>
                      <a:endParaRPr lang="en-US" sz="150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CONQUEST OVER NATURE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 </a:t>
                      </a:r>
                    </a:p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Controls nature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building dams and power plants. There are preserves set aside where land, plant, and animal life are in their natural state, but these are exceptions. 	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434" name="TextBox 4"/>
          <p:cNvSpPr txBox="1">
            <a:spLocks noChangeArrowheads="1"/>
          </p:cNvSpPr>
          <p:nvPr/>
        </p:nvSpPr>
        <p:spPr bwMode="auto">
          <a:xfrm>
            <a:off x="6553200" y="990600"/>
            <a:ext cx="2438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prstClr val="black"/>
                </a:solidFill>
              </a:rPr>
              <a:t>Based on the information provided how might European explorers and American Indians perceive one another?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083" y="3505200"/>
            <a:ext cx="2971800" cy="14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 noChangeArrowheads="1"/>
          </p:cNvSpPr>
          <p:nvPr/>
        </p:nvSpPr>
        <p:spPr bwMode="auto">
          <a:xfrm rot="10792560" flipH="1">
            <a:off x="1060450" y="1447800"/>
            <a:ext cx="6934200" cy="1831975"/>
          </a:xfrm>
          <a:prstGeom prst="upArrowCallout">
            <a:avLst>
              <a:gd name="adj1" fmla="val 47068"/>
              <a:gd name="adj2" fmla="val 40024"/>
              <a:gd name="adj3" fmla="val 2401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4578" name="Text Box 129"/>
          <p:cNvSpPr txBox="1">
            <a:spLocks noChangeArrowheads="1"/>
          </p:cNvSpPr>
          <p:nvPr/>
        </p:nvSpPr>
        <p:spPr bwMode="auto">
          <a:xfrm>
            <a:off x="1028700" y="3273425"/>
            <a:ext cx="72009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2100"/>
              </a:spcAft>
              <a:buFontTx/>
              <a:buChar char="•"/>
            </a:pPr>
            <a:r>
              <a:rPr lang="en-US" altLang="en-US" sz="2200" dirty="0"/>
              <a:t>Scientific advances and an increase in economic wealth gave rise to voyages of exploration.</a:t>
            </a:r>
          </a:p>
          <a:p>
            <a:pPr eaLnBrk="1" hangingPunct="1">
              <a:lnSpc>
                <a:spcPct val="110000"/>
              </a:lnSpc>
              <a:spcAft>
                <a:spcPts val="2100"/>
              </a:spcAft>
              <a:buFontTx/>
              <a:buChar char="•"/>
            </a:pPr>
            <a:r>
              <a:rPr lang="en-US" altLang="en-US" sz="2200" dirty="0"/>
              <a:t>Economic wealth led to voyages of exploration as monarchs sought </a:t>
            </a:r>
            <a:r>
              <a:rPr lang="en-US" altLang="en-US" sz="2200" dirty="0">
                <a:solidFill>
                  <a:srgbClr val="0033CC"/>
                </a:solidFill>
              </a:rPr>
              <a:t>trade from Asia and Africa</a:t>
            </a:r>
            <a:r>
              <a:rPr lang="en-US" altLang="en-US" sz="2200" dirty="0"/>
              <a:t>.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066800" y="1447800"/>
            <a:ext cx="6934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120000"/>
              </a:spcAft>
            </a:pPr>
            <a:r>
              <a:rPr lang="en-US" altLang="en-US" sz="2200" b="1" dirty="0"/>
              <a:t>Between the 14th and 16th centuries, Europe was changed by the Renaissance.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8" descr="world_ma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2133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4" descr="artdecoredt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657600"/>
            <a:ext cx="1835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6" descr="SilkBrocadeAltarCloth_sup_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3160">
            <a:off x="3352800" y="4343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8" descr="ruby_plain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723">
            <a:off x="1828800" y="51435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4" descr="spices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9638"/>
            <a:ext cx="31242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0" descr="512665_61806_c_Winza_ruby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12731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64" descr="cu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38750"/>
            <a:ext cx="1905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 Box 65"/>
          <p:cNvSpPr txBox="1">
            <a:spLocks noChangeArrowheads="1"/>
          </p:cNvSpPr>
          <p:nvPr/>
        </p:nvSpPr>
        <p:spPr bwMode="auto">
          <a:xfrm>
            <a:off x="0" y="5486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Spices</a:t>
            </a:r>
          </a:p>
        </p:txBody>
      </p:sp>
      <p:sp>
        <p:nvSpPr>
          <p:cNvPr id="61450" name="Text Box 66"/>
          <p:cNvSpPr txBox="1">
            <a:spLocks noChangeArrowheads="1"/>
          </p:cNvSpPr>
          <p:nvPr/>
        </p:nvSpPr>
        <p:spPr bwMode="auto">
          <a:xfrm>
            <a:off x="2133600" y="50292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Gems</a:t>
            </a:r>
          </a:p>
        </p:txBody>
      </p:sp>
      <p:sp>
        <p:nvSpPr>
          <p:cNvPr id="61451" name="Text Box 67"/>
          <p:cNvSpPr txBox="1">
            <a:spLocks noChangeArrowheads="1"/>
          </p:cNvSpPr>
          <p:nvPr/>
        </p:nvSpPr>
        <p:spPr bwMode="auto">
          <a:xfrm>
            <a:off x="3581400" y="6248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Silk</a:t>
            </a:r>
          </a:p>
        </p:txBody>
      </p:sp>
      <p:sp>
        <p:nvSpPr>
          <p:cNvPr id="61452" name="Text Box 68"/>
          <p:cNvSpPr txBox="1">
            <a:spLocks noChangeArrowheads="1"/>
          </p:cNvSpPr>
          <p:nvPr/>
        </p:nvSpPr>
        <p:spPr bwMode="auto">
          <a:xfrm>
            <a:off x="6400800" y="54102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Tea</a:t>
            </a:r>
          </a:p>
        </p:txBody>
      </p:sp>
      <p:sp>
        <p:nvSpPr>
          <p:cNvPr id="61453" name="Text Box 69"/>
          <p:cNvSpPr txBox="1">
            <a:spLocks noChangeArrowheads="1"/>
          </p:cNvSpPr>
          <p:nvPr/>
        </p:nvSpPr>
        <p:spPr bwMode="auto">
          <a:xfrm>
            <a:off x="7772400" y="57150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Perfume</a:t>
            </a: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8153400" cy="990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ea typeface="ＭＳ Ｐゴシック" charset="0"/>
              </a:rPr>
              <a:t>Age of Exploration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5029200" cy="312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glow rad="203200">
                    <a:srgbClr val="000000">
                      <a:alpha val="96000"/>
                    </a:srgbClr>
                  </a:glow>
                </a:effectLst>
              </a:rPr>
              <a:t>1400s Europe was interested in Asia for spices, perfumes, fine silks, and jewels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glow rad="203200">
                    <a:srgbClr val="000000">
                      <a:alpha val="96000"/>
                    </a:srgbClr>
                  </a:glow>
                </a:effectLst>
              </a:rPr>
              <a:t>Hoped to find a sailing route through that would bypass Italy and the Middle East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953000" y="1890713"/>
            <a:ext cx="3276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2100"/>
              </a:spcAft>
              <a:buFontTx/>
              <a:buChar char="•"/>
            </a:pPr>
            <a:r>
              <a:rPr lang="en-US" altLang="en-US" sz="2200" dirty="0"/>
              <a:t>They sought gold and salt, and they enslaved Africans.</a:t>
            </a:r>
          </a:p>
          <a:p>
            <a:pPr eaLnBrk="1" hangingPunct="1">
              <a:lnSpc>
                <a:spcPct val="110000"/>
              </a:lnSpc>
              <a:spcAft>
                <a:spcPts val="2100"/>
              </a:spcAft>
              <a:buFontTx/>
              <a:buChar char="•"/>
            </a:pPr>
            <a:r>
              <a:rPr lang="en-US" altLang="en-US" sz="2200" dirty="0"/>
              <a:t>Between 1500 and 1800, 11 million slaves crossed the Atlantic, a trip known as the </a:t>
            </a:r>
            <a:r>
              <a:rPr lang="en-US" altLang="en-US" sz="2200" b="1" dirty="0">
                <a:solidFill>
                  <a:srgbClr val="FF0000"/>
                </a:solidFill>
              </a:rPr>
              <a:t>Middle Passage</a:t>
            </a:r>
            <a:r>
              <a:rPr lang="en-US" altLang="en-US" sz="2200" dirty="0"/>
              <a:t>.</a:t>
            </a:r>
            <a:endParaRPr lang="en-US" altLang="en-US" dirty="0"/>
          </a:p>
        </p:txBody>
      </p:sp>
      <p:sp>
        <p:nvSpPr>
          <p:cNvPr id="210948" name="AutoShape 4"/>
          <p:cNvSpPr>
            <a:spLocks noChangeArrowheads="1"/>
          </p:cNvSpPr>
          <p:nvPr/>
        </p:nvSpPr>
        <p:spPr bwMode="auto">
          <a:xfrm rot="5400000" flipH="1">
            <a:off x="609600" y="1676400"/>
            <a:ext cx="4495800" cy="4038600"/>
          </a:xfrm>
          <a:prstGeom prst="upArrowCallout">
            <a:avLst>
              <a:gd name="adj1" fmla="val 13419"/>
              <a:gd name="adj2" fmla="val 12501"/>
              <a:gd name="adj3" fmla="val 16958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990600" y="1524000"/>
            <a:ext cx="2819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dirty="0"/>
              <a:t>Portuguese mariners rounded the southern tip of Africa and eventually reached India.</a:t>
            </a:r>
          </a:p>
          <a:p>
            <a:pPr eaLnBrk="1" hangingPunct="1"/>
            <a:endParaRPr lang="en-US" altLang="en-US" sz="2200" b="1" dirty="0">
              <a:solidFill>
                <a:srgbClr val="333399"/>
              </a:solidFill>
            </a:endParaRPr>
          </a:p>
          <a:p>
            <a:pPr eaLnBrk="1" hangingPunct="1"/>
            <a:r>
              <a:rPr lang="en-US" altLang="en-US" sz="2200" dirty="0"/>
              <a:t>But on the way, some mariners stopped to trade with West African nations.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5" descr="sugar_ca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12" descr="cotton4-(124324891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394">
            <a:off x="5638800" y="457200"/>
            <a:ext cx="3171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14" descr="sugar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2476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18" descr="4C3AB075-9270-2BCB-ACD22D479F116A5B_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16" descr="ric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1776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19"/>
          <p:cNvSpPr txBox="1">
            <a:spLocks noChangeArrowheads="1"/>
          </p:cNvSpPr>
          <p:nvPr/>
        </p:nvSpPr>
        <p:spPr bwMode="auto">
          <a:xfrm>
            <a:off x="4876800" y="5257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FFFF"/>
                </a:solidFill>
                <a:effectLst>
                  <a:glow rad="1066800">
                    <a:srgbClr val="000000">
                      <a:alpha val="83000"/>
                    </a:srgbClr>
                  </a:glow>
                </a:effectLst>
                <a:ea typeface="ＭＳ Ｐゴシック" charset="0"/>
              </a:rPr>
              <a:t>CASH CROPS</a:t>
            </a:r>
          </a:p>
        </p:txBody>
      </p:sp>
      <p:pic>
        <p:nvPicPr>
          <p:cNvPr id="79879" name="Picture 21" descr="slav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23129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23" descr="slave%20aucti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15541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40386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ea typeface="ＭＳ Ｐゴシック" charset="0"/>
              </a:rPr>
              <a:t>Establishing </a:t>
            </a:r>
          </a:p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ea typeface="ＭＳ Ｐゴシック" charset="0"/>
              </a:rPr>
              <a:t>Colonies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657" y="1905000"/>
            <a:ext cx="464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kern="0" dirty="0" smtClean="0">
                <a:solidFill>
                  <a:srgbClr val="FFFFFF"/>
                </a:solidFill>
                <a:effectLst>
                  <a:glow rad="241300">
                    <a:srgbClr val="000000"/>
                  </a:glow>
                </a:effectLst>
              </a:rPr>
              <a:t>By the 1600s the French and English had established colonies in the eastern part of North America</a:t>
            </a:r>
          </a:p>
          <a:p>
            <a:pPr eaLnBrk="1" hangingPunct="1">
              <a:defRPr/>
            </a:pPr>
            <a:r>
              <a:rPr lang="en-US" altLang="en-US" kern="0" dirty="0" smtClean="0">
                <a:solidFill>
                  <a:srgbClr val="FFFFFF"/>
                </a:solidFill>
                <a:effectLst>
                  <a:glow rad="241300">
                    <a:srgbClr val="000000"/>
                  </a:glow>
                </a:effectLst>
              </a:rPr>
              <a:t>They began importing enslaved Africans to grow sugar, rice, cotton, and tobacco.</a:t>
            </a:r>
          </a:p>
          <a:p>
            <a:pPr eaLnBrk="1" hangingPunct="1">
              <a:defRPr/>
            </a:pP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5" descr="AfricaCountries"/>
          <p:cNvPicPr>
            <a:picLocks noChangeAspect="1" noChangeArrowheads="1"/>
          </p:cNvPicPr>
          <p:nvPr/>
        </p:nvPicPr>
        <p:blipFill>
          <a:blip r:embed="rId2" cstate="email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 descr="rust_afric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9144000" cy="2895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Africans had some immunity to European diseases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Had experience farming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Less likely to escape because they didn’t know the land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Their skin color made it easier to catch them if they escaped</a:t>
            </a:r>
          </a:p>
        </p:txBody>
      </p:sp>
      <p:sp>
        <p:nvSpPr>
          <p:cNvPr id="32773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65532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ea typeface="ＭＳ Ｐゴシック" charset="0"/>
              </a:rPr>
              <a:t>Why Africans for Slavery?</a:t>
            </a:r>
          </a:p>
        </p:txBody>
      </p:sp>
    </p:spTree>
    <p:extLst>
      <p:ext uri="{BB962C8B-B14F-4D97-AF65-F5344CB8AC3E}">
        <p14:creationId xmlns:p14="http://schemas.microsoft.com/office/powerpoint/2010/main" val="24883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AfricaCountries"/>
          <p:cNvPicPr>
            <a:picLocks noChangeAspect="1" noChangeArrowheads="1"/>
          </p:cNvPicPr>
          <p:nvPr/>
        </p:nvPicPr>
        <p:blipFill>
          <a:blip r:embed="rId2" cstate="email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4419600" cy="2859088"/>
          </a:xfrm>
        </p:spPr>
      </p:pic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304800" y="4343400"/>
            <a:ext cx="2133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20% of the Africans onboard would not survive the journey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5181600" y="228600"/>
            <a:ext cx="3581400" cy="1328738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During the 15th century Africans were captured, enslaved and shipped to the New World.</a:t>
            </a:r>
          </a:p>
          <a:p>
            <a:pPr eaLnBrk="1" hangingPunct="1"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81925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5DDD2"/>
              </a:clrFrom>
              <a:clrTo>
                <a:srgbClr val="E5DD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143000"/>
            <a:ext cx="40814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WordArt 7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8768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4500" cmpd="dbl">
                  <a:solidFill>
                    <a:srgbClr val="1515A8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3F3F8"/>
                    </a:gs>
                    <a:gs pos="10001">
                      <a:srgbClr val="F3F3F8"/>
                    </a:gs>
                    <a:gs pos="60001">
                      <a:srgbClr val="D8D8EA"/>
                    </a:gs>
                    <a:gs pos="100000">
                      <a:srgbClr val="8888C7"/>
                    </a:gs>
                  </a:gsLst>
                  <a:lin ang="5400000"/>
                </a:gradFill>
                <a:effectLst>
                  <a:outerShdw blurRad="38100" dist="38100" dir="7020011" algn="tl" rotWithShape="0">
                    <a:srgbClr val="000000">
                      <a:alpha val="34998"/>
                    </a:srgbClr>
                  </a:outerShdw>
                </a:effectLst>
                <a:latin typeface="Impact"/>
                <a:ea typeface="Impact"/>
                <a:cs typeface="Impact"/>
              </a:rPr>
              <a:t>                </a:t>
            </a:r>
          </a:p>
        </p:txBody>
      </p:sp>
      <p:pic>
        <p:nvPicPr>
          <p:cNvPr id="81927" name="Picture 8" descr="slave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63913"/>
            <a:ext cx="411480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sz="2200" dirty="0"/>
              <a:t>Discuss the </a:t>
            </a:r>
            <a:r>
              <a:rPr lang="en-US" altLang="en-US" sz="2200" b="1" dirty="0"/>
              <a:t>migration of the first people </a:t>
            </a:r>
            <a:r>
              <a:rPr lang="en-US" altLang="en-US" sz="2200" dirty="0"/>
              <a:t>to the Americas.</a:t>
            </a:r>
          </a:p>
          <a:p>
            <a:pPr lvl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sz="2200" dirty="0"/>
              <a:t>Explain why Europeans wanted to develop a </a:t>
            </a:r>
            <a:r>
              <a:rPr lang="en-US" altLang="en-US" sz="2200" b="1" dirty="0"/>
              <a:t>sea route to India </a:t>
            </a:r>
            <a:r>
              <a:rPr lang="en-US" altLang="en-US" sz="2200" dirty="0"/>
              <a:t>in the 1400s.</a:t>
            </a:r>
          </a:p>
          <a:p>
            <a:pPr lvl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sz="2200" dirty="0"/>
              <a:t>Describe the importance of </a:t>
            </a:r>
            <a:r>
              <a:rPr lang="en-US" altLang="en-US" sz="2200" b="1" dirty="0"/>
              <a:t>trade in West Africa</a:t>
            </a:r>
            <a:r>
              <a:rPr lang="en-US" altLang="en-US" sz="2200" dirty="0"/>
              <a:t>.</a:t>
            </a:r>
          </a:p>
          <a:p>
            <a:pPr lvl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sz="2200" dirty="0"/>
              <a:t>Identify the effects of </a:t>
            </a:r>
            <a:r>
              <a:rPr lang="en-US" altLang="en-US" sz="2200" b="1" dirty="0"/>
              <a:t>Christopher Columbus’s </a:t>
            </a:r>
            <a:r>
              <a:rPr lang="en-US" altLang="en-US" sz="2200" dirty="0"/>
              <a:t>voyage to the Americas.</a:t>
            </a:r>
          </a:p>
          <a:p>
            <a:endParaRPr lang="en-US" altLang="en-US" sz="2200" b="1" dirty="0">
              <a:latin typeface="Helvetica" pitchFamily="1" charset="0"/>
            </a:endParaRPr>
          </a:p>
          <a:p>
            <a:pPr>
              <a:buFontTx/>
              <a:buChar char="•"/>
            </a:pPr>
            <a:endParaRPr lang="en-US" altLang="en-US" sz="2200" b="1" i="1" dirty="0">
              <a:latin typeface="Helvetica" pitchFamily="1" charset="0"/>
            </a:endParaRPr>
          </a:p>
          <a:p>
            <a:endParaRPr lang="en-US" altLang="en-US" sz="2200" b="1" i="1" dirty="0">
              <a:latin typeface="Helvetica" pitchFamily="1" charset="0"/>
            </a:endParaRPr>
          </a:p>
          <a:p>
            <a:endParaRPr lang="en-US" altLang="en-US" sz="2200" b="1" dirty="0">
              <a:latin typeface="Helvetica" pitchFamily="1" charset="0"/>
            </a:endParaRP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8382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809625" y="2857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82947" name="Picture 4" descr="slavery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10001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1077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0826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A%20Wilderness%20Legacy%20for%20a%20Growing%20City%20credit%20C%20Mi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229600" cy="1905000"/>
          </a:xfrm>
          <a:solidFill>
            <a:schemeClr val="bg1">
              <a:alpha val="56862"/>
            </a:schemeClr>
          </a:solidFill>
          <a:ln w="7620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tx1"/>
                </a:solidFill>
                <a:latin typeface="Arial" charset="0"/>
              </a:rPr>
              <a:t>What were some of the positive and negative consequences of the arrival of Europeans in the New World?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3886200"/>
            <a:ext cx="8229600" cy="1447800"/>
          </a:xfrm>
          <a:solidFill>
            <a:schemeClr val="bg1">
              <a:alpha val="74117"/>
            </a:schemeClr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Positives</a:t>
            </a:r>
            <a:r>
              <a:rPr lang="en-US" sz="2800">
                <a:latin typeface="Arial" charset="0"/>
              </a:rPr>
              <a:t>- Columbian Exchange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Negatives</a:t>
            </a:r>
            <a:r>
              <a:rPr lang="en-US" sz="2800">
                <a:latin typeface="Arial" charset="0"/>
              </a:rPr>
              <a:t>- brought diseases that killed millions of Native Americans, use of slave labor  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8153400" cy="990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ea typeface="ＭＳ Ｐゴシック" charset="0"/>
              </a:rPr>
              <a:t>Checking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4269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9"/>
          <p:cNvSpPr txBox="1">
            <a:spLocks noChangeArrowheads="1"/>
          </p:cNvSpPr>
          <p:nvPr/>
        </p:nvSpPr>
        <p:spPr bwMode="auto">
          <a:xfrm>
            <a:off x="914400" y="1066800"/>
            <a:ext cx="7467600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60000"/>
              </a:spcAft>
            </a:pPr>
            <a:r>
              <a:rPr lang="en-US" altLang="en-US" sz="2200" b="1" dirty="0"/>
              <a:t>In 1492, Italian mariner </a:t>
            </a:r>
            <a:br>
              <a:rPr lang="en-US" altLang="en-US" sz="2200" b="1" dirty="0"/>
            </a:br>
            <a:r>
              <a:rPr lang="en-US" altLang="en-US" sz="2200" b="1" dirty="0">
                <a:solidFill>
                  <a:srgbClr val="FF0000"/>
                </a:solidFill>
              </a:rPr>
              <a:t>Christopher Columbus</a:t>
            </a:r>
            <a:r>
              <a:rPr lang="en-US" altLang="en-US" sz="2200" b="1" dirty="0"/>
              <a:t> sailed westward for Spain seeking </a:t>
            </a:r>
            <a:r>
              <a:rPr lang="en-US" altLang="en-US" sz="2200" b="1"/>
              <a:t>an </a:t>
            </a:r>
            <a:r>
              <a:rPr lang="en-US" altLang="en-US" sz="2200" b="1" smtClean="0"/>
              <a:t>alternative </a:t>
            </a:r>
            <a:r>
              <a:rPr lang="en-US" altLang="en-US" sz="2200" b="1" dirty="0"/>
              <a:t>route to Asia.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410200" y="2646363"/>
            <a:ext cx="35052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2100"/>
              </a:spcAft>
            </a:pPr>
            <a:r>
              <a:rPr lang="en-US" altLang="en-US" sz="2000" dirty="0"/>
              <a:t>Although he landed in the Caribbean, he believed the islands were the Indies. </a:t>
            </a:r>
            <a:r>
              <a:rPr lang="en-US" altLang="en-US" sz="2000" dirty="0">
                <a:solidFill>
                  <a:srgbClr val="0033CC"/>
                </a:solidFill>
              </a:rPr>
              <a:t>He called the natives Indians</a:t>
            </a:r>
            <a:r>
              <a:rPr lang="en-US" altLang="en-US" sz="2000" dirty="0"/>
              <a:t>.</a:t>
            </a:r>
          </a:p>
          <a:p>
            <a:pPr eaLnBrk="1" hangingPunct="1">
              <a:lnSpc>
                <a:spcPct val="110000"/>
              </a:lnSpc>
              <a:spcAft>
                <a:spcPts val="2100"/>
              </a:spcAft>
            </a:pPr>
            <a:r>
              <a:rPr lang="en-US" altLang="en-US" sz="2000" dirty="0"/>
              <a:t>Europeans converted the Indians to Christianity, took their land, and enslaved them.</a:t>
            </a:r>
          </a:p>
        </p:txBody>
      </p:sp>
      <p:pic>
        <p:nvPicPr>
          <p:cNvPr id="14342" name="Picture 6" descr="ch01_images_hsus_mod_se_p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"/>
          <a:stretch>
            <a:fillRect/>
          </a:stretch>
        </p:blipFill>
        <p:spPr bwMode="auto">
          <a:xfrm>
            <a:off x="808038" y="2286000"/>
            <a:ext cx="460216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1" descr="Aivazovsky-Sailing-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6" descr="columbus_map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017">
            <a:off x="4876800" y="914400"/>
            <a:ext cx="4267200" cy="3200400"/>
          </a:xfrm>
          <a:prstGeom prst="rect">
            <a:avLst/>
          </a:prstGeom>
          <a:noFill/>
          <a:ln w="762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WordArt 4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4582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cs-CZ" sz="3600" b="1" kern="1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CECF4"/>
                </a:solidFill>
                <a:effectLst>
                  <a:outerShdw blurRad="508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  <a:ea typeface="Impact"/>
                <a:cs typeface="Impact"/>
              </a:rPr>
              <a:t>Christopher Columbus</a:t>
            </a:r>
            <a:endParaRPr lang="en-US" sz="3600" b="1" kern="10">
              <a:ln w="31550">
                <a:solidFill>
                  <a:srgbClr val="000000"/>
                </a:solidFill>
                <a:round/>
                <a:headEnd/>
                <a:tailEnd/>
              </a:ln>
              <a:solidFill>
                <a:srgbClr val="ECECF4"/>
              </a:solidFill>
              <a:effectLst>
                <a:outerShdw blurRad="50800" dist="40000" dir="5400000" algn="tl" rotWithShape="0">
                  <a:srgbClr val="000000">
                    <a:alpha val="32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pic>
        <p:nvPicPr>
          <p:cNvPr id="65540" name="Picture 9" descr="1120330742_1719816867_Holidays-ColumbusDay-BonVoyage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4948">
            <a:off x="5257800" y="3733800"/>
            <a:ext cx="2667000" cy="2000250"/>
          </a:xfrm>
          <a:prstGeom prst="rect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13" descr="istockphoto_768707-old-sailing-shi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238500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338943"/>
            <a:ext cx="487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rgbClr val="FFFFFF"/>
                </a:solidFill>
                <a:effectLst>
                  <a:glow rad="266700">
                    <a:srgbClr val="000000"/>
                  </a:glow>
                </a:effectLst>
              </a:rPr>
              <a:t>Christopher Columbus, was convinced that he could reach Asia by sailing west. </a:t>
            </a:r>
          </a:p>
          <a:p>
            <a:pPr eaLnBrk="1" hangingPunct="1">
              <a:defRPr/>
            </a:pPr>
            <a:r>
              <a:rPr lang="en-US" altLang="en-US" b="1" kern="0" dirty="0" smtClean="0">
                <a:solidFill>
                  <a:srgbClr val="FFFFFF"/>
                </a:solidFill>
                <a:effectLst>
                  <a:glow rad="266700">
                    <a:srgbClr val="000000"/>
                  </a:glow>
                </a:effectLst>
              </a:rPr>
              <a:t>In 1492 Columbus, set sail with three ships and landed on present-day San Salvador Island</a:t>
            </a:r>
            <a:r>
              <a:rPr lang="en-US" altLang="en-US" kern="0" dirty="0" smtClean="0">
                <a:solidFill>
                  <a:srgbClr val="FFFFFF"/>
                </a:solidFill>
                <a:effectLst>
                  <a:glow rad="266700">
                    <a:srgbClr val="000000"/>
                  </a:glow>
                </a:effectLst>
              </a:rPr>
              <a:t>.</a:t>
            </a:r>
          </a:p>
          <a:p>
            <a:pPr eaLnBrk="1" hangingPunct="1">
              <a:defRPr/>
            </a:pPr>
            <a:endParaRPr lang="en-US" altLang="en-US" kern="0" dirty="0" smtClean="0">
              <a:solidFill>
                <a:srgbClr val="FFFFFF"/>
              </a:solidFill>
            </a:endParaRPr>
          </a:p>
        </p:txBody>
      </p:sp>
      <p:pic>
        <p:nvPicPr>
          <p:cNvPr id="65543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700974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1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6" descr="Sunset_from_the_sailing_ship_1_by_Roji_Hach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20" descr="image?id=18464&amp;rendTypeId=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516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04800"/>
            <a:ext cx="4724400" cy="3733800"/>
          </a:xfrm>
          <a:solidFill>
            <a:schemeClr val="bg1">
              <a:alpha val="79999"/>
            </a:schemeClr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n-US" sz="2400">
                <a:latin typeface="Arial" charset="0"/>
              </a:rPr>
              <a:t>Columbus launched a wave of European exploration and settlement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	a) Cortez</a:t>
            </a:r>
            <a:r>
              <a:rPr lang="en-US" sz="2400">
                <a:latin typeface="Arial" charset="0"/>
                <a:sym typeface="Wingdings" charset="0"/>
              </a:rPr>
              <a:t> Mexico</a:t>
            </a:r>
            <a:endParaRPr lang="en-US" sz="2400"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	b) Pizarro</a:t>
            </a:r>
            <a:r>
              <a:rPr lang="en-US" sz="2400">
                <a:latin typeface="Arial" charset="0"/>
                <a:sym typeface="Wingdings" charset="0"/>
              </a:rPr>
              <a:t> Peru</a:t>
            </a:r>
            <a:endParaRPr lang="en-US" sz="2400"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	c) Ponce</a:t>
            </a:r>
            <a:r>
              <a:rPr lang="en-US" sz="2400">
                <a:latin typeface="Arial" charset="0"/>
                <a:sym typeface="Wingdings" charset="0"/>
              </a:rPr>
              <a:t> Florida</a:t>
            </a:r>
            <a:endParaRPr lang="en-US" sz="2400"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	d) Vasquez</a:t>
            </a:r>
            <a:r>
              <a:rPr lang="en-US" sz="2400">
                <a:latin typeface="Arial" charset="0"/>
                <a:sym typeface="Wingdings" charset="0"/>
              </a:rPr>
              <a:t> Southwest</a:t>
            </a:r>
            <a:endParaRPr lang="en-US" sz="2400"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	e) Hernando</a:t>
            </a:r>
            <a:r>
              <a:rPr lang="en-US" sz="2400">
                <a:latin typeface="Arial" charset="0"/>
                <a:sym typeface="Wingdings" charset="0"/>
              </a:rPr>
              <a:t> Southeast</a:t>
            </a:r>
            <a:endParaRPr lang="en-US" sz="2400">
              <a:latin typeface="Arial" charset="0"/>
            </a:endParaRPr>
          </a:p>
        </p:txBody>
      </p:sp>
      <p:pic>
        <p:nvPicPr>
          <p:cNvPr id="7" name="Picture 11" descr="P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3719069" cy="3741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8613" name="Picture 12" descr="hernan-cortez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516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16" descr="pizarr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17224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22" descr="francisco_vasquez_de_coronad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20939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24" descr="Hernando%20de%20sot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8716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WordArt 27"/>
          <p:cNvSpPr>
            <a:spLocks noChangeArrowheads="1" noChangeShapeType="1" noTextEdit="1"/>
          </p:cNvSpPr>
          <p:nvPr/>
        </p:nvSpPr>
        <p:spPr bwMode="auto">
          <a:xfrm>
            <a:off x="3581400" y="3505200"/>
            <a:ext cx="5562600" cy="762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ea typeface="ＭＳ Ｐゴシック" charset="0"/>
              </a:rPr>
              <a:t>Exploring the New World</a:t>
            </a:r>
          </a:p>
        </p:txBody>
      </p:sp>
    </p:spTree>
    <p:extLst>
      <p:ext uri="{BB962C8B-B14F-4D97-AF65-F5344CB8AC3E}">
        <p14:creationId xmlns:p14="http://schemas.microsoft.com/office/powerpoint/2010/main" val="37644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00100" y="2514600"/>
            <a:ext cx="7543800" cy="3581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66">
                  <a:alpha val="66000"/>
                </a:srgbClr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graphicFrame>
        <p:nvGraphicFramePr>
          <p:cNvPr id="63497" name="Group 9"/>
          <p:cNvGraphicFramePr>
            <a:graphicFrameLocks noGrp="1"/>
          </p:cNvGraphicFramePr>
          <p:nvPr/>
        </p:nvGraphicFramePr>
        <p:xfrm>
          <a:off x="936625" y="2514600"/>
          <a:ext cx="7270750" cy="3581400"/>
        </p:xfrm>
        <a:graphic>
          <a:graphicData uri="http://schemas.openxmlformats.org/drawingml/2006/table">
            <a:tbl>
              <a:tblPr/>
              <a:tblGrid>
                <a:gridCol w="1882775"/>
                <a:gridCol w="5387975"/>
              </a:tblGrid>
              <a:tr h="1115494">
                <a:tc>
                  <a:txBody>
                    <a:bodyPr/>
                    <a:lstStyle/>
                    <a:p>
                      <a:pPr marL="236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1519–21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Hernán Cortés defeated the Aztecs. </a:t>
                      </a:r>
                      <a:endParaRPr kumimoji="0" 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562">
                <a:tc>
                  <a:txBody>
                    <a:bodyPr/>
                    <a:lstStyle/>
                    <a:p>
                      <a:pPr marL="236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1513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Juan Ponce de Leon explored Florida.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8344">
                <a:tc>
                  <a:txBody>
                    <a:bodyPr/>
                    <a:lstStyle/>
                    <a:p>
                      <a:pPr marL="236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1539–42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Hernando de Soto explored parts of the Southeast to the Mississippi River.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800100" y="1127125"/>
            <a:ext cx="75438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60000"/>
              </a:spcAft>
            </a:pPr>
            <a:r>
              <a:rPr lang="en-US" altLang="en-US" sz="2400" b="1" dirty="0"/>
              <a:t>Spanish </a:t>
            </a:r>
            <a:r>
              <a:rPr lang="en-US" altLang="en-US" sz="2400" b="1" dirty="0">
                <a:solidFill>
                  <a:srgbClr val="FF0000"/>
                </a:solidFill>
              </a:rPr>
              <a:t>conquistadores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/>
              <a:t>established an empire around the Caribbean and in Central and South America.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sus_mod_ch01_s1_world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7500"/>
            <a:ext cx="61722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05050" y="1295400"/>
            <a:ext cx="4533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/>
              <a:t>The World in 1500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8" descr="Wilderness_Trai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800600" cy="5257800"/>
          </a:xfrm>
          <a:ln w="76200"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FFFF"/>
                </a:solidFill>
                <a:effectLst>
                  <a:glow rad="292100">
                    <a:schemeClr val="tx1">
                      <a:alpha val="75000"/>
                    </a:schemeClr>
                  </a:glow>
                </a:effectLst>
                <a:latin typeface="Arial" charset="0"/>
                <a:cs typeface="+mn-cs"/>
              </a:rPr>
              <a:t>Europeans in the Americas had both positive and negative consequences. 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292100">
                    <a:schemeClr val="tx1">
                      <a:alpha val="75000"/>
                    </a:schemeClr>
                  </a:glow>
                </a:effectLst>
                <a:latin typeface="Arial" charset="0"/>
              </a:rPr>
              <a:t>Positives:</a:t>
            </a:r>
            <a:r>
              <a:rPr lang="en-US" sz="2400" dirty="0">
                <a:solidFill>
                  <a:srgbClr val="FFFFFF"/>
                </a:solidFill>
                <a:effectLst>
                  <a:glow rad="292100">
                    <a:schemeClr val="tx1">
                      <a:alpha val="75000"/>
                    </a:schemeClr>
                  </a:glow>
                </a:effectLst>
                <a:latin typeface="Arial" charset="0"/>
              </a:rPr>
              <a:t> the exchange of new foods, farming methods, inventions, and technology. 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292100">
                    <a:schemeClr val="tx1">
                      <a:alpha val="75000"/>
                    </a:schemeClr>
                  </a:glow>
                </a:effectLst>
                <a:latin typeface="Arial" charset="0"/>
              </a:rPr>
              <a:t>Negative:</a:t>
            </a:r>
            <a:r>
              <a:rPr lang="en-US" sz="2400" dirty="0">
                <a:solidFill>
                  <a:srgbClr val="FFFFFF"/>
                </a:solidFill>
                <a:effectLst>
                  <a:glow rad="292100">
                    <a:schemeClr val="tx1">
                      <a:alpha val="75000"/>
                    </a:schemeClr>
                  </a:glow>
                </a:effectLst>
                <a:latin typeface="Arial" charset="0"/>
              </a:rPr>
              <a:t> Native American population was exposed to diseases that they had no immunity to</a:t>
            </a:r>
          </a:p>
        </p:txBody>
      </p:sp>
      <p:pic>
        <p:nvPicPr>
          <p:cNvPr id="71686" name="Picture 6" descr="pilgrimsinplymouth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0434">
            <a:off x="5461000" y="1166813"/>
            <a:ext cx="3505200" cy="3505200"/>
          </a:xfrm>
          <a:prstGeom prst="snip2Same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229600" cy="1325562"/>
          </a:xfrm>
          <a:prstGeom prst="rect">
            <a:avLst/>
          </a:prstGeom>
        </p:spPr>
        <p:txBody>
          <a:bodyPr wrap="none" fromWordArt="1" anchor="ctr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solidFill>
                  <a:srgbClr val="FF66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loucester MT Extra Condensed"/>
                <a:ea typeface="ＭＳ Ｐゴシック" charset="0"/>
                <a:cs typeface="+mj-cs"/>
              </a:rPr>
              <a:t>European Impact</a:t>
            </a:r>
          </a:p>
        </p:txBody>
      </p:sp>
      <p:pic>
        <p:nvPicPr>
          <p:cNvPr id="69637" name="Picture 10" descr="sick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24415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2" descr="wo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667000"/>
            <a:ext cx="21145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4" descr="5EB59C38C27D400BB8BC4C147A00658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116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1" descr="floral_background_03"/>
          <p:cNvPicPr>
            <a:picLocks noChangeAspect="1" noChangeArrowheads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38100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solidFill>
                  <a:srgbClr val="00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elvetica"/>
                <a:ea typeface="ＭＳ Ｐゴシック" charset="0"/>
              </a:rPr>
              <a:t>Disease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19600" cy="45307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Disease such as smallpox </a:t>
            </a:r>
            <a:r>
              <a:rPr lang="en-US" sz="2800" b="1" dirty="0">
                <a:latin typeface="Arial" charset="0"/>
              </a:rPr>
              <a:t>would kill off 90% of the Native American population. </a:t>
            </a:r>
          </a:p>
          <a:p>
            <a:pPr eaLnBrk="1" hangingPunct="1"/>
            <a:r>
              <a:rPr lang="en-US" sz="2800" b="1" dirty="0">
                <a:latin typeface="Arial" charset="0"/>
              </a:rPr>
              <a:t>They had never be exposed to such diseases before and had no immunity to them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</p:txBody>
      </p:sp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6798">
            <a:off x="0" y="4495800"/>
            <a:ext cx="41148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4724400" cy="3276600"/>
          </a:xfrm>
          <a:prstGeom prst="roundRect">
            <a:avLst/>
          </a:prstGeom>
          <a:noFill/>
        </p:spPr>
      </p:pic>
      <p:pic>
        <p:nvPicPr>
          <p:cNvPr id="8500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3654425"/>
          </a:xfrm>
          <a:prstGeom prst="roundRect">
            <a:avLst/>
          </a:prstGeom>
          <a:noFill/>
        </p:spPr>
      </p:pic>
      <p:pic>
        <p:nvPicPr>
          <p:cNvPr id="70663" name="Picture 23" descr="germ_squishing_around_hg_clr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152400"/>
            <a:ext cx="4295775" cy="6435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49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/>
        </p:nvSpPr>
        <p:spPr bwMode="auto">
          <a:xfrm rot="5400000" flipH="1">
            <a:off x="1027112" y="2325688"/>
            <a:ext cx="3584575" cy="3810000"/>
          </a:xfrm>
          <a:prstGeom prst="upArrowCallout">
            <a:avLst>
              <a:gd name="adj1" fmla="val 13120"/>
              <a:gd name="adj2" fmla="val 12227"/>
              <a:gd name="adj3" fmla="val 18025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6200000" flipH="1">
            <a:off x="4487862" y="2325688"/>
            <a:ext cx="3584575" cy="3810000"/>
          </a:xfrm>
          <a:prstGeom prst="upArrowCallout">
            <a:avLst>
              <a:gd name="adj1" fmla="val 13120"/>
              <a:gd name="adj2" fmla="val 12227"/>
              <a:gd name="adj3" fmla="val 18025"/>
              <a:gd name="adj4" fmla="val 73787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200" b="1" dirty="0"/>
              <a:t>The traffic of plants, animals, tools, diseases, and ideas between Europe and the Americas after 1492 is called the</a:t>
            </a:r>
            <a:r>
              <a:rPr lang="en-US" altLang="en-US" sz="2200" dirty="0"/>
              <a:t> </a:t>
            </a:r>
            <a:r>
              <a:rPr lang="en-US" altLang="en-US" sz="2200" b="1" dirty="0">
                <a:solidFill>
                  <a:srgbClr val="FF0000"/>
                </a:solidFill>
              </a:rPr>
              <a:t>Columbian Exchange.</a:t>
            </a:r>
            <a:r>
              <a:rPr lang="en-US" altLang="en-US" sz="2200" dirty="0"/>
              <a:t> 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1066800" y="2819400"/>
            <a:ext cx="23622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dirty="0"/>
              <a:t>Animals such as </a:t>
            </a:r>
            <a:r>
              <a:rPr lang="en-US" altLang="en-US" sz="2200" dirty="0">
                <a:solidFill>
                  <a:srgbClr val="0033CC"/>
                </a:solidFill>
              </a:rPr>
              <a:t>pigs, horses, mules, sheep and cattle</a:t>
            </a:r>
            <a:r>
              <a:rPr lang="en-US" altLang="en-US" sz="2200" dirty="0"/>
              <a:t> were introduced to the Americas.</a:t>
            </a:r>
            <a:endParaRPr lang="en-US" altLang="en-US" dirty="0"/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5746750" y="2667000"/>
            <a:ext cx="2362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/>
              <a:t>Europeans diversified their own agriculture, adopting </a:t>
            </a:r>
            <a:r>
              <a:rPr lang="en-US" altLang="en-US" sz="2200" dirty="0" smtClean="0"/>
              <a:t>American Indian </a:t>
            </a:r>
            <a:r>
              <a:rPr lang="en-US" altLang="en-US" sz="2200" dirty="0"/>
              <a:t>crops such as </a:t>
            </a:r>
            <a:r>
              <a:rPr lang="en-US" altLang="en-US" sz="2200" dirty="0">
                <a:solidFill>
                  <a:srgbClr val="0033CC"/>
                </a:solidFill>
              </a:rPr>
              <a:t>maize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0033CC"/>
                </a:solidFill>
              </a:rPr>
              <a:t>and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0033CC"/>
                </a:solidFill>
              </a:rPr>
              <a:t>potatoes</a:t>
            </a:r>
            <a:r>
              <a:rPr lang="en-US" altLang="en-US" sz="22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7413" grpId="0"/>
      <p:bldP spid="174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2192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 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533400" y="1905000"/>
            <a:ext cx="76200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clans </a:t>
            </a:r>
            <a:r>
              <a:rPr lang="en-US" altLang="en-US" sz="2200" b="1"/>
              <a:t>- </a:t>
            </a:r>
            <a:r>
              <a:rPr lang="en-US" altLang="en-US" sz="2200"/>
              <a:t>extended family groups upon which most Native American cultures were based</a:t>
            </a:r>
            <a:endParaRPr lang="en-US" altLang="en-US" sz="220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Middle Passage </a:t>
            </a:r>
            <a:r>
              <a:rPr lang="en-US" altLang="en-US" sz="2200" b="1"/>
              <a:t>- </a:t>
            </a:r>
            <a:r>
              <a:rPr lang="en-US" altLang="en-US" sz="2200"/>
              <a:t>enslaved Africans’ transatlantic journey to the Americas on a slave ship</a:t>
            </a:r>
            <a:endParaRPr lang="en-US" altLang="en-US" sz="220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Christopher Columbus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 b="1"/>
              <a:t>-</a:t>
            </a:r>
            <a:r>
              <a:rPr lang="en-US" altLang="en-US" sz="2200"/>
              <a:t> Italian mariner sailing for the Spanish who accidentally encountered the Americas while traveling to the Indies in 1492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</a:pPr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1" descr="Earth's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Where did it originally come from?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Americas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Europe</a:t>
            </a:r>
          </a:p>
        </p:txBody>
      </p:sp>
      <p:sp>
        <p:nvSpPr>
          <p:cNvPr id="16388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TC Avant Garde Gothic Demi"/>
                <a:ea typeface="ＭＳ Ｐゴシック" charset="0"/>
              </a:rPr>
              <a:t>Columbian Exchange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1143000" y="1828800"/>
            <a:ext cx="17526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1685" name="Picture 5" descr="MCj04417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Earth's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Where did it originally come from?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Americas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Europe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1143000" y="1828800"/>
            <a:ext cx="17526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70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2709" name="Picture 8" descr="MPj04384150000[1]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041775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TC Avant Garde Gothic Demi"/>
                <a:ea typeface="ＭＳ Ｐゴシック" charset="0"/>
              </a:rPr>
              <a:t>Columbian Exchange</a:t>
            </a:r>
          </a:p>
        </p:txBody>
      </p:sp>
    </p:spTree>
    <p:extLst>
      <p:ext uri="{BB962C8B-B14F-4D97-AF65-F5344CB8AC3E}">
        <p14:creationId xmlns:p14="http://schemas.microsoft.com/office/powerpoint/2010/main" val="5528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Earth's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Where did it originally come from?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Americas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Europe</a:t>
            </a:r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3200400" y="1828800"/>
            <a:ext cx="17526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3733" name="Picture 8" descr="MCj041745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2672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TC Avant Garde Gothic Demi"/>
                <a:ea typeface="ＭＳ Ｐゴシック" charset="0"/>
              </a:rPr>
              <a:t>Columbian Exchange</a:t>
            </a:r>
          </a:p>
        </p:txBody>
      </p:sp>
    </p:spTree>
    <p:extLst>
      <p:ext uri="{BB962C8B-B14F-4D97-AF65-F5344CB8AC3E}">
        <p14:creationId xmlns:p14="http://schemas.microsoft.com/office/powerpoint/2010/main" val="41052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Earth's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Where did it originally come from?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Americas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Europe</a:t>
            </a: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1143000" y="18288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4757" name="Picture 8" descr="MCj0290381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4196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TC Avant Garde Gothic Demi"/>
                <a:ea typeface="ＭＳ Ｐゴシック" charset="0"/>
              </a:rPr>
              <a:t>Columbian Exchange</a:t>
            </a:r>
          </a:p>
        </p:txBody>
      </p:sp>
    </p:spTree>
    <p:extLst>
      <p:ext uri="{BB962C8B-B14F-4D97-AF65-F5344CB8AC3E}">
        <p14:creationId xmlns:p14="http://schemas.microsoft.com/office/powerpoint/2010/main" val="32881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9" descr="Earth's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Where did it originally come from?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Americas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Europe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3276600" y="1828800"/>
            <a:ext cx="17526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5780" name="Picture 5" descr="MCj0441395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71788"/>
            <a:ext cx="29718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6" descr="MCj041747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1930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7" descr="MCj041748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341563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8" descr="j01496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29200"/>
            <a:ext cx="220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TC Avant Garde Gothic Demi"/>
                <a:ea typeface="ＭＳ Ｐゴシック" charset="0"/>
              </a:rPr>
              <a:t>Columbian Exchange</a:t>
            </a:r>
          </a:p>
        </p:txBody>
      </p:sp>
    </p:spTree>
    <p:extLst>
      <p:ext uri="{BB962C8B-B14F-4D97-AF65-F5344CB8AC3E}">
        <p14:creationId xmlns:p14="http://schemas.microsoft.com/office/powerpoint/2010/main" val="40346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Earth's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Where did it originally come from?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Americas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Europe</a:t>
            </a: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1143000" y="18288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6805" name="Picture 8" descr="MCj023437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4196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TC Avant Garde Gothic Demi"/>
                <a:ea typeface="ＭＳ Ｐゴシック" charset="0"/>
              </a:rPr>
              <a:t>Columbian Exchange</a:t>
            </a:r>
          </a:p>
        </p:txBody>
      </p:sp>
    </p:spTree>
    <p:extLst>
      <p:ext uri="{BB962C8B-B14F-4D97-AF65-F5344CB8AC3E}">
        <p14:creationId xmlns:p14="http://schemas.microsoft.com/office/powerpoint/2010/main" val="36646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Earth's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Where did it originally come from?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Americas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Europe</a:t>
            </a:r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3048000" y="18288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7829" name="Picture 8" descr="MCj044183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3434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TC Avant Garde Gothic Demi"/>
                <a:ea typeface="ＭＳ Ｐゴシック" charset="0"/>
              </a:rPr>
              <a:t>Columbian Exchange</a:t>
            </a:r>
          </a:p>
        </p:txBody>
      </p:sp>
    </p:spTree>
    <p:extLst>
      <p:ext uri="{BB962C8B-B14F-4D97-AF65-F5344CB8AC3E}">
        <p14:creationId xmlns:p14="http://schemas.microsoft.com/office/powerpoint/2010/main" val="40951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Earth's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Where did it originally come from?</a:t>
            </a:r>
          </a:p>
          <a:p>
            <a:pPr lvl="1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Americas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Europe</a:t>
            </a: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1066800" y="17526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8853" name="Picture 8" descr="MCj043690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765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TC Avant Garde Gothic Demi"/>
                <a:ea typeface="ＭＳ Ｐゴシック" charset="0"/>
              </a:rPr>
              <a:t>Columbian Exchange</a:t>
            </a:r>
          </a:p>
        </p:txBody>
      </p:sp>
    </p:spTree>
    <p:extLst>
      <p:ext uri="{BB962C8B-B14F-4D97-AF65-F5344CB8AC3E}">
        <p14:creationId xmlns:p14="http://schemas.microsoft.com/office/powerpoint/2010/main" val="39364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410732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271096"/>
              </p:ext>
            </p:extLst>
          </p:nvPr>
        </p:nvGraphicFramePr>
        <p:xfrm>
          <a:off x="152400" y="15240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85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7200" y="12192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  <a:r>
              <a:rPr lang="en-US" altLang="en-US" sz="2400" b="1" u="sng"/>
              <a:t> 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533400" y="1905000"/>
            <a:ext cx="762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conquistadors </a:t>
            </a:r>
            <a:r>
              <a:rPr lang="en-US" altLang="en-US" sz="2200" b="1"/>
              <a:t>- </a:t>
            </a:r>
            <a:r>
              <a:rPr lang="en-US" altLang="en-US" sz="2200"/>
              <a:t>Spanish explorers who established an empire around the Caribbean and throughout Central and South America</a:t>
            </a:r>
            <a:endParaRPr lang="en-US" altLang="en-US" sz="220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Columbian Exchange </a:t>
            </a:r>
            <a:r>
              <a:rPr lang="en-US" altLang="en-US" sz="2200" b="1"/>
              <a:t>- </a:t>
            </a:r>
            <a:r>
              <a:rPr lang="en-US" altLang="en-US" sz="2200"/>
              <a:t>the exchange of plants, animals, diseases, and ideas between Europe and the Americas following Columbus’s journey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95400" y="1524000"/>
            <a:ext cx="655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sz="2400" b="1" dirty="0"/>
              <a:t>What were the causes and effects of European arrival in the Americas?</a:t>
            </a:r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1295400" y="2897188"/>
            <a:ext cx="67818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sz="2200" dirty="0"/>
              <a:t>Europe’s Age of Exploration began as a </a:t>
            </a:r>
            <a:r>
              <a:rPr lang="en-US" altLang="en-US" sz="2200" dirty="0">
                <a:solidFill>
                  <a:srgbClr val="0033CC"/>
                </a:solidFill>
              </a:rPr>
              <a:t>search for an all-water route to Asia.</a:t>
            </a:r>
            <a:r>
              <a:rPr lang="en-US" altLang="en-US" sz="2200" dirty="0"/>
              <a:t> In 1492, Europeans began to explore the Americas. </a:t>
            </a:r>
          </a:p>
          <a:p>
            <a:endParaRPr lang="en-US" altLang="en-US" sz="2200" dirty="0"/>
          </a:p>
          <a:p>
            <a:pPr>
              <a:spcBef>
                <a:spcPts val="600"/>
              </a:spcBef>
            </a:pPr>
            <a:r>
              <a:rPr lang="en-US" altLang="en-US" sz="2200" dirty="0"/>
              <a:t>The arrival of European settlers and enslaved Africans </a:t>
            </a:r>
            <a:r>
              <a:rPr lang="en-US" altLang="en-US" sz="2200" dirty="0">
                <a:solidFill>
                  <a:srgbClr val="0033CC"/>
                </a:solidFill>
              </a:rPr>
              <a:t>brought traumatic changes</a:t>
            </a:r>
            <a:r>
              <a:rPr lang="en-US" altLang="en-US" sz="2200" dirty="0"/>
              <a:t> to the many complex Native American cultures. </a:t>
            </a:r>
            <a:endParaRPr lang="en-US" altLang="en-US" sz="2200" b="1" dirty="0"/>
          </a:p>
        </p:txBody>
      </p:sp>
      <p:pic>
        <p:nvPicPr>
          <p:cNvPr id="7172" name="Picture 16" descr="hsuS09_EQ_logo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838200" y="1447800"/>
            <a:ext cx="73914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483" name="Rectangle 13"/>
          <p:cNvSpPr>
            <a:spLocks noChangeArrowheads="1"/>
          </p:cNvSpPr>
          <p:nvPr/>
        </p:nvSpPr>
        <p:spPr bwMode="auto">
          <a:xfrm>
            <a:off x="723900" y="3048000"/>
            <a:ext cx="7696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2100"/>
              </a:spcAft>
              <a:buFontTx/>
              <a:buChar char="•"/>
            </a:pPr>
            <a:r>
              <a:rPr lang="en-US" altLang="en-US" sz="2200" dirty="0"/>
              <a:t>Some scientists believe they </a:t>
            </a:r>
            <a:r>
              <a:rPr lang="en-US" altLang="en-US" sz="2200" dirty="0">
                <a:solidFill>
                  <a:srgbClr val="0033CC"/>
                </a:solidFill>
              </a:rPr>
              <a:t>crossed a land bridge </a:t>
            </a:r>
            <a:r>
              <a:rPr lang="en-US" altLang="en-US" sz="2200" dirty="0"/>
              <a:t>over the Bering Strait.</a:t>
            </a:r>
          </a:p>
          <a:p>
            <a:pPr eaLnBrk="1" hangingPunct="1">
              <a:lnSpc>
                <a:spcPct val="110000"/>
              </a:lnSpc>
              <a:spcAft>
                <a:spcPts val="2100"/>
              </a:spcAft>
              <a:buFontTx/>
              <a:buChar char="•"/>
            </a:pPr>
            <a:r>
              <a:rPr lang="en-US" altLang="en-US" sz="2200" dirty="0"/>
              <a:t>Others believe they </a:t>
            </a:r>
            <a:r>
              <a:rPr lang="en-US" altLang="en-US" sz="2200" dirty="0">
                <a:solidFill>
                  <a:srgbClr val="0033CC"/>
                </a:solidFill>
              </a:rPr>
              <a:t>came by boat </a:t>
            </a:r>
            <a:r>
              <a:rPr lang="en-US" altLang="en-US" sz="2200" dirty="0"/>
              <a:t>along the Pacific coast.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019175" y="1592263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/>
              <a:t>The first Americans migrated from Asia between 40,000 and 15,000 years ago.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5029200"/>
            <a:ext cx="7315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2100"/>
              </a:spcAft>
            </a:pPr>
            <a:r>
              <a:rPr lang="en-US" altLang="en-US" sz="2200" dirty="0"/>
              <a:t>American Indians spread throughout the different landscapes of North and South America.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3" descr="wilderne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"/>
            <a:ext cx="4821238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323" name="Text Box 9"/>
          <p:cNvSpPr txBox="1">
            <a:spLocks noChangeArrowheads="1"/>
          </p:cNvSpPr>
          <p:nvPr/>
        </p:nvSpPr>
        <p:spPr bwMode="auto">
          <a:xfrm>
            <a:off x="5410200" y="609600"/>
            <a:ext cx="3581400" cy="5805488"/>
          </a:xfrm>
          <a:prstGeom prst="rect">
            <a:avLst/>
          </a:prstGeom>
          <a:solidFill>
            <a:schemeClr val="bg1">
              <a:alpha val="52940"/>
            </a:schemeClr>
          </a:solidFill>
          <a:ln w="76200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rgbClr val="000000"/>
                </a:solidFill>
              </a:rPr>
              <a:t>Native Americans were living in America  between 15,000-30,000 years ago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rgbClr val="000000"/>
                </a:solidFill>
              </a:rPr>
              <a:t>Nomadic until they learned how to plant and raise crops.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	Agriculture</a:t>
            </a:r>
            <a:r>
              <a:rPr lang="en-US" sz="1800" b="1">
                <a:solidFill>
                  <a:srgbClr val="000000"/>
                </a:solidFill>
                <a:sym typeface="Wingdings" charset="0"/>
              </a:rPr>
              <a:t> Civilizations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rgbClr val="000000"/>
                </a:solidFill>
                <a:sym typeface="Wingdings" charset="0"/>
              </a:rPr>
              <a:t>Diverse and Unique Cultures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sym typeface="Wingdings" charset="0"/>
              </a:rPr>
              <a:t>		a) Language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sym typeface="Wingdings" charset="0"/>
              </a:rPr>
              <a:t>		b) Housing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sym typeface="Wingdings" charset="0"/>
              </a:rPr>
              <a:t>		c) Economics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sym typeface="Wingdings" charset="0"/>
              </a:rPr>
              <a:t>		d) Food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sym typeface="Wingdings" charset="0"/>
              </a:rPr>
              <a:t>		e) Beliefs </a:t>
            </a:r>
            <a:endParaRPr lang="en-US" sz="1800" b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324600" cy="685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Impact"/>
                <a:ea typeface="ＭＳ Ｐゴシック" charset="0"/>
              </a:rPr>
              <a:t> Earliest Americans</a:t>
            </a:r>
          </a:p>
        </p:txBody>
      </p:sp>
      <p:pic>
        <p:nvPicPr>
          <p:cNvPr id="56325" name="Picture 19" descr="Teepee-l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83038"/>
            <a:ext cx="2778125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5"/>
          <p:cNvSpPr txBox="1">
            <a:spLocks noChangeArrowheads="1"/>
          </p:cNvSpPr>
          <p:nvPr/>
        </p:nvSpPr>
        <p:spPr bwMode="auto">
          <a:xfrm>
            <a:off x="1371600" y="2755900"/>
            <a:ext cx="74676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altLang="en-US" sz="2800" dirty="0"/>
              <a:t>They lived in </a:t>
            </a:r>
            <a:r>
              <a:rPr lang="en-US" altLang="en-US" sz="2800" dirty="0">
                <a:solidFill>
                  <a:srgbClr val="0033CC"/>
                </a:solidFill>
              </a:rPr>
              <a:t>extended family groups </a:t>
            </a:r>
            <a:r>
              <a:rPr lang="en-US" altLang="en-US" sz="2800" dirty="0"/>
              <a:t>called </a:t>
            </a:r>
            <a:r>
              <a:rPr lang="en-US" altLang="en-US" sz="2800" b="1" dirty="0">
                <a:solidFill>
                  <a:srgbClr val="FF0000"/>
                </a:solidFill>
              </a:rPr>
              <a:t>clans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  <a:endParaRPr lang="en-US" altLang="en-US" sz="2800" dirty="0">
              <a:solidFill>
                <a:srgbClr val="0033CC"/>
              </a:solidFill>
            </a:endParaRPr>
          </a:p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en-US" altLang="en-US" sz="2800" dirty="0"/>
              <a:t>Clans identified with </a:t>
            </a:r>
            <a:r>
              <a:rPr lang="en-US" altLang="en-US" sz="2800" b="1" dirty="0"/>
              <a:t>spirits</a:t>
            </a:r>
            <a:r>
              <a:rPr lang="en-US" altLang="en-US" sz="2800" dirty="0"/>
              <a:t> of powerful animals.</a:t>
            </a:r>
          </a:p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en-US" altLang="en-US" sz="2800" dirty="0"/>
              <a:t>American Indians believed powerful </a:t>
            </a:r>
            <a:r>
              <a:rPr lang="en-US" altLang="en-US" sz="2800" dirty="0">
                <a:solidFill>
                  <a:srgbClr val="0033CC"/>
                </a:solidFill>
              </a:rPr>
              <a:t>spiritual forces were part of nature.</a:t>
            </a:r>
            <a:endParaRPr lang="en-US" altLang="en-US" sz="2800" dirty="0"/>
          </a:p>
        </p:txBody>
      </p:sp>
      <p:sp>
        <p:nvSpPr>
          <p:cNvPr id="9219" name="Rectangle 29"/>
          <p:cNvSpPr>
            <a:spLocks noChangeArrowheads="1"/>
          </p:cNvSpPr>
          <p:nvPr/>
        </p:nvSpPr>
        <p:spPr bwMode="auto">
          <a:xfrm>
            <a:off x="838200" y="13716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Culturally diverse Native Americans shared several characteristics:</a:t>
            </a:r>
            <a:endParaRPr lang="en-US" altLang="en-US" b="1" dirty="0">
              <a:cs typeface="Arial" charset="0"/>
            </a:endParaRPr>
          </a:p>
        </p:txBody>
      </p:sp>
      <p:sp>
        <p:nvSpPr>
          <p:cNvPr id="116740" name="Rectangle 29"/>
          <p:cNvSpPr>
            <a:spLocks noChangeArrowheads="1"/>
          </p:cNvSpPr>
          <p:nvPr/>
        </p:nvSpPr>
        <p:spPr bwMode="auto">
          <a:xfrm>
            <a:off x="685800" y="27559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1143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algn="ctr">
              <a:lnSpc>
                <a:spcPct val="110000"/>
              </a:lnSpc>
            </a:pPr>
            <a:r>
              <a:rPr lang="en-US" altLang="en-US" sz="4000" b="1">
                <a:solidFill>
                  <a:srgbClr val="FFCC66"/>
                </a:solidFill>
                <a:latin typeface="Century" pitchFamily="1" charset="0"/>
                <a:cs typeface="Arial" charset="0"/>
              </a:rPr>
              <a:t>1</a:t>
            </a:r>
          </a:p>
        </p:txBody>
      </p:sp>
      <p:sp>
        <p:nvSpPr>
          <p:cNvPr id="116741" name="Rectangle 29"/>
          <p:cNvSpPr>
            <a:spLocks noChangeArrowheads="1"/>
          </p:cNvSpPr>
          <p:nvPr/>
        </p:nvSpPr>
        <p:spPr bwMode="auto">
          <a:xfrm>
            <a:off x="609600" y="3733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1143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algn="ctr">
              <a:lnSpc>
                <a:spcPct val="110000"/>
              </a:lnSpc>
            </a:pPr>
            <a:r>
              <a:rPr lang="en-US" altLang="en-US" sz="4000" b="1">
                <a:solidFill>
                  <a:srgbClr val="FFCC66"/>
                </a:solidFill>
                <a:latin typeface="Century" pitchFamily="1" charset="0"/>
                <a:cs typeface="Arial" charset="0"/>
              </a:rPr>
              <a:t>2</a:t>
            </a:r>
          </a:p>
        </p:txBody>
      </p:sp>
      <p:sp>
        <p:nvSpPr>
          <p:cNvPr id="116742" name="Rectangle 29"/>
          <p:cNvSpPr>
            <a:spLocks noChangeArrowheads="1"/>
          </p:cNvSpPr>
          <p:nvPr/>
        </p:nvSpPr>
        <p:spPr bwMode="auto">
          <a:xfrm>
            <a:off x="609600" y="47371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1pPr>
            <a:lvl2pPr marL="1143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algn="ctr">
              <a:lnSpc>
                <a:spcPct val="110000"/>
              </a:lnSpc>
            </a:pPr>
            <a:r>
              <a:rPr lang="en-US" altLang="en-US" sz="4000" b="1">
                <a:solidFill>
                  <a:srgbClr val="FFCC66"/>
                </a:solidFill>
                <a:latin typeface="Century" pitchFamily="1" charset="0"/>
                <a:cs typeface="Arial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/>
      <p:bldP spid="1167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8371" name="Picture 11" descr="indian-native-america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21383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3" descr="_skull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048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onte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000"/>
            </a:gs>
            <a:gs pos="100000">
              <a:schemeClr val="bg1"/>
            </a:gs>
          </a:gsLst>
          <a:lin ang="13500000" scaled="1"/>
          <a:tileRect/>
        </a:gradFill>
        <a:ln w="9525">
          <a:solidFill>
            <a:schemeClr val="accent2"/>
          </a:solidFill>
          <a:miter lim="800000"/>
          <a:headEnd/>
          <a:tailEnd/>
        </a:ln>
        <a:effectLst>
          <a:outerShdw dist="125724" dir="2700000" algn="ctr" rotWithShape="0">
            <a:srgbClr val="ADC793">
              <a:alpha val="46001"/>
            </a:srgbClr>
          </a:outerShdw>
        </a:effectLst>
      </a:spPr>
      <a:bodyPr wrap="none" anchor="ctr"/>
      <a:lstStyle>
        <a:defPPr>
          <a:defRPr/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rt">
  <a:themeElements>
    <a:clrScheme name="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9153</TotalTime>
  <Words>1326</Words>
  <Application>Microsoft Office PowerPoint</Application>
  <PresentationFormat>On-screen Show (4:3)</PresentationFormat>
  <Paragraphs>195</Paragraphs>
  <Slides>38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Content</vt:lpstr>
      <vt:lpstr>Start</vt:lpstr>
      <vt:lpstr>Default Design</vt:lpstr>
      <vt:lpstr>1_Default Design</vt:lpstr>
      <vt:lpstr>1_Breeze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what ways were Native American tribes different region to region?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were some of the positive and negative consequences of the arrival of Europeans in the New World?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dc:description>12/18: MD: Deleted copyedit notes</dc:description>
  <cp:lastModifiedBy>Alison Mc Lin</cp:lastModifiedBy>
  <cp:revision>233</cp:revision>
  <cp:lastPrinted>2008-05-21T18:42:16Z</cp:lastPrinted>
  <dcterms:created xsi:type="dcterms:W3CDTF">2008-06-11T20:35:12Z</dcterms:created>
  <dcterms:modified xsi:type="dcterms:W3CDTF">2018-08-21T14:52:04Z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