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62" r:id="rId3"/>
    <p:sldMasterId id="2147483674" r:id="rId4"/>
    <p:sldMasterId id="2147483698" r:id="rId5"/>
    <p:sldMasterId id="2147483710" r:id="rId6"/>
    <p:sldMasterId id="2147483722" r:id="rId7"/>
    <p:sldMasterId id="2147483760" r:id="rId8"/>
    <p:sldMasterId id="2147483763" r:id="rId9"/>
    <p:sldMasterId id="2147483766" r:id="rId10"/>
    <p:sldMasterId id="2147483769" r:id="rId11"/>
    <p:sldMasterId id="2147483772" r:id="rId12"/>
    <p:sldMasterId id="2147483784" r:id="rId13"/>
    <p:sldMasterId id="2147483796" r:id="rId14"/>
  </p:sldMasterIdLst>
  <p:notesMasterIdLst>
    <p:notesMasterId r:id="rId52"/>
  </p:notesMasterIdLst>
  <p:handoutMasterIdLst>
    <p:handoutMasterId r:id="rId53"/>
  </p:handoutMasterIdLst>
  <p:sldIdLst>
    <p:sldId id="782" r:id="rId15"/>
    <p:sldId id="713" r:id="rId16"/>
    <p:sldId id="730" r:id="rId17"/>
    <p:sldId id="777" r:id="rId18"/>
    <p:sldId id="728" r:id="rId19"/>
    <p:sldId id="771" r:id="rId20"/>
    <p:sldId id="729" r:id="rId21"/>
    <p:sldId id="783" r:id="rId22"/>
    <p:sldId id="784" r:id="rId23"/>
    <p:sldId id="787" r:id="rId24"/>
    <p:sldId id="789" r:id="rId25"/>
    <p:sldId id="790" r:id="rId26"/>
    <p:sldId id="791" r:id="rId27"/>
    <p:sldId id="792" r:id="rId28"/>
    <p:sldId id="802" r:id="rId29"/>
    <p:sldId id="828" r:id="rId30"/>
    <p:sldId id="804" r:id="rId31"/>
    <p:sldId id="779" r:id="rId32"/>
    <p:sldId id="805" r:id="rId33"/>
    <p:sldId id="806" r:id="rId34"/>
    <p:sldId id="807" r:id="rId35"/>
    <p:sldId id="808" r:id="rId36"/>
    <p:sldId id="826" r:id="rId37"/>
    <p:sldId id="809" r:id="rId38"/>
    <p:sldId id="745" r:id="rId39"/>
    <p:sldId id="822" r:id="rId40"/>
    <p:sldId id="823" r:id="rId41"/>
    <p:sldId id="781" r:id="rId42"/>
    <p:sldId id="831" r:id="rId43"/>
    <p:sldId id="832" r:id="rId44"/>
    <p:sldId id="824" r:id="rId45"/>
    <p:sldId id="825" r:id="rId46"/>
    <p:sldId id="780" r:id="rId47"/>
    <p:sldId id="833" r:id="rId48"/>
    <p:sldId id="834" r:id="rId49"/>
    <p:sldId id="835" r:id="rId50"/>
    <p:sldId id="836" r:id="rId5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1pPr>
    <a:lvl2pPr marL="45698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2pPr>
    <a:lvl3pPr marL="91397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3pPr>
    <a:lvl4pPr marL="1370966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4pPr>
    <a:lvl5pPr marL="182795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5pPr>
    <a:lvl6pPr marL="2284938" algn="l" defTabSz="913973" rtl="0" eaLnBrk="1" latinLnBrk="0" hangingPunct="1"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6pPr>
    <a:lvl7pPr marL="2741927" algn="l" defTabSz="913973" rtl="0" eaLnBrk="1" latinLnBrk="0" hangingPunct="1"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7pPr>
    <a:lvl8pPr marL="3198914" algn="l" defTabSz="913973" rtl="0" eaLnBrk="1" latinLnBrk="0" hangingPunct="1"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8pPr>
    <a:lvl9pPr marL="3655901" algn="l" defTabSz="913973" rtl="0" eaLnBrk="1" latinLnBrk="0" hangingPunct="1">
      <a:defRPr sz="2200" kern="1200">
        <a:solidFill>
          <a:schemeClr val="tx1"/>
        </a:solidFill>
        <a:latin typeface="Verdana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CC"/>
    <a:srgbClr val="CC5F34"/>
    <a:srgbClr val="333399"/>
    <a:srgbClr val="0000FF"/>
    <a:srgbClr val="F8F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88956" autoAdjust="0"/>
  </p:normalViewPr>
  <p:slideViewPr>
    <p:cSldViewPr>
      <p:cViewPr>
        <p:scale>
          <a:sx n="84" d="100"/>
          <a:sy n="84" d="100"/>
        </p:scale>
        <p:origin x="-1122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22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0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0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fld id="{977FE52F-065B-4A28-96AC-DB07C79F8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3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fld id="{FDBB4728-3839-4804-AFAD-0EC1B7454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61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69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397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09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79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4938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27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14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01" algn="l" defTabSz="9139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pitchFamily="1" charset="0"/>
              </a:defRPr>
            </a:lvl1pPr>
            <a:lvl2pPr marL="785372" indent="-302066" eaLnBrk="0" hangingPunct="0">
              <a:defRPr sz="2300">
                <a:solidFill>
                  <a:schemeClr val="tx1"/>
                </a:solidFill>
                <a:latin typeface="Verdana" pitchFamily="1" charset="0"/>
              </a:defRPr>
            </a:lvl2pPr>
            <a:lvl3pPr marL="1208265" indent="-241653" eaLnBrk="0" hangingPunct="0">
              <a:defRPr sz="2300">
                <a:solidFill>
                  <a:schemeClr val="tx1"/>
                </a:solidFill>
                <a:latin typeface="Verdana" pitchFamily="1" charset="0"/>
              </a:defRPr>
            </a:lvl3pPr>
            <a:lvl4pPr marL="1691571" indent="-241653" eaLnBrk="0" hangingPunct="0">
              <a:defRPr sz="2300">
                <a:solidFill>
                  <a:schemeClr val="tx1"/>
                </a:solidFill>
                <a:latin typeface="Verdana" pitchFamily="1" charset="0"/>
              </a:defRPr>
            </a:lvl4pPr>
            <a:lvl5pPr marL="2174878" indent="-241653" eaLnBrk="0" hangingPunct="0">
              <a:defRPr sz="2300">
                <a:solidFill>
                  <a:schemeClr val="tx1"/>
                </a:solidFill>
                <a:latin typeface="Verdana" pitchFamily="1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1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1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1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fld id="{A3B12A9D-9E68-4464-A211-A016C8291CFE}" type="slidenum">
              <a:rPr lang="en-US" altLang="en-US" sz="1300">
                <a:latin typeface="Arial" charset="0"/>
              </a:rPr>
              <a:pPr eaLnBrk="1" hangingPunct="1"/>
              <a:t>1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300">
              <a:latin typeface="Verdana" pitchFamily="1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C029E821-3E0F-4133-BBBF-E681783E782E}" type="slidenum">
              <a:rPr lang="en-US" altLang="en-US" sz="1300"/>
              <a:pPr algn="r" eaLnBrk="1" hangingPunct="1"/>
              <a:t>28</a:t>
            </a:fld>
            <a:endParaRPr lang="en-US" altLang="en-US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FA551B71-2082-4118-BA81-52A2CA8B2931}" type="slidenum">
              <a:rPr lang="en-US" altLang="en-US" sz="1300"/>
              <a:pPr algn="r" eaLnBrk="1" hangingPunct="1"/>
              <a:t>33</a:t>
            </a:fld>
            <a:endParaRPr lang="en-US" altLang="en-US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FA551B71-2082-4118-BA81-52A2CA8B2931}" type="slidenum">
              <a:rPr lang="en-US" altLang="en-US" sz="1300">
                <a:solidFill>
                  <a:prstClr val="black"/>
                </a:solidFill>
              </a:rPr>
              <a:pPr algn="r" eaLnBrk="1" hangingPunct="1"/>
              <a:t>37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fld id="{93C31ED1-E5E7-49EB-BB03-A0EBB8B2A4B4}" type="slidenum">
              <a:rPr lang="en-US" altLang="en-US" sz="1300" smtClean="0"/>
              <a:pPr eaLnBrk="1" hangingPunct="1"/>
              <a:t>2</a:t>
            </a:fld>
            <a:endParaRPr lang="en-US" altLang="en-US" sz="13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fld id="{096A19EE-ADB0-4819-BD5E-96BFCE4D2A8D}" type="slidenum">
              <a:rPr lang="en-US" altLang="en-US" sz="1300" smtClean="0"/>
              <a:pPr eaLnBrk="1" hangingPunct="1"/>
              <a:t>3</a:t>
            </a:fld>
            <a:endParaRPr lang="en-US" altLang="en-US" sz="13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2535EC7A-E38D-46B9-807B-3F970E047E0B}" type="slidenum">
              <a:rPr lang="en-US" altLang="en-US" sz="1300"/>
              <a:pPr algn="r" eaLnBrk="1" hangingPunct="1"/>
              <a:t>4</a:t>
            </a:fld>
            <a:endParaRPr lang="en-US" altLang="en-US" sz="13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fld id="{2A8D850A-7C9B-4D48-B8F5-7724AF6032EF}" type="slidenum">
              <a:rPr lang="en-US" altLang="en-US" sz="1300" smtClean="0"/>
              <a:pPr eaLnBrk="1" hangingPunct="1"/>
              <a:t>5</a:t>
            </a:fld>
            <a:endParaRPr lang="en-US" altLang="en-US" sz="13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3E09230F-88C3-4B34-BFDB-2C28700BB4CB}" type="slidenum">
              <a:rPr lang="en-US" altLang="en-US" sz="1300"/>
              <a:pPr algn="r" eaLnBrk="1" hangingPunct="1"/>
              <a:t>6</a:t>
            </a:fld>
            <a:endParaRPr lang="en-US" altLang="en-US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fld id="{AE6A83ED-C5DE-4A9F-8228-973526402C13}" type="slidenum">
              <a:rPr lang="en-US" altLang="en-US" sz="1300" smtClean="0"/>
              <a:pPr eaLnBrk="1" hangingPunct="1"/>
              <a:t>7</a:t>
            </a:fld>
            <a:endParaRPr lang="en-US" altLang="en-US" sz="13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402FE5CC-CBA3-409D-BF4B-74736D739FF1}" type="slidenum">
              <a:rPr lang="en-US" altLang="en-US" sz="1300"/>
              <a:pPr algn="r" eaLnBrk="1" hangingPunct="1"/>
              <a:t>18</a:t>
            </a:fld>
            <a:endParaRPr lang="en-US" altLang="en-US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defTabSz="966788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r" eaLnBrk="1" hangingPunct="1"/>
            <a:fld id="{B5A0038D-4B35-4D83-9414-22006D8FA98B}" type="slidenum">
              <a:rPr lang="en-US" altLang="en-US" sz="1300"/>
              <a:pPr algn="r" eaLnBrk="1" hangingPunct="1"/>
              <a:t>25</a:t>
            </a:fld>
            <a:endParaRPr lang="en-US" altLang="en-US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6917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  <a:prstGeom prst="rect">
            <a:avLst/>
          </a:prstGeom>
        </p:spPr>
        <p:txBody>
          <a:bodyPr lIns="91397" tIns="45699" rIns="91397" bIns="4569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97" tIns="45699" rIns="91397" bIns="45699"/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3" indent="0">
              <a:buNone/>
              <a:defRPr sz="2400"/>
            </a:lvl3pPr>
            <a:lvl4pPr marL="1370966" indent="0">
              <a:buNone/>
              <a:defRPr sz="2000"/>
            </a:lvl4pPr>
            <a:lvl5pPr marL="1827950" indent="0">
              <a:buNone/>
              <a:defRPr sz="2000"/>
            </a:lvl5pPr>
            <a:lvl6pPr marL="2284938" indent="0">
              <a:buNone/>
              <a:defRPr sz="2000"/>
            </a:lvl6pPr>
            <a:lvl7pPr marL="2741927" indent="0">
              <a:buNone/>
              <a:defRPr sz="2000"/>
            </a:lvl7pPr>
            <a:lvl8pPr marL="3198914" indent="0">
              <a:buNone/>
              <a:defRPr sz="2000"/>
            </a:lvl8pPr>
            <a:lvl9pPr marL="365590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  <a:prstGeom prst="rect">
            <a:avLst/>
          </a:prstGeom>
        </p:spPr>
        <p:txBody>
          <a:bodyPr lIns="91397" tIns="45699" rIns="91397" bIns="45699"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3" indent="0">
              <a:buNone/>
              <a:defRPr sz="1000"/>
            </a:lvl3pPr>
            <a:lvl4pPr marL="1370966" indent="0">
              <a:buNone/>
              <a:defRPr sz="900"/>
            </a:lvl4pPr>
            <a:lvl5pPr marL="1827950" indent="0">
              <a:buNone/>
              <a:defRPr sz="900"/>
            </a:lvl5pPr>
            <a:lvl6pPr marL="2284938" indent="0">
              <a:buNone/>
              <a:defRPr sz="900"/>
            </a:lvl6pPr>
            <a:lvl7pPr marL="2741927" indent="0">
              <a:buNone/>
              <a:defRPr sz="900"/>
            </a:lvl7pPr>
            <a:lvl8pPr marL="3198914" indent="0">
              <a:buNone/>
              <a:defRPr sz="900"/>
            </a:lvl8pPr>
            <a:lvl9pPr marL="36559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91706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58963-53F1-4B75-9A31-241B96CF9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090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839F66B-0EC1-4001-BAA9-9586E1C3E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035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BDAB0-3AD5-4BDA-A970-9DEA44C2F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9680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E7017-68B1-4FE0-9FE6-59745749B6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2838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416AC-16F9-4858-868B-77350B256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5937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29B09-0A50-41EE-B2CC-340FE40D4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783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785897-4422-4125-9ADA-987D664FB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471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1885B28-7696-443C-B449-A4958B2EC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8249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14111-B481-4731-8D48-FFD26E1D5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3746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F6F9D0-0484-4712-A6F1-C8958877AF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0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eaVert" lIns="91397" tIns="45699" rIns="91397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9038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C30C4-318E-4152-A212-5068C76FF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8073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defRPr/>
            </a:pPr>
            <a:r>
              <a:rPr lang="en-US" altLang="en-US" sz="8000" smtClean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467F793-9DB1-4780-94D6-80D6C5824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3445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8871ACF-6D43-412C-8C66-AEA601C7E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430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8FED0-631F-462D-8644-3AF6BEF7E5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4727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806F4-566F-4B92-ADFD-B2485EC45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2638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70296-7431-46E8-A99E-C93BFCD37E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033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3"/>
            <a:ext cx="2057400" cy="5851525"/>
          </a:xfrm>
          <a:prstGeom prst="rect">
            <a:avLst/>
          </a:prstGeom>
        </p:spPr>
        <p:txBody>
          <a:bodyPr vert="eaVert"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3"/>
            <a:ext cx="6019800" cy="5851525"/>
          </a:xfrm>
          <a:prstGeom prst="rect">
            <a:avLst/>
          </a:prstGeom>
        </p:spPr>
        <p:txBody>
          <a:bodyPr vert="eaVert" lIns="91397" tIns="45699" rIns="91397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635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87901" indent="0" algn="ctr">
              <a:buNone/>
              <a:defRPr/>
            </a:lvl2pPr>
            <a:lvl3pPr marL="575804" indent="0" algn="ctr">
              <a:buNone/>
              <a:defRPr/>
            </a:lvl3pPr>
            <a:lvl4pPr marL="863708" indent="0" algn="ctr">
              <a:buNone/>
              <a:defRPr/>
            </a:lvl4pPr>
            <a:lvl5pPr marL="1151609" indent="0" algn="ctr">
              <a:buNone/>
              <a:defRPr/>
            </a:lvl5pPr>
            <a:lvl6pPr marL="1439509" indent="0" algn="ctr">
              <a:buNone/>
              <a:defRPr/>
            </a:lvl6pPr>
            <a:lvl7pPr marL="1727413" indent="0" algn="ctr">
              <a:buNone/>
              <a:defRPr/>
            </a:lvl7pPr>
            <a:lvl8pPr marL="2015317" indent="0" algn="ctr">
              <a:buNone/>
              <a:defRPr/>
            </a:lvl8pPr>
            <a:lvl9pPr marL="23032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3192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2961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2" y="4406525"/>
            <a:ext cx="7772400" cy="1362075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12" y="2906317"/>
            <a:ext cx="7772400" cy="1500188"/>
          </a:xfrm>
        </p:spPr>
        <p:txBody>
          <a:bodyPr anchor="b"/>
          <a:lstStyle>
            <a:lvl1pPr marL="0" indent="0">
              <a:buNone/>
              <a:defRPr sz="1300"/>
            </a:lvl1pPr>
            <a:lvl2pPr marL="287901" indent="0">
              <a:buNone/>
              <a:defRPr sz="1100"/>
            </a:lvl2pPr>
            <a:lvl3pPr marL="575804" indent="0">
              <a:buNone/>
              <a:defRPr sz="1000"/>
            </a:lvl3pPr>
            <a:lvl4pPr marL="863708" indent="0">
              <a:buNone/>
              <a:defRPr sz="900"/>
            </a:lvl4pPr>
            <a:lvl5pPr marL="1151609" indent="0">
              <a:buNone/>
              <a:defRPr sz="900"/>
            </a:lvl5pPr>
            <a:lvl6pPr marL="1439509" indent="0">
              <a:buNone/>
              <a:defRPr sz="900"/>
            </a:lvl6pPr>
            <a:lvl7pPr marL="1727413" indent="0">
              <a:buNone/>
              <a:defRPr sz="900"/>
            </a:lvl7pPr>
            <a:lvl8pPr marL="2015317" indent="0">
              <a:buNone/>
              <a:defRPr sz="900"/>
            </a:lvl8pPr>
            <a:lvl9pPr marL="23032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16672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081" y="3533785"/>
            <a:ext cx="3875484" cy="790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292" y="3533785"/>
            <a:ext cx="3875484" cy="790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75538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4" y="1534716"/>
            <a:ext cx="4039791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4" indent="0">
              <a:buNone/>
              <a:defRPr sz="1100" b="1"/>
            </a:lvl3pPr>
            <a:lvl4pPr marL="863708" indent="0">
              <a:buNone/>
              <a:defRPr sz="1000" b="1"/>
            </a:lvl4pPr>
            <a:lvl5pPr marL="1151609" indent="0">
              <a:buNone/>
              <a:defRPr sz="1000" b="1"/>
            </a:lvl5pPr>
            <a:lvl6pPr marL="1439509" indent="0">
              <a:buNone/>
              <a:defRPr sz="1000" b="1"/>
            </a:lvl6pPr>
            <a:lvl7pPr marL="1727413" indent="0">
              <a:buNone/>
              <a:defRPr sz="1000" b="1"/>
            </a:lvl7pPr>
            <a:lvl8pPr marL="2015317" indent="0">
              <a:buNone/>
              <a:defRPr sz="1000" b="1"/>
            </a:lvl8pPr>
            <a:lvl9pPr marL="230321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4" y="2175272"/>
            <a:ext cx="4039791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41" y="1534716"/>
            <a:ext cx="4041577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4" indent="0">
              <a:buNone/>
              <a:defRPr sz="1100" b="1"/>
            </a:lvl3pPr>
            <a:lvl4pPr marL="863708" indent="0">
              <a:buNone/>
              <a:defRPr sz="1000" b="1"/>
            </a:lvl4pPr>
            <a:lvl5pPr marL="1151609" indent="0">
              <a:buNone/>
              <a:defRPr sz="1000" b="1"/>
            </a:lvl5pPr>
            <a:lvl6pPr marL="1439509" indent="0">
              <a:buNone/>
              <a:defRPr sz="1000" b="1"/>
            </a:lvl6pPr>
            <a:lvl7pPr marL="1727413" indent="0">
              <a:buNone/>
              <a:defRPr sz="1000" b="1"/>
            </a:lvl7pPr>
            <a:lvl8pPr marL="2015317" indent="0">
              <a:buNone/>
              <a:defRPr sz="1000" b="1"/>
            </a:lvl8pPr>
            <a:lvl9pPr marL="230321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41" y="2175272"/>
            <a:ext cx="4041577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33834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3762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65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397" tIns="45699" rIns="91397" bIns="45699"/>
          <a:lstStyle>
            <a:lvl1pPr marL="0" indent="0" algn="ctr">
              <a:buNone/>
              <a:defRPr/>
            </a:lvl1pPr>
            <a:lvl2pPr marL="456988" indent="0" algn="ctr">
              <a:buNone/>
              <a:defRPr/>
            </a:lvl2pPr>
            <a:lvl3pPr marL="913973" indent="0" algn="ctr">
              <a:buNone/>
              <a:defRPr/>
            </a:lvl3pPr>
            <a:lvl4pPr marL="1370966" indent="0" algn="ctr">
              <a:buNone/>
              <a:defRPr/>
            </a:lvl4pPr>
            <a:lvl5pPr marL="1827950" indent="0" algn="ctr">
              <a:buNone/>
              <a:defRPr/>
            </a:lvl5pPr>
            <a:lvl6pPr marL="2284938" indent="0" algn="ctr">
              <a:buNone/>
              <a:defRPr/>
            </a:lvl6pPr>
            <a:lvl7pPr marL="2741927" indent="0" algn="ctr">
              <a:buNone/>
              <a:defRPr/>
            </a:lvl7pPr>
            <a:lvl8pPr marL="3198914" indent="0" algn="ctr">
              <a:buNone/>
              <a:defRPr/>
            </a:lvl8pPr>
            <a:lvl9pPr marL="365590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644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5"/>
            <a:ext cx="3008412" cy="1162050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6" y="272678"/>
            <a:ext cx="5111353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9"/>
            <a:ext cx="3008412" cy="46910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4" indent="0">
              <a:buNone/>
              <a:defRPr sz="600"/>
            </a:lvl3pPr>
            <a:lvl4pPr marL="863708" indent="0">
              <a:buNone/>
              <a:defRPr sz="600"/>
            </a:lvl4pPr>
            <a:lvl5pPr marL="1151609" indent="0">
              <a:buNone/>
              <a:defRPr sz="600"/>
            </a:lvl5pPr>
            <a:lvl6pPr marL="1439509" indent="0">
              <a:buNone/>
              <a:defRPr sz="600"/>
            </a:lvl6pPr>
            <a:lvl7pPr marL="1727413" indent="0">
              <a:buNone/>
              <a:defRPr sz="600"/>
            </a:lvl7pPr>
            <a:lvl8pPr marL="2015317" indent="0">
              <a:buNone/>
              <a:defRPr sz="600"/>
            </a:lvl8pPr>
            <a:lvl9pPr marL="230321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6837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89" y="4800602"/>
            <a:ext cx="5486400" cy="566738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89" y="613172"/>
            <a:ext cx="5486400" cy="4114800"/>
          </a:xfrm>
        </p:spPr>
        <p:txBody>
          <a:bodyPr/>
          <a:lstStyle>
            <a:lvl1pPr marL="0" indent="0">
              <a:buNone/>
              <a:defRPr sz="2000"/>
            </a:lvl1pPr>
            <a:lvl2pPr marL="287901" indent="0">
              <a:buNone/>
              <a:defRPr sz="1800"/>
            </a:lvl2pPr>
            <a:lvl3pPr marL="575804" indent="0">
              <a:buNone/>
              <a:defRPr sz="1500"/>
            </a:lvl3pPr>
            <a:lvl4pPr marL="863708" indent="0">
              <a:buNone/>
              <a:defRPr sz="1300"/>
            </a:lvl4pPr>
            <a:lvl5pPr marL="1151609" indent="0">
              <a:buNone/>
              <a:defRPr sz="1300"/>
            </a:lvl5pPr>
            <a:lvl6pPr marL="1439509" indent="0">
              <a:buNone/>
              <a:defRPr sz="1300"/>
            </a:lvl6pPr>
            <a:lvl7pPr marL="1727413" indent="0">
              <a:buNone/>
              <a:defRPr sz="1300"/>
            </a:lvl7pPr>
            <a:lvl8pPr marL="2015317" indent="0">
              <a:buNone/>
              <a:defRPr sz="1300"/>
            </a:lvl8pPr>
            <a:lvl9pPr marL="2303216" indent="0">
              <a:buNone/>
              <a:defRPr sz="13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89" y="5367353"/>
            <a:ext cx="5486400" cy="8048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4" indent="0">
              <a:buNone/>
              <a:defRPr sz="600"/>
            </a:lvl3pPr>
            <a:lvl4pPr marL="863708" indent="0">
              <a:buNone/>
              <a:defRPr sz="600"/>
            </a:lvl4pPr>
            <a:lvl5pPr marL="1151609" indent="0">
              <a:buNone/>
              <a:defRPr sz="600"/>
            </a:lvl5pPr>
            <a:lvl6pPr marL="1439509" indent="0">
              <a:buNone/>
              <a:defRPr sz="600"/>
            </a:lvl6pPr>
            <a:lvl7pPr marL="1727413" indent="0">
              <a:buNone/>
              <a:defRPr sz="600"/>
            </a:lvl7pPr>
            <a:lvl8pPr marL="2015317" indent="0">
              <a:buNone/>
              <a:defRPr sz="600"/>
            </a:lvl8pPr>
            <a:lvl9pPr marL="230321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261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12191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7619" y="1152539"/>
            <a:ext cx="1959173" cy="3171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090" y="1152539"/>
            <a:ext cx="5791795" cy="3171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7348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87901" indent="0" algn="ctr">
              <a:buNone/>
              <a:defRPr/>
            </a:lvl2pPr>
            <a:lvl3pPr marL="575804" indent="0" algn="ctr">
              <a:buNone/>
              <a:defRPr/>
            </a:lvl3pPr>
            <a:lvl4pPr marL="863708" indent="0" algn="ctr">
              <a:buNone/>
              <a:defRPr/>
            </a:lvl4pPr>
            <a:lvl5pPr marL="1151609" indent="0" algn="ctr">
              <a:buNone/>
              <a:defRPr/>
            </a:lvl5pPr>
            <a:lvl6pPr marL="1439509" indent="0" algn="ctr">
              <a:buNone/>
              <a:defRPr/>
            </a:lvl6pPr>
            <a:lvl7pPr marL="1727413" indent="0" algn="ctr">
              <a:buNone/>
              <a:defRPr/>
            </a:lvl7pPr>
            <a:lvl8pPr marL="2015317" indent="0" algn="ctr">
              <a:buNone/>
              <a:defRPr/>
            </a:lvl8pPr>
            <a:lvl9pPr marL="23032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15174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1588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2" y="4406525"/>
            <a:ext cx="7772400" cy="1362075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12" y="2906317"/>
            <a:ext cx="7772400" cy="1500188"/>
          </a:xfrm>
        </p:spPr>
        <p:txBody>
          <a:bodyPr anchor="b"/>
          <a:lstStyle>
            <a:lvl1pPr marL="0" indent="0">
              <a:buNone/>
              <a:defRPr sz="1300"/>
            </a:lvl1pPr>
            <a:lvl2pPr marL="287901" indent="0">
              <a:buNone/>
              <a:defRPr sz="1100"/>
            </a:lvl2pPr>
            <a:lvl3pPr marL="575804" indent="0">
              <a:buNone/>
              <a:defRPr sz="1000"/>
            </a:lvl3pPr>
            <a:lvl4pPr marL="863708" indent="0">
              <a:buNone/>
              <a:defRPr sz="900"/>
            </a:lvl4pPr>
            <a:lvl5pPr marL="1151609" indent="0">
              <a:buNone/>
              <a:defRPr sz="900"/>
            </a:lvl5pPr>
            <a:lvl6pPr marL="1439509" indent="0">
              <a:buNone/>
              <a:defRPr sz="900"/>
            </a:lvl6pPr>
            <a:lvl7pPr marL="1727413" indent="0">
              <a:buNone/>
              <a:defRPr sz="900"/>
            </a:lvl7pPr>
            <a:lvl8pPr marL="2015317" indent="0">
              <a:buNone/>
              <a:defRPr sz="900"/>
            </a:lvl8pPr>
            <a:lvl9pPr marL="23032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8867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081" y="1952637"/>
            <a:ext cx="3875484" cy="4276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292" y="1952637"/>
            <a:ext cx="3875484" cy="4276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4521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4" y="1534716"/>
            <a:ext cx="4039791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4" indent="0">
              <a:buNone/>
              <a:defRPr sz="1100" b="1"/>
            </a:lvl3pPr>
            <a:lvl4pPr marL="863708" indent="0">
              <a:buNone/>
              <a:defRPr sz="1000" b="1"/>
            </a:lvl4pPr>
            <a:lvl5pPr marL="1151609" indent="0">
              <a:buNone/>
              <a:defRPr sz="1000" b="1"/>
            </a:lvl5pPr>
            <a:lvl6pPr marL="1439509" indent="0">
              <a:buNone/>
              <a:defRPr sz="1000" b="1"/>
            </a:lvl6pPr>
            <a:lvl7pPr marL="1727413" indent="0">
              <a:buNone/>
              <a:defRPr sz="1000" b="1"/>
            </a:lvl7pPr>
            <a:lvl8pPr marL="2015317" indent="0">
              <a:buNone/>
              <a:defRPr sz="1000" b="1"/>
            </a:lvl8pPr>
            <a:lvl9pPr marL="230321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4" y="2175272"/>
            <a:ext cx="4039791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41" y="1534716"/>
            <a:ext cx="4041577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4" indent="0">
              <a:buNone/>
              <a:defRPr sz="1100" b="1"/>
            </a:lvl3pPr>
            <a:lvl4pPr marL="863708" indent="0">
              <a:buNone/>
              <a:defRPr sz="1000" b="1"/>
            </a:lvl4pPr>
            <a:lvl5pPr marL="1151609" indent="0">
              <a:buNone/>
              <a:defRPr sz="1000" b="1"/>
            </a:lvl5pPr>
            <a:lvl6pPr marL="1439509" indent="0">
              <a:buNone/>
              <a:defRPr sz="1000" b="1"/>
            </a:lvl6pPr>
            <a:lvl7pPr marL="1727413" indent="0">
              <a:buNone/>
              <a:defRPr sz="1000" b="1"/>
            </a:lvl7pPr>
            <a:lvl8pPr marL="2015317" indent="0">
              <a:buNone/>
              <a:defRPr sz="1000" b="1"/>
            </a:lvl8pPr>
            <a:lvl9pPr marL="230321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41" y="2175272"/>
            <a:ext cx="4041577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7453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6140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lIns="91397" tIns="45699" rIns="91397" bIns="456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894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67505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5"/>
            <a:ext cx="3008412" cy="116205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6" y="272678"/>
            <a:ext cx="5111353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9"/>
            <a:ext cx="3008412" cy="46910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4" indent="0">
              <a:buNone/>
              <a:defRPr sz="600"/>
            </a:lvl3pPr>
            <a:lvl4pPr marL="863708" indent="0">
              <a:buNone/>
              <a:defRPr sz="600"/>
            </a:lvl4pPr>
            <a:lvl5pPr marL="1151609" indent="0">
              <a:buNone/>
              <a:defRPr sz="600"/>
            </a:lvl5pPr>
            <a:lvl6pPr marL="1439509" indent="0">
              <a:buNone/>
              <a:defRPr sz="600"/>
            </a:lvl6pPr>
            <a:lvl7pPr marL="1727413" indent="0">
              <a:buNone/>
              <a:defRPr sz="600"/>
            </a:lvl7pPr>
            <a:lvl8pPr marL="2015317" indent="0">
              <a:buNone/>
              <a:defRPr sz="600"/>
            </a:lvl8pPr>
            <a:lvl9pPr marL="230321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7978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89" y="4800602"/>
            <a:ext cx="5486400" cy="56673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89" y="613172"/>
            <a:ext cx="5486400" cy="4114800"/>
          </a:xfrm>
        </p:spPr>
        <p:txBody>
          <a:bodyPr/>
          <a:lstStyle>
            <a:lvl1pPr marL="0" indent="0">
              <a:buNone/>
              <a:defRPr sz="2000"/>
            </a:lvl1pPr>
            <a:lvl2pPr marL="287901" indent="0">
              <a:buNone/>
              <a:defRPr sz="1800"/>
            </a:lvl2pPr>
            <a:lvl3pPr marL="575804" indent="0">
              <a:buNone/>
              <a:defRPr sz="1500"/>
            </a:lvl3pPr>
            <a:lvl4pPr marL="863708" indent="0">
              <a:buNone/>
              <a:defRPr sz="1300"/>
            </a:lvl4pPr>
            <a:lvl5pPr marL="1151609" indent="0">
              <a:buNone/>
              <a:defRPr sz="1300"/>
            </a:lvl5pPr>
            <a:lvl6pPr marL="1439509" indent="0">
              <a:buNone/>
              <a:defRPr sz="1300"/>
            </a:lvl6pPr>
            <a:lvl7pPr marL="1727413" indent="0">
              <a:buNone/>
              <a:defRPr sz="1300"/>
            </a:lvl7pPr>
            <a:lvl8pPr marL="2015317" indent="0">
              <a:buNone/>
              <a:defRPr sz="1300"/>
            </a:lvl8pPr>
            <a:lvl9pPr marL="2303216" indent="0">
              <a:buNone/>
              <a:defRPr sz="13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89" y="5367353"/>
            <a:ext cx="5486400" cy="8048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4" indent="0">
              <a:buNone/>
              <a:defRPr sz="600"/>
            </a:lvl3pPr>
            <a:lvl4pPr marL="863708" indent="0">
              <a:buNone/>
              <a:defRPr sz="600"/>
            </a:lvl4pPr>
            <a:lvl5pPr marL="1151609" indent="0">
              <a:buNone/>
              <a:defRPr sz="600"/>
            </a:lvl5pPr>
            <a:lvl6pPr marL="1439509" indent="0">
              <a:buNone/>
              <a:defRPr sz="600"/>
            </a:lvl6pPr>
            <a:lvl7pPr marL="1727413" indent="0">
              <a:buNone/>
              <a:defRPr sz="600"/>
            </a:lvl7pPr>
            <a:lvl8pPr marL="2015317" indent="0">
              <a:buNone/>
              <a:defRPr sz="600"/>
            </a:lvl8pPr>
            <a:lvl9pPr marL="230321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3654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7857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7619" y="180998"/>
            <a:ext cx="1959173" cy="6048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090" y="180998"/>
            <a:ext cx="5791795" cy="6048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02182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87901" indent="0" algn="ctr">
              <a:buNone/>
              <a:defRPr/>
            </a:lvl2pPr>
            <a:lvl3pPr marL="575807" indent="0" algn="ctr">
              <a:buNone/>
              <a:defRPr/>
            </a:lvl3pPr>
            <a:lvl4pPr marL="863709" indent="0" algn="ctr">
              <a:buNone/>
              <a:defRPr/>
            </a:lvl4pPr>
            <a:lvl5pPr marL="1151613" indent="0" algn="ctr">
              <a:buNone/>
              <a:defRPr/>
            </a:lvl5pPr>
            <a:lvl6pPr marL="1439519" indent="0" algn="ctr">
              <a:buNone/>
              <a:defRPr/>
            </a:lvl6pPr>
            <a:lvl7pPr marL="1727422" indent="0" algn="ctr">
              <a:buNone/>
              <a:defRPr/>
            </a:lvl7pPr>
            <a:lvl8pPr marL="2015325" indent="0" algn="ctr">
              <a:buNone/>
              <a:defRPr/>
            </a:lvl8pPr>
            <a:lvl9pPr marL="23032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22324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65735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2" y="4406525"/>
            <a:ext cx="7772400" cy="1362075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12" y="2906316"/>
            <a:ext cx="7772400" cy="1500188"/>
          </a:xfrm>
        </p:spPr>
        <p:txBody>
          <a:bodyPr anchor="b"/>
          <a:lstStyle>
            <a:lvl1pPr marL="0" indent="0">
              <a:buNone/>
              <a:defRPr sz="1300"/>
            </a:lvl1pPr>
            <a:lvl2pPr marL="287901" indent="0">
              <a:buNone/>
              <a:defRPr sz="1100"/>
            </a:lvl2pPr>
            <a:lvl3pPr marL="575807" indent="0">
              <a:buNone/>
              <a:defRPr sz="1000"/>
            </a:lvl3pPr>
            <a:lvl4pPr marL="863709" indent="0">
              <a:buNone/>
              <a:defRPr sz="900"/>
            </a:lvl4pPr>
            <a:lvl5pPr marL="1151613" indent="0">
              <a:buNone/>
              <a:defRPr sz="900"/>
            </a:lvl5pPr>
            <a:lvl6pPr marL="1439519" indent="0">
              <a:buNone/>
              <a:defRPr sz="900"/>
            </a:lvl6pPr>
            <a:lvl7pPr marL="1727422" indent="0">
              <a:buNone/>
              <a:defRPr sz="900"/>
            </a:lvl7pPr>
            <a:lvl8pPr marL="2015325" indent="0">
              <a:buNone/>
              <a:defRPr sz="900"/>
            </a:lvl8pPr>
            <a:lvl9pPr marL="2303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26951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081" y="1952637"/>
            <a:ext cx="3875484" cy="4276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292" y="1952637"/>
            <a:ext cx="3875484" cy="4276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36791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1" y="1534716"/>
            <a:ext cx="4039791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7" indent="0">
              <a:buNone/>
              <a:defRPr sz="1100" b="1"/>
            </a:lvl3pPr>
            <a:lvl4pPr marL="863709" indent="0">
              <a:buNone/>
              <a:defRPr sz="1000" b="1"/>
            </a:lvl4pPr>
            <a:lvl5pPr marL="1151613" indent="0">
              <a:buNone/>
              <a:defRPr sz="1000" b="1"/>
            </a:lvl5pPr>
            <a:lvl6pPr marL="1439519" indent="0">
              <a:buNone/>
              <a:defRPr sz="1000" b="1"/>
            </a:lvl6pPr>
            <a:lvl7pPr marL="1727422" indent="0">
              <a:buNone/>
              <a:defRPr sz="1000" b="1"/>
            </a:lvl7pPr>
            <a:lvl8pPr marL="2015325" indent="0">
              <a:buNone/>
              <a:defRPr sz="1000" b="1"/>
            </a:lvl8pPr>
            <a:lvl9pPr marL="230322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1" y="2175272"/>
            <a:ext cx="4039791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39" y="1534716"/>
            <a:ext cx="4041577" cy="64055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901" indent="0">
              <a:buNone/>
              <a:defRPr sz="1300" b="1"/>
            </a:lvl2pPr>
            <a:lvl3pPr marL="575807" indent="0">
              <a:buNone/>
              <a:defRPr sz="1100" b="1"/>
            </a:lvl3pPr>
            <a:lvl4pPr marL="863709" indent="0">
              <a:buNone/>
              <a:defRPr sz="1000" b="1"/>
            </a:lvl4pPr>
            <a:lvl5pPr marL="1151613" indent="0">
              <a:buNone/>
              <a:defRPr sz="1000" b="1"/>
            </a:lvl5pPr>
            <a:lvl6pPr marL="1439519" indent="0">
              <a:buNone/>
              <a:defRPr sz="1000" b="1"/>
            </a:lvl6pPr>
            <a:lvl7pPr marL="1727422" indent="0">
              <a:buNone/>
              <a:defRPr sz="1000" b="1"/>
            </a:lvl7pPr>
            <a:lvl8pPr marL="2015325" indent="0">
              <a:buNone/>
              <a:defRPr sz="1000" b="1"/>
            </a:lvl8pPr>
            <a:lvl9pPr marL="2303226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39" y="2175272"/>
            <a:ext cx="4041577" cy="395049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4999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  <a:prstGeom prst="rect">
            <a:avLst/>
          </a:prstGeom>
        </p:spPr>
        <p:txBody>
          <a:bodyPr lIns="91397" tIns="45699" rIns="91397" bIns="45699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  <a:prstGeom prst="rect">
            <a:avLst/>
          </a:prstGeom>
        </p:spPr>
        <p:txBody>
          <a:bodyPr lIns="91397" tIns="45699" rIns="91397" bIns="45699" anchor="b"/>
          <a:lstStyle>
            <a:lvl1pPr marL="0" indent="0">
              <a:buNone/>
              <a:defRPr sz="2000"/>
            </a:lvl1pPr>
            <a:lvl2pPr marL="456988" indent="0">
              <a:buNone/>
              <a:defRPr sz="1800"/>
            </a:lvl2pPr>
            <a:lvl3pPr marL="913973" indent="0">
              <a:buNone/>
              <a:defRPr sz="1600"/>
            </a:lvl3pPr>
            <a:lvl4pPr marL="1370966" indent="0">
              <a:buNone/>
              <a:defRPr sz="1400"/>
            </a:lvl4pPr>
            <a:lvl5pPr marL="1827950" indent="0">
              <a:buNone/>
              <a:defRPr sz="1400"/>
            </a:lvl5pPr>
            <a:lvl6pPr marL="2284938" indent="0">
              <a:buNone/>
              <a:defRPr sz="1400"/>
            </a:lvl6pPr>
            <a:lvl7pPr marL="2741927" indent="0">
              <a:buNone/>
              <a:defRPr sz="1400"/>
            </a:lvl7pPr>
            <a:lvl8pPr marL="3198914" indent="0">
              <a:buNone/>
              <a:defRPr sz="1400"/>
            </a:lvl8pPr>
            <a:lvl9pPr marL="365590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69297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1262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0996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5"/>
            <a:ext cx="3008412" cy="116205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4" y="272674"/>
            <a:ext cx="5111353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9"/>
            <a:ext cx="3008412" cy="46910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7" indent="0">
              <a:buNone/>
              <a:defRPr sz="600"/>
            </a:lvl3pPr>
            <a:lvl4pPr marL="863709" indent="0">
              <a:buNone/>
              <a:defRPr sz="600"/>
            </a:lvl4pPr>
            <a:lvl5pPr marL="1151613" indent="0">
              <a:buNone/>
              <a:defRPr sz="600"/>
            </a:lvl5pPr>
            <a:lvl6pPr marL="1439519" indent="0">
              <a:buNone/>
              <a:defRPr sz="600"/>
            </a:lvl6pPr>
            <a:lvl7pPr marL="1727422" indent="0">
              <a:buNone/>
              <a:defRPr sz="600"/>
            </a:lvl7pPr>
            <a:lvl8pPr marL="2015325" indent="0">
              <a:buNone/>
              <a:defRPr sz="600"/>
            </a:lvl8pPr>
            <a:lvl9pPr marL="230322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8074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89" y="4800600"/>
            <a:ext cx="5486400" cy="56673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89" y="613172"/>
            <a:ext cx="5486400" cy="4114800"/>
          </a:xfrm>
        </p:spPr>
        <p:txBody>
          <a:bodyPr/>
          <a:lstStyle>
            <a:lvl1pPr marL="0" indent="0">
              <a:buNone/>
              <a:defRPr sz="2000"/>
            </a:lvl1pPr>
            <a:lvl2pPr marL="287901" indent="0">
              <a:buNone/>
              <a:defRPr sz="1800"/>
            </a:lvl2pPr>
            <a:lvl3pPr marL="575807" indent="0">
              <a:buNone/>
              <a:defRPr sz="1500"/>
            </a:lvl3pPr>
            <a:lvl4pPr marL="863709" indent="0">
              <a:buNone/>
              <a:defRPr sz="1300"/>
            </a:lvl4pPr>
            <a:lvl5pPr marL="1151613" indent="0">
              <a:buNone/>
              <a:defRPr sz="1300"/>
            </a:lvl5pPr>
            <a:lvl6pPr marL="1439519" indent="0">
              <a:buNone/>
              <a:defRPr sz="1300"/>
            </a:lvl6pPr>
            <a:lvl7pPr marL="1727422" indent="0">
              <a:buNone/>
              <a:defRPr sz="1300"/>
            </a:lvl7pPr>
            <a:lvl8pPr marL="2015325" indent="0">
              <a:buNone/>
              <a:defRPr sz="1300"/>
            </a:lvl8pPr>
            <a:lvl9pPr marL="2303226" indent="0">
              <a:buNone/>
              <a:defRPr sz="13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89" y="5367350"/>
            <a:ext cx="5486400" cy="804863"/>
          </a:xfrm>
        </p:spPr>
        <p:txBody>
          <a:bodyPr/>
          <a:lstStyle>
            <a:lvl1pPr marL="0" indent="0">
              <a:buNone/>
              <a:defRPr sz="900"/>
            </a:lvl1pPr>
            <a:lvl2pPr marL="287901" indent="0">
              <a:buNone/>
              <a:defRPr sz="800"/>
            </a:lvl2pPr>
            <a:lvl3pPr marL="575807" indent="0">
              <a:buNone/>
              <a:defRPr sz="600"/>
            </a:lvl3pPr>
            <a:lvl4pPr marL="863709" indent="0">
              <a:buNone/>
              <a:defRPr sz="600"/>
            </a:lvl4pPr>
            <a:lvl5pPr marL="1151613" indent="0">
              <a:buNone/>
              <a:defRPr sz="600"/>
            </a:lvl5pPr>
            <a:lvl6pPr marL="1439519" indent="0">
              <a:buNone/>
              <a:defRPr sz="600"/>
            </a:lvl6pPr>
            <a:lvl7pPr marL="1727422" indent="0">
              <a:buNone/>
              <a:defRPr sz="600"/>
            </a:lvl7pPr>
            <a:lvl8pPr marL="2015325" indent="0">
              <a:buNone/>
              <a:defRPr sz="600"/>
            </a:lvl8pPr>
            <a:lvl9pPr marL="230322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35588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50186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7617" y="180996"/>
            <a:ext cx="1959173" cy="6048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090" y="180996"/>
            <a:ext cx="5791795" cy="6048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09391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60" y="2130860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6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24" indent="0" algn="ctr">
              <a:buNone/>
              <a:defRPr/>
            </a:lvl2pPr>
            <a:lvl3pPr marL="642651" indent="0" algn="ctr">
              <a:buNone/>
              <a:defRPr/>
            </a:lvl3pPr>
            <a:lvl4pPr marL="963975" indent="0" algn="ctr">
              <a:buNone/>
              <a:defRPr/>
            </a:lvl4pPr>
            <a:lvl5pPr marL="1285302" indent="0" algn="ctr">
              <a:buNone/>
              <a:defRPr/>
            </a:lvl5pPr>
            <a:lvl6pPr marL="1606628" indent="0" algn="ctr">
              <a:buNone/>
              <a:defRPr/>
            </a:lvl6pPr>
            <a:lvl7pPr marL="1927954" indent="0" algn="ctr">
              <a:buNone/>
              <a:defRPr/>
            </a:lvl7pPr>
            <a:lvl8pPr marL="2249281" indent="0" algn="ctr">
              <a:buNone/>
              <a:defRPr/>
            </a:lvl8pPr>
            <a:lvl9pPr marL="25706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9954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62524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6814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24" indent="0">
              <a:buNone/>
              <a:defRPr sz="1300"/>
            </a:lvl2pPr>
            <a:lvl3pPr marL="642651" indent="0">
              <a:buNone/>
              <a:defRPr sz="1100"/>
            </a:lvl3pPr>
            <a:lvl4pPr marL="963975" indent="0">
              <a:buNone/>
              <a:defRPr sz="1000"/>
            </a:lvl4pPr>
            <a:lvl5pPr marL="1285302" indent="0">
              <a:buNone/>
              <a:defRPr sz="1000"/>
            </a:lvl5pPr>
            <a:lvl6pPr marL="1606628" indent="0">
              <a:buNone/>
              <a:defRPr sz="1000"/>
            </a:lvl6pPr>
            <a:lvl7pPr marL="1927954" indent="0">
              <a:buNone/>
              <a:defRPr sz="1000"/>
            </a:lvl7pPr>
            <a:lvl8pPr marL="2249281" indent="0">
              <a:buNone/>
              <a:defRPr sz="1000"/>
            </a:lvl8pPr>
            <a:lvl9pPr marL="257060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32496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6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4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6147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18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35914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630445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37209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1" y="27349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6051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9" y="4800836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24" indent="0">
              <a:buNone/>
              <a:defRPr sz="2000"/>
            </a:lvl2pPr>
            <a:lvl3pPr marL="642651" indent="0">
              <a:buNone/>
              <a:defRPr sz="1700"/>
            </a:lvl3pPr>
            <a:lvl4pPr marL="963975" indent="0">
              <a:buNone/>
              <a:defRPr sz="1400"/>
            </a:lvl4pPr>
            <a:lvl5pPr marL="1285302" indent="0">
              <a:buNone/>
              <a:defRPr sz="1400"/>
            </a:lvl5pPr>
            <a:lvl6pPr marL="1606628" indent="0">
              <a:buNone/>
              <a:defRPr sz="1400"/>
            </a:lvl6pPr>
            <a:lvl7pPr marL="1927954" indent="0">
              <a:buNone/>
              <a:defRPr sz="1400"/>
            </a:lvl7pPr>
            <a:lvl8pPr marL="2249281" indent="0">
              <a:buNone/>
              <a:defRPr sz="1400"/>
            </a:lvl8pPr>
            <a:lvl9pPr marL="2570607" indent="0">
              <a:buNone/>
              <a:defRPr sz="14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21767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20772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42"/>
            <a:ext cx="1839516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9" y="1151942"/>
            <a:ext cx="5411391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1942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60" y="2130860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64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92238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62009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6814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1314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397" tIns="45699" rIns="91397" bIns="45699"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0" indent="0">
              <a:buNone/>
              <a:defRPr sz="1600" b="1"/>
            </a:lvl5pPr>
            <a:lvl6pPr marL="2284938" indent="0">
              <a:buNone/>
              <a:defRPr sz="1600" b="1"/>
            </a:lvl6pPr>
            <a:lvl7pPr marL="2741927" indent="0">
              <a:buNone/>
              <a:defRPr sz="1600" b="1"/>
            </a:lvl7pPr>
            <a:lvl8pPr marL="3198914" indent="0">
              <a:buNone/>
              <a:defRPr sz="1600" b="1"/>
            </a:lvl8pPr>
            <a:lvl9pPr marL="36559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  <a:prstGeom prst="rect">
            <a:avLst/>
          </a:prstGeom>
        </p:spPr>
        <p:txBody>
          <a:bodyPr lIns="91397" tIns="45699" rIns="91397" bIns="45699" anchor="b"/>
          <a:lstStyle>
            <a:lvl1pPr marL="0" indent="0">
              <a:buNone/>
              <a:defRPr sz="2400" b="1"/>
            </a:lvl1pPr>
            <a:lvl2pPr marL="456988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66" indent="0">
              <a:buNone/>
              <a:defRPr sz="1600" b="1"/>
            </a:lvl4pPr>
            <a:lvl5pPr marL="1827950" indent="0">
              <a:buNone/>
              <a:defRPr sz="1600" b="1"/>
            </a:lvl5pPr>
            <a:lvl6pPr marL="2284938" indent="0">
              <a:buNone/>
              <a:defRPr sz="1600" b="1"/>
            </a:lvl6pPr>
            <a:lvl7pPr marL="2741927" indent="0">
              <a:buNone/>
              <a:defRPr sz="1600" b="1"/>
            </a:lvl7pPr>
            <a:lvl8pPr marL="3198914" indent="0">
              <a:buNone/>
              <a:defRPr sz="1600" b="1"/>
            </a:lvl8pPr>
            <a:lvl9pPr marL="36559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444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6" y="1946685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4" y="1946685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90509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8" y="2174382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61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61" y="2174382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51942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98497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003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8" y="273490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57187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6" y="4800836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41647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4298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6" y="178594"/>
            <a:ext cx="5411391" cy="5786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50331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83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80A9-9322-4DBF-AC85-B57A70D939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5FD1-D644-44A1-8A03-FE0AF91CC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3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97" tIns="45699" rIns="91397" bIns="456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5642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70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80A9-9322-4DBF-AC85-B57A70D939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5FD1-D644-44A1-8A03-FE0AF91CC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099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36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80A9-9322-4DBF-AC85-B57A70D939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5FD1-D644-44A1-8A03-FE0AF91CC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65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8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180A9-9322-4DBF-AC85-B57A70D939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C5FD1-D644-44A1-8A03-FE0AF91CCD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28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15F26-7A8E-594E-BBD0-5941815163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0160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54F27-B62C-BA44-8F30-38D402C85D6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892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79E1F-6945-654E-B10E-6E69312AD4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6882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70A6C-347C-3242-9DCA-DB3110D309B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508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63809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FAD92-A7AE-054F-96E0-8973817D51E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9039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8C93D-3129-F640-BFCA-BA5C4DAA78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4675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E82B2-6B5C-1042-8A39-B935D43DFA1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667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C3CC1-AEF0-5E43-8A05-4C72EDDB2A2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9004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E21F-A76F-4B4D-BDE7-15D99C6BCF2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423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D98EE-FC0E-5945-A09D-A02A379CDC9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772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C06EA-0326-E241-BD42-C336C76B2E4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910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15F26-7A8E-594E-BBD0-5941815163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724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54F27-B62C-BA44-8F30-38D402C85D6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2179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79E1F-6945-654E-B10E-6E69312AD4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099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397" tIns="45699" rIns="91397" bIns="4569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5"/>
            <a:ext cx="5111750" cy="5853113"/>
          </a:xfrm>
          <a:prstGeom prst="rect">
            <a:avLst/>
          </a:prstGeom>
        </p:spPr>
        <p:txBody>
          <a:bodyPr lIns="91397" tIns="45699" rIns="91397" bIns="4569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  <a:prstGeom prst="rect">
            <a:avLst/>
          </a:prstGeom>
        </p:spPr>
        <p:txBody>
          <a:bodyPr lIns="91397" tIns="45699" rIns="91397" bIns="45699"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3" indent="0">
              <a:buNone/>
              <a:defRPr sz="1000"/>
            </a:lvl3pPr>
            <a:lvl4pPr marL="1370966" indent="0">
              <a:buNone/>
              <a:defRPr sz="900"/>
            </a:lvl4pPr>
            <a:lvl5pPr marL="1827950" indent="0">
              <a:buNone/>
              <a:defRPr sz="900"/>
            </a:lvl5pPr>
            <a:lvl6pPr marL="2284938" indent="0">
              <a:buNone/>
              <a:defRPr sz="900"/>
            </a:lvl6pPr>
            <a:lvl7pPr marL="2741927" indent="0">
              <a:buNone/>
              <a:defRPr sz="900"/>
            </a:lvl7pPr>
            <a:lvl8pPr marL="3198914" indent="0">
              <a:buNone/>
              <a:defRPr sz="900"/>
            </a:lvl8pPr>
            <a:lvl9pPr marL="36559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12722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70A6C-347C-3242-9DCA-DB3110D309B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7225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FAD92-A7AE-054F-96E0-8973817D51E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34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8C93D-3129-F640-BFCA-BA5C4DAA78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5221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E82B2-6B5C-1042-8A39-B935D43DFA1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6436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C3CC1-AEF0-5E43-8A05-4C72EDDB2A2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5899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7E21F-A76F-4B4D-BDE7-15D99C6BCF2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706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D98EE-FC0E-5945-A09D-A02A379CDC9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4517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C06EA-0326-E241-BD42-C336C76B2E4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26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485EB-596F-4DD1-88FF-6DF93F936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1720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CA70C-F807-441C-8AC9-D657446B99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73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E_PP_backgroun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ttn_prev">
            <a:hlinkClick r:id="" action="ppaction://hlinkshowjump?jump=previousslide" highlightClick="1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32" y="6511950"/>
            <a:ext cx="3571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ttn_exit">
            <a:hlinkClick r:id="" action="ppaction://hlinkshowjump?jump=endshow" highlightClick="1"/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2" y="6510338"/>
            <a:ext cx="3571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bttn_next">
            <a:hlinkClick r:id="" action="ppaction://hlinkshowjump?jump=nextslide" highlightClick="1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57" y="6511950"/>
            <a:ext cx="3571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 userDrawn="1"/>
        </p:nvSpPr>
        <p:spPr bwMode="auto">
          <a:xfrm>
            <a:off x="228612" y="409576"/>
            <a:ext cx="1904602" cy="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7" tIns="45699" rIns="91397" bIns="45699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00" b="1">
                <a:solidFill>
                  <a:srgbClr val="003CB4"/>
                </a:solidFill>
                <a:latin typeface="Verdana" pitchFamily="34" charset="0"/>
              </a:rPr>
              <a:t>Chapter </a:t>
            </a:r>
            <a:r>
              <a:rPr lang="en-US" sz="1600" b="1">
                <a:solidFill>
                  <a:srgbClr val="003CB4"/>
                </a:solidFill>
                <a:latin typeface="Verdana" pitchFamily="34" charset="0"/>
              </a:rPr>
              <a:t>25 </a:t>
            </a:r>
            <a:r>
              <a:rPr lang="en-US" sz="1000" b="1">
                <a:solidFill>
                  <a:srgbClr val="003CB4"/>
                </a:solidFill>
                <a:latin typeface="Verdana" pitchFamily="34" charset="0"/>
              </a:rPr>
              <a:t>Section</a:t>
            </a:r>
            <a:r>
              <a:rPr lang="en-US" sz="1600" b="1">
                <a:solidFill>
                  <a:srgbClr val="003CB4"/>
                </a:solidFill>
                <a:latin typeface="Verdana" pitchFamily="34" charset="0"/>
              </a:rPr>
              <a:t> 1</a:t>
            </a:r>
          </a:p>
        </p:txBody>
      </p:sp>
      <p:sp>
        <p:nvSpPr>
          <p:cNvPr id="13" name="Text Box 3"/>
          <p:cNvSpPr txBox="1">
            <a:spLocks noChangeArrowheads="1"/>
          </p:cNvSpPr>
          <p:nvPr userDrawn="1"/>
        </p:nvSpPr>
        <p:spPr bwMode="auto">
          <a:xfrm>
            <a:off x="228600" y="6505592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B3F1FF"/>
                </a:solidFill>
                <a:latin typeface="Verdana" pitchFamily="34" charset="0"/>
              </a:rPr>
              <a:t>The Cold War Begins</a:t>
            </a:r>
          </a:p>
        </p:txBody>
      </p:sp>
      <p:pic>
        <p:nvPicPr>
          <p:cNvPr id="1032" name="Picture 9" descr="USH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" y="200025"/>
            <a:ext cx="2352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PE_PP_backgroun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 userDrawn="1"/>
        </p:nvSpPr>
        <p:spPr bwMode="auto">
          <a:xfrm>
            <a:off x="228611" y="409576"/>
            <a:ext cx="817766" cy="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7" tIns="45699" rIns="91397" bIns="45699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00" b="1">
                <a:solidFill>
                  <a:srgbClr val="003CB4"/>
                </a:solidFill>
                <a:latin typeface="Arial" charset="0"/>
              </a:rPr>
              <a:t>Section</a:t>
            </a:r>
            <a:r>
              <a:rPr lang="en-US" sz="1600" b="1">
                <a:solidFill>
                  <a:srgbClr val="003CB4"/>
                </a:solidFill>
                <a:latin typeface="Arial" charset="0"/>
              </a:rPr>
              <a:t> 2</a:t>
            </a:r>
          </a:p>
        </p:txBody>
      </p:sp>
      <p:sp>
        <p:nvSpPr>
          <p:cNvPr id="20" name="Text Box 3"/>
          <p:cNvSpPr txBox="1">
            <a:spLocks noChangeArrowheads="1"/>
          </p:cNvSpPr>
          <p:nvPr userDrawn="1"/>
        </p:nvSpPr>
        <p:spPr bwMode="auto">
          <a:xfrm>
            <a:off x="0" y="6505592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B3F1FF"/>
                </a:solidFill>
                <a:latin typeface="Arial" charset="0"/>
              </a:rPr>
              <a:t>The American Revolution</a:t>
            </a:r>
          </a:p>
        </p:txBody>
      </p:sp>
      <p:pic>
        <p:nvPicPr>
          <p:cNvPr id="1036" name="Picture 20" descr="USH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" y="200025"/>
            <a:ext cx="2352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3" descr="bttn_prev">
            <a:hlinkClick r:id="" action="ppaction://hlinkshowjump?jump=previousslide" highlightClick="1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6511950"/>
            <a:ext cx="3571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4" descr="bttn_exit">
            <a:hlinkClick r:id="" action="ppaction://hlinkshowjump?jump=endshow" highlightClick="1"/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510338"/>
            <a:ext cx="3571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8" descr="bttn_next">
            <a:hlinkClick r:id="" action="ppaction://hlinkshowjump?jump=nextslide" highlightClick="1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2" y="6511950"/>
            <a:ext cx="3571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69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44" indent="-342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608" indent="-28561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</a:defRPr>
      </a:lvl2pPr>
      <a:lvl3pPr marL="1142467" indent="-22849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</a:defRPr>
      </a:lvl3pPr>
      <a:lvl4pPr marL="1599454" indent="-22849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56447" indent="-22849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</a:defRPr>
      </a:lvl5pPr>
      <a:lvl6pPr marL="2513431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20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09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393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8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2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1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05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2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AA6AFCC-BB64-9C45-9AF6-7B2B434447E9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7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AA6AFCC-BB64-9C45-9AF6-7B2B434447E9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800">
                <a:solidFill>
                  <a:srgbClr val="0A304A"/>
                </a:solidFill>
                <a:latin typeface="Century Gothic" pitchFamily="34" charset="0"/>
              </a:defRPr>
            </a:lvl1pPr>
          </a:lstStyle>
          <a:p>
            <a:pPr eaLnBrk="0" hangingPunct="0"/>
            <a:fld id="{376AF91F-90E7-455B-AA62-391D805803B5}" type="slidenum">
              <a:rPr lang="en-US" altLang="en-US" smtClean="0"/>
              <a:pPr eaLnBrk="0" hangingPunct="0"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1229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E_PP_background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bttn_prev">
            <a:hlinkClick r:id="" action="ppaction://hlinkshowjump?jump=previousslide" highlightClick="1"/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32" y="6511950"/>
            <a:ext cx="3571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ttn_exit">
            <a:hlinkClick r:id="" action="ppaction://hlinkshowjump?jump=endshow" highlightClick="1"/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2" y="6510338"/>
            <a:ext cx="3571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bttn_next">
            <a:hlinkClick r:id="" action="ppaction://hlinkshowjump?jump=nextslide" highlightClick="1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57" y="6511950"/>
            <a:ext cx="3571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 userDrawn="1"/>
        </p:nvSpPr>
        <p:spPr bwMode="auto">
          <a:xfrm>
            <a:off x="228612" y="409576"/>
            <a:ext cx="1904602" cy="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7" tIns="45699" rIns="91397" bIns="45699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00" b="1">
                <a:solidFill>
                  <a:srgbClr val="003CB4"/>
                </a:solidFill>
                <a:latin typeface="Verdana" pitchFamily="34" charset="0"/>
              </a:rPr>
              <a:t>Chapter </a:t>
            </a:r>
            <a:r>
              <a:rPr lang="en-US" sz="1600" b="1">
                <a:solidFill>
                  <a:srgbClr val="003CB4"/>
                </a:solidFill>
                <a:latin typeface="Verdana" pitchFamily="34" charset="0"/>
              </a:rPr>
              <a:t>25 </a:t>
            </a:r>
            <a:r>
              <a:rPr lang="en-US" sz="1000" b="1">
                <a:solidFill>
                  <a:srgbClr val="003CB4"/>
                </a:solidFill>
                <a:latin typeface="Verdana" pitchFamily="34" charset="0"/>
              </a:rPr>
              <a:t>Section</a:t>
            </a:r>
            <a:r>
              <a:rPr lang="en-US" sz="1600" b="1">
                <a:solidFill>
                  <a:srgbClr val="003CB4"/>
                </a:solidFill>
                <a:latin typeface="Verdana" pitchFamily="34" charset="0"/>
              </a:rPr>
              <a:t> 1</a:t>
            </a:r>
          </a:p>
        </p:txBody>
      </p:sp>
      <p:sp>
        <p:nvSpPr>
          <p:cNvPr id="13" name="Text Box 3"/>
          <p:cNvSpPr txBox="1">
            <a:spLocks noChangeArrowheads="1"/>
          </p:cNvSpPr>
          <p:nvPr userDrawn="1"/>
        </p:nvSpPr>
        <p:spPr bwMode="auto">
          <a:xfrm>
            <a:off x="228600" y="6505592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B3F1FF"/>
                </a:solidFill>
                <a:latin typeface="Verdana" pitchFamily="34" charset="0"/>
              </a:rPr>
              <a:t>The Cold War Begins</a:t>
            </a:r>
          </a:p>
        </p:txBody>
      </p:sp>
      <p:pic>
        <p:nvPicPr>
          <p:cNvPr id="2056" name="Picture 9" descr="USH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" y="200025"/>
            <a:ext cx="2352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PE_PP_background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 descr="USH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" y="200025"/>
            <a:ext cx="2352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bttn_exit">
            <a:hlinkClick r:id="" action="ppaction://hlinkshowjump?jump=endshow" highlightClick="1"/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510338"/>
            <a:ext cx="3571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bttn_next">
            <a:hlinkClick r:id="" action="ppaction://hlinkshowjump?jump=nextslide" highlightClick="1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2" y="6511950"/>
            <a:ext cx="3571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 userDrawn="1"/>
        </p:nvSpPr>
        <p:spPr bwMode="auto">
          <a:xfrm>
            <a:off x="228611" y="409576"/>
            <a:ext cx="817766" cy="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7" tIns="45699" rIns="91397" bIns="45699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00" b="1">
                <a:solidFill>
                  <a:srgbClr val="003CB4"/>
                </a:solidFill>
                <a:latin typeface="Arial" charset="0"/>
              </a:rPr>
              <a:t>Section</a:t>
            </a:r>
            <a:r>
              <a:rPr lang="en-US" sz="1600" b="1">
                <a:solidFill>
                  <a:srgbClr val="003CB4"/>
                </a:solidFill>
                <a:latin typeface="Arial" charset="0"/>
              </a:rPr>
              <a:t> 2</a:t>
            </a:r>
          </a:p>
        </p:txBody>
      </p:sp>
      <p:sp>
        <p:nvSpPr>
          <p:cNvPr id="20" name="Text Box 3"/>
          <p:cNvSpPr txBox="1">
            <a:spLocks noChangeArrowheads="1"/>
          </p:cNvSpPr>
          <p:nvPr userDrawn="1"/>
        </p:nvSpPr>
        <p:spPr bwMode="auto">
          <a:xfrm>
            <a:off x="0" y="6505592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B3F1FF"/>
                </a:solidFill>
                <a:latin typeface="Arial" charset="0"/>
              </a:rPr>
              <a:t>The American Revolution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69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39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09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79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744" indent="-3427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08" indent="-28561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467" indent="-22849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454" indent="-22849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447" indent="-22849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431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420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409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393" indent="-22849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8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2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1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082" y="1152539"/>
            <a:ext cx="783669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082" y="3533785"/>
            <a:ext cx="7836694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751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8790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75804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863708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151609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15928" indent="-215928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67843" indent="-17994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19753" indent="-143953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7654" indent="-143953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95559" indent="-143953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7901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57580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86370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151609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01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804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708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609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509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413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317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216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082" y="180989"/>
            <a:ext cx="7836694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082" y="1952637"/>
            <a:ext cx="7836694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3680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8790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75804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863708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151609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47848" indent="-335887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31786" indent="-335887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15723" indent="-335887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7654" indent="-335887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91596" indent="-335887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479497" indent="-335887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767403" indent="-335887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055304" indent="-335887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343203" indent="-335887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01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804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708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609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509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413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317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216" algn="l" defTabSz="57580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082" y="180984"/>
            <a:ext cx="7836694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082" y="1952637"/>
            <a:ext cx="7836694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994" tIns="23994" rIns="23994" bIns="239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1288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87901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75807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863709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151613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47849" indent="-335889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31786" indent="-335889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15726" indent="-335889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7660" indent="-335889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91600" indent="-335889" algn="l" rtl="0" eaLnBrk="0" fontAlgn="base" hangingPunct="0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479502" indent="-335889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767411" indent="-335889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055312" indent="-335889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343213" indent="-335889" algn="l" rtl="0" fontAlgn="base">
        <a:spcBef>
          <a:spcPts val="2205"/>
        </a:spcBef>
        <a:spcAft>
          <a:spcPct val="0"/>
        </a:spcAft>
        <a:buSzPct val="171000"/>
        <a:buFont typeface="Gill Sans" charset="0"/>
        <a:buChar char="•"/>
        <a:defRPr sz="2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01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807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709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613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519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422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325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226" algn="l" defTabSz="57580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3" y="1151942"/>
            <a:ext cx="7358063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01" tIns="35701" rIns="35701" bIns="3570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83" y="3536156"/>
            <a:ext cx="7358063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01" tIns="35701" rIns="35701" bIns="3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1317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65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97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3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3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651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97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30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4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51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75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02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28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54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81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607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0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80" y="1946685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2525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75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1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5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188" indent="-40171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636" indent="-40171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084" indent="-40171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532" indent="-40171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8980" indent="-40171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354" indent="-401718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1730" indent="-401718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104" indent="-401718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4480" indent="-401718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835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79E40C-BDC2-4B57-A6F5-ADC6B59F37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2D1EE6-76B9-4A23-9A47-2F115DD4AE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220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png"/><Relationship Id="rId4" Type="http://schemas.openxmlformats.org/officeDocument/2006/relationships/hyperlink" Target="https://www.youtube.com/watch?v=ssS6UoBoiuc&amp;feature=youtu.b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upload.wikimedia.org/wikipedia/commons/9/99/Plymouthcolonymap.png" TargetMode="Externa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twoheartsdesign.com/images/clipart/catholic/cross/images/crosswithsunrise.jpg&amp;imgrefurl=http://www.twoheartsdesign.com/images/clipart/catholic/cross/index.html&amp;h=304&amp;w=367&amp;sz=29&amp;hl=en&amp;start=3&amp;tbnid=Ruc4AgYudSwO5M:&amp;tbnh=101&amp;tbnw=122&amp;prev=/images?q%3DCross%26svnum%3D10%26hl%3Den%26lr%3D" TargetMode="Externa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9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4"/>
          <p:cNvSpPr>
            <a:spLocks noChangeArrowheads="1"/>
          </p:cNvSpPr>
          <p:nvPr/>
        </p:nvSpPr>
        <p:spPr bwMode="auto">
          <a:xfrm>
            <a:off x="1685927" y="4594241"/>
            <a:ext cx="184644" cy="4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15363" name="Rectangle 17"/>
          <p:cNvSpPr>
            <a:spLocks noChangeArrowheads="1"/>
          </p:cNvSpPr>
          <p:nvPr/>
        </p:nvSpPr>
        <p:spPr bwMode="auto">
          <a:xfrm>
            <a:off x="152406" y="1143006"/>
            <a:ext cx="8837197" cy="132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r>
              <a:rPr lang="en-US" sz="2800" b="1" dirty="0"/>
              <a:t>Chapter 1: ​The Nation's Beginnings (Prehistory–1824)</a:t>
            </a:r>
          </a:p>
          <a:p>
            <a:pPr eaLnBrk="1" hangingPunct="1"/>
            <a:endParaRPr lang="en-US" altLang="en-US" sz="2400" b="1" u="sng" dirty="0"/>
          </a:p>
        </p:txBody>
      </p:sp>
      <p:sp>
        <p:nvSpPr>
          <p:cNvPr id="15364" name="Rectangle 11"/>
          <p:cNvSpPr>
            <a:spLocks noChangeArrowheads="1"/>
          </p:cNvSpPr>
          <p:nvPr/>
        </p:nvSpPr>
        <p:spPr bwMode="auto">
          <a:xfrm>
            <a:off x="1136376" y="2149490"/>
            <a:ext cx="7239000" cy="14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r>
              <a:rPr lang="en-US" altLang="en-US" dirty="0"/>
              <a:t>This chapter will cover Native Americans and European colonization, The American Revolution, the creation of a government, and the nation’s early years.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5365" name="Text Box 14"/>
          <p:cNvSpPr txBox="1">
            <a:spLocks noChangeArrowheads="1"/>
          </p:cNvSpPr>
          <p:nvPr/>
        </p:nvSpPr>
        <p:spPr bwMode="auto">
          <a:xfrm>
            <a:off x="762000" y="3581422"/>
            <a:ext cx="8227596" cy="28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9" rIns="91397" bIns="45699">
            <a:spAutoFit/>
          </a:bodyPr>
          <a:lstStyle>
            <a:lvl1pPr marL="231775" indent="-231775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sz="2400" b="1" dirty="0"/>
              <a:t>Section 1:</a:t>
            </a:r>
            <a:r>
              <a:rPr lang="en-US" altLang="en-US" sz="2400" dirty="0"/>
              <a:t> Many Cultures Meet</a:t>
            </a:r>
          </a:p>
          <a:p>
            <a:pPr eaLnBrk="1" hangingPunct="1"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sz="3200" b="1" dirty="0"/>
              <a:t>Section 2:</a:t>
            </a:r>
            <a:r>
              <a:rPr lang="en-US" altLang="en-US" sz="3200" dirty="0"/>
              <a:t> Colonization &amp; the American Revolution</a:t>
            </a:r>
          </a:p>
          <a:p>
            <a:pPr eaLnBrk="1" hangingPunct="1"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 dirty="0"/>
              <a:t>Section 3:</a:t>
            </a:r>
            <a:r>
              <a:rPr lang="en-US" altLang="en-US" dirty="0"/>
              <a:t> The Constitution</a:t>
            </a:r>
          </a:p>
          <a:p>
            <a:pPr eaLnBrk="1" hangingPunct="1"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 dirty="0"/>
              <a:t>Section 4:</a:t>
            </a:r>
            <a:r>
              <a:rPr lang="en-US" altLang="en-US" dirty="0"/>
              <a:t> The New Republic</a:t>
            </a:r>
          </a:p>
        </p:txBody>
      </p:sp>
    </p:spTree>
    <p:extLst>
      <p:ext uri="{BB962C8B-B14F-4D97-AF65-F5344CB8AC3E}">
        <p14:creationId xmlns:p14="http://schemas.microsoft.com/office/powerpoint/2010/main" val="34630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6256000" cy="9144000"/>
          </a:xfrm>
        </p:grpSpPr>
        <p:pic>
          <p:nvPicPr>
            <p:cNvPr id="33798" name="Picture 2" descr="http://upload.wikimedia.org/wikipedia/commons/thumb/f/f3/Godspeed_20070426.jpg/1024px-Godspeed_200704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723" y="0"/>
              <a:ext cx="13669277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2" descr="http://upload.wikimedia.org/wikipedia/commons/thumb/f/f3/Godspeed_20070426.jpg/1024px-Godspeed_200704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3479800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00025" y="1143000"/>
            <a:ext cx="514350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1988" tIns="31988" rIns="31988" bIns="31988" anchor="ctr"/>
          <a:lstStyle/>
          <a:p>
            <a:pPr marL="567809" indent="-463844">
              <a:spcBef>
                <a:spcPts val="2205"/>
              </a:spcBef>
              <a:buSzPct val="137000"/>
              <a:buBlip>
                <a:blip r:embed="rId4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In December 1606, 105 settlers &amp; entrepreneurs set off for America</a:t>
            </a:r>
          </a:p>
          <a:p>
            <a:pPr marL="567809" indent="-463844">
              <a:spcBef>
                <a:spcPts val="2205"/>
              </a:spcBef>
              <a:buSzPct val="137000"/>
              <a:buBlip>
                <a:blip r:embed="rId4"/>
              </a:buBlip>
              <a:defRPr/>
            </a:pPr>
            <a:r>
              <a:rPr 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Arrived </a:t>
            </a: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in Virginia in April 1607</a:t>
            </a:r>
          </a:p>
          <a:p>
            <a:pPr marL="567809" indent="-463844">
              <a:spcBef>
                <a:spcPts val="2205"/>
              </a:spcBef>
              <a:buSzPct val="137000"/>
              <a:buBlip>
                <a:blip r:embed="rId4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Edward </a:t>
            </a:r>
            <a:r>
              <a:rPr 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Winfield </a:t>
            </a: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elected president of </a:t>
            </a:r>
            <a:b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</a:b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governing council &amp; </a:t>
            </a:r>
            <a:b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</a:b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selects the island location</a:t>
            </a: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http://upload.wikimedia.org/wikipedia/commons/thumb/f/f3/Godspeed_20070426.jpg/1024px-Godspeed_2007042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5F2"/>
              </a:clrFrom>
              <a:clrTo>
                <a:srgbClr val="F3F5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6" y="0"/>
            <a:ext cx="9858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8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8" y="971550"/>
            <a:ext cx="9174361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520" t="1709" r="130" b="5412"/>
          <a:stretch>
            <a:fillRect/>
          </a:stretch>
        </p:blipFill>
        <p:spPr bwMode="auto">
          <a:xfrm>
            <a:off x="184860" y="1143000"/>
            <a:ext cx="8727877" cy="497205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8722" r="8536" b="8722"/>
          <a:stretch>
            <a:fillRect/>
          </a:stretch>
        </p:blipFill>
        <p:spPr bwMode="auto">
          <a:xfrm>
            <a:off x="671512" y="114300"/>
            <a:ext cx="73294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14300" y="1143000"/>
            <a:ext cx="394335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1988" tIns="31988" rIns="31988" bIns="31988" anchor="ctr"/>
          <a:lstStyle/>
          <a:p>
            <a:pPr marL="567809" indent="-463844">
              <a:spcBef>
                <a:spcPts val="2205"/>
              </a:spcBef>
              <a:buSzPct val="137000"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Far e</a:t>
            </a:r>
            <a:r>
              <a:rPr lang="en-US" sz="28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nough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 inland to hide from the Spanish</a:t>
            </a:r>
          </a:p>
          <a:p>
            <a:pPr marL="567809" indent="-463844">
              <a:spcBef>
                <a:spcPts val="2205"/>
              </a:spcBef>
              <a:buSzPct val="137000"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Deep water anchor for the ships</a:t>
            </a:r>
          </a:p>
          <a:p>
            <a:pPr marL="567809" indent="-463844">
              <a:spcBef>
                <a:spcPts val="2205"/>
              </a:spcBef>
              <a:buSzPct val="137000"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Swamp and river </a:t>
            </a:r>
            <a:r>
              <a:rPr lang="en-US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offered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protection from local Native Americans</a:t>
            </a:r>
          </a:p>
        </p:txBody>
      </p:sp>
    </p:spTree>
    <p:extLst>
      <p:ext uri="{BB962C8B-B14F-4D97-AF65-F5344CB8AC3E}">
        <p14:creationId xmlns:p14="http://schemas.microsoft.com/office/powerpoint/2010/main" val="1746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3"/>
          <p:cNvGrpSpPr>
            <a:grpSpLocks/>
          </p:cNvGrpSpPr>
          <p:nvPr/>
        </p:nvGrpSpPr>
        <p:grpSpPr bwMode="auto">
          <a:xfrm>
            <a:off x="-7144" y="301228"/>
            <a:ext cx="9151144" cy="6251972"/>
            <a:chOff x="0" y="0"/>
            <a:chExt cx="10248" cy="5250"/>
          </a:xfrm>
        </p:grpSpPr>
        <p:pic>
          <p:nvPicPr>
            <p:cNvPr id="3686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248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" y="12"/>
              <a:ext cx="7705" cy="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7162" y="1733550"/>
            <a:ext cx="5938838" cy="4457700"/>
          </a:xfrm>
        </p:spPr>
        <p:txBody>
          <a:bodyPr lIns="31988" tIns="31988" rIns="31988" bIns="31988"/>
          <a:lstStyle/>
          <a:p>
            <a:pPr marL="567809" indent="-463844" eaLnBrk="1" hangingPunct="1">
              <a:buSzPct val="137000"/>
              <a:buBlip>
                <a:blip r:embed="rId4"/>
              </a:buBlip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About 14,000 Powhatan Indians lived in the Virginia area</a:t>
            </a:r>
            <a:endParaRPr lang="en-US" sz="30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sym typeface="Old newspaper font" charset="0"/>
            </a:endParaRPr>
          </a:p>
          <a:p>
            <a:pPr marL="567809" indent="-463844" eaLnBrk="1" hangingPunct="1">
              <a:buSzPct val="137000"/>
              <a:buBlip>
                <a:blip r:embed="rId4"/>
              </a:buBlip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Chief Powhatan’s daughter was the famous </a:t>
            </a:r>
            <a:r>
              <a:rPr lang="en-US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Old newspaper font" charset="0"/>
                <a:cs typeface="Old newspaper font" charset="0"/>
                <a:sym typeface="Old newspaper font" charset="0"/>
              </a:rPr>
              <a:t>Pocahontas- she married John Rolfe, which helped English/Native relations.</a:t>
            </a:r>
            <a:endParaRPr lang="en-US" sz="30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sym typeface="Old newspaper font" charset="0"/>
            </a:endParaRPr>
          </a:p>
        </p:txBody>
      </p:sp>
      <p:pic>
        <p:nvPicPr>
          <p:cNvPr id="3686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" y="342900"/>
            <a:ext cx="46720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20" y="2514600"/>
            <a:ext cx="2812671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4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nps.gov/colo/images/20080125152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85764"/>
            <a:ext cx="4700588" cy="110728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history-with-a-twist.webs.com/photos/Early-Colonization/Jamestown%20f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0" y="1154906"/>
            <a:ext cx="8077795" cy="553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5750"/>
            <a:ext cx="6543675" cy="154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50"/>
            <a:ext cx="91440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4300" y="1314460"/>
            <a:ext cx="3600450" cy="5210175"/>
          </a:xfrm>
          <a:prstGeom prst="rect">
            <a:avLst/>
          </a:prstGeom>
          <a:ln/>
        </p:spPr>
        <p:txBody>
          <a:bodyPr lIns="57580" tIns="28788" rIns="57580" bIns="28788"/>
          <a:lstStyle/>
          <a:p>
            <a:pPr marL="527822" indent="-527822">
              <a:spcBef>
                <a:spcPts val="2205"/>
              </a:spcBef>
              <a:buSzPct val="145000"/>
              <a:buBlip>
                <a:blip r:embed="rId3"/>
              </a:buBlip>
              <a:defRPr/>
            </a:pPr>
            <a:r>
              <a:rPr lang="en-US" sz="2900" b="1" kern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sym typeface="Gill Sans" charset="0"/>
              </a:rPr>
              <a:t>Established in 1619 so </a:t>
            </a:r>
            <a:r>
              <a:rPr lang="en-US" sz="2900" b="1" kern="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sym typeface="Gill Sans" charset="0"/>
              </a:rPr>
              <a:t>colonists </a:t>
            </a:r>
            <a:r>
              <a:rPr lang="en-US" sz="2900" b="1" kern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sym typeface="Gill Sans" charset="0"/>
              </a:rPr>
              <a:t>could make their own laws</a:t>
            </a:r>
          </a:p>
          <a:p>
            <a:pPr marL="527822" indent="-527822">
              <a:spcBef>
                <a:spcPts val="2205"/>
              </a:spcBef>
              <a:buSzPct val="145000"/>
              <a:buBlip>
                <a:blip r:embed="rId3"/>
              </a:buBlip>
              <a:defRPr/>
            </a:pPr>
            <a:r>
              <a:rPr lang="en-US" sz="2900" b="1" kern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/>
                <a:sym typeface="Gill Sans" charset="0"/>
              </a:rPr>
              <a:t>Becomes the first representative government in America</a:t>
            </a:r>
            <a:endParaRPr lang="en-US" sz="2900" b="1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"/>
              <a:ea typeface="ヒラギノ角ゴ ProN W6" charset="0"/>
              <a:cs typeface="ヒラギノ角ゴ ProN W6" charset="0"/>
              <a:sym typeface="Gill Sans" charset="0"/>
            </a:endParaRPr>
          </a:p>
        </p:txBody>
      </p:sp>
      <p:pic>
        <p:nvPicPr>
          <p:cNvPr id="50180" name="Picture 5" descr="http://www.nps.gov/colo/images/200712091535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73" y="1085850"/>
            <a:ext cx="5431929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8372477" y="6696090"/>
            <a:ext cx="771525" cy="1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580" tIns="28788" rIns="57580" bIns="28788">
            <a:spAutoFit/>
          </a:bodyPr>
          <a:lstStyle>
            <a:lvl1pPr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3500"/>
              </a:spcBef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35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500">
                <a:solidFill>
                  <a:srgbClr val="000000"/>
                </a:solidFill>
              </a:rPr>
              <a:t>lukerosa@gmail.com</a:t>
            </a:r>
          </a:p>
        </p:txBody>
      </p:sp>
    </p:spTree>
    <p:extLst>
      <p:ext uri="{BB962C8B-B14F-4D97-AF65-F5344CB8AC3E}">
        <p14:creationId xmlns:p14="http://schemas.microsoft.com/office/powerpoint/2010/main" val="9061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ttp://www.nps.gov/colo/images/20071205153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3986" b="-6250"/>
          <a:stretch>
            <a:fillRect/>
          </a:stretch>
        </p:blipFill>
        <p:spPr bwMode="auto">
          <a:xfrm>
            <a:off x="2" y="171450"/>
            <a:ext cx="728126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7" y="5181601"/>
            <a:ext cx="2566879" cy="154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3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29"/>
          <p:cNvSpPr txBox="1">
            <a:spLocks noChangeArrowheads="1"/>
          </p:cNvSpPr>
          <p:nvPr/>
        </p:nvSpPr>
        <p:spPr bwMode="auto">
          <a:xfrm>
            <a:off x="4343400" y="2133601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7" tIns="45699" rIns="91397" bIns="45699"/>
          <a:lstStyle/>
          <a:p>
            <a:pPr eaLnBrk="0" hangingPunct="0">
              <a:defRPr/>
            </a:pPr>
            <a:endParaRPr lang="en-US" b="1" dirty="0">
              <a:latin typeface="Verdana" pitchFamily="34" charset="0"/>
            </a:endParaRPr>
          </a:p>
          <a:p>
            <a:pPr marL="742608" lvl="1" indent="-246774" eaLnBrk="0" hangingPunct="0">
              <a:lnSpc>
                <a:spcPct val="110000"/>
              </a:lnSpc>
              <a:spcAft>
                <a:spcPts val="2100"/>
              </a:spcAft>
              <a:buClr>
                <a:schemeClr val="tx1"/>
              </a:buClr>
              <a:buFont typeface="Verdana" pitchFamily="34" charset="0"/>
              <a:buChar char="•"/>
              <a:defRPr/>
            </a:pPr>
            <a:r>
              <a:rPr lang="en-US" dirty="0">
                <a:solidFill>
                  <a:srgbClr val="0033CC"/>
                </a:solidFill>
                <a:latin typeface="Verdana" pitchFamily="34" charset="0"/>
              </a:rPr>
              <a:t>Early settlers were devout Puritans</a:t>
            </a:r>
            <a:br>
              <a:rPr lang="en-US" dirty="0">
                <a:solidFill>
                  <a:srgbClr val="0033CC"/>
                </a:solidFill>
                <a:latin typeface="Verdana" pitchFamily="34" charset="0"/>
              </a:rPr>
            </a:br>
            <a:r>
              <a:rPr lang="en-US" dirty="0">
                <a:latin typeface="Verdana" pitchFamily="34" charset="0"/>
              </a:rPr>
              <a:t>who hoped to</a:t>
            </a:r>
            <a:br>
              <a:rPr lang="en-US" dirty="0">
                <a:latin typeface="Verdana" pitchFamily="34" charset="0"/>
              </a:rPr>
            </a:br>
            <a:r>
              <a:rPr lang="en-US" dirty="0">
                <a:latin typeface="Verdana" pitchFamily="34" charset="0"/>
              </a:rPr>
              <a:t>create model</a:t>
            </a:r>
            <a:br>
              <a:rPr lang="en-US" dirty="0">
                <a:latin typeface="Verdana" pitchFamily="34" charset="0"/>
              </a:rPr>
            </a:br>
            <a:r>
              <a:rPr lang="en-US" dirty="0">
                <a:latin typeface="Verdana" pitchFamily="34" charset="0"/>
              </a:rPr>
              <a:t>moral communities.</a:t>
            </a:r>
          </a:p>
          <a:p>
            <a:pPr marL="742608" lvl="1" indent="-285618" eaLnBrk="0" hangingPunct="0">
              <a:lnSpc>
                <a:spcPct val="110000"/>
              </a:lnSpc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76200" y="2474928"/>
            <a:ext cx="4572000" cy="15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9" rIns="91397" bIns="45699"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46063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lvl="1">
              <a:lnSpc>
                <a:spcPct val="110000"/>
              </a:lnSpc>
              <a:spcAft>
                <a:spcPts val="2100"/>
              </a:spcAft>
              <a:buClr>
                <a:schemeClr val="tx1"/>
              </a:buClr>
              <a:buFont typeface="Verdana" pitchFamily="1" charset="0"/>
              <a:buChar char="•"/>
            </a:pPr>
            <a:r>
              <a:rPr lang="en-US" altLang="en-US" dirty="0"/>
              <a:t>Adult males signed the </a:t>
            </a:r>
            <a:r>
              <a:rPr lang="en-US" altLang="en-US" b="1" dirty="0">
                <a:solidFill>
                  <a:srgbClr val="FF0000"/>
                </a:solidFill>
              </a:rPr>
              <a:t>Mayflower Compact</a:t>
            </a:r>
            <a:r>
              <a:rPr lang="en-US" altLang="en-US" dirty="0"/>
              <a:t>, a framework for</a:t>
            </a:r>
            <a:br>
              <a:rPr lang="en-US" altLang="en-US" dirty="0"/>
            </a:br>
            <a:r>
              <a:rPr lang="en-US" altLang="en-US" dirty="0"/>
              <a:t>self-government.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9200" y="990600"/>
            <a:ext cx="68580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DCDFF">
                  <a:alpha val="62000"/>
                </a:srgbClr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  <a:headEnd/>
            <a:tailEnd/>
          </a:ln>
          <a:effectLst>
            <a:outerShdw dist="53882" dir="2700000" algn="ctr" rotWithShape="0">
              <a:srgbClr val="ADC793">
                <a:alpha val="46001"/>
              </a:srgbClr>
            </a:outerShdw>
          </a:effectLst>
        </p:spPr>
        <p:txBody>
          <a:bodyPr wrap="none" lIns="91397" tIns="45699" rIns="91397" bIns="45699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1241778" y="990600"/>
            <a:ext cx="6858000" cy="7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ctr"/>
            <a:r>
              <a:rPr lang="en-US" altLang="en-US" b="1" dirty="0"/>
              <a:t>In 1620, Plymouth Colony was established in New England.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01042"/>
            <a:ext cx="3376613" cy="275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http://fc07.deviantart.net/fs47/i/2009/201/c/3/stormy_sky_13_by_Tash_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400">
                <a:latin typeface="Lucida Grande" charset="0"/>
                <a:cs typeface="Lucida Grande" charset="0"/>
                <a:sym typeface="Lucida Grande" charset="0"/>
              </a:rPr>
              <a:t>witches!</a:t>
            </a:r>
            <a:endParaRPr lang="en-US" altLang="en-US" sz="4400">
              <a:latin typeface="Lucida Grande" charset="0"/>
              <a:sym typeface="Lucida Grande" charset="0"/>
            </a:endParaRPr>
          </a:p>
        </p:txBody>
      </p:sp>
      <p:pic>
        <p:nvPicPr>
          <p:cNvPr id="276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656"/>
            <a:ext cx="9144000" cy="630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/>
          </p:cNvPicPr>
          <p:nvPr/>
        </p:nvPicPr>
        <p:blipFill>
          <a:blip r:embed="rId4"/>
          <a:srcRect l="11311" t="16215" r="9730" b="17239"/>
          <a:stretch>
            <a:fillRect/>
          </a:stretch>
        </p:blipFill>
        <p:spPr bwMode="auto">
          <a:xfrm>
            <a:off x="607220" y="750115"/>
            <a:ext cx="8197453" cy="36968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146300" dir="5400000" sx="90000" sy="-19000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8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457200" y="2209800"/>
            <a:ext cx="769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/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lvl="1">
              <a:lnSpc>
                <a:spcPct val="110000"/>
              </a:lnSpc>
              <a:spcBef>
                <a:spcPct val="60000"/>
              </a:spcBef>
              <a:buSzPct val="80000"/>
              <a:buFontTx/>
              <a:buChar char="•"/>
            </a:pPr>
            <a:r>
              <a:rPr lang="en-US" altLang="en-US" dirty="0"/>
              <a:t>Describe the European colonial presence in North America</a:t>
            </a:r>
            <a:r>
              <a:rPr lang="en-US" altLang="en-US" dirty="0" smtClean="0"/>
              <a:t>.</a:t>
            </a:r>
          </a:p>
          <a:p>
            <a:pPr lvl="2">
              <a:lnSpc>
                <a:spcPct val="110000"/>
              </a:lnSpc>
              <a:spcBef>
                <a:spcPct val="60000"/>
              </a:spcBef>
              <a:buSzPct val="80000"/>
              <a:buFontTx/>
              <a:buChar char="•"/>
            </a:pPr>
            <a:r>
              <a:rPr lang="en-US" altLang="en-US" dirty="0" smtClean="0"/>
              <a:t>Compare and contrast the 13 Colonies</a:t>
            </a:r>
            <a:endParaRPr lang="en-US" altLang="en-US" dirty="0"/>
          </a:p>
          <a:p>
            <a:pPr lvl="1">
              <a:lnSpc>
                <a:spcPct val="110000"/>
              </a:lnSpc>
              <a:spcBef>
                <a:spcPct val="60000"/>
              </a:spcBef>
              <a:buSzPct val="80000"/>
              <a:buFontTx/>
              <a:buChar char="•"/>
            </a:pPr>
            <a:r>
              <a:rPr lang="en-US" altLang="en-US" dirty="0"/>
              <a:t>Trace the development of democratic ideals in Europe and America</a:t>
            </a:r>
            <a:r>
              <a:rPr lang="en-US" altLang="en-US" dirty="0" smtClean="0"/>
              <a:t>.</a:t>
            </a:r>
          </a:p>
          <a:p>
            <a:pPr lvl="2">
              <a:lnSpc>
                <a:spcPct val="110000"/>
              </a:lnSpc>
              <a:spcBef>
                <a:spcPct val="60000"/>
              </a:spcBef>
              <a:buSzPct val="80000"/>
              <a:buFontTx/>
              <a:buChar char="•"/>
            </a:pPr>
            <a:r>
              <a:rPr lang="en-US" altLang="en-US" dirty="0" smtClean="0"/>
              <a:t>Explain the significance of the Enlightenment and the Great Awakening.</a:t>
            </a:r>
            <a:endParaRPr lang="en-US" altLang="en-US" dirty="0"/>
          </a:p>
        </p:txBody>
      </p:sp>
      <p:sp>
        <p:nvSpPr>
          <p:cNvPr id="4099" name="Rectangle 14"/>
          <p:cNvSpPr>
            <a:spLocks noChangeArrowheads="1"/>
          </p:cNvSpPr>
          <p:nvPr/>
        </p:nvSpPr>
        <p:spPr bwMode="auto">
          <a:xfrm>
            <a:off x="1685927" y="4594241"/>
            <a:ext cx="184644" cy="4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0" name="Rectangle 20"/>
          <p:cNvSpPr>
            <a:spLocks noChangeArrowheads="1"/>
          </p:cNvSpPr>
          <p:nvPr/>
        </p:nvSpPr>
        <p:spPr bwMode="auto">
          <a:xfrm>
            <a:off x="914400" y="1219217"/>
            <a:ext cx="6858000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r>
              <a:rPr lang="en-US" altLang="en-US" sz="2400" b="1" u="sng" dirty="0"/>
              <a:t>Ch1.2 Part </a:t>
            </a:r>
            <a:r>
              <a:rPr lang="en-US" altLang="en-US" sz="2400" b="1" u="sng" dirty="0" smtClean="0"/>
              <a:t>A: A City Upon a Hill Objectives</a:t>
            </a:r>
            <a:endParaRPr lang="en-US" altLang="en-US" sz="2400" b="1" u="sng" dirty="0"/>
          </a:p>
        </p:txBody>
      </p:sp>
      <p:sp>
        <p:nvSpPr>
          <p:cNvPr id="4101" name="Rectangle 14"/>
          <p:cNvSpPr>
            <a:spLocks noChangeArrowheads="1"/>
          </p:cNvSpPr>
          <p:nvPr/>
        </p:nvSpPr>
        <p:spPr bwMode="auto">
          <a:xfrm>
            <a:off x="809626" y="300044"/>
            <a:ext cx="184644" cy="4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arm9.staticflickr.com/8488/8256597192_c51b403eae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1"/>
          <a:stretch>
            <a:fillRect/>
          </a:stretch>
        </p:blipFill>
        <p:spPr bwMode="auto">
          <a:xfrm>
            <a:off x="11" y="3161130"/>
            <a:ext cx="6236271" cy="36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http://farm9.staticflickr.com/8488/8256597192_c51b403eae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4" r="64882"/>
          <a:stretch>
            <a:fillRect/>
          </a:stretch>
        </p:blipFill>
        <p:spPr bwMode="auto">
          <a:xfrm>
            <a:off x="6232923" y="5411412"/>
            <a:ext cx="2911078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16733" r="10390" b="23506"/>
          <a:stretch>
            <a:fillRect/>
          </a:stretch>
        </p:blipFill>
        <p:spPr bwMode="auto">
          <a:xfrm>
            <a:off x="17870" y="53590"/>
            <a:ext cx="4554141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661173" y="1071574"/>
            <a:ext cx="5482828" cy="4661297"/>
          </a:xfrm>
          <a:prstGeom prst="rect">
            <a:avLst/>
          </a:prstGeom>
        </p:spPr>
        <p:txBody>
          <a:bodyPr lIns="64261" tIns="32130" rIns="64261" bIns="32130"/>
          <a:lstStyle/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5"/>
              </a:buBlip>
              <a:defRPr/>
            </a:pPr>
            <a:r>
              <a:rPr lang="en-US" sz="3700" kern="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Strict religious separatists first </a:t>
            </a:r>
            <a:r>
              <a:rPr lang="en-US" sz="37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left </a:t>
            </a:r>
            <a:r>
              <a:rPr lang="en-US" sz="3700" kern="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England for Holland</a:t>
            </a:r>
            <a:endParaRPr lang="en-US" sz="3700" kern="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nard MT Condensed" pitchFamily="18" charset="0"/>
              <a:sym typeface="Lucida Grande" charset="0"/>
            </a:endParaRPr>
          </a:p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5"/>
              </a:buBlip>
              <a:defRPr/>
            </a:pPr>
            <a:r>
              <a:rPr lang="en-US" sz="37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sym typeface="Lucida Grande" charset="0"/>
              </a:rPr>
              <a:t>Secured </a:t>
            </a:r>
            <a:r>
              <a:rPr lang="en-US" sz="3700" kern="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sym typeface="Lucida Grande" charset="0"/>
              </a:rPr>
              <a:t>funding in 1620 for a voyage to </a:t>
            </a:r>
            <a:r>
              <a:rPr lang="en-US" sz="3700" kern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itchFamily="18" charset="0"/>
                <a:sym typeface="Lucida Grande" charset="0"/>
              </a:rPr>
              <a:t>America, leaving from Southampton, England.</a:t>
            </a:r>
            <a:endParaRPr lang="en-US" sz="3700" kern="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nard MT Condensed" pitchFamily="18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42"/>
            <a:ext cx="9144000" cy="689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r="4500" b="23811"/>
          <a:stretch>
            <a:fillRect/>
          </a:stretch>
        </p:blipFill>
        <p:spPr bwMode="auto">
          <a:xfrm>
            <a:off x="-176351" y="53599"/>
            <a:ext cx="7320111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22578" y="2209800"/>
            <a:ext cx="6818542" cy="46482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lIns="64261" tIns="32130" rIns="64261" bIns="32130"/>
          <a:lstStyle/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66 Day voyage to America</a:t>
            </a: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Gaucher" pitchFamily="2" charset="0"/>
              <a:sym typeface="Lucida Grande" charset="0"/>
            </a:endParaRPr>
          </a:p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Landed 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in </a:t>
            </a: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Plymouth, blown north of expected destination.</a:t>
            </a: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Gaucher" pitchFamily="2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Signed 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the </a:t>
            </a:r>
            <a:r>
              <a:rPr lang="en-US" sz="3200" u="sng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Mayflower Compact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endParaRPr lang="en-US" sz="32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Gaucher" pitchFamily="2" charset="0"/>
              <a:ea typeface="Lucida Grande" charset="0"/>
              <a:cs typeface="Lucida Grande" charset="0"/>
              <a:sym typeface="Lucida Grande" charset="0"/>
            </a:endParaRPr>
          </a:p>
          <a:p>
            <a:pPr marL="642618" indent="-642618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2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Helped 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ucher" pitchFamily="2" charset="0"/>
                <a:ea typeface="Lucida Grande" charset="0"/>
                <a:cs typeface="Lucida Grande" charset="0"/>
                <a:sym typeface="Lucida Grande" charset="0"/>
              </a:rPr>
              <a:t>establish America’s ideas on self-government and majority rule</a:t>
            </a:r>
          </a:p>
        </p:txBody>
      </p:sp>
    </p:spTree>
    <p:extLst>
      <p:ext uri="{BB962C8B-B14F-4D97-AF65-F5344CB8AC3E}">
        <p14:creationId xmlns:p14="http://schemas.microsoft.com/office/powerpoint/2010/main" val="27175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Image:Plymouthcolonymap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0" y="0"/>
            <a:ext cx="8429625" cy="68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http://fc07.deviantart.net/fs47/i/2009/201/c/3/stormy_sky_13_by_Tash_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2"/>
            <a:ext cx="91440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2278" y="1219200"/>
            <a:ext cx="5143500" cy="4661297"/>
          </a:xfrm>
        </p:spPr>
        <p:txBody>
          <a:bodyPr/>
          <a:lstStyle/>
          <a:p>
            <a:pPr marL="642717" indent="-642717" eaLnBrk="1" hangingPunct="1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Created </a:t>
            </a:r>
            <a:r>
              <a:rPr lang="en-US" sz="3700" dirty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a “covenant community”</a:t>
            </a:r>
            <a:endParaRPr lang="en-US" sz="3700" dirty="0">
              <a:effectLst>
                <a:outerShdw blurRad="38100" dist="38100" dir="2700000" algn="tl">
                  <a:srgbClr val="000000"/>
                </a:outerShdw>
              </a:effectLst>
              <a:latin typeface="Bernard MT Condensed" pitchFamily="18" charset="0"/>
              <a:sym typeface="Lucida Grande" charset="0"/>
            </a:endParaRPr>
          </a:p>
          <a:p>
            <a:pPr marL="642717" indent="-642717" eaLnBrk="1" hangingPunct="1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Practiced </a:t>
            </a:r>
            <a:r>
              <a:rPr lang="en-US" sz="3700" dirty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ea typeface="Lucida Grande" charset="0"/>
                <a:cs typeface="Lucida Grande" charset="0"/>
                <a:sym typeface="Lucida Grande" charset="0"/>
              </a:rPr>
              <a:t>Athenian-style direct democracy in town meetings</a:t>
            </a:r>
          </a:p>
          <a:p>
            <a:pPr marL="642717" indent="-642717" eaLnBrk="1" hangingPunct="1">
              <a:spcBef>
                <a:spcPts val="0"/>
              </a:spcBef>
              <a:spcAft>
                <a:spcPts val="2953"/>
              </a:spcAft>
              <a:buSzPct val="134000"/>
              <a:buBlip>
                <a:blip r:embed="rId4"/>
              </a:buBlip>
              <a:defRPr/>
            </a:pPr>
            <a:r>
              <a:rPr lang="en-US" sz="3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sym typeface="Lucida Grande" charset="0"/>
              </a:rPr>
              <a:t>Laid </a:t>
            </a:r>
            <a:r>
              <a:rPr lang="en-US" sz="3700" dirty="0"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  <a:sym typeface="Lucida Grande" charset="0"/>
              </a:rPr>
              <a:t>the foundation of majority rule in America</a:t>
            </a:r>
          </a:p>
        </p:txBody>
      </p:sp>
      <p:pic>
        <p:nvPicPr>
          <p:cNvPr id="3686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16501" r="2875" b="21471"/>
          <a:stretch>
            <a:fillRect/>
          </a:stretch>
        </p:blipFill>
        <p:spPr bwMode="auto">
          <a:xfrm>
            <a:off x="0" y="107168"/>
            <a:ext cx="9144000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089898"/>
            <a:ext cx="430278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latin typeface="Gaucher" pitchFamily="2" charset="0"/>
              </a:rPr>
              <a:t>Struggles Endured:</a:t>
            </a:r>
          </a:p>
          <a:p>
            <a:endParaRPr lang="en-GB" dirty="0" smtClean="0">
              <a:latin typeface="Gaucher" pitchFamily="2" charset="0"/>
            </a:endParaRPr>
          </a:p>
          <a:p>
            <a:r>
              <a:rPr lang="en-GB" dirty="0" smtClean="0">
                <a:latin typeface="Gaucher" pitchFamily="2" charset="0"/>
              </a:rPr>
              <a:t>Storm blew Pilgrims off course, </a:t>
            </a:r>
          </a:p>
          <a:p>
            <a:r>
              <a:rPr lang="en-GB" dirty="0" smtClean="0">
                <a:latin typeface="Gaucher" pitchFamily="2" charset="0"/>
              </a:rPr>
              <a:t>landing far north</a:t>
            </a:r>
          </a:p>
          <a:p>
            <a:endParaRPr lang="en-GB" dirty="0" smtClean="0">
              <a:latin typeface="Gaucher" pitchFamily="2" charset="0"/>
            </a:endParaRPr>
          </a:p>
          <a:p>
            <a:r>
              <a:rPr lang="en-GB" dirty="0" smtClean="0">
                <a:latin typeface="Gaucher" pitchFamily="2" charset="0"/>
              </a:rPr>
              <a:t>Received help from Natives </a:t>
            </a:r>
          </a:p>
          <a:p>
            <a:r>
              <a:rPr lang="en-GB" dirty="0" smtClean="0">
                <a:latin typeface="Gaucher" pitchFamily="2" charset="0"/>
              </a:rPr>
              <a:t>first winter – Thanksgiving meal.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5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108094" y="1600200"/>
            <a:ext cx="6937375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DCDFF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  <a:headEnd/>
            <a:tailEnd/>
          </a:ln>
          <a:effectLst>
            <a:outerShdw dist="53882" dir="2700000" algn="ctr" rotWithShape="0">
              <a:srgbClr val="ADC793">
                <a:alpha val="46001"/>
              </a:srgbClr>
            </a:outerShdw>
          </a:effectLst>
        </p:spPr>
        <p:txBody>
          <a:bodyPr wrap="none" lIns="91397" tIns="45699" rIns="91397" bIns="45699"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914400" y="3124204"/>
            <a:ext cx="3581400" cy="15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marL="292100" indent="-2921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2100"/>
              </a:spcAft>
              <a:buFont typeface="Verdana" pitchFamily="1" charset="0"/>
              <a:buChar char="•"/>
            </a:pPr>
            <a:r>
              <a:rPr lang="en-US" altLang="en-US" dirty="0"/>
              <a:t>In 1215 the </a:t>
            </a:r>
            <a:r>
              <a:rPr lang="en-US" altLang="en-US" b="1" dirty="0">
                <a:solidFill>
                  <a:srgbClr val="FF0000"/>
                </a:solidFill>
              </a:rPr>
              <a:t>Magna Carta</a:t>
            </a:r>
            <a:r>
              <a:rPr lang="en-US" altLang="en-US" dirty="0"/>
              <a:t> protected an English </a:t>
            </a:r>
            <a:r>
              <a:rPr lang="en-US" altLang="en-US" dirty="0">
                <a:solidFill>
                  <a:srgbClr val="0033CC"/>
                </a:solidFill>
              </a:rPr>
              <a:t>citizen’s right</a:t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dirty="0">
                <a:solidFill>
                  <a:srgbClr val="0033CC"/>
                </a:solidFill>
              </a:rPr>
              <a:t>to a trial by jury</a:t>
            </a:r>
            <a:r>
              <a:rPr lang="en-US" altLang="en-US" dirty="0"/>
              <a:t>.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914400" y="1647832"/>
            <a:ext cx="7391400" cy="7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ctr" eaLnBrk="1" hangingPunct="1"/>
            <a:r>
              <a:rPr lang="en-US" altLang="en-US" b="1" dirty="0"/>
              <a:t>The colonists brought democratic</a:t>
            </a:r>
          </a:p>
          <a:p>
            <a:pPr algn="ctr" eaLnBrk="1" hangingPunct="1"/>
            <a:r>
              <a:rPr lang="en-US" altLang="en-US" b="1" dirty="0"/>
              <a:t>ideals from England.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876800" y="3124202"/>
            <a:ext cx="3581400" cy="23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marL="292100" indent="-2921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2100"/>
              </a:spcAft>
              <a:buFont typeface="Verdana" pitchFamily="1" charset="0"/>
              <a:buChar char="•"/>
            </a:pPr>
            <a:r>
              <a:rPr lang="en-US" altLang="en-US" dirty="0"/>
              <a:t>In 1688 the </a:t>
            </a:r>
            <a:r>
              <a:rPr lang="en-US" altLang="en-US" b="1" dirty="0">
                <a:solidFill>
                  <a:srgbClr val="FF0000"/>
                </a:solidFill>
              </a:rPr>
              <a:t>English Bill of Rights</a:t>
            </a:r>
            <a:r>
              <a:rPr lang="en-US" altLang="en-US" dirty="0"/>
              <a:t> listed </a:t>
            </a:r>
            <a:r>
              <a:rPr lang="en-US" altLang="en-US" dirty="0">
                <a:solidFill>
                  <a:srgbClr val="0033CC"/>
                </a:solidFill>
              </a:rPr>
              <a:t>freedoms </a:t>
            </a:r>
            <a:r>
              <a:rPr lang="en-US" altLang="en-US" dirty="0" smtClean="0">
                <a:solidFill>
                  <a:srgbClr val="0033CC"/>
                </a:solidFill>
              </a:rPr>
              <a:t>that the </a:t>
            </a:r>
            <a:r>
              <a:rPr lang="en-US" altLang="en-US" dirty="0">
                <a:solidFill>
                  <a:srgbClr val="0033CC"/>
                </a:solidFill>
              </a:rPr>
              <a:t>government</a:t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dirty="0">
                <a:solidFill>
                  <a:srgbClr val="0033CC"/>
                </a:solidFill>
              </a:rPr>
              <a:t>promised to</a:t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dirty="0">
                <a:solidFill>
                  <a:srgbClr val="0033CC"/>
                </a:solidFill>
              </a:rPr>
              <a:t>protect</a:t>
            </a:r>
            <a:r>
              <a:rPr lang="en-US" altLang="en-US" dirty="0"/>
              <a:t>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385439"/>
            <a:ext cx="9144000" cy="734306"/>
          </a:xfrm>
          <a:prstGeom prst="rect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latin typeface="Rockwell Extra Bold" panose="02060903040505020403" pitchFamily="18" charset="0"/>
              </a:rPr>
              <a:t>The English Bill of Rights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161310"/>
            <a:ext cx="4707080" cy="46966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Rockwell" panose="02060603020205020403" pitchFamily="18" charset="0"/>
              </a:rPr>
              <a:t>Signed in 1689, the English Bill of Rights further limited governmental power and protected rights. Included in the document: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Rockwell" panose="02060603020205020403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Rockwell" panose="02060603020205020403" pitchFamily="18" charset="0"/>
              </a:rPr>
              <a:t>No laws could be suspended unless Parliament approved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  <a:latin typeface="Rockwell" panose="02060603020205020403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Rockwell" panose="02060603020205020403" pitchFamily="18" charset="0"/>
              </a:rPr>
              <a:t>No taxes without Parliament’s approval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  <a:latin typeface="Rockwell" panose="02060603020205020403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Rockwell" panose="02060603020205020403" pitchFamily="18" charset="0"/>
              </a:rPr>
              <a:t>Trial by Jury, Freedom of Speech, No Cruel Punishments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Rockwell" panose="02060603020205020403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Rockwell" panose="02060603020205020403" pitchFamily="18" charset="0"/>
              </a:rPr>
              <a:t>Free Elections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4831777" y="2230566"/>
            <a:ext cx="2182088" cy="1524016"/>
          </a:xfrm>
          <a:prstGeom prst="wedgeRoundRectCallout">
            <a:avLst>
              <a:gd name="adj1" fmla="val 80267"/>
              <a:gd name="adj2" fmla="val 30129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Rockwell Extra Bold" panose="02060903040505020403" pitchFamily="18" charset="0"/>
              </a:rPr>
              <a:t>Ugh, my power is totally limited!!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95" y="2310955"/>
            <a:ext cx="1946206" cy="4397429"/>
          </a:xfrm>
          <a:prstGeom prst="rect">
            <a:avLst/>
          </a:prstGeom>
        </p:spPr>
      </p:pic>
      <p:pic>
        <p:nvPicPr>
          <p:cNvPr id="2050" name="Picture 2" descr="Image result for english bill of righ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91" y="3865418"/>
            <a:ext cx="1504304" cy="29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Parchment2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30" y="1143000"/>
            <a:ext cx="39147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29"/>
          <p:cNvSpPr txBox="1">
            <a:spLocks noChangeArrowheads="1"/>
          </p:cNvSpPr>
          <p:nvPr/>
        </p:nvSpPr>
        <p:spPr bwMode="auto">
          <a:xfrm>
            <a:off x="5410200" y="1524011"/>
            <a:ext cx="3886200" cy="33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341313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80000"/>
              </a:spcAft>
            </a:pPr>
            <a:r>
              <a:rPr lang="en-US" altLang="en-US" dirty="0">
                <a:solidFill>
                  <a:srgbClr val="0033CC"/>
                </a:solidFill>
              </a:rPr>
              <a:t>John Locke applied reason to government and politics.</a:t>
            </a:r>
          </a:p>
          <a:p>
            <a:pPr lvl="1" eaLnBrk="1" hangingPunct="1">
              <a:lnSpc>
                <a:spcPct val="110000"/>
              </a:lnSpc>
              <a:spcAft>
                <a:spcPct val="80000"/>
              </a:spcAft>
            </a:pPr>
            <a:r>
              <a:rPr lang="en-US" altLang="en-US" dirty="0"/>
              <a:t>During the 1700s</a:t>
            </a:r>
            <a:br>
              <a:rPr lang="en-US" altLang="en-US" dirty="0"/>
            </a:br>
            <a:r>
              <a:rPr lang="en-US" altLang="en-US" dirty="0"/>
              <a:t>the philosophy of</a:t>
            </a:r>
            <a:br>
              <a:rPr lang="en-US" altLang="en-US" dirty="0"/>
            </a:br>
            <a:r>
              <a:rPr lang="en-US" altLang="en-US" dirty="0"/>
              <a:t>the Enlightenment circulated in</a:t>
            </a:r>
            <a:br>
              <a:rPr lang="en-US" altLang="en-US" dirty="0"/>
            </a:br>
            <a:r>
              <a:rPr lang="en-US" altLang="en-US" dirty="0"/>
              <a:t>the colonies.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379663" y="1949451"/>
            <a:ext cx="2667000" cy="23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80000"/>
              </a:spcAft>
            </a:pPr>
            <a:r>
              <a:rPr lang="en-US" altLang="en-US" b="1" dirty="0">
                <a:solidFill>
                  <a:srgbClr val="FF0000"/>
                </a:solidFill>
              </a:rPr>
              <a:t>Enlightenment</a:t>
            </a:r>
            <a:r>
              <a:rPr lang="en-US" altLang="en-US" b="1" dirty="0"/>
              <a:t> philosophers believed all problems could</a:t>
            </a:r>
            <a:br>
              <a:rPr lang="en-US" altLang="en-US" b="1" dirty="0"/>
            </a:br>
            <a:r>
              <a:rPr lang="en-US" altLang="en-US" b="1" dirty="0"/>
              <a:t>be solved by reasoning.</a:t>
            </a:r>
            <a:r>
              <a:rPr lang="en-US" alt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733800"/>
            <a:ext cx="2359123" cy="3124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733800"/>
            <a:ext cx="2359123" cy="3124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3810000"/>
            <a:ext cx="2540000" cy="3048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3581400"/>
            <a:ext cx="2654798" cy="3276600"/>
          </a:xfrm>
          <a:prstGeom prst="rect">
            <a:avLst/>
          </a:prstGeom>
          <a:effectLst>
            <a:glow rad="165100">
              <a:srgbClr val="FFFF00">
                <a:alpha val="5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86200"/>
            <a:ext cx="2971800" cy="29718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958" y="4031070"/>
            <a:ext cx="2292442" cy="282693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Cloud 9"/>
          <p:cNvSpPr/>
          <p:nvPr/>
        </p:nvSpPr>
        <p:spPr>
          <a:xfrm>
            <a:off x="381000" y="533400"/>
            <a:ext cx="8610600" cy="3124200"/>
          </a:xfrm>
          <a:prstGeom prst="cloud">
            <a:avLst/>
          </a:prstGeom>
          <a:solidFill>
            <a:schemeClr val="lt1">
              <a:alpha val="45000"/>
            </a:schemeClr>
          </a:solidFill>
          <a:effectLst>
            <a:outerShdw blurRad="50800" dist="38100" dir="81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  <a:t>The Enlightenment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lumMod val="95000"/>
                    <a:lumOff val="5000"/>
                    <a:alpha val="75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obe Caslon Pro Bold"/>
              <a:cs typeface="Adobe Caslon Pro Bold"/>
            </a:endParaRPr>
          </a:p>
        </p:txBody>
      </p:sp>
      <p:sp>
        <p:nvSpPr>
          <p:cNvPr id="12" name="Right Arrow 11"/>
          <p:cNvSpPr/>
          <p:nvPr/>
        </p:nvSpPr>
        <p:spPr>
          <a:xfrm rot="18230785">
            <a:off x="1087865" y="3339357"/>
            <a:ext cx="762000" cy="4572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6036791">
            <a:off x="2456223" y="3210820"/>
            <a:ext cx="762000" cy="457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7669100">
            <a:off x="3904024" y="3287019"/>
            <a:ext cx="762000" cy="457200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4580020">
            <a:off x="5405853" y="3338855"/>
            <a:ext cx="762000" cy="4572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5201345">
            <a:off x="6996970" y="3351937"/>
            <a:ext cx="1288554" cy="4572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6477000"/>
            <a:ext cx="1295400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Locke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76400" y="6477000"/>
            <a:ext cx="1524000" cy="381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Montesquieu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2800" y="6463192"/>
            <a:ext cx="1524000" cy="381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kern="0" dirty="0">
                <a:solidFill>
                  <a:prstClr val="black"/>
                </a:solidFill>
                <a:latin typeface=""/>
              </a:rPr>
              <a:t>Rousseau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0" y="6477000"/>
            <a:ext cx="1524000" cy="381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Voltaire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39000" y="6477000"/>
            <a:ext cx="15240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prstClr val="white"/>
                </a:solidFill>
              </a:rPr>
              <a:t>Beccaria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9495" name="Rectangle 21"/>
          <p:cNvSpPr>
            <a:spLocks noChangeArrowheads="1"/>
          </p:cNvSpPr>
          <p:nvPr/>
        </p:nvSpPr>
        <p:spPr bwMode="auto">
          <a:xfrm>
            <a:off x="1295400" y="1143000"/>
            <a:ext cx="6324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charset="0"/>
                <a:ea typeface="ＭＳ Ｐゴシック" charset="0"/>
              </a:rPr>
              <a:t>The Enlightenment was an intellectual revolution from the late 1700s to early 1800s in Europe &amp; America</a:t>
            </a:r>
          </a:p>
        </p:txBody>
      </p:sp>
    </p:spTree>
    <p:extLst>
      <p:ext uri="{BB962C8B-B14F-4D97-AF65-F5344CB8AC3E}">
        <p14:creationId xmlns:p14="http://schemas.microsoft.com/office/powerpoint/2010/main" val="26952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914400" y="1371618"/>
            <a:ext cx="7850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r>
              <a:rPr lang="en-US" altLang="en-US" sz="2400" b="1" u="sng"/>
              <a:t>Terms and People </a:t>
            </a:r>
          </a:p>
        </p:txBody>
      </p:sp>
      <p:sp>
        <p:nvSpPr>
          <p:cNvPr id="5123" name="Rectangle 13"/>
          <p:cNvSpPr>
            <a:spLocks noChangeArrowheads="1"/>
          </p:cNvSpPr>
          <p:nvPr/>
        </p:nvSpPr>
        <p:spPr bwMode="auto">
          <a:xfrm>
            <a:off x="990601" y="1981210"/>
            <a:ext cx="7620000" cy="55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marL="2286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>
                <a:solidFill>
                  <a:srgbClr val="FF0000"/>
                </a:solidFill>
              </a:rPr>
              <a:t>House of Burgesses</a:t>
            </a:r>
            <a:r>
              <a:rPr lang="en-US" altLang="en-US"/>
              <a:t> − elected Virginia legislature, begun in Jamestown in 1619 </a:t>
            </a:r>
          </a:p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>
                <a:solidFill>
                  <a:srgbClr val="FF0000"/>
                </a:solidFill>
              </a:rPr>
              <a:t>Mayflower Compact</a:t>
            </a:r>
            <a:r>
              <a:rPr lang="en-US" altLang="en-US"/>
              <a:t> − provided a framework for self-government at Plymouth in 1620</a:t>
            </a:r>
          </a:p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>
                <a:solidFill>
                  <a:srgbClr val="FF0000"/>
                </a:solidFill>
              </a:rPr>
              <a:t>Magna Carta</a:t>
            </a:r>
            <a:r>
              <a:rPr lang="en-US" altLang="en-US"/>
              <a:t> − 1215 document signed by King John that limited the power of the English monarch </a:t>
            </a:r>
          </a:p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>
                <a:solidFill>
                  <a:srgbClr val="FF0000"/>
                </a:solidFill>
              </a:rPr>
              <a:t>English Bill of Rights</a:t>
            </a:r>
            <a:r>
              <a:rPr lang="en-US" altLang="en-US"/>
              <a:t> − 1688 document signed by King William and Queen Mary that listed freedoms of Englishmen</a:t>
            </a:r>
            <a:endParaRPr lang="en-US" altLang="en-US">
              <a:solidFill>
                <a:srgbClr val="FF0000"/>
              </a:solidFill>
            </a:endParaRPr>
          </a:p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endParaRPr lang="en-US" altLang="en-US"/>
          </a:p>
          <a:p>
            <a:pPr eaLnBrk="1" hangingPunct="1">
              <a:spcAft>
                <a:spcPct val="50000"/>
              </a:spcAft>
            </a:pPr>
            <a:endParaRPr lang="en-US" altLang="en-US">
              <a:latin typeface="Helvetica" pitchFamily="1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  <a:ex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  <a:t>Why was the Enlightenment an </a:t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</a:b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  <a:t>“Intellectual Revolution”? 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75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obe Caslon Pro Bold"/>
              <a:cs typeface="Adobe Caslon Pro Bold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1524000"/>
            <a:ext cx="5316538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600200"/>
            <a:ext cx="3810000" cy="4525963"/>
          </a:xfrm>
        </p:spPr>
        <p:txBody>
          <a:bodyPr/>
          <a:lstStyle/>
          <a:p>
            <a:pPr marL="0" lvl="1" indent="0">
              <a:buFontTx/>
              <a:buNone/>
              <a:defRPr/>
            </a:pPr>
            <a:r>
              <a:rPr lang="en-US" sz="2400" dirty="0" smtClean="0"/>
              <a:t>Age of Reason</a:t>
            </a:r>
          </a:p>
          <a:p>
            <a:pPr marL="342900" lvl="1" indent="-342900">
              <a:buFontTx/>
              <a:buChar char="•"/>
              <a:defRPr/>
            </a:pPr>
            <a:r>
              <a:rPr lang="en-US" sz="2400" dirty="0" smtClean="0"/>
              <a:t>It challenged traditional authority</a:t>
            </a:r>
          </a:p>
          <a:p>
            <a:pPr marL="342900" lvl="1" indent="-342900">
              <a:buFontTx/>
              <a:buChar char="•"/>
              <a:defRPr/>
            </a:pPr>
            <a:r>
              <a:rPr lang="en-US" sz="2400" dirty="0" smtClean="0"/>
              <a:t>Encouraged individualism &amp; the ability to think for yourself </a:t>
            </a:r>
          </a:p>
          <a:p>
            <a:pPr>
              <a:defRPr/>
            </a:pPr>
            <a:r>
              <a:rPr lang="en-US" sz="2400" dirty="0" smtClean="0">
                <a:cs typeface="+mn-cs"/>
              </a:rPr>
              <a:t>It proved man’s ability to reason &amp; thus discover for himself truths</a:t>
            </a:r>
          </a:p>
          <a:p>
            <a:pPr>
              <a:defRPr/>
            </a:pPr>
            <a:r>
              <a:rPr lang="en-US" sz="2400" dirty="0" smtClean="0">
                <a:cs typeface="+mn-cs"/>
              </a:rPr>
              <a:t>Peoples liberties should be protected by law</a:t>
            </a:r>
          </a:p>
          <a:p>
            <a:pPr>
              <a:defRPr/>
            </a:pPr>
            <a:endParaRPr lang="en-US" sz="24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AutoShape 6"/>
          <p:cNvSpPr>
            <a:spLocks noChangeArrowheads="1"/>
          </p:cNvSpPr>
          <p:nvPr/>
        </p:nvSpPr>
        <p:spPr bwMode="auto">
          <a:xfrm rot="10792560" flipH="1">
            <a:off x="1058874" y="1674836"/>
            <a:ext cx="6942137" cy="2744787"/>
          </a:xfrm>
          <a:prstGeom prst="upArrowCallout">
            <a:avLst>
              <a:gd name="adj1" fmla="val 31451"/>
              <a:gd name="adj2" fmla="val 26744"/>
              <a:gd name="adj3" fmla="val 24014"/>
              <a:gd name="adj4" fmla="val 53014"/>
            </a:avLst>
          </a:prstGeom>
          <a:gradFill rotWithShape="1">
            <a:gsLst>
              <a:gs pos="0">
                <a:srgbClr val="CDCDFF">
                  <a:alpha val="62000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rgbClr val="ADC793">
                <a:alpha val="46001"/>
              </a:srgbClr>
            </a:outerShdw>
          </a:effectLst>
        </p:spPr>
        <p:txBody>
          <a:bodyPr wrap="none" lIns="91397" tIns="45699" rIns="91397" bIns="45699" anchor="ctr"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8066" name="Text Box 129"/>
          <p:cNvSpPr txBox="1">
            <a:spLocks noChangeArrowheads="1"/>
          </p:cNvSpPr>
          <p:nvPr/>
        </p:nvSpPr>
        <p:spPr bwMode="auto">
          <a:xfrm>
            <a:off x="1787525" y="4724402"/>
            <a:ext cx="5562600" cy="18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40000"/>
              </a:spcAft>
            </a:pPr>
            <a:r>
              <a:rPr lang="en-US" altLang="en-US" dirty="0"/>
              <a:t>This led to greater tolerance of religious differences. </a:t>
            </a:r>
            <a:endParaRPr lang="en-US" altLang="en-US" dirty="0" smtClean="0"/>
          </a:p>
          <a:p>
            <a:pPr algn="ctr" eaLnBrk="1" hangingPunct="1">
              <a:lnSpc>
                <a:spcPct val="110000"/>
              </a:lnSpc>
              <a:spcAft>
                <a:spcPct val="40000"/>
              </a:spcAft>
            </a:pPr>
            <a:r>
              <a:rPr lang="en-GB" altLang="en-US" sz="3200" dirty="0" smtClean="0">
                <a:latin typeface="Tw Cen MT Condensed Extra Bold" panose="020B0803020000000004" pitchFamily="34" charset="0"/>
              </a:rPr>
              <a:t>“Come one, come all!!!”</a:t>
            </a:r>
            <a:endParaRPr lang="en-US" altLang="en-US" sz="3200" dirty="0">
              <a:latin typeface="Tw Cen MT Condensed Extra Bold" panose="020B0803020000000004" pitchFamily="34" charset="0"/>
            </a:endParaRPr>
          </a:p>
          <a:p>
            <a:pPr eaLnBrk="1" hangingPunct="1">
              <a:lnSpc>
                <a:spcPct val="30000"/>
              </a:lnSpc>
              <a:spcAft>
                <a:spcPct val="40000"/>
              </a:spcAft>
            </a:pPr>
            <a:endParaRPr lang="en-US" altLang="en-US" dirty="0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6283326" y="2243155"/>
            <a:ext cx="184644" cy="4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09600" y="1830405"/>
            <a:ext cx="7962900" cy="110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ctr" eaLnBrk="1" hangingPunct="1">
              <a:spcAft>
                <a:spcPts val="2100"/>
              </a:spcAft>
            </a:pPr>
            <a:r>
              <a:rPr lang="en-US" altLang="en-US" b="1" dirty="0"/>
              <a:t>In the 1740s, the</a:t>
            </a:r>
            <a:r>
              <a:rPr lang="en-US" altLang="en-US" b="1" dirty="0">
                <a:solidFill>
                  <a:srgbClr val="FF0000"/>
                </a:solidFill>
              </a:rPr>
              <a:t> Great Awakening</a:t>
            </a:r>
            <a:r>
              <a:rPr lang="en-US" altLang="en-US" b="1" dirty="0"/>
              <a:t>,</a:t>
            </a:r>
            <a:r>
              <a:rPr lang="en-US" altLang="en-US" dirty="0"/>
              <a:t> </a:t>
            </a:r>
            <a:r>
              <a:rPr lang="en-US" altLang="en-US" b="1" dirty="0"/>
              <a:t>an evangelical movement, began a</a:t>
            </a:r>
            <a:br>
              <a:rPr lang="en-US" altLang="en-US" b="1" dirty="0"/>
            </a:br>
            <a:r>
              <a:rPr lang="en-US" altLang="en-US" b="1" dirty="0"/>
              <a:t>religious revival in the colonies.</a:t>
            </a:r>
          </a:p>
        </p:txBody>
      </p:sp>
      <p:pic>
        <p:nvPicPr>
          <p:cNvPr id="88071" name="Picture 7" descr="hsus_ch03_s2_white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81" y="3733800"/>
            <a:ext cx="23971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0"/>
            <a:ext cx="6154738" cy="3124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 smtClean="0"/>
              <a:t>The Great Awakening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10000"/>
            <a:ext cx="8381999" cy="198120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80000"/>
              </a:lnSpc>
              <a:defRPr/>
            </a:pPr>
            <a:r>
              <a:rPr lang="en-US" sz="16000" b="1" dirty="0" smtClean="0"/>
              <a:t>	</a:t>
            </a:r>
            <a:r>
              <a:rPr lang="en-US" sz="16000" b="1" dirty="0" smtClean="0">
                <a:solidFill>
                  <a:schemeClr val="tx1"/>
                </a:solidFill>
              </a:rPr>
              <a:t>“Come one, come all!”</a:t>
            </a:r>
          </a:p>
          <a:p>
            <a:pPr eaLnBrk="1" fontAlgn="auto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en-US" sz="9600" dirty="0" smtClean="0">
                <a:solidFill>
                  <a:schemeClr val="tx1"/>
                </a:solidFill>
              </a:rPr>
              <a:t>Which ideas do this </a:t>
            </a:r>
            <a:r>
              <a:rPr lang="en-US" sz="9600" dirty="0" smtClean="0">
                <a:solidFill>
                  <a:schemeClr val="tx1"/>
                </a:solidFill>
              </a:rPr>
              <a:t>quote call attention to</a:t>
            </a:r>
            <a:r>
              <a:rPr lang="en-US" sz="9600" dirty="0" smtClean="0">
                <a:solidFill>
                  <a:schemeClr val="tx1"/>
                </a:solidFill>
              </a:rPr>
              <a:t>?</a:t>
            </a:r>
          </a:p>
          <a:p>
            <a:pPr eaLnBrk="1" fontAlgn="auto" hangingPunct="1">
              <a:lnSpc>
                <a:spcPct val="80000"/>
              </a:lnSpc>
              <a:defRPr/>
            </a:pPr>
            <a:endParaRPr lang="en-US" sz="9600" dirty="0" smtClean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defRPr/>
            </a:pPr>
            <a:r>
              <a:rPr lang="en-US" sz="9600" dirty="0" smtClean="0">
                <a:solidFill>
                  <a:schemeClr val="tx1"/>
                </a:solidFill>
              </a:rPr>
              <a:t>Acceptance </a:t>
            </a:r>
            <a:r>
              <a:rPr lang="en-US" sz="9600" dirty="0" smtClean="0">
                <a:solidFill>
                  <a:schemeClr val="tx1"/>
                </a:solidFill>
              </a:rPr>
              <a:t>and tolerance.  These ideas will lead to </a:t>
            </a:r>
            <a:r>
              <a:rPr lang="en-US" sz="9600" dirty="0" smtClean="0">
                <a:solidFill>
                  <a:schemeClr val="tx1"/>
                </a:solidFill>
              </a:rPr>
              <a:t>increased colonist unity</a:t>
            </a:r>
            <a:r>
              <a:rPr lang="en-US" sz="9600" dirty="0" smtClean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lnSpc>
                <a:spcPct val="80000"/>
              </a:lnSpc>
              <a:defRPr/>
            </a:pPr>
            <a:endParaRPr lang="en-US" dirty="0" smtClean="0"/>
          </a:p>
          <a:p>
            <a:pPr eaLnBrk="1" fontAlgn="auto" hangingPunct="1">
              <a:lnSpc>
                <a:spcPct val="80000"/>
              </a:lnSpc>
              <a:defRPr/>
            </a:pPr>
            <a:endParaRPr lang="en-US" dirty="0" smtClean="0"/>
          </a:p>
        </p:txBody>
      </p:sp>
      <p:pic>
        <p:nvPicPr>
          <p:cNvPr id="12292" name="Picture 9" descr="crosswithsunri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c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9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What is the Great Awakening?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6554788" cy="3767138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tx1"/>
                </a:solidFill>
              </a:rPr>
              <a:t>Time in the</a:t>
            </a:r>
            <a:r>
              <a:rPr lang="en-US" altLang="en-US" sz="2800" b="1" dirty="0">
                <a:solidFill>
                  <a:srgbClr val="FF0000"/>
                </a:solidFill>
              </a:rPr>
              <a:t> 1730-1740’</a:t>
            </a:r>
            <a:r>
              <a:rPr lang="en-US" altLang="en-US" sz="2800" dirty="0" smtClean="0">
                <a:solidFill>
                  <a:schemeClr val="tx1"/>
                </a:solidFill>
              </a:rPr>
              <a:t>s of widespread religious passion in the colonies and a time of increased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religious toleration </a:t>
            </a:r>
            <a:r>
              <a:rPr lang="en-US" altLang="en-US" sz="2800" dirty="0" smtClean="0">
                <a:solidFill>
                  <a:schemeClr val="tx1"/>
                </a:solidFill>
              </a:rPr>
              <a:t>and a feeling of </a:t>
            </a:r>
            <a:r>
              <a:rPr lang="en-US" altLang="en-US" sz="2800" b="1" dirty="0">
                <a:solidFill>
                  <a:srgbClr val="FF0000"/>
                </a:solidFill>
              </a:rPr>
              <a:t>community.</a:t>
            </a:r>
          </a:p>
        </p:txBody>
      </p:sp>
      <p:pic>
        <p:nvPicPr>
          <p:cNvPr id="23556" name="Picture 5" descr="White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373white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4675"/>
            <a:ext cx="28194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c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0"/>
            <a:ext cx="15319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213"/>
            <a:ext cx="8229600" cy="712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Happened?  Big Ideas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638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Period of intense religious emotions in the colonies from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1730-1740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(a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few decades prior to the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American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Revolution)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</a:t>
            </a:r>
            <a:endParaRPr lang="en-US" sz="2800" dirty="0" smtClean="0">
              <a:solidFill>
                <a:schemeClr val="tx1"/>
              </a:solidFill>
              <a:latin typeface="Calibri" panose="020F0502020204030204" pitchFamily="34" charset="0"/>
              <a:cs typeface="Aharoni" panose="02010803020104030203" pitchFamily="2" charset="-79"/>
            </a:endParaRP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Meetings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held wherever a group could be gathered, all were welcome showing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tolerance and equality.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Created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a sense of 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unification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(coming together/community) 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Old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ideas were challenged and discussed regarding moral choices, and absolute right or absolute wrong.  This was  an increase in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individuality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 and </a:t>
            </a:r>
            <a:r>
              <a:rPr lang="en-US" sz="2800" u="sng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thinking for oneself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3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2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AutoShape 6"/>
          <p:cNvSpPr>
            <a:spLocks noChangeArrowheads="1"/>
          </p:cNvSpPr>
          <p:nvPr/>
        </p:nvSpPr>
        <p:spPr bwMode="auto">
          <a:xfrm rot="10792560" flipH="1">
            <a:off x="1058874" y="1674836"/>
            <a:ext cx="6942137" cy="2744787"/>
          </a:xfrm>
          <a:prstGeom prst="upArrowCallout">
            <a:avLst>
              <a:gd name="adj1" fmla="val 31451"/>
              <a:gd name="adj2" fmla="val 26744"/>
              <a:gd name="adj3" fmla="val 24014"/>
              <a:gd name="adj4" fmla="val 53014"/>
            </a:avLst>
          </a:prstGeom>
          <a:gradFill rotWithShape="1">
            <a:gsLst>
              <a:gs pos="0">
                <a:srgbClr val="CDCDFF">
                  <a:alpha val="62000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rgbClr val="ADC793">
                <a:alpha val="46001"/>
              </a:srgbClr>
            </a:outerShdw>
          </a:effectLst>
        </p:spPr>
        <p:txBody>
          <a:bodyPr wrap="none" lIns="91397" tIns="45699" rIns="91397" bIns="45699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8066" name="Text Box 129"/>
          <p:cNvSpPr txBox="1">
            <a:spLocks noChangeArrowheads="1"/>
          </p:cNvSpPr>
          <p:nvPr/>
        </p:nvSpPr>
        <p:spPr bwMode="auto">
          <a:xfrm>
            <a:off x="256823" y="4432778"/>
            <a:ext cx="8915399" cy="171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Aharoni" panose="02010803020104030203" pitchFamily="2" charset="-79"/>
              </a:rPr>
              <a:t>The Enlightenment </a:t>
            </a:r>
            <a:r>
              <a:rPr lang="en-US" sz="2400" dirty="0" smtClean="0">
                <a:latin typeface="Calibri" panose="020F0502020204030204" pitchFamily="34" charset="0"/>
                <a:cs typeface="Aharoni" panose="02010803020104030203" pitchFamily="2" charset="-79"/>
              </a:rPr>
              <a:t> and the Great </a:t>
            </a:r>
            <a:r>
              <a:rPr lang="en-US" sz="2400" dirty="0">
                <a:latin typeface="Calibri" panose="020F0502020204030204" pitchFamily="34" charset="0"/>
                <a:cs typeface="Aharoni" panose="02010803020104030203" pitchFamily="2" charset="-79"/>
              </a:rPr>
              <a:t>Awakening </a:t>
            </a:r>
            <a:r>
              <a:rPr lang="en-US" sz="2400" dirty="0" smtClean="0">
                <a:latin typeface="Calibri" panose="020F0502020204030204" pitchFamily="34" charset="0"/>
                <a:cs typeface="Aharoni" panose="02010803020104030203" pitchFamily="2" charset="-79"/>
              </a:rPr>
              <a:t>shaped </a:t>
            </a:r>
            <a:r>
              <a:rPr lang="en-US" sz="2400" dirty="0">
                <a:latin typeface="Calibri" panose="020F0502020204030204" pitchFamily="34" charset="0"/>
                <a:cs typeface="Aharoni" panose="02010803020104030203" pitchFamily="2" charset="-79"/>
              </a:rPr>
              <a:t>American culture by opening the minds </a:t>
            </a:r>
            <a:r>
              <a:rPr lang="en-US" sz="2400" u="sng" dirty="0">
                <a:latin typeface="Calibri" panose="020F0502020204030204" pitchFamily="34" charset="0"/>
                <a:cs typeface="Aharoni" panose="02010803020104030203" pitchFamily="2" charset="-79"/>
              </a:rPr>
              <a:t>to the idea of independence </a:t>
            </a:r>
            <a:r>
              <a:rPr lang="en-US" sz="2400" dirty="0">
                <a:latin typeface="Calibri" panose="020F0502020204030204" pitchFamily="34" charset="0"/>
                <a:cs typeface="Aharoni" panose="02010803020104030203" pitchFamily="2" charset="-79"/>
              </a:rPr>
              <a:t>which helped lead to Revolutionary ideas against England.</a:t>
            </a:r>
          </a:p>
          <a:p>
            <a:pPr eaLnBrk="1" hangingPunct="1">
              <a:lnSpc>
                <a:spcPct val="30000"/>
              </a:lnSpc>
              <a:spcAft>
                <a:spcPct val="4000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6283326" y="2243155"/>
            <a:ext cx="184644" cy="43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09600" y="1676400"/>
            <a:ext cx="7962900" cy="132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algn="ctr" eaLnBrk="1" hangingPunct="1">
              <a:spcAft>
                <a:spcPts val="2100"/>
              </a:spcAft>
            </a:pPr>
            <a:r>
              <a:rPr lang="en-US" altLang="en-US" sz="4000" b="1" dirty="0" smtClean="0">
                <a:solidFill>
                  <a:srgbClr val="000000"/>
                </a:solidFill>
              </a:rPr>
              <a:t>This section’s Big Takeaway</a:t>
            </a:r>
            <a:endParaRPr lang="en-US" alt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914400" y="1371618"/>
            <a:ext cx="7850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/>
            <a:r>
              <a:rPr lang="en-US" altLang="en-US" sz="2400" b="1" u="sng"/>
              <a:t>Terms and People</a:t>
            </a:r>
            <a:r>
              <a:rPr lang="en-US" altLang="en-US" sz="2400" b="1"/>
              <a:t> </a:t>
            </a:r>
            <a:r>
              <a:rPr lang="en-US" altLang="en-US" sz="1800"/>
              <a:t>(continued)</a:t>
            </a:r>
            <a:r>
              <a:rPr lang="en-US" altLang="en-US" sz="2400" b="1" u="sng"/>
              <a:t> </a:t>
            </a:r>
          </a:p>
        </p:txBody>
      </p:sp>
      <p:sp>
        <p:nvSpPr>
          <p:cNvPr id="6147" name="Rectangle 13"/>
          <p:cNvSpPr>
            <a:spLocks noChangeArrowheads="1"/>
          </p:cNvSpPr>
          <p:nvPr/>
        </p:nvSpPr>
        <p:spPr bwMode="auto">
          <a:xfrm>
            <a:off x="914400" y="1981216"/>
            <a:ext cx="7620000" cy="25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marL="2286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Enlightenment</a:t>
            </a:r>
            <a:r>
              <a:rPr lang="en-US" altLang="en-US" dirty="0"/>
              <a:t> − 18</a:t>
            </a:r>
            <a:r>
              <a:rPr lang="en-US" altLang="en-US" baseline="30000" dirty="0"/>
              <a:t>th</a:t>
            </a:r>
            <a:r>
              <a:rPr lang="en-US" altLang="en-US" dirty="0"/>
              <a:t> century European intellectual movement; stated that all problems could be solved by human reasoning </a:t>
            </a:r>
          </a:p>
          <a:p>
            <a:pPr eaLnBrk="1" hangingPunct="1">
              <a:lnSpc>
                <a:spcPct val="110000"/>
              </a:lnSpc>
              <a:spcAft>
                <a:spcPct val="60000"/>
              </a:spcAft>
              <a:buSzPct val="80000"/>
              <a:buFontTx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Great Awakening</a:t>
            </a:r>
            <a:r>
              <a:rPr lang="en-US" altLang="en-US" dirty="0"/>
              <a:t> − 1740s evangelical movement that led to the birth of new churches in the </a:t>
            </a:r>
            <a:r>
              <a:rPr lang="en-US" altLang="en-US" dirty="0" smtClean="0"/>
              <a:t>colonies</a:t>
            </a:r>
            <a:endParaRPr lang="en-US" altLang="en-US" dirty="0">
              <a:latin typeface="Helvetica" pitchFamily="1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ChangeArrowheads="1"/>
          </p:cNvSpPr>
          <p:nvPr/>
        </p:nvSpPr>
        <p:spPr bwMode="auto">
          <a:xfrm>
            <a:off x="1295400" y="1595440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r>
              <a:rPr lang="en-US" altLang="en-US" sz="2400" b="1" dirty="0"/>
              <a:t>What important ideas and major events led to the American Revolution?</a:t>
            </a:r>
          </a:p>
        </p:txBody>
      </p:sp>
      <p:sp>
        <p:nvSpPr>
          <p:cNvPr id="19459" name="Rectangle 12"/>
          <p:cNvSpPr>
            <a:spLocks noChangeArrowheads="1"/>
          </p:cNvSpPr>
          <p:nvPr/>
        </p:nvSpPr>
        <p:spPr bwMode="auto">
          <a:xfrm>
            <a:off x="1295400" y="2667009"/>
            <a:ext cx="7086600" cy="26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en-US" dirty="0"/>
              <a:t>European nations explored and established colonies in the Americas. </a:t>
            </a:r>
          </a:p>
          <a:p>
            <a:pPr>
              <a:lnSpc>
                <a:spcPct val="110000"/>
              </a:lnSpc>
            </a:pPr>
            <a:endParaRPr lang="en-US" altLang="en-US" dirty="0"/>
          </a:p>
          <a:p>
            <a:pPr>
              <a:lnSpc>
                <a:spcPct val="110000"/>
              </a:lnSpc>
            </a:pPr>
            <a:endParaRPr lang="en-US" altLang="en-US" dirty="0"/>
          </a:p>
          <a:p>
            <a:pPr>
              <a:lnSpc>
                <a:spcPct val="110000"/>
              </a:lnSpc>
            </a:pPr>
            <a:r>
              <a:rPr lang="en-US" altLang="en-US" dirty="0"/>
              <a:t>England established </a:t>
            </a:r>
            <a:r>
              <a:rPr lang="en-US" altLang="en-US" dirty="0">
                <a:solidFill>
                  <a:srgbClr val="333399"/>
                </a:solidFill>
              </a:rPr>
              <a:t>13 colonies that later became the United States of America.</a:t>
            </a:r>
            <a:r>
              <a:rPr lang="en-US" altLang="en-US" dirty="0"/>
              <a:t> </a:t>
            </a:r>
            <a:endParaRPr lang="en-US" altLang="en-US" b="1" dirty="0"/>
          </a:p>
          <a:p>
            <a:endParaRPr lang="en-US" altLang="en-US" b="1" dirty="0"/>
          </a:p>
        </p:txBody>
      </p:sp>
      <p:pic>
        <p:nvPicPr>
          <p:cNvPr id="7172" name="Picture 15" descr="hsuS09_EQ_logo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0" y="1649427"/>
            <a:ext cx="5302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ChangeArrowheads="1"/>
          </p:cNvSpPr>
          <p:nvPr/>
        </p:nvSpPr>
        <p:spPr bwMode="auto">
          <a:xfrm>
            <a:off x="838200" y="1447819"/>
            <a:ext cx="4114800" cy="15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2100"/>
              </a:spcAft>
            </a:pPr>
            <a:r>
              <a:rPr lang="en-US" altLang="en-US" b="1" dirty="0"/>
              <a:t>Spain, France, and England all established major colonies in the Americas.</a:t>
            </a:r>
            <a:endParaRPr lang="en-US" altLang="en-US" b="1" dirty="0">
              <a:latin typeface="Helvetica" pitchFamily="1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14400" y="3352814"/>
            <a:ext cx="3581400" cy="222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2100"/>
              </a:spcAft>
            </a:pPr>
            <a:r>
              <a:rPr lang="en-US" altLang="en-US" dirty="0"/>
              <a:t>Spain gained wealth from Mexico and South </a:t>
            </a:r>
            <a:br>
              <a:rPr lang="en-US" altLang="en-US" dirty="0"/>
            </a:br>
            <a:r>
              <a:rPr lang="en-US" altLang="en-US" dirty="0"/>
              <a:t>and Central America.</a:t>
            </a:r>
          </a:p>
          <a:p>
            <a:pPr eaLnBrk="1" hangingPunct="1">
              <a:lnSpc>
                <a:spcPct val="110000"/>
              </a:lnSpc>
              <a:spcAft>
                <a:spcPts val="2100"/>
              </a:spcAft>
            </a:pPr>
            <a:r>
              <a:rPr lang="en-US" altLang="en-US" dirty="0"/>
              <a:t>French traders traded for furs in Nova Scotia.</a:t>
            </a:r>
          </a:p>
        </p:txBody>
      </p:sp>
      <p:pic>
        <p:nvPicPr>
          <p:cNvPr id="8196" name="Picture 6" descr="hsus_mod_ch01_s2_NAmap17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1" y="1447814"/>
            <a:ext cx="3373438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 rot="5400000" flipH="1">
            <a:off x="1295400" y="2133602"/>
            <a:ext cx="3200400" cy="3810000"/>
          </a:xfrm>
          <a:prstGeom prst="upArrowCallout">
            <a:avLst>
              <a:gd name="adj1" fmla="val 13417"/>
              <a:gd name="adj2" fmla="val 12500"/>
              <a:gd name="adj3" fmla="val 16959"/>
              <a:gd name="adj4" fmla="val 73338"/>
            </a:avLst>
          </a:prstGeom>
          <a:gradFill rotWithShape="1">
            <a:gsLst>
              <a:gs pos="0">
                <a:srgbClr val="FFC000">
                  <a:alpha val="50000"/>
                </a:srgbClr>
              </a:gs>
              <a:gs pos="100000">
                <a:schemeClr val="bg1"/>
              </a:gs>
            </a:gsLst>
            <a:lin ang="135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rgbClr val="ADC793">
                <a:alpha val="46001"/>
              </a:srgbClr>
            </a:outerShdw>
          </a:effectLst>
        </p:spPr>
        <p:txBody>
          <a:bodyPr rot="10800000" vert="eaVert" wrap="none" lIns="91397" tIns="45699" rIns="91397" bIns="45699" anchor="ctr"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9219" name="Text Box 129"/>
          <p:cNvSpPr txBox="1">
            <a:spLocks noChangeArrowheads="1"/>
          </p:cNvSpPr>
          <p:nvPr/>
        </p:nvSpPr>
        <p:spPr bwMode="auto">
          <a:xfrm>
            <a:off x="914400" y="1295416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/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>
              <a:spcAft>
                <a:spcPts val="2100"/>
              </a:spcAft>
            </a:pPr>
            <a:r>
              <a:rPr lang="en-US" altLang="en-US" b="1" dirty="0"/>
              <a:t>England established a string of colonies along the east coast of North America.</a:t>
            </a:r>
            <a:endParaRPr lang="en-US" altLang="en-US" dirty="0"/>
          </a:p>
        </p:txBody>
      </p:sp>
      <p:sp>
        <p:nvSpPr>
          <p:cNvPr id="9220" name="Text Box 18"/>
          <p:cNvSpPr txBox="1">
            <a:spLocks noChangeArrowheads="1"/>
          </p:cNvSpPr>
          <p:nvPr/>
        </p:nvSpPr>
        <p:spPr bwMode="auto">
          <a:xfrm>
            <a:off x="1219200" y="3124201"/>
            <a:ext cx="2438400" cy="17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1" hangingPunct="1">
              <a:spcAft>
                <a:spcPts val="2100"/>
              </a:spcAft>
            </a:pPr>
            <a:r>
              <a:rPr lang="en-US" altLang="en-US" dirty="0"/>
              <a:t>In 1607, </a:t>
            </a:r>
            <a:r>
              <a:rPr lang="en-US" altLang="en-US" dirty="0">
                <a:solidFill>
                  <a:srgbClr val="0033CC"/>
                </a:solidFill>
              </a:rPr>
              <a:t>Jamestown</a:t>
            </a:r>
            <a:r>
              <a:rPr lang="en-US" altLang="en-US" dirty="0"/>
              <a:t> was founded on Chesapeake Bay.</a:t>
            </a:r>
          </a:p>
        </p:txBody>
      </p:sp>
      <p:sp>
        <p:nvSpPr>
          <p:cNvPr id="9221" name="Text Box 19"/>
          <p:cNvSpPr txBox="1">
            <a:spLocks noChangeArrowheads="1"/>
          </p:cNvSpPr>
          <p:nvPr/>
        </p:nvSpPr>
        <p:spPr bwMode="auto">
          <a:xfrm>
            <a:off x="4800600" y="2286011"/>
            <a:ext cx="3505200" cy="340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marL="342900" indent="-3429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1pPr>
            <a:lvl2pPr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lvl="1" eaLnBrk="1" hangingPunct="1">
              <a:spcAft>
                <a:spcPts val="2100"/>
              </a:spcAft>
            </a:pPr>
            <a:r>
              <a:rPr lang="en-US" altLang="en-US" dirty="0"/>
              <a:t>Despite Indian attacks, disease, and starvation, </a:t>
            </a:r>
            <a:r>
              <a:rPr lang="en-US" altLang="en-US" dirty="0">
                <a:solidFill>
                  <a:srgbClr val="0033CC"/>
                </a:solidFill>
              </a:rPr>
              <a:t>the colony grew, raising tobacco for export</a:t>
            </a:r>
            <a:r>
              <a:rPr lang="en-US" altLang="en-US" dirty="0"/>
              <a:t>.</a:t>
            </a:r>
          </a:p>
          <a:p>
            <a:pPr lvl="1" eaLnBrk="1" hangingPunct="1">
              <a:spcAft>
                <a:spcPts val="2100"/>
              </a:spcAft>
            </a:pPr>
            <a:r>
              <a:rPr lang="en-US" altLang="en-US" dirty="0"/>
              <a:t>Planters established the </a:t>
            </a:r>
            <a:r>
              <a:rPr lang="en-US" altLang="en-US" b="1" dirty="0">
                <a:solidFill>
                  <a:srgbClr val="FF0000"/>
                </a:solidFill>
              </a:rPr>
              <a:t>House of Burgesses</a:t>
            </a:r>
            <a:r>
              <a:rPr lang="en-US" altLang="en-US" dirty="0"/>
              <a:t> as an elected legislature.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www.latinamericanstudies.org/united-states/Jamestown-fort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" y="28222"/>
            <a:ext cx="8529638" cy="2000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33800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82" y="5867400"/>
            <a:ext cx="5700713" cy="571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glow rad="101600">
              <a:schemeClr val="bg1">
                <a:lumMod val="75000"/>
                <a:lumOff val="2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1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6256000" cy="9144000"/>
          </a:xfrm>
        </p:grpSpPr>
        <p:pic>
          <p:nvPicPr>
            <p:cNvPr id="30725" name="Picture 7" descr="http://i.telegraph.co.uk/multimedia/archive/01955/james1_1955516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65142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7" descr="http://i.telegraph.co.uk/multimedia/archive/01955/james1_1955516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633200" y="0"/>
              <a:ext cx="4622800" cy="9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95" y="171450"/>
            <a:ext cx="4329113" cy="971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200526" y="1485900"/>
            <a:ext cx="4529138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1988" tIns="31988" rIns="31988" bIns="31988" anchor="ctr"/>
          <a:lstStyle/>
          <a:p>
            <a:pPr marL="567809" indent="-463844">
              <a:spcBef>
                <a:spcPts val="2205"/>
              </a:spcBef>
              <a:buSzPct val="137000"/>
              <a:buBlip>
                <a:blip r:embed="rId5"/>
              </a:buBlip>
              <a:defRPr/>
            </a:pPr>
            <a:r>
              <a:rPr lang="en-US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Granted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a charter to the Virginia Company in 1606 to settle &amp; </a:t>
            </a:r>
            <a:r>
              <a:rPr lang="en-US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“civilize”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America </a:t>
            </a:r>
          </a:p>
          <a:p>
            <a:pPr marL="567809" indent="-463844">
              <a:spcBef>
                <a:spcPts val="2205"/>
              </a:spcBef>
              <a:buSzPct val="137000"/>
              <a:buBlip>
                <a:blip r:embed="rId5"/>
              </a:buBlip>
              <a:defRPr/>
            </a:pPr>
            <a:r>
              <a:rPr lang="en-US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Wanted </a:t>
            </a: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Old newspaper font" charset="0"/>
                <a:cs typeface="Old newspaper font" charset="0"/>
                <a:sym typeface="Old newspaper font" charset="0"/>
              </a:rPr>
              <a:t>to prevent Spanish advancements in the New World &amp; find a Northern passage to Asia</a:t>
            </a:r>
          </a:p>
        </p:txBody>
      </p:sp>
    </p:spTree>
    <p:extLst>
      <p:ext uri="{BB962C8B-B14F-4D97-AF65-F5344CB8AC3E}">
        <p14:creationId xmlns:p14="http://schemas.microsoft.com/office/powerpoint/2010/main" val="37563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Conten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rt">
  <a:themeElements>
    <a:clrScheme name="Sta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90909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9439</TotalTime>
  <Words>918</Words>
  <Application>Microsoft Office PowerPoint</Application>
  <PresentationFormat>On-screen Show (4:3)</PresentationFormat>
  <Paragraphs>126</Paragraphs>
  <Slides>37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Content</vt:lpstr>
      <vt:lpstr>Start</vt:lpstr>
      <vt:lpstr>Title &amp; Subtitle</vt:lpstr>
      <vt:lpstr>Title &amp; Bullets</vt:lpstr>
      <vt:lpstr>2_Title &amp; Bullets</vt:lpstr>
      <vt:lpstr>1_Title &amp; Subtitle</vt:lpstr>
      <vt:lpstr>3_Title &amp; Bullets</vt:lpstr>
      <vt:lpstr>Office Theme</vt:lpstr>
      <vt:lpstr>1_Office Theme</vt:lpstr>
      <vt:lpstr>2_Office Theme</vt:lpstr>
      <vt:lpstr>3_Office Theme</vt:lpstr>
      <vt:lpstr>Default Design</vt:lpstr>
      <vt:lpstr>1_Default Design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Enlightenment</vt:lpstr>
      <vt:lpstr>Why was the Enlightenment an  “Intellectual Revolution”? </vt:lpstr>
      <vt:lpstr>PowerPoint Presentation</vt:lpstr>
      <vt:lpstr>PowerPoint Presentation</vt:lpstr>
      <vt:lpstr>PowerPoint Presentation</vt:lpstr>
      <vt:lpstr>The Great Awakening</vt:lpstr>
      <vt:lpstr>What is the Great Awakening?</vt:lpstr>
      <vt:lpstr>What Happened?  Big Ideas</vt:lpstr>
      <vt:lpstr>PowerPoint Presentation</vt:lpstr>
    </vt:vector>
  </TitlesOfParts>
  <Company>Pearson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PresentationExpress</dc:title>
  <dc:creator>Helene Avraham</dc:creator>
  <dc:description>12/18: MD: Deleted copyedit notes</dc:description>
  <cp:lastModifiedBy>Alison Mc Lin</cp:lastModifiedBy>
  <cp:revision>299</cp:revision>
  <cp:lastPrinted>2008-05-21T18:42:16Z</cp:lastPrinted>
  <dcterms:created xsi:type="dcterms:W3CDTF">2008-06-11T20:35:12Z</dcterms:created>
  <dcterms:modified xsi:type="dcterms:W3CDTF">2018-08-23T15:55:23Z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