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heme/themeOverride1.xml" ContentType="application/vnd.openxmlformats-officedocument.themeOverr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0" r:id="rId1"/>
    <p:sldMasterId id="2147483720" r:id="rId2"/>
  </p:sldMasterIdLst>
  <p:notesMasterIdLst>
    <p:notesMasterId r:id="rId50"/>
  </p:notesMasterIdLst>
  <p:sldIdLst>
    <p:sldId id="324" r:id="rId3"/>
    <p:sldId id="317" r:id="rId4"/>
    <p:sldId id="318" r:id="rId5"/>
    <p:sldId id="316" r:id="rId6"/>
    <p:sldId id="300" r:id="rId7"/>
    <p:sldId id="301" r:id="rId8"/>
    <p:sldId id="259" r:id="rId9"/>
    <p:sldId id="319" r:id="rId10"/>
    <p:sldId id="302" r:id="rId11"/>
    <p:sldId id="329" r:id="rId12"/>
    <p:sldId id="298" r:id="rId13"/>
    <p:sldId id="269" r:id="rId14"/>
    <p:sldId id="260" r:id="rId15"/>
    <p:sldId id="303" r:id="rId16"/>
    <p:sldId id="311" r:id="rId17"/>
    <p:sldId id="305" r:id="rId18"/>
    <p:sldId id="330" r:id="rId19"/>
    <p:sldId id="331" r:id="rId20"/>
    <p:sldId id="320" r:id="rId21"/>
    <p:sldId id="321" r:id="rId22"/>
    <p:sldId id="257" r:id="rId23"/>
    <p:sldId id="263" r:id="rId24"/>
    <p:sldId id="335" r:id="rId25"/>
    <p:sldId id="312" r:id="rId26"/>
    <p:sldId id="308" r:id="rId27"/>
    <p:sldId id="322" r:id="rId28"/>
    <p:sldId id="280" r:id="rId29"/>
    <p:sldId id="332" r:id="rId30"/>
    <p:sldId id="333" r:id="rId31"/>
    <p:sldId id="279" r:id="rId32"/>
    <p:sldId id="304" r:id="rId33"/>
    <p:sldId id="261" r:id="rId34"/>
    <p:sldId id="262" r:id="rId35"/>
    <p:sldId id="267" r:id="rId36"/>
    <p:sldId id="307" r:id="rId37"/>
    <p:sldId id="276" r:id="rId38"/>
    <p:sldId id="334" r:id="rId39"/>
    <p:sldId id="313" r:id="rId40"/>
    <p:sldId id="272" r:id="rId41"/>
    <p:sldId id="270" r:id="rId42"/>
    <p:sldId id="281" r:id="rId43"/>
    <p:sldId id="278" r:id="rId44"/>
    <p:sldId id="273" r:id="rId45"/>
    <p:sldId id="314" r:id="rId46"/>
    <p:sldId id="328" r:id="rId47"/>
    <p:sldId id="325" r:id="rId48"/>
    <p:sldId id="326" r:id="rId49"/>
  </p:sldIdLst>
  <p:sldSz cx="9144000" cy="6858000" type="screen4x3"/>
  <p:notesSz cx="6858000" cy="9144000"/>
  <p:embeddedFontLst>
    <p:embeddedFont>
      <p:font typeface="Aharoni" panose="02010803020104030203" pitchFamily="2" charset="-79"/>
      <p:bold r:id="rId51"/>
    </p:embeddedFon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Wingdings 3" panose="05040102010807070707" pitchFamily="18" charset="2"/>
      <p:regular r:id="rId56"/>
    </p:embeddedFont>
    <p:embeddedFont>
      <p:font typeface="Calibri Light" panose="020F0302020204030204" pitchFamily="34" charset="0"/>
      <p:regular r:id="rId57"/>
      <p:italic r:id="rId58"/>
    </p:embeddedFont>
    <p:embeddedFont>
      <p:font typeface="Brush Flair" pitchFamily="2" charset="0"/>
      <p:regular r:id="rId59"/>
    </p:embeddedFont>
    <p:embeddedFont>
      <p:font typeface="Century Gothic" panose="020B0502020202020204" pitchFamily="34" charset="0"/>
      <p:regular r:id="rId60"/>
      <p:bold r:id="rId61"/>
      <p:italic r:id="rId62"/>
      <p:boldItalic r:id="rId63"/>
    </p:embeddedFont>
    <p:embeddedFont>
      <p:font typeface="Times" panose="02020603050405020304" pitchFamily="18" charset="0"/>
      <p:regular r:id="rId64"/>
      <p:bold r:id="rId65"/>
      <p:italic r:id="rId66"/>
      <p:boldItalic r:id="rId67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6600"/>
    <a:srgbClr val="FFFF00"/>
    <a:srgbClr val="FF9933"/>
    <a:srgbClr val="00FFFF"/>
    <a:srgbClr val="66CCFF"/>
    <a:srgbClr val="0000FF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70" autoAdjust="0"/>
    <p:restoredTop sz="92250" autoAdjust="0"/>
  </p:normalViewPr>
  <p:slideViewPr>
    <p:cSldViewPr>
      <p:cViewPr>
        <p:scale>
          <a:sx n="105" d="100"/>
          <a:sy n="105" d="100"/>
        </p:scale>
        <p:origin x="-534" y="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63" Type="http://schemas.openxmlformats.org/officeDocument/2006/relationships/font" Target="fonts/font13.fntdata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openxmlformats.org/officeDocument/2006/relationships/font" Target="fonts/font1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7.fntdata"/><Relationship Id="rId61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font" Target="fonts/font1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6.fntdata"/><Relationship Id="rId64" Type="http://schemas.openxmlformats.org/officeDocument/2006/relationships/font" Target="fonts/font14.fntdata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1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9.fntdata"/><Relationship Id="rId67" Type="http://schemas.openxmlformats.org/officeDocument/2006/relationships/font" Target="fonts/font17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4.fntdata"/><Relationship Id="rId62" Type="http://schemas.openxmlformats.org/officeDocument/2006/relationships/font" Target="fonts/font12.fntdata"/><Relationship Id="rId7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61D7FD-4630-46F1-9B80-02EDBBF31336}" type="doc">
      <dgm:prSet loTypeId="urn:microsoft.com/office/officeart/2005/8/layout/chevron1" loCatId="process" qsTypeId="urn:microsoft.com/office/officeart/2005/8/quickstyle/simple1" qsCatId="simple" csTypeId="urn:microsoft.com/office/officeart/2005/8/colors/colorful5" csCatId="colorful" phldr="1"/>
      <dgm:spPr/>
    </dgm:pt>
    <dgm:pt modelId="{0E1E2F92-1EBB-4051-9421-BEAE861A568B}">
      <dgm:prSet phldrT="[Text]" custT="1"/>
      <dgm:spPr/>
      <dgm:t>
        <a:bodyPr/>
        <a:lstStyle/>
        <a:p>
          <a:pPr eaLnBrk="1" hangingPunct="1">
            <a:lnSpc>
              <a:spcPct val="80000"/>
            </a:lnSpc>
            <a:buFontTx/>
            <a:buNone/>
          </a:pPr>
          <a:endParaRPr lang="en-US" altLang="en-US" sz="1800" b="1" u="sng" dirty="0" smtClean="0"/>
        </a:p>
        <a:p>
          <a:pPr eaLnBrk="1" hangingPunct="1">
            <a:lnSpc>
              <a:spcPct val="80000"/>
            </a:lnSpc>
          </a:pPr>
          <a:r>
            <a:rPr lang="en-US" altLang="en-US" sz="1800" b="1" dirty="0" smtClean="0"/>
            <a:t>Congress had no power to tax</a:t>
          </a:r>
        </a:p>
        <a:p>
          <a:endParaRPr lang="en-US" dirty="0"/>
        </a:p>
      </dgm:t>
    </dgm:pt>
    <dgm:pt modelId="{4FBF4D37-02AD-4D0B-9124-CC8F90B30198}" type="parTrans" cxnId="{92A90034-D00E-41BB-8F0C-2B4D5C2D9CE9}">
      <dgm:prSet/>
      <dgm:spPr/>
      <dgm:t>
        <a:bodyPr/>
        <a:lstStyle/>
        <a:p>
          <a:endParaRPr lang="en-US"/>
        </a:p>
      </dgm:t>
    </dgm:pt>
    <dgm:pt modelId="{8A4B474C-BCC7-4B2E-B97E-47D71405D505}" type="sibTrans" cxnId="{92A90034-D00E-41BB-8F0C-2B4D5C2D9CE9}">
      <dgm:prSet/>
      <dgm:spPr/>
      <dgm:t>
        <a:bodyPr/>
        <a:lstStyle/>
        <a:p>
          <a:endParaRPr lang="en-US"/>
        </a:p>
      </dgm:t>
    </dgm:pt>
    <dgm:pt modelId="{4B316EA8-73AF-4599-AA4A-E30A25E47B86}" type="pres">
      <dgm:prSet presAssocID="{8D61D7FD-4630-46F1-9B80-02EDBBF31336}" presName="Name0" presStyleCnt="0">
        <dgm:presLayoutVars>
          <dgm:dir/>
          <dgm:animLvl val="lvl"/>
          <dgm:resizeHandles val="exact"/>
        </dgm:presLayoutVars>
      </dgm:prSet>
      <dgm:spPr/>
    </dgm:pt>
    <dgm:pt modelId="{1ED00B2D-A698-4A3C-8089-4DEF6A8AFF6D}" type="pres">
      <dgm:prSet presAssocID="{0E1E2F92-1EBB-4051-9421-BEAE861A568B}" presName="parTxOnly" presStyleLbl="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5668B77-BA54-44C9-826F-1A040973E72E}" type="presOf" srcId="{0E1E2F92-1EBB-4051-9421-BEAE861A568B}" destId="{1ED00B2D-A698-4A3C-8089-4DEF6A8AFF6D}" srcOrd="0" destOrd="0" presId="urn:microsoft.com/office/officeart/2005/8/layout/chevron1"/>
    <dgm:cxn modelId="{CCEE1660-9D0B-451B-B1A7-41595221DC5D}" type="presOf" srcId="{8D61D7FD-4630-46F1-9B80-02EDBBF31336}" destId="{4B316EA8-73AF-4599-AA4A-E30A25E47B86}" srcOrd="0" destOrd="0" presId="urn:microsoft.com/office/officeart/2005/8/layout/chevron1"/>
    <dgm:cxn modelId="{92A90034-D00E-41BB-8F0C-2B4D5C2D9CE9}" srcId="{8D61D7FD-4630-46F1-9B80-02EDBBF31336}" destId="{0E1E2F92-1EBB-4051-9421-BEAE861A568B}" srcOrd="0" destOrd="0" parTransId="{4FBF4D37-02AD-4D0B-9124-CC8F90B30198}" sibTransId="{8A4B474C-BCC7-4B2E-B97E-47D71405D505}"/>
    <dgm:cxn modelId="{05573AB4-5D68-4114-87C2-364064CE8B24}" type="presParOf" srcId="{4B316EA8-73AF-4599-AA4A-E30A25E47B86}" destId="{1ED00B2D-A698-4A3C-8089-4DEF6A8AFF6D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D61D7FD-4630-46F1-9B80-02EDBBF31336}" type="doc">
      <dgm:prSet loTypeId="urn:microsoft.com/office/officeart/2005/8/layout/chevron1" loCatId="process" qsTypeId="urn:microsoft.com/office/officeart/2005/8/quickstyle/simple1" qsCatId="simple" csTypeId="urn:microsoft.com/office/officeart/2005/8/colors/colorful5" csCatId="colorful" phldr="1"/>
      <dgm:spPr/>
    </dgm:pt>
    <dgm:pt modelId="{0E1E2F92-1EBB-4051-9421-BEAE861A568B}">
      <dgm:prSet phldrT="[Text]" custT="1"/>
      <dgm:spPr/>
      <dgm:t>
        <a:bodyPr/>
        <a:lstStyle/>
        <a:p>
          <a:pPr eaLnBrk="1" hangingPunct="1">
            <a:lnSpc>
              <a:spcPct val="80000"/>
            </a:lnSpc>
            <a:buFontTx/>
            <a:buNone/>
          </a:pPr>
          <a:endParaRPr lang="en-US" altLang="en-US" sz="1800" b="1" u="sng" dirty="0" smtClean="0"/>
        </a:p>
        <a:p>
          <a:pPr eaLnBrk="1" hangingPunct="1">
            <a:lnSpc>
              <a:spcPct val="80000"/>
            </a:lnSpc>
          </a:pPr>
          <a:r>
            <a:rPr lang="en-US" altLang="en-US" sz="1800" b="1" dirty="0" smtClean="0"/>
            <a:t>Congress had no power to enforce treaties</a:t>
          </a:r>
        </a:p>
        <a:p>
          <a:endParaRPr lang="en-US" dirty="0"/>
        </a:p>
      </dgm:t>
    </dgm:pt>
    <dgm:pt modelId="{4FBF4D37-02AD-4D0B-9124-CC8F90B30198}" type="parTrans" cxnId="{92A90034-D00E-41BB-8F0C-2B4D5C2D9CE9}">
      <dgm:prSet/>
      <dgm:spPr/>
      <dgm:t>
        <a:bodyPr/>
        <a:lstStyle/>
        <a:p>
          <a:endParaRPr lang="en-US"/>
        </a:p>
      </dgm:t>
    </dgm:pt>
    <dgm:pt modelId="{8A4B474C-BCC7-4B2E-B97E-47D71405D505}" type="sibTrans" cxnId="{92A90034-D00E-41BB-8F0C-2B4D5C2D9CE9}">
      <dgm:prSet/>
      <dgm:spPr/>
      <dgm:t>
        <a:bodyPr/>
        <a:lstStyle/>
        <a:p>
          <a:endParaRPr lang="en-US"/>
        </a:p>
      </dgm:t>
    </dgm:pt>
    <dgm:pt modelId="{4B316EA8-73AF-4599-AA4A-E30A25E47B86}" type="pres">
      <dgm:prSet presAssocID="{8D61D7FD-4630-46F1-9B80-02EDBBF31336}" presName="Name0" presStyleCnt="0">
        <dgm:presLayoutVars>
          <dgm:dir/>
          <dgm:animLvl val="lvl"/>
          <dgm:resizeHandles val="exact"/>
        </dgm:presLayoutVars>
      </dgm:prSet>
      <dgm:spPr/>
    </dgm:pt>
    <dgm:pt modelId="{1ED00B2D-A698-4A3C-8089-4DEF6A8AFF6D}" type="pres">
      <dgm:prSet presAssocID="{0E1E2F92-1EBB-4051-9421-BEAE861A568B}" presName="parTxOnly" presStyleLbl="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E66B21E-CD68-42FE-B102-5B0094D5EBAA}" type="presOf" srcId="{0E1E2F92-1EBB-4051-9421-BEAE861A568B}" destId="{1ED00B2D-A698-4A3C-8089-4DEF6A8AFF6D}" srcOrd="0" destOrd="0" presId="urn:microsoft.com/office/officeart/2005/8/layout/chevron1"/>
    <dgm:cxn modelId="{ACCD2770-FED1-40AF-A0B9-0C630430304A}" type="presOf" srcId="{8D61D7FD-4630-46F1-9B80-02EDBBF31336}" destId="{4B316EA8-73AF-4599-AA4A-E30A25E47B86}" srcOrd="0" destOrd="0" presId="urn:microsoft.com/office/officeart/2005/8/layout/chevron1"/>
    <dgm:cxn modelId="{92A90034-D00E-41BB-8F0C-2B4D5C2D9CE9}" srcId="{8D61D7FD-4630-46F1-9B80-02EDBBF31336}" destId="{0E1E2F92-1EBB-4051-9421-BEAE861A568B}" srcOrd="0" destOrd="0" parTransId="{4FBF4D37-02AD-4D0B-9124-CC8F90B30198}" sibTransId="{8A4B474C-BCC7-4B2E-B97E-47D71405D505}"/>
    <dgm:cxn modelId="{ED8440AF-0121-4134-B98A-26E2D8158567}" type="presParOf" srcId="{4B316EA8-73AF-4599-AA4A-E30A25E47B86}" destId="{1ED00B2D-A698-4A3C-8089-4DEF6A8AFF6D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D61D7FD-4630-46F1-9B80-02EDBBF31336}" type="doc">
      <dgm:prSet loTypeId="urn:microsoft.com/office/officeart/2005/8/layout/chevron1" loCatId="process" qsTypeId="urn:microsoft.com/office/officeart/2005/8/quickstyle/simple1" qsCatId="simple" csTypeId="urn:microsoft.com/office/officeart/2005/8/colors/colorful5" csCatId="colorful" phldr="1"/>
      <dgm:spPr/>
    </dgm:pt>
    <dgm:pt modelId="{0E1E2F92-1EBB-4051-9421-BEAE861A568B}">
      <dgm:prSet phldrT="[Text]" custT="1"/>
      <dgm:spPr/>
      <dgm:t>
        <a:bodyPr/>
        <a:lstStyle/>
        <a:p>
          <a:pPr defTabSz="800100" eaLnBrk="1" hangingPunct="1">
            <a:lnSpc>
              <a:spcPct val="80000"/>
            </a:lnSpc>
            <a:spcBef>
              <a:spcPct val="0"/>
            </a:spcBef>
            <a:spcAft>
              <a:spcPct val="35000"/>
            </a:spcAft>
            <a:buFontTx/>
            <a:buNone/>
          </a:pPr>
          <a:endParaRPr lang="en-US" altLang="en-US" sz="1800" b="1" dirty="0" smtClean="0"/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en-US" sz="1800" b="1" dirty="0" smtClean="0"/>
            <a:t>Every state, despite size has one vote</a:t>
          </a:r>
        </a:p>
        <a:p>
          <a:pPr defTabSz="800100">
            <a:spcBef>
              <a:spcPct val="0"/>
            </a:spcBef>
            <a:spcAft>
              <a:spcPct val="35000"/>
            </a:spcAft>
          </a:pPr>
          <a:endParaRPr lang="en-US" dirty="0"/>
        </a:p>
      </dgm:t>
    </dgm:pt>
    <dgm:pt modelId="{4FBF4D37-02AD-4D0B-9124-CC8F90B30198}" type="parTrans" cxnId="{92A90034-D00E-41BB-8F0C-2B4D5C2D9CE9}">
      <dgm:prSet/>
      <dgm:spPr/>
      <dgm:t>
        <a:bodyPr/>
        <a:lstStyle/>
        <a:p>
          <a:endParaRPr lang="en-US"/>
        </a:p>
      </dgm:t>
    </dgm:pt>
    <dgm:pt modelId="{8A4B474C-BCC7-4B2E-B97E-47D71405D505}" type="sibTrans" cxnId="{92A90034-D00E-41BB-8F0C-2B4D5C2D9CE9}">
      <dgm:prSet/>
      <dgm:spPr/>
      <dgm:t>
        <a:bodyPr/>
        <a:lstStyle/>
        <a:p>
          <a:endParaRPr lang="en-US"/>
        </a:p>
      </dgm:t>
    </dgm:pt>
    <dgm:pt modelId="{4B316EA8-73AF-4599-AA4A-E30A25E47B86}" type="pres">
      <dgm:prSet presAssocID="{8D61D7FD-4630-46F1-9B80-02EDBBF31336}" presName="Name0" presStyleCnt="0">
        <dgm:presLayoutVars>
          <dgm:dir/>
          <dgm:animLvl val="lvl"/>
          <dgm:resizeHandles val="exact"/>
        </dgm:presLayoutVars>
      </dgm:prSet>
      <dgm:spPr/>
    </dgm:pt>
    <dgm:pt modelId="{1ED00B2D-A698-4A3C-8089-4DEF6A8AFF6D}" type="pres">
      <dgm:prSet presAssocID="{0E1E2F92-1EBB-4051-9421-BEAE861A568B}" presName="parTxOnly" presStyleLbl="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1E0868C-091D-424A-9B5F-822F95DDDBF2}" type="presOf" srcId="{0E1E2F92-1EBB-4051-9421-BEAE861A568B}" destId="{1ED00B2D-A698-4A3C-8089-4DEF6A8AFF6D}" srcOrd="0" destOrd="0" presId="urn:microsoft.com/office/officeart/2005/8/layout/chevron1"/>
    <dgm:cxn modelId="{92A90034-D00E-41BB-8F0C-2B4D5C2D9CE9}" srcId="{8D61D7FD-4630-46F1-9B80-02EDBBF31336}" destId="{0E1E2F92-1EBB-4051-9421-BEAE861A568B}" srcOrd="0" destOrd="0" parTransId="{4FBF4D37-02AD-4D0B-9124-CC8F90B30198}" sibTransId="{8A4B474C-BCC7-4B2E-B97E-47D71405D505}"/>
    <dgm:cxn modelId="{91DD3336-962B-4F85-92BB-753F02EE0E3A}" type="presOf" srcId="{8D61D7FD-4630-46F1-9B80-02EDBBF31336}" destId="{4B316EA8-73AF-4599-AA4A-E30A25E47B86}" srcOrd="0" destOrd="0" presId="urn:microsoft.com/office/officeart/2005/8/layout/chevron1"/>
    <dgm:cxn modelId="{ACA5A1AF-E792-42A9-8536-5DBB40F2D2F3}" type="presParOf" srcId="{4B316EA8-73AF-4599-AA4A-E30A25E47B86}" destId="{1ED00B2D-A698-4A3C-8089-4DEF6A8AFF6D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D61D7FD-4630-46F1-9B80-02EDBBF31336}" type="doc">
      <dgm:prSet loTypeId="urn:microsoft.com/office/officeart/2005/8/layout/chevron1" loCatId="process" qsTypeId="urn:microsoft.com/office/officeart/2005/8/quickstyle/simple1" qsCatId="simple" csTypeId="urn:microsoft.com/office/officeart/2005/8/colors/colorful5" csCatId="colorful" phldr="1"/>
      <dgm:spPr/>
    </dgm:pt>
    <dgm:pt modelId="{0E1E2F92-1EBB-4051-9421-BEAE861A568B}">
      <dgm:prSet phldrT="[Text]" custT="1"/>
      <dgm:spPr/>
      <dgm:t>
        <a:bodyPr/>
        <a:lstStyle/>
        <a:p>
          <a:pPr defTabSz="800100" eaLnBrk="1" hangingPunct="1">
            <a:lnSpc>
              <a:spcPct val="80000"/>
            </a:lnSpc>
            <a:spcBef>
              <a:spcPct val="0"/>
            </a:spcBef>
            <a:spcAft>
              <a:spcPct val="35000"/>
            </a:spcAft>
            <a:buFontTx/>
            <a:buNone/>
          </a:pPr>
          <a:endParaRPr lang="en-US" altLang="en-US" sz="1800" b="1" dirty="0" smtClean="0"/>
        </a:p>
        <a:p>
          <a:pPr marL="0" marR="0" indent="0" defTabSz="800100" eaLnBrk="1" fontAlgn="auto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en-US" altLang="en-US" sz="1800" b="1" dirty="0" smtClean="0"/>
            <a:t>Congress has no power to regulate commerce</a:t>
          </a:r>
        </a:p>
        <a:p>
          <a:pPr defTabSz="800100">
            <a:spcBef>
              <a:spcPct val="0"/>
            </a:spcBef>
            <a:spcAft>
              <a:spcPct val="35000"/>
            </a:spcAft>
          </a:pPr>
          <a:endParaRPr lang="en-US" dirty="0"/>
        </a:p>
      </dgm:t>
    </dgm:pt>
    <dgm:pt modelId="{4FBF4D37-02AD-4D0B-9124-CC8F90B30198}" type="parTrans" cxnId="{92A90034-D00E-41BB-8F0C-2B4D5C2D9CE9}">
      <dgm:prSet/>
      <dgm:spPr/>
      <dgm:t>
        <a:bodyPr/>
        <a:lstStyle/>
        <a:p>
          <a:endParaRPr lang="en-US"/>
        </a:p>
      </dgm:t>
    </dgm:pt>
    <dgm:pt modelId="{8A4B474C-BCC7-4B2E-B97E-47D71405D505}" type="sibTrans" cxnId="{92A90034-D00E-41BB-8F0C-2B4D5C2D9CE9}">
      <dgm:prSet/>
      <dgm:spPr/>
      <dgm:t>
        <a:bodyPr/>
        <a:lstStyle/>
        <a:p>
          <a:endParaRPr lang="en-US"/>
        </a:p>
      </dgm:t>
    </dgm:pt>
    <dgm:pt modelId="{4B316EA8-73AF-4599-AA4A-E30A25E47B86}" type="pres">
      <dgm:prSet presAssocID="{8D61D7FD-4630-46F1-9B80-02EDBBF31336}" presName="Name0" presStyleCnt="0">
        <dgm:presLayoutVars>
          <dgm:dir/>
          <dgm:animLvl val="lvl"/>
          <dgm:resizeHandles val="exact"/>
        </dgm:presLayoutVars>
      </dgm:prSet>
      <dgm:spPr/>
    </dgm:pt>
    <dgm:pt modelId="{1ED00B2D-A698-4A3C-8089-4DEF6A8AFF6D}" type="pres">
      <dgm:prSet presAssocID="{0E1E2F92-1EBB-4051-9421-BEAE861A568B}" presName="parTxOnly" presStyleLbl="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DCC4D7A-B19B-47C2-865C-ADB61E305B8F}" type="presOf" srcId="{0E1E2F92-1EBB-4051-9421-BEAE861A568B}" destId="{1ED00B2D-A698-4A3C-8089-4DEF6A8AFF6D}" srcOrd="0" destOrd="0" presId="urn:microsoft.com/office/officeart/2005/8/layout/chevron1"/>
    <dgm:cxn modelId="{92A90034-D00E-41BB-8F0C-2B4D5C2D9CE9}" srcId="{8D61D7FD-4630-46F1-9B80-02EDBBF31336}" destId="{0E1E2F92-1EBB-4051-9421-BEAE861A568B}" srcOrd="0" destOrd="0" parTransId="{4FBF4D37-02AD-4D0B-9124-CC8F90B30198}" sibTransId="{8A4B474C-BCC7-4B2E-B97E-47D71405D505}"/>
    <dgm:cxn modelId="{ACCB07D2-D72F-4215-B2ED-C90910F701DE}" type="presOf" srcId="{8D61D7FD-4630-46F1-9B80-02EDBBF31336}" destId="{4B316EA8-73AF-4599-AA4A-E30A25E47B86}" srcOrd="0" destOrd="0" presId="urn:microsoft.com/office/officeart/2005/8/layout/chevron1"/>
    <dgm:cxn modelId="{47BD9B63-1E3A-44BA-9515-1C22ACAC1E9A}" type="presParOf" srcId="{4B316EA8-73AF-4599-AA4A-E30A25E47B86}" destId="{1ED00B2D-A698-4A3C-8089-4DEF6A8AFF6D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D61D7FD-4630-46F1-9B80-02EDBBF31336}" type="doc">
      <dgm:prSet loTypeId="urn:microsoft.com/office/officeart/2005/8/layout/chevron1" loCatId="process" qsTypeId="urn:microsoft.com/office/officeart/2005/8/quickstyle/simple1" qsCatId="simple" csTypeId="urn:microsoft.com/office/officeart/2005/8/colors/colorful5" csCatId="colorful" phldr="1"/>
      <dgm:spPr/>
    </dgm:pt>
    <dgm:pt modelId="{0E1E2F92-1EBB-4051-9421-BEAE861A568B}">
      <dgm:prSet phldrT="[Text]" custT="1"/>
      <dgm:spPr/>
      <dgm:t>
        <a:bodyPr/>
        <a:lstStyle/>
        <a:p>
          <a:pPr defTabSz="800100" eaLnBrk="1" hangingPunct="1">
            <a:lnSpc>
              <a:spcPct val="8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en-US" altLang="en-US" sz="1800" b="1" dirty="0" smtClean="0"/>
            <a:t>\</a:t>
          </a:r>
        </a:p>
        <a:p>
          <a:pPr marL="0" marR="0" indent="0" defTabSz="800100" eaLnBrk="1" fontAlgn="auto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en-US" altLang="en-US" b="1" dirty="0" smtClean="0">
              <a:solidFill>
                <a:schemeClr val="bg1"/>
              </a:solidFill>
            </a:rPr>
            <a:t>Amendments requires unanimous vote of states</a:t>
          </a:r>
        </a:p>
        <a:p>
          <a:pPr defTabSz="800100">
            <a:spcBef>
              <a:spcPct val="0"/>
            </a:spcBef>
            <a:spcAft>
              <a:spcPct val="35000"/>
            </a:spcAft>
          </a:pPr>
          <a:endParaRPr lang="en-US" dirty="0"/>
        </a:p>
      </dgm:t>
    </dgm:pt>
    <dgm:pt modelId="{4FBF4D37-02AD-4D0B-9124-CC8F90B30198}" type="parTrans" cxnId="{92A90034-D00E-41BB-8F0C-2B4D5C2D9CE9}">
      <dgm:prSet/>
      <dgm:spPr/>
      <dgm:t>
        <a:bodyPr/>
        <a:lstStyle/>
        <a:p>
          <a:endParaRPr lang="en-US"/>
        </a:p>
      </dgm:t>
    </dgm:pt>
    <dgm:pt modelId="{8A4B474C-BCC7-4B2E-B97E-47D71405D505}" type="sibTrans" cxnId="{92A90034-D00E-41BB-8F0C-2B4D5C2D9CE9}">
      <dgm:prSet/>
      <dgm:spPr/>
      <dgm:t>
        <a:bodyPr/>
        <a:lstStyle/>
        <a:p>
          <a:endParaRPr lang="en-US"/>
        </a:p>
      </dgm:t>
    </dgm:pt>
    <dgm:pt modelId="{4B316EA8-73AF-4599-AA4A-E30A25E47B86}" type="pres">
      <dgm:prSet presAssocID="{8D61D7FD-4630-46F1-9B80-02EDBBF31336}" presName="Name0" presStyleCnt="0">
        <dgm:presLayoutVars>
          <dgm:dir/>
          <dgm:animLvl val="lvl"/>
          <dgm:resizeHandles val="exact"/>
        </dgm:presLayoutVars>
      </dgm:prSet>
      <dgm:spPr/>
    </dgm:pt>
    <dgm:pt modelId="{1ED00B2D-A698-4A3C-8089-4DEF6A8AFF6D}" type="pres">
      <dgm:prSet presAssocID="{0E1E2F92-1EBB-4051-9421-BEAE861A568B}" presName="parTxOnly" presStyleLbl="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2A90034-D00E-41BB-8F0C-2B4D5C2D9CE9}" srcId="{8D61D7FD-4630-46F1-9B80-02EDBBF31336}" destId="{0E1E2F92-1EBB-4051-9421-BEAE861A568B}" srcOrd="0" destOrd="0" parTransId="{4FBF4D37-02AD-4D0B-9124-CC8F90B30198}" sibTransId="{8A4B474C-BCC7-4B2E-B97E-47D71405D505}"/>
    <dgm:cxn modelId="{11FB1A12-EBF7-4070-9F42-2A753C830CEC}" type="presOf" srcId="{0E1E2F92-1EBB-4051-9421-BEAE861A568B}" destId="{1ED00B2D-A698-4A3C-8089-4DEF6A8AFF6D}" srcOrd="0" destOrd="0" presId="urn:microsoft.com/office/officeart/2005/8/layout/chevron1"/>
    <dgm:cxn modelId="{8C2482B1-A153-41A2-A884-85FEB279391F}" type="presOf" srcId="{8D61D7FD-4630-46F1-9B80-02EDBBF31336}" destId="{4B316EA8-73AF-4599-AA4A-E30A25E47B86}" srcOrd="0" destOrd="0" presId="urn:microsoft.com/office/officeart/2005/8/layout/chevron1"/>
    <dgm:cxn modelId="{A9FC1BBB-DEDA-406F-8C4F-D12341115BE1}" type="presParOf" srcId="{4B316EA8-73AF-4599-AA4A-E30A25E47B86}" destId="{1ED00B2D-A698-4A3C-8089-4DEF6A8AFF6D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D61D7FD-4630-46F1-9B80-02EDBBF31336}" type="doc">
      <dgm:prSet loTypeId="urn:microsoft.com/office/officeart/2005/8/layout/chevron1" loCatId="process" qsTypeId="urn:microsoft.com/office/officeart/2005/8/quickstyle/simple1" qsCatId="simple" csTypeId="urn:microsoft.com/office/officeart/2005/8/colors/colorful5" csCatId="colorful" phldr="1"/>
      <dgm:spPr/>
    </dgm:pt>
    <dgm:pt modelId="{0E1E2F92-1EBB-4051-9421-BEAE861A568B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pPr defTabSz="800100" eaLnBrk="1" hangingPunct="1">
            <a:lnSpc>
              <a:spcPct val="8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en-US" altLang="en-US" sz="1800" b="1" dirty="0" smtClean="0"/>
            <a:t>\</a:t>
          </a:r>
        </a:p>
        <a:p>
          <a:pPr marL="0" marR="0" indent="0" defTabSz="800100" eaLnBrk="1" fontAlgn="auto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en-US" altLang="en-US" b="1" dirty="0" smtClean="0">
              <a:solidFill>
                <a:schemeClr val="bg1"/>
              </a:solidFill>
            </a:rPr>
            <a:t>Difficult to adapt articles to changing needs</a:t>
          </a:r>
        </a:p>
        <a:p>
          <a:pPr defTabSz="800100">
            <a:spcBef>
              <a:spcPct val="0"/>
            </a:spcBef>
            <a:spcAft>
              <a:spcPct val="35000"/>
            </a:spcAft>
          </a:pPr>
          <a:endParaRPr lang="en-US" dirty="0"/>
        </a:p>
      </dgm:t>
    </dgm:pt>
    <dgm:pt modelId="{8A4B474C-BCC7-4B2E-B97E-47D71405D505}" type="sibTrans" cxnId="{92A90034-D00E-41BB-8F0C-2B4D5C2D9CE9}">
      <dgm:prSet/>
      <dgm:spPr/>
      <dgm:t>
        <a:bodyPr/>
        <a:lstStyle/>
        <a:p>
          <a:endParaRPr lang="en-US"/>
        </a:p>
      </dgm:t>
    </dgm:pt>
    <dgm:pt modelId="{4FBF4D37-02AD-4D0B-9124-CC8F90B30198}" type="parTrans" cxnId="{92A90034-D00E-41BB-8F0C-2B4D5C2D9CE9}">
      <dgm:prSet/>
      <dgm:spPr/>
      <dgm:t>
        <a:bodyPr/>
        <a:lstStyle/>
        <a:p>
          <a:endParaRPr lang="en-US"/>
        </a:p>
      </dgm:t>
    </dgm:pt>
    <dgm:pt modelId="{4B316EA8-73AF-4599-AA4A-E30A25E47B86}" type="pres">
      <dgm:prSet presAssocID="{8D61D7FD-4630-46F1-9B80-02EDBBF31336}" presName="Name0" presStyleCnt="0">
        <dgm:presLayoutVars>
          <dgm:dir/>
          <dgm:animLvl val="lvl"/>
          <dgm:resizeHandles val="exact"/>
        </dgm:presLayoutVars>
      </dgm:prSet>
      <dgm:spPr/>
    </dgm:pt>
    <dgm:pt modelId="{1ED00B2D-A698-4A3C-8089-4DEF6A8AFF6D}" type="pres">
      <dgm:prSet presAssocID="{0E1E2F92-1EBB-4051-9421-BEAE861A568B}" presName="parTxOnly" presStyleLbl="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C66569C-AAE6-4AED-A479-2C19BD8B05EF}" type="presOf" srcId="{0E1E2F92-1EBB-4051-9421-BEAE861A568B}" destId="{1ED00B2D-A698-4A3C-8089-4DEF6A8AFF6D}" srcOrd="0" destOrd="0" presId="urn:microsoft.com/office/officeart/2005/8/layout/chevron1"/>
    <dgm:cxn modelId="{74FE5F08-56D8-4F3A-BB1F-21C0303BB825}" type="presOf" srcId="{8D61D7FD-4630-46F1-9B80-02EDBBF31336}" destId="{4B316EA8-73AF-4599-AA4A-E30A25E47B86}" srcOrd="0" destOrd="0" presId="urn:microsoft.com/office/officeart/2005/8/layout/chevron1"/>
    <dgm:cxn modelId="{92A90034-D00E-41BB-8F0C-2B4D5C2D9CE9}" srcId="{8D61D7FD-4630-46F1-9B80-02EDBBF31336}" destId="{0E1E2F92-1EBB-4051-9421-BEAE861A568B}" srcOrd="0" destOrd="0" parTransId="{4FBF4D37-02AD-4D0B-9124-CC8F90B30198}" sibTransId="{8A4B474C-BCC7-4B2E-B97E-47D71405D505}"/>
    <dgm:cxn modelId="{7E544F4F-3500-4374-A79B-F2CA06B013C7}" type="presParOf" srcId="{4B316EA8-73AF-4599-AA4A-E30A25E47B86}" destId="{1ED00B2D-A698-4A3C-8089-4DEF6A8AFF6D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8A110BD-0444-4422-8373-AB723627BB34}" type="doc">
      <dgm:prSet loTypeId="urn:microsoft.com/office/officeart/2005/8/layout/cycle8" loCatId="cycle" qsTypeId="urn:microsoft.com/office/officeart/2005/8/quickstyle/3d4" qsCatId="3D" csTypeId="urn:microsoft.com/office/officeart/2005/8/colors/colorful5" csCatId="colorful" phldr="1"/>
      <dgm:spPr/>
    </dgm:pt>
    <dgm:pt modelId="{B77ACD82-FA54-4525-9F7F-0427ACD6C594}">
      <dgm:prSet phldrT="[Text]" custT="1"/>
      <dgm:spPr/>
      <dgm:t>
        <a:bodyPr/>
        <a:lstStyle/>
        <a:p>
          <a:r>
            <a:rPr lang="en-US" sz="2000" b="1" dirty="0" smtClean="0"/>
            <a:t>Popular </a:t>
          </a:r>
          <a:r>
            <a:rPr lang="en-US" sz="1800" b="1" dirty="0" smtClean="0"/>
            <a:t>Sovereignty</a:t>
          </a:r>
          <a:endParaRPr lang="en-US" sz="1800" b="1" dirty="0"/>
        </a:p>
      </dgm:t>
    </dgm:pt>
    <dgm:pt modelId="{FF58C2EB-AD34-4BCB-A7A0-4C90361F7D15}" type="parTrans" cxnId="{C6D89992-D7F3-4D86-943E-B4570BE6D376}">
      <dgm:prSet/>
      <dgm:spPr/>
      <dgm:t>
        <a:bodyPr/>
        <a:lstStyle/>
        <a:p>
          <a:endParaRPr lang="en-US"/>
        </a:p>
      </dgm:t>
    </dgm:pt>
    <dgm:pt modelId="{0176EA28-FD9F-48BF-A398-72C868D061CE}" type="sibTrans" cxnId="{C6D89992-D7F3-4D86-943E-B4570BE6D376}">
      <dgm:prSet/>
      <dgm:spPr/>
      <dgm:t>
        <a:bodyPr/>
        <a:lstStyle/>
        <a:p>
          <a:endParaRPr lang="en-US"/>
        </a:p>
      </dgm:t>
    </dgm:pt>
    <dgm:pt modelId="{A973B5C2-B422-4A06-A784-8B2C465E857F}">
      <dgm:prSet phldrT="[Text]" custT="1"/>
      <dgm:spPr/>
      <dgm:t>
        <a:bodyPr/>
        <a:lstStyle/>
        <a:p>
          <a:r>
            <a:rPr lang="en-US" sz="2000" b="1" smtClean="0"/>
            <a:t>Limited Gov’t</a:t>
          </a:r>
          <a:endParaRPr lang="en-US" sz="2000" b="1" dirty="0"/>
        </a:p>
      </dgm:t>
    </dgm:pt>
    <dgm:pt modelId="{E71CCC4B-F41A-4156-ACA4-18C3432232E4}" type="parTrans" cxnId="{6B7BFF09-8664-4155-8730-5CE9436DDE7C}">
      <dgm:prSet/>
      <dgm:spPr/>
      <dgm:t>
        <a:bodyPr/>
        <a:lstStyle/>
        <a:p>
          <a:endParaRPr lang="en-US"/>
        </a:p>
      </dgm:t>
    </dgm:pt>
    <dgm:pt modelId="{E61C9925-7CBD-42AC-8770-A74A0C5AD156}" type="sibTrans" cxnId="{6B7BFF09-8664-4155-8730-5CE9436DDE7C}">
      <dgm:prSet/>
      <dgm:spPr/>
      <dgm:t>
        <a:bodyPr/>
        <a:lstStyle/>
        <a:p>
          <a:endParaRPr lang="en-US"/>
        </a:p>
      </dgm:t>
    </dgm:pt>
    <dgm:pt modelId="{71FA6939-EAEE-4D8B-A78B-C45D3BB0D99A}">
      <dgm:prSet phldrT="[Text]" custT="1"/>
      <dgm:spPr/>
      <dgm:t>
        <a:bodyPr/>
        <a:lstStyle/>
        <a:p>
          <a:r>
            <a:rPr lang="en-US" sz="2000" b="1" smtClean="0"/>
            <a:t>Federalism</a:t>
          </a:r>
          <a:endParaRPr lang="en-US" sz="2000" b="1" dirty="0"/>
        </a:p>
      </dgm:t>
    </dgm:pt>
    <dgm:pt modelId="{63651E96-B991-45DA-A504-EFCC15438215}" type="parTrans" cxnId="{FADCB943-CC5F-4D65-ABC4-479516C82B7A}">
      <dgm:prSet/>
      <dgm:spPr/>
      <dgm:t>
        <a:bodyPr/>
        <a:lstStyle/>
        <a:p>
          <a:endParaRPr lang="en-US"/>
        </a:p>
      </dgm:t>
    </dgm:pt>
    <dgm:pt modelId="{796B3F41-184F-4F7D-B83C-46885DD17517}" type="sibTrans" cxnId="{FADCB943-CC5F-4D65-ABC4-479516C82B7A}">
      <dgm:prSet/>
      <dgm:spPr/>
      <dgm:t>
        <a:bodyPr/>
        <a:lstStyle/>
        <a:p>
          <a:endParaRPr lang="en-US"/>
        </a:p>
      </dgm:t>
    </dgm:pt>
    <dgm:pt modelId="{87011025-6FA6-48E0-BE9F-1FBCEDB579F9}">
      <dgm:prSet phldrT="[Text]" custT="1"/>
      <dgm:spPr/>
      <dgm:t>
        <a:bodyPr/>
        <a:lstStyle/>
        <a:p>
          <a:r>
            <a:rPr lang="en-US" sz="2000" b="1" smtClean="0"/>
            <a:t>Checks &amp; Balances</a:t>
          </a:r>
          <a:endParaRPr lang="en-US" sz="2000" b="1" dirty="0"/>
        </a:p>
      </dgm:t>
    </dgm:pt>
    <dgm:pt modelId="{62125FC7-C02F-4A52-8FD5-C0DFAE6DDD78}" type="parTrans" cxnId="{EC71181B-45C3-4B84-BB6E-CB19A00460B3}">
      <dgm:prSet/>
      <dgm:spPr/>
      <dgm:t>
        <a:bodyPr/>
        <a:lstStyle/>
        <a:p>
          <a:endParaRPr lang="en-US"/>
        </a:p>
      </dgm:t>
    </dgm:pt>
    <dgm:pt modelId="{9D44441E-A442-4D29-BA22-17BB0A646874}" type="sibTrans" cxnId="{EC71181B-45C3-4B84-BB6E-CB19A00460B3}">
      <dgm:prSet/>
      <dgm:spPr/>
      <dgm:t>
        <a:bodyPr/>
        <a:lstStyle/>
        <a:p>
          <a:endParaRPr lang="en-US"/>
        </a:p>
      </dgm:t>
    </dgm:pt>
    <dgm:pt modelId="{A9559362-64CF-41BE-86BF-20DC03E36C4E}">
      <dgm:prSet phldrT="[Text]" custT="1"/>
      <dgm:spPr/>
      <dgm:t>
        <a:bodyPr/>
        <a:lstStyle/>
        <a:p>
          <a:r>
            <a:rPr lang="en-US" sz="2000" b="1" smtClean="0"/>
            <a:t>Separation of Powers</a:t>
          </a:r>
          <a:endParaRPr lang="en-US" sz="2000" b="1" dirty="0"/>
        </a:p>
      </dgm:t>
    </dgm:pt>
    <dgm:pt modelId="{73DF4500-C191-4047-ABED-24E4A7C0F813}" type="parTrans" cxnId="{67ACA237-FE35-4F60-A74A-53522B24713D}">
      <dgm:prSet/>
      <dgm:spPr/>
      <dgm:t>
        <a:bodyPr/>
        <a:lstStyle/>
        <a:p>
          <a:endParaRPr lang="en-US"/>
        </a:p>
      </dgm:t>
    </dgm:pt>
    <dgm:pt modelId="{5E5253E0-B77A-46C3-92A4-547B65DAD0FA}" type="sibTrans" cxnId="{67ACA237-FE35-4F60-A74A-53522B24713D}">
      <dgm:prSet/>
      <dgm:spPr/>
      <dgm:t>
        <a:bodyPr/>
        <a:lstStyle/>
        <a:p>
          <a:endParaRPr lang="en-US"/>
        </a:p>
      </dgm:t>
    </dgm:pt>
    <dgm:pt modelId="{C2E98023-4AAD-45F2-87EB-83C5B1053D53}">
      <dgm:prSet phldrT="[Text]" custT="1"/>
      <dgm:spPr/>
      <dgm:t>
        <a:bodyPr/>
        <a:lstStyle/>
        <a:p>
          <a:r>
            <a:rPr lang="en-US" sz="2000" b="1" smtClean="0"/>
            <a:t>Republic</a:t>
          </a:r>
          <a:endParaRPr lang="en-US" sz="2000" b="1" dirty="0"/>
        </a:p>
      </dgm:t>
    </dgm:pt>
    <dgm:pt modelId="{905535DC-1B89-4CDD-9833-AA3899F80438}" type="parTrans" cxnId="{A9C24167-FD12-402B-8ED5-36BD2718E513}">
      <dgm:prSet/>
      <dgm:spPr/>
      <dgm:t>
        <a:bodyPr/>
        <a:lstStyle/>
        <a:p>
          <a:endParaRPr lang="en-US"/>
        </a:p>
      </dgm:t>
    </dgm:pt>
    <dgm:pt modelId="{2CEDC9AC-F3F2-4E88-9A84-5D286FF0A863}" type="sibTrans" cxnId="{A9C24167-FD12-402B-8ED5-36BD2718E513}">
      <dgm:prSet/>
      <dgm:spPr/>
      <dgm:t>
        <a:bodyPr/>
        <a:lstStyle/>
        <a:p>
          <a:endParaRPr lang="en-US"/>
        </a:p>
      </dgm:t>
    </dgm:pt>
    <dgm:pt modelId="{71F697CB-C2A0-44D9-AD48-62551A988E56}" type="pres">
      <dgm:prSet presAssocID="{68A110BD-0444-4422-8373-AB723627BB34}" presName="compositeShape" presStyleCnt="0">
        <dgm:presLayoutVars>
          <dgm:chMax val="7"/>
          <dgm:dir/>
          <dgm:resizeHandles val="exact"/>
        </dgm:presLayoutVars>
      </dgm:prSet>
      <dgm:spPr/>
    </dgm:pt>
    <dgm:pt modelId="{682AEFE5-960A-4D1B-A51F-48FE56D93F85}" type="pres">
      <dgm:prSet presAssocID="{68A110BD-0444-4422-8373-AB723627BB34}" presName="wedge1" presStyleLbl="node1" presStyleIdx="0" presStyleCnt="6"/>
      <dgm:spPr/>
      <dgm:t>
        <a:bodyPr/>
        <a:lstStyle/>
        <a:p>
          <a:endParaRPr lang="en-US"/>
        </a:p>
      </dgm:t>
    </dgm:pt>
    <dgm:pt modelId="{B6E4E0FE-9EBB-439E-8E5A-B793583DB214}" type="pres">
      <dgm:prSet presAssocID="{68A110BD-0444-4422-8373-AB723627BB34}" presName="dummy1a" presStyleCnt="0"/>
      <dgm:spPr/>
    </dgm:pt>
    <dgm:pt modelId="{72A23F3A-1903-42CB-A36E-DB793B5A37E1}" type="pres">
      <dgm:prSet presAssocID="{68A110BD-0444-4422-8373-AB723627BB34}" presName="dummy1b" presStyleCnt="0"/>
      <dgm:spPr/>
    </dgm:pt>
    <dgm:pt modelId="{87B33372-91F4-45D9-9A0B-4B0D98267A87}" type="pres">
      <dgm:prSet presAssocID="{68A110BD-0444-4422-8373-AB723627BB34}" presName="wedge1Tx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606305-A570-4749-B2F9-EDD4DB020E32}" type="pres">
      <dgm:prSet presAssocID="{68A110BD-0444-4422-8373-AB723627BB34}" presName="wedge2" presStyleLbl="node1" presStyleIdx="1" presStyleCnt="6"/>
      <dgm:spPr/>
      <dgm:t>
        <a:bodyPr/>
        <a:lstStyle/>
        <a:p>
          <a:endParaRPr lang="en-US"/>
        </a:p>
      </dgm:t>
    </dgm:pt>
    <dgm:pt modelId="{CA9E1610-C8B4-4E8A-B040-2EA3D486F28A}" type="pres">
      <dgm:prSet presAssocID="{68A110BD-0444-4422-8373-AB723627BB34}" presName="dummy2a" presStyleCnt="0"/>
      <dgm:spPr/>
    </dgm:pt>
    <dgm:pt modelId="{CE35952D-FFC5-43B1-9B2F-987B9B18D9EC}" type="pres">
      <dgm:prSet presAssocID="{68A110BD-0444-4422-8373-AB723627BB34}" presName="dummy2b" presStyleCnt="0"/>
      <dgm:spPr/>
    </dgm:pt>
    <dgm:pt modelId="{847170AF-0FF0-442F-8D2F-6F760170DEA4}" type="pres">
      <dgm:prSet presAssocID="{68A110BD-0444-4422-8373-AB723627BB34}" presName="wedge2Tx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051950-79AE-431A-B1E0-1B9AE1F93947}" type="pres">
      <dgm:prSet presAssocID="{68A110BD-0444-4422-8373-AB723627BB34}" presName="wedge3" presStyleLbl="node1" presStyleIdx="2" presStyleCnt="6"/>
      <dgm:spPr/>
      <dgm:t>
        <a:bodyPr/>
        <a:lstStyle/>
        <a:p>
          <a:endParaRPr lang="en-US"/>
        </a:p>
      </dgm:t>
    </dgm:pt>
    <dgm:pt modelId="{404EF1A3-24B7-45EB-B5BF-EB601176FF45}" type="pres">
      <dgm:prSet presAssocID="{68A110BD-0444-4422-8373-AB723627BB34}" presName="dummy3a" presStyleCnt="0"/>
      <dgm:spPr/>
    </dgm:pt>
    <dgm:pt modelId="{44C1E473-80FC-44AD-A4C0-0135F2C046C2}" type="pres">
      <dgm:prSet presAssocID="{68A110BD-0444-4422-8373-AB723627BB34}" presName="dummy3b" presStyleCnt="0"/>
      <dgm:spPr/>
    </dgm:pt>
    <dgm:pt modelId="{52A8309A-2BE3-4FA8-B0DF-BE8748351824}" type="pres">
      <dgm:prSet presAssocID="{68A110BD-0444-4422-8373-AB723627BB34}" presName="wedge3Tx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099350-7319-4D72-A724-1D75BA826A8A}" type="pres">
      <dgm:prSet presAssocID="{68A110BD-0444-4422-8373-AB723627BB34}" presName="wedge4" presStyleLbl="node1" presStyleIdx="3" presStyleCnt="6"/>
      <dgm:spPr/>
      <dgm:t>
        <a:bodyPr/>
        <a:lstStyle/>
        <a:p>
          <a:endParaRPr lang="en-US"/>
        </a:p>
      </dgm:t>
    </dgm:pt>
    <dgm:pt modelId="{D69B438C-D79A-4B36-9658-C6AA211EA1AE}" type="pres">
      <dgm:prSet presAssocID="{68A110BD-0444-4422-8373-AB723627BB34}" presName="dummy4a" presStyleCnt="0"/>
      <dgm:spPr/>
    </dgm:pt>
    <dgm:pt modelId="{D2149BAB-7861-4C9B-AF64-8CF6D60B2828}" type="pres">
      <dgm:prSet presAssocID="{68A110BD-0444-4422-8373-AB723627BB34}" presName="dummy4b" presStyleCnt="0"/>
      <dgm:spPr/>
    </dgm:pt>
    <dgm:pt modelId="{3A5F5B6D-6EB5-4176-A749-8DA56CF84C8C}" type="pres">
      <dgm:prSet presAssocID="{68A110BD-0444-4422-8373-AB723627BB34}" presName="wedge4Tx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B1932B-7959-4E2F-8E11-17D3F8B905AA}" type="pres">
      <dgm:prSet presAssocID="{68A110BD-0444-4422-8373-AB723627BB34}" presName="wedge5" presStyleLbl="node1" presStyleIdx="4" presStyleCnt="6"/>
      <dgm:spPr/>
      <dgm:t>
        <a:bodyPr/>
        <a:lstStyle/>
        <a:p>
          <a:endParaRPr lang="en-US"/>
        </a:p>
      </dgm:t>
    </dgm:pt>
    <dgm:pt modelId="{A54F1B35-DAD6-45D1-BEEF-928AC7765E64}" type="pres">
      <dgm:prSet presAssocID="{68A110BD-0444-4422-8373-AB723627BB34}" presName="dummy5a" presStyleCnt="0"/>
      <dgm:spPr/>
    </dgm:pt>
    <dgm:pt modelId="{AD040CF8-C40A-4FE0-9DF9-11B666434528}" type="pres">
      <dgm:prSet presAssocID="{68A110BD-0444-4422-8373-AB723627BB34}" presName="dummy5b" presStyleCnt="0"/>
      <dgm:spPr/>
    </dgm:pt>
    <dgm:pt modelId="{B2952609-2DE3-4939-91D5-A6CDF287E1F0}" type="pres">
      <dgm:prSet presAssocID="{68A110BD-0444-4422-8373-AB723627BB34}" presName="wedge5Tx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36A1F7-FFAF-4A24-AFBD-3AD3EC8ECD20}" type="pres">
      <dgm:prSet presAssocID="{68A110BD-0444-4422-8373-AB723627BB34}" presName="wedge6" presStyleLbl="node1" presStyleIdx="5" presStyleCnt="6"/>
      <dgm:spPr/>
      <dgm:t>
        <a:bodyPr/>
        <a:lstStyle/>
        <a:p>
          <a:endParaRPr lang="en-US"/>
        </a:p>
      </dgm:t>
    </dgm:pt>
    <dgm:pt modelId="{26D3C692-086C-45E0-9377-DE509172E9C7}" type="pres">
      <dgm:prSet presAssocID="{68A110BD-0444-4422-8373-AB723627BB34}" presName="dummy6a" presStyleCnt="0"/>
      <dgm:spPr/>
    </dgm:pt>
    <dgm:pt modelId="{381E3395-DD00-4B77-A4B7-AACEC8C7A08E}" type="pres">
      <dgm:prSet presAssocID="{68A110BD-0444-4422-8373-AB723627BB34}" presName="dummy6b" presStyleCnt="0"/>
      <dgm:spPr/>
    </dgm:pt>
    <dgm:pt modelId="{6C4B00D0-668B-44DE-9CBD-9C36FF491D09}" type="pres">
      <dgm:prSet presAssocID="{68A110BD-0444-4422-8373-AB723627BB34}" presName="wedge6Tx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8A8B16-F6C8-4081-9ECE-69C78FC6A8A8}" type="pres">
      <dgm:prSet presAssocID="{0176EA28-FD9F-48BF-A398-72C868D061CE}" presName="arrowWedge1" presStyleLbl="fgSibTrans2D1" presStyleIdx="0" presStyleCnt="6"/>
      <dgm:spPr/>
    </dgm:pt>
    <dgm:pt modelId="{BE708462-F2C0-49CC-8C6C-B40267996531}" type="pres">
      <dgm:prSet presAssocID="{E61C9925-7CBD-42AC-8770-A74A0C5AD156}" presName="arrowWedge2" presStyleLbl="fgSibTrans2D1" presStyleIdx="1" presStyleCnt="6"/>
      <dgm:spPr/>
    </dgm:pt>
    <dgm:pt modelId="{14ACE6D2-A02E-4DA4-9366-C91D3C8A05DB}" type="pres">
      <dgm:prSet presAssocID="{796B3F41-184F-4F7D-B83C-46885DD17517}" presName="arrowWedge3" presStyleLbl="fgSibTrans2D1" presStyleIdx="2" presStyleCnt="6"/>
      <dgm:spPr/>
    </dgm:pt>
    <dgm:pt modelId="{8DD289F1-7818-488B-AC74-A1428C1FF7D5}" type="pres">
      <dgm:prSet presAssocID="{9D44441E-A442-4D29-BA22-17BB0A646874}" presName="arrowWedge4" presStyleLbl="fgSibTrans2D1" presStyleIdx="3" presStyleCnt="6"/>
      <dgm:spPr/>
    </dgm:pt>
    <dgm:pt modelId="{B12CDC26-FB24-4B90-894F-365CCA3FD52E}" type="pres">
      <dgm:prSet presAssocID="{5E5253E0-B77A-46C3-92A4-547B65DAD0FA}" presName="arrowWedge5" presStyleLbl="fgSibTrans2D1" presStyleIdx="4" presStyleCnt="6"/>
      <dgm:spPr/>
    </dgm:pt>
    <dgm:pt modelId="{BC0A3B72-0649-4804-9A45-43D5E0E5F2A0}" type="pres">
      <dgm:prSet presAssocID="{2CEDC9AC-F3F2-4E88-9A84-5D286FF0A863}" presName="arrowWedge6" presStyleLbl="fgSibTrans2D1" presStyleIdx="5" presStyleCnt="6"/>
      <dgm:spPr/>
    </dgm:pt>
  </dgm:ptLst>
  <dgm:cxnLst>
    <dgm:cxn modelId="{DAB616CE-C2B5-4EE7-9BEB-FCE919468B3C}" type="presOf" srcId="{68A110BD-0444-4422-8373-AB723627BB34}" destId="{71F697CB-C2A0-44D9-AD48-62551A988E56}" srcOrd="0" destOrd="0" presId="urn:microsoft.com/office/officeart/2005/8/layout/cycle8"/>
    <dgm:cxn modelId="{91793944-8091-44A9-84E0-BD5AD03D3241}" type="presOf" srcId="{A973B5C2-B422-4A06-A784-8B2C465E857F}" destId="{FF606305-A570-4749-B2F9-EDD4DB020E32}" srcOrd="0" destOrd="0" presId="urn:microsoft.com/office/officeart/2005/8/layout/cycle8"/>
    <dgm:cxn modelId="{A9C24167-FD12-402B-8ED5-36BD2718E513}" srcId="{68A110BD-0444-4422-8373-AB723627BB34}" destId="{C2E98023-4AAD-45F2-87EB-83C5B1053D53}" srcOrd="5" destOrd="0" parTransId="{905535DC-1B89-4CDD-9833-AA3899F80438}" sibTransId="{2CEDC9AC-F3F2-4E88-9A84-5D286FF0A863}"/>
    <dgm:cxn modelId="{DBB1C566-FC9E-4BBD-BF92-3846B224B336}" type="presOf" srcId="{B77ACD82-FA54-4525-9F7F-0427ACD6C594}" destId="{682AEFE5-960A-4D1B-A51F-48FE56D93F85}" srcOrd="0" destOrd="0" presId="urn:microsoft.com/office/officeart/2005/8/layout/cycle8"/>
    <dgm:cxn modelId="{6B7BFF09-8664-4155-8730-5CE9436DDE7C}" srcId="{68A110BD-0444-4422-8373-AB723627BB34}" destId="{A973B5C2-B422-4A06-A784-8B2C465E857F}" srcOrd="1" destOrd="0" parTransId="{E71CCC4B-F41A-4156-ACA4-18C3432232E4}" sibTransId="{E61C9925-7CBD-42AC-8770-A74A0C5AD156}"/>
    <dgm:cxn modelId="{D73402DF-4B4D-4612-9BEA-6CEDE2AB77A2}" type="presOf" srcId="{A973B5C2-B422-4A06-A784-8B2C465E857F}" destId="{847170AF-0FF0-442F-8D2F-6F760170DEA4}" srcOrd="1" destOrd="0" presId="urn:microsoft.com/office/officeart/2005/8/layout/cycle8"/>
    <dgm:cxn modelId="{0601BC68-4822-45AF-BB89-F3F52BA1F8CF}" type="presOf" srcId="{B77ACD82-FA54-4525-9F7F-0427ACD6C594}" destId="{87B33372-91F4-45D9-9A0B-4B0D98267A87}" srcOrd="1" destOrd="0" presId="urn:microsoft.com/office/officeart/2005/8/layout/cycle8"/>
    <dgm:cxn modelId="{67ACA237-FE35-4F60-A74A-53522B24713D}" srcId="{68A110BD-0444-4422-8373-AB723627BB34}" destId="{A9559362-64CF-41BE-86BF-20DC03E36C4E}" srcOrd="4" destOrd="0" parTransId="{73DF4500-C191-4047-ABED-24E4A7C0F813}" sibTransId="{5E5253E0-B77A-46C3-92A4-547B65DAD0FA}"/>
    <dgm:cxn modelId="{28EDE897-F0BA-4DCF-BD92-731F7D7BB6EF}" type="presOf" srcId="{A9559362-64CF-41BE-86BF-20DC03E36C4E}" destId="{56B1932B-7959-4E2F-8E11-17D3F8B905AA}" srcOrd="0" destOrd="0" presId="urn:microsoft.com/office/officeart/2005/8/layout/cycle8"/>
    <dgm:cxn modelId="{0B0F23B9-E1C9-4D7E-92BB-32CEAB744464}" type="presOf" srcId="{C2E98023-4AAD-45F2-87EB-83C5B1053D53}" destId="{6C4B00D0-668B-44DE-9CBD-9C36FF491D09}" srcOrd="1" destOrd="0" presId="urn:microsoft.com/office/officeart/2005/8/layout/cycle8"/>
    <dgm:cxn modelId="{EC71181B-45C3-4B84-BB6E-CB19A00460B3}" srcId="{68A110BD-0444-4422-8373-AB723627BB34}" destId="{87011025-6FA6-48E0-BE9F-1FBCEDB579F9}" srcOrd="3" destOrd="0" parTransId="{62125FC7-C02F-4A52-8FD5-C0DFAE6DDD78}" sibTransId="{9D44441E-A442-4D29-BA22-17BB0A646874}"/>
    <dgm:cxn modelId="{FADCB943-CC5F-4D65-ABC4-479516C82B7A}" srcId="{68A110BD-0444-4422-8373-AB723627BB34}" destId="{71FA6939-EAEE-4D8B-A78B-C45D3BB0D99A}" srcOrd="2" destOrd="0" parTransId="{63651E96-B991-45DA-A504-EFCC15438215}" sibTransId="{796B3F41-184F-4F7D-B83C-46885DD17517}"/>
    <dgm:cxn modelId="{6C19B103-26C6-40F9-AA43-F3ED79FBAA2C}" type="presOf" srcId="{87011025-6FA6-48E0-BE9F-1FBCEDB579F9}" destId="{4B099350-7319-4D72-A724-1D75BA826A8A}" srcOrd="0" destOrd="0" presId="urn:microsoft.com/office/officeart/2005/8/layout/cycle8"/>
    <dgm:cxn modelId="{79F38DD9-509C-4175-B625-AB601ED44EB5}" type="presOf" srcId="{C2E98023-4AAD-45F2-87EB-83C5B1053D53}" destId="{5736A1F7-FFAF-4A24-AFBD-3AD3EC8ECD20}" srcOrd="0" destOrd="0" presId="urn:microsoft.com/office/officeart/2005/8/layout/cycle8"/>
    <dgm:cxn modelId="{C6D89992-D7F3-4D86-943E-B4570BE6D376}" srcId="{68A110BD-0444-4422-8373-AB723627BB34}" destId="{B77ACD82-FA54-4525-9F7F-0427ACD6C594}" srcOrd="0" destOrd="0" parTransId="{FF58C2EB-AD34-4BCB-A7A0-4C90361F7D15}" sibTransId="{0176EA28-FD9F-48BF-A398-72C868D061CE}"/>
    <dgm:cxn modelId="{C1189BDC-1563-4CC4-8FA2-0FBDF55B6AEE}" type="presOf" srcId="{71FA6939-EAEE-4D8B-A78B-C45D3BB0D99A}" destId="{52A8309A-2BE3-4FA8-B0DF-BE8748351824}" srcOrd="1" destOrd="0" presId="urn:microsoft.com/office/officeart/2005/8/layout/cycle8"/>
    <dgm:cxn modelId="{3594FDD3-CE00-40B0-BD01-7F5E44D2BB75}" type="presOf" srcId="{87011025-6FA6-48E0-BE9F-1FBCEDB579F9}" destId="{3A5F5B6D-6EB5-4176-A749-8DA56CF84C8C}" srcOrd="1" destOrd="0" presId="urn:microsoft.com/office/officeart/2005/8/layout/cycle8"/>
    <dgm:cxn modelId="{3ABBDA20-A1C7-4D2A-9105-973CD4E3F669}" type="presOf" srcId="{A9559362-64CF-41BE-86BF-20DC03E36C4E}" destId="{B2952609-2DE3-4939-91D5-A6CDF287E1F0}" srcOrd="1" destOrd="0" presId="urn:microsoft.com/office/officeart/2005/8/layout/cycle8"/>
    <dgm:cxn modelId="{2B269B5D-61F0-4E47-BFF7-3B1240523D96}" type="presOf" srcId="{71FA6939-EAEE-4D8B-A78B-C45D3BB0D99A}" destId="{C5051950-79AE-431A-B1E0-1B9AE1F93947}" srcOrd="0" destOrd="0" presId="urn:microsoft.com/office/officeart/2005/8/layout/cycle8"/>
    <dgm:cxn modelId="{F68ED803-16E7-4967-8B13-8252EAC15CEA}" type="presParOf" srcId="{71F697CB-C2A0-44D9-AD48-62551A988E56}" destId="{682AEFE5-960A-4D1B-A51F-48FE56D93F85}" srcOrd="0" destOrd="0" presId="urn:microsoft.com/office/officeart/2005/8/layout/cycle8"/>
    <dgm:cxn modelId="{0FB43725-E2DD-4A01-81E8-A58637760FDC}" type="presParOf" srcId="{71F697CB-C2A0-44D9-AD48-62551A988E56}" destId="{B6E4E0FE-9EBB-439E-8E5A-B793583DB214}" srcOrd="1" destOrd="0" presId="urn:microsoft.com/office/officeart/2005/8/layout/cycle8"/>
    <dgm:cxn modelId="{0B3763A5-305C-4800-A967-E9A0AEB9CD9E}" type="presParOf" srcId="{71F697CB-C2A0-44D9-AD48-62551A988E56}" destId="{72A23F3A-1903-42CB-A36E-DB793B5A37E1}" srcOrd="2" destOrd="0" presId="urn:microsoft.com/office/officeart/2005/8/layout/cycle8"/>
    <dgm:cxn modelId="{40F649E0-EDF0-4CD0-BC98-B75A93FD99E5}" type="presParOf" srcId="{71F697CB-C2A0-44D9-AD48-62551A988E56}" destId="{87B33372-91F4-45D9-9A0B-4B0D98267A87}" srcOrd="3" destOrd="0" presId="urn:microsoft.com/office/officeart/2005/8/layout/cycle8"/>
    <dgm:cxn modelId="{86E43EB9-B881-4F51-B1E4-1C17D617A101}" type="presParOf" srcId="{71F697CB-C2A0-44D9-AD48-62551A988E56}" destId="{FF606305-A570-4749-B2F9-EDD4DB020E32}" srcOrd="4" destOrd="0" presId="urn:microsoft.com/office/officeart/2005/8/layout/cycle8"/>
    <dgm:cxn modelId="{DD70308C-ADF4-4AB1-930F-D777CB0C4B78}" type="presParOf" srcId="{71F697CB-C2A0-44D9-AD48-62551A988E56}" destId="{CA9E1610-C8B4-4E8A-B040-2EA3D486F28A}" srcOrd="5" destOrd="0" presId="urn:microsoft.com/office/officeart/2005/8/layout/cycle8"/>
    <dgm:cxn modelId="{82E93059-6F14-4B23-929F-B49E0BF4C6E1}" type="presParOf" srcId="{71F697CB-C2A0-44D9-AD48-62551A988E56}" destId="{CE35952D-FFC5-43B1-9B2F-987B9B18D9EC}" srcOrd="6" destOrd="0" presId="urn:microsoft.com/office/officeart/2005/8/layout/cycle8"/>
    <dgm:cxn modelId="{749285B6-7FD0-43C9-A189-4AC45CDB9F32}" type="presParOf" srcId="{71F697CB-C2A0-44D9-AD48-62551A988E56}" destId="{847170AF-0FF0-442F-8D2F-6F760170DEA4}" srcOrd="7" destOrd="0" presId="urn:microsoft.com/office/officeart/2005/8/layout/cycle8"/>
    <dgm:cxn modelId="{C60888EE-11F3-40F6-8499-3A586457D6CF}" type="presParOf" srcId="{71F697CB-C2A0-44D9-AD48-62551A988E56}" destId="{C5051950-79AE-431A-B1E0-1B9AE1F93947}" srcOrd="8" destOrd="0" presId="urn:microsoft.com/office/officeart/2005/8/layout/cycle8"/>
    <dgm:cxn modelId="{A251FC05-92EB-4C88-8385-30BDFBD192B8}" type="presParOf" srcId="{71F697CB-C2A0-44D9-AD48-62551A988E56}" destId="{404EF1A3-24B7-45EB-B5BF-EB601176FF45}" srcOrd="9" destOrd="0" presId="urn:microsoft.com/office/officeart/2005/8/layout/cycle8"/>
    <dgm:cxn modelId="{BD7474E3-6DF4-4E0F-B2FC-4D63F3506508}" type="presParOf" srcId="{71F697CB-C2A0-44D9-AD48-62551A988E56}" destId="{44C1E473-80FC-44AD-A4C0-0135F2C046C2}" srcOrd="10" destOrd="0" presId="urn:microsoft.com/office/officeart/2005/8/layout/cycle8"/>
    <dgm:cxn modelId="{C81E508E-3882-400D-AFA4-7083BA17681A}" type="presParOf" srcId="{71F697CB-C2A0-44D9-AD48-62551A988E56}" destId="{52A8309A-2BE3-4FA8-B0DF-BE8748351824}" srcOrd="11" destOrd="0" presId="urn:microsoft.com/office/officeart/2005/8/layout/cycle8"/>
    <dgm:cxn modelId="{568F9662-1B4A-4B1D-B987-3E4F8AFA73EB}" type="presParOf" srcId="{71F697CB-C2A0-44D9-AD48-62551A988E56}" destId="{4B099350-7319-4D72-A724-1D75BA826A8A}" srcOrd="12" destOrd="0" presId="urn:microsoft.com/office/officeart/2005/8/layout/cycle8"/>
    <dgm:cxn modelId="{9EB045A9-0521-47CA-8C8B-FFCB9FE5E3BF}" type="presParOf" srcId="{71F697CB-C2A0-44D9-AD48-62551A988E56}" destId="{D69B438C-D79A-4B36-9658-C6AA211EA1AE}" srcOrd="13" destOrd="0" presId="urn:microsoft.com/office/officeart/2005/8/layout/cycle8"/>
    <dgm:cxn modelId="{E446C551-7616-45D1-97EB-A78950C11052}" type="presParOf" srcId="{71F697CB-C2A0-44D9-AD48-62551A988E56}" destId="{D2149BAB-7861-4C9B-AF64-8CF6D60B2828}" srcOrd="14" destOrd="0" presId="urn:microsoft.com/office/officeart/2005/8/layout/cycle8"/>
    <dgm:cxn modelId="{43C342BF-A42D-4906-BC28-66ECDB7FFB11}" type="presParOf" srcId="{71F697CB-C2A0-44D9-AD48-62551A988E56}" destId="{3A5F5B6D-6EB5-4176-A749-8DA56CF84C8C}" srcOrd="15" destOrd="0" presId="urn:microsoft.com/office/officeart/2005/8/layout/cycle8"/>
    <dgm:cxn modelId="{D8ADAD27-71E1-467F-A786-C9BE1E646F88}" type="presParOf" srcId="{71F697CB-C2A0-44D9-AD48-62551A988E56}" destId="{56B1932B-7959-4E2F-8E11-17D3F8B905AA}" srcOrd="16" destOrd="0" presId="urn:microsoft.com/office/officeart/2005/8/layout/cycle8"/>
    <dgm:cxn modelId="{67C342D6-92FC-448A-B6F1-4CE69A069F00}" type="presParOf" srcId="{71F697CB-C2A0-44D9-AD48-62551A988E56}" destId="{A54F1B35-DAD6-45D1-BEEF-928AC7765E64}" srcOrd="17" destOrd="0" presId="urn:microsoft.com/office/officeart/2005/8/layout/cycle8"/>
    <dgm:cxn modelId="{B7C16F8C-99E9-41C8-BA10-7C2B9F200173}" type="presParOf" srcId="{71F697CB-C2A0-44D9-AD48-62551A988E56}" destId="{AD040CF8-C40A-4FE0-9DF9-11B666434528}" srcOrd="18" destOrd="0" presId="urn:microsoft.com/office/officeart/2005/8/layout/cycle8"/>
    <dgm:cxn modelId="{1B01AE90-12EA-4243-BEDD-8A6C208E09ED}" type="presParOf" srcId="{71F697CB-C2A0-44D9-AD48-62551A988E56}" destId="{B2952609-2DE3-4939-91D5-A6CDF287E1F0}" srcOrd="19" destOrd="0" presId="urn:microsoft.com/office/officeart/2005/8/layout/cycle8"/>
    <dgm:cxn modelId="{C2E3482E-F648-49D3-A30A-C63650947028}" type="presParOf" srcId="{71F697CB-C2A0-44D9-AD48-62551A988E56}" destId="{5736A1F7-FFAF-4A24-AFBD-3AD3EC8ECD20}" srcOrd="20" destOrd="0" presId="urn:microsoft.com/office/officeart/2005/8/layout/cycle8"/>
    <dgm:cxn modelId="{989C27FF-5FF1-4F17-BC08-58F3DF54EFB1}" type="presParOf" srcId="{71F697CB-C2A0-44D9-AD48-62551A988E56}" destId="{26D3C692-086C-45E0-9377-DE509172E9C7}" srcOrd="21" destOrd="0" presId="urn:microsoft.com/office/officeart/2005/8/layout/cycle8"/>
    <dgm:cxn modelId="{C54D95A0-12E4-42A2-B2F9-0669BEB9BC8B}" type="presParOf" srcId="{71F697CB-C2A0-44D9-AD48-62551A988E56}" destId="{381E3395-DD00-4B77-A4B7-AACEC8C7A08E}" srcOrd="22" destOrd="0" presId="urn:microsoft.com/office/officeart/2005/8/layout/cycle8"/>
    <dgm:cxn modelId="{BCD397C7-2044-448F-B828-A98C3C7A6308}" type="presParOf" srcId="{71F697CB-C2A0-44D9-AD48-62551A988E56}" destId="{6C4B00D0-668B-44DE-9CBD-9C36FF491D09}" srcOrd="23" destOrd="0" presId="urn:microsoft.com/office/officeart/2005/8/layout/cycle8"/>
    <dgm:cxn modelId="{FC2E940A-83D4-4FBD-A9D6-EF0E3EB6CCFC}" type="presParOf" srcId="{71F697CB-C2A0-44D9-AD48-62551A988E56}" destId="{938A8B16-F6C8-4081-9ECE-69C78FC6A8A8}" srcOrd="24" destOrd="0" presId="urn:microsoft.com/office/officeart/2005/8/layout/cycle8"/>
    <dgm:cxn modelId="{B9BAAB81-2C4B-47AB-9A66-9A675F4A6C76}" type="presParOf" srcId="{71F697CB-C2A0-44D9-AD48-62551A988E56}" destId="{BE708462-F2C0-49CC-8C6C-B40267996531}" srcOrd="25" destOrd="0" presId="urn:microsoft.com/office/officeart/2005/8/layout/cycle8"/>
    <dgm:cxn modelId="{57700B59-2211-4DFC-AFDE-A9AF02788348}" type="presParOf" srcId="{71F697CB-C2A0-44D9-AD48-62551A988E56}" destId="{14ACE6D2-A02E-4DA4-9366-C91D3C8A05DB}" srcOrd="26" destOrd="0" presId="urn:microsoft.com/office/officeart/2005/8/layout/cycle8"/>
    <dgm:cxn modelId="{FEA63F7A-8B08-4761-8E67-E4873B884F8B}" type="presParOf" srcId="{71F697CB-C2A0-44D9-AD48-62551A988E56}" destId="{8DD289F1-7818-488B-AC74-A1428C1FF7D5}" srcOrd="27" destOrd="0" presId="urn:microsoft.com/office/officeart/2005/8/layout/cycle8"/>
    <dgm:cxn modelId="{5113BDF1-522F-4EB8-AD2A-F76F98CE4943}" type="presParOf" srcId="{71F697CB-C2A0-44D9-AD48-62551A988E56}" destId="{B12CDC26-FB24-4B90-894F-365CCA3FD52E}" srcOrd="28" destOrd="0" presId="urn:microsoft.com/office/officeart/2005/8/layout/cycle8"/>
    <dgm:cxn modelId="{7FBB14EC-B540-49BB-945D-FEE7EEB4CEE0}" type="presParOf" srcId="{71F697CB-C2A0-44D9-AD48-62551A988E56}" destId="{BC0A3B72-0649-4804-9A45-43D5E0E5F2A0}" srcOrd="2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36932AA-B113-4854-A246-71C72B5FDB22}" type="doc">
      <dgm:prSet loTypeId="urn:microsoft.com/office/officeart/2005/8/layout/hierarchy3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7EB3710-827F-4B03-8C6F-1E96E9DABFF3}">
      <dgm:prSet phldrT="[Text]"/>
      <dgm:spPr/>
      <dgm:t>
        <a:bodyPr/>
        <a:lstStyle/>
        <a:p>
          <a:r>
            <a:rPr lang="en-US" dirty="0" smtClean="0">
              <a:latin typeface="American Purpose Casual 02" pitchFamily="2" charset="0"/>
            </a:rPr>
            <a:t>Federalists</a:t>
          </a:r>
          <a:endParaRPr lang="en-US" dirty="0">
            <a:latin typeface="American Purpose Casual 02" pitchFamily="2" charset="0"/>
          </a:endParaRPr>
        </a:p>
      </dgm:t>
    </dgm:pt>
    <dgm:pt modelId="{D98DCE2A-7C15-4445-987C-2615FB396B23}" type="parTrans" cxnId="{2F0508D3-9E93-42C6-9006-F1072DB31002}">
      <dgm:prSet/>
      <dgm:spPr/>
      <dgm:t>
        <a:bodyPr/>
        <a:lstStyle/>
        <a:p>
          <a:endParaRPr lang="en-US"/>
        </a:p>
      </dgm:t>
    </dgm:pt>
    <dgm:pt modelId="{ADB29574-B202-4D81-B681-3310E7A237E5}" type="sibTrans" cxnId="{2F0508D3-9E93-42C6-9006-F1072DB31002}">
      <dgm:prSet/>
      <dgm:spPr/>
      <dgm:t>
        <a:bodyPr/>
        <a:lstStyle/>
        <a:p>
          <a:endParaRPr lang="en-US"/>
        </a:p>
      </dgm:t>
    </dgm:pt>
    <dgm:pt modelId="{C9B0D0D6-8172-40B9-B262-C05D13244450}">
      <dgm:prSet phldrT="[Text]"/>
      <dgm:spPr/>
      <dgm:t>
        <a:bodyPr/>
        <a:lstStyle/>
        <a:p>
          <a:r>
            <a:rPr lang="en-US" altLang="en-US" dirty="0" smtClean="0"/>
            <a:t>People who supported the Constitution </a:t>
          </a:r>
          <a:endParaRPr lang="en-US" dirty="0"/>
        </a:p>
      </dgm:t>
    </dgm:pt>
    <dgm:pt modelId="{A9D8E4F2-F702-4792-A484-6750CEC0AAB8}" type="parTrans" cxnId="{375259F7-5D9B-4196-B937-8E6CD2D77C23}">
      <dgm:prSet/>
      <dgm:spPr/>
      <dgm:t>
        <a:bodyPr/>
        <a:lstStyle/>
        <a:p>
          <a:endParaRPr lang="en-US"/>
        </a:p>
      </dgm:t>
    </dgm:pt>
    <dgm:pt modelId="{18706B86-86BB-4EA0-8BB3-3ACD9AE44000}" type="sibTrans" cxnId="{375259F7-5D9B-4196-B937-8E6CD2D77C23}">
      <dgm:prSet/>
      <dgm:spPr/>
      <dgm:t>
        <a:bodyPr/>
        <a:lstStyle/>
        <a:p>
          <a:endParaRPr lang="en-US"/>
        </a:p>
      </dgm:t>
    </dgm:pt>
    <dgm:pt modelId="{6E3F2A71-45B1-4A8A-9343-36D4E76541C1}">
      <dgm:prSet phldrT="[Text]"/>
      <dgm:spPr/>
      <dgm:t>
        <a:bodyPr/>
        <a:lstStyle/>
        <a:p>
          <a:r>
            <a:rPr lang="en-US" dirty="0" smtClean="0"/>
            <a:t>Supported removing some powers from the states to give more power to national gov’t</a:t>
          </a:r>
        </a:p>
      </dgm:t>
    </dgm:pt>
    <dgm:pt modelId="{3C26DD74-765F-4B54-BF3A-A2D8F27F658A}" type="parTrans" cxnId="{D6D7B7ED-ED11-4C52-89C3-64616A51F59E}">
      <dgm:prSet/>
      <dgm:spPr/>
      <dgm:t>
        <a:bodyPr/>
        <a:lstStyle/>
        <a:p>
          <a:endParaRPr lang="en-US"/>
        </a:p>
      </dgm:t>
    </dgm:pt>
    <dgm:pt modelId="{4F598593-4376-4416-9B43-081993529F83}" type="sibTrans" cxnId="{D6D7B7ED-ED11-4C52-89C3-64616A51F59E}">
      <dgm:prSet/>
      <dgm:spPr/>
      <dgm:t>
        <a:bodyPr/>
        <a:lstStyle/>
        <a:p>
          <a:endParaRPr lang="en-US"/>
        </a:p>
      </dgm:t>
    </dgm:pt>
    <dgm:pt modelId="{97023943-93C3-4A78-B38B-358BB10F9EFA}">
      <dgm:prSet phldrT="[Text]"/>
      <dgm:spPr/>
      <dgm:t>
        <a:bodyPr/>
        <a:lstStyle/>
        <a:p>
          <a:r>
            <a:rPr lang="en-US" dirty="0" smtClean="0">
              <a:latin typeface="American Purpose Casual 02" pitchFamily="2" charset="0"/>
            </a:rPr>
            <a:t>Antifederalists</a:t>
          </a:r>
          <a:endParaRPr lang="en-US" dirty="0">
            <a:latin typeface="American Purpose Casual 02" pitchFamily="2" charset="0"/>
          </a:endParaRPr>
        </a:p>
      </dgm:t>
    </dgm:pt>
    <dgm:pt modelId="{D29A234B-FCCD-4647-B75B-50480479C7C6}" type="parTrans" cxnId="{25A23D44-B7D2-426F-9C7C-6ACC912EB6C8}">
      <dgm:prSet/>
      <dgm:spPr/>
      <dgm:t>
        <a:bodyPr/>
        <a:lstStyle/>
        <a:p>
          <a:endParaRPr lang="en-US"/>
        </a:p>
      </dgm:t>
    </dgm:pt>
    <dgm:pt modelId="{888F5A47-D168-4CC7-A1B4-B3DC11B3B266}" type="sibTrans" cxnId="{25A23D44-B7D2-426F-9C7C-6ACC912EB6C8}">
      <dgm:prSet/>
      <dgm:spPr/>
      <dgm:t>
        <a:bodyPr/>
        <a:lstStyle/>
        <a:p>
          <a:endParaRPr lang="en-US"/>
        </a:p>
      </dgm:t>
    </dgm:pt>
    <dgm:pt modelId="{7C425495-626A-4306-B2C3-1B147A29DAA9}">
      <dgm:prSet phldrT="[Text]"/>
      <dgm:spPr/>
      <dgm:t>
        <a:bodyPr/>
        <a:lstStyle/>
        <a:p>
          <a:r>
            <a:rPr lang="en-US" dirty="0" smtClean="0"/>
            <a:t>Constitution opponents</a:t>
          </a:r>
          <a:endParaRPr lang="en-US" dirty="0"/>
        </a:p>
      </dgm:t>
    </dgm:pt>
    <dgm:pt modelId="{A62DE899-4E06-47D4-80D3-BE22E060F103}" type="parTrans" cxnId="{AF829F01-279D-4563-B12C-60B4D1E67507}">
      <dgm:prSet/>
      <dgm:spPr/>
      <dgm:t>
        <a:bodyPr/>
        <a:lstStyle/>
        <a:p>
          <a:endParaRPr lang="en-US"/>
        </a:p>
      </dgm:t>
    </dgm:pt>
    <dgm:pt modelId="{DC120850-45F3-428E-838C-93329F6F0C90}" type="sibTrans" cxnId="{AF829F01-279D-4563-B12C-60B4D1E67507}">
      <dgm:prSet/>
      <dgm:spPr/>
      <dgm:t>
        <a:bodyPr/>
        <a:lstStyle/>
        <a:p>
          <a:endParaRPr lang="en-US"/>
        </a:p>
      </dgm:t>
    </dgm:pt>
    <dgm:pt modelId="{DBB55819-9B90-4D53-BE3A-01305E896EAE}">
      <dgm:prSet phldrT="[Text]"/>
      <dgm:spPr/>
      <dgm:t>
        <a:bodyPr/>
        <a:lstStyle/>
        <a:p>
          <a:r>
            <a:rPr lang="en-US" dirty="0" smtClean="0"/>
            <a:t>Wanted important political powers to remain with the states</a:t>
          </a:r>
          <a:endParaRPr lang="en-US" dirty="0"/>
        </a:p>
      </dgm:t>
    </dgm:pt>
    <dgm:pt modelId="{1837F71E-43E0-44DF-B59A-62B017FC0868}" type="parTrans" cxnId="{873A5C49-84A1-4F4F-B32C-59BF6ADB2026}">
      <dgm:prSet/>
      <dgm:spPr/>
      <dgm:t>
        <a:bodyPr/>
        <a:lstStyle/>
        <a:p>
          <a:endParaRPr lang="en-US"/>
        </a:p>
      </dgm:t>
    </dgm:pt>
    <dgm:pt modelId="{DB2300E0-4263-4DC0-A51B-6CA90223FA99}" type="sibTrans" cxnId="{873A5C49-84A1-4F4F-B32C-59BF6ADB2026}">
      <dgm:prSet/>
      <dgm:spPr/>
      <dgm:t>
        <a:bodyPr/>
        <a:lstStyle/>
        <a:p>
          <a:endParaRPr lang="en-US"/>
        </a:p>
      </dgm:t>
    </dgm:pt>
    <dgm:pt modelId="{A10541E5-1A32-45CB-9D41-0029D609E9B0}">
      <dgm:prSet phldrT="[Text]"/>
      <dgm:spPr/>
      <dgm:t>
        <a:bodyPr/>
        <a:lstStyle/>
        <a:p>
          <a:r>
            <a:rPr lang="en-US" dirty="0" smtClean="0"/>
            <a:t>Favored dividing power among different branches</a:t>
          </a:r>
        </a:p>
      </dgm:t>
    </dgm:pt>
    <dgm:pt modelId="{9D557C48-EEAB-4AF1-8356-4FF190E344AE}" type="parTrans" cxnId="{F7A49DE6-ACB2-4E92-8FCE-DB425008C5E7}">
      <dgm:prSet/>
      <dgm:spPr/>
      <dgm:t>
        <a:bodyPr/>
        <a:lstStyle/>
        <a:p>
          <a:endParaRPr lang="en-US"/>
        </a:p>
      </dgm:t>
    </dgm:pt>
    <dgm:pt modelId="{5F7AB65E-EB97-4507-BD10-9F0ECA165896}" type="sibTrans" cxnId="{F7A49DE6-ACB2-4E92-8FCE-DB425008C5E7}">
      <dgm:prSet/>
      <dgm:spPr/>
      <dgm:t>
        <a:bodyPr/>
        <a:lstStyle/>
        <a:p>
          <a:endParaRPr lang="en-US"/>
        </a:p>
      </dgm:t>
    </dgm:pt>
    <dgm:pt modelId="{07DCDE3A-DE30-475C-B83D-05170E899300}">
      <dgm:prSet phldrT="[Text]"/>
      <dgm:spPr/>
      <dgm:t>
        <a:bodyPr/>
        <a:lstStyle/>
        <a:p>
          <a:r>
            <a:rPr lang="en-US" dirty="0" smtClean="0"/>
            <a:t>Proposed a single person lead the executive branch</a:t>
          </a:r>
        </a:p>
      </dgm:t>
    </dgm:pt>
    <dgm:pt modelId="{E7F0661E-582B-428D-9888-E9319F135C62}" type="parTrans" cxnId="{C42564E5-03F0-432B-9CC6-0CA9DEBEF98A}">
      <dgm:prSet/>
      <dgm:spPr/>
      <dgm:t>
        <a:bodyPr/>
        <a:lstStyle/>
        <a:p>
          <a:endParaRPr lang="en-US"/>
        </a:p>
      </dgm:t>
    </dgm:pt>
    <dgm:pt modelId="{5BF1F510-3BE7-47F8-AF86-6C73D5D418AA}" type="sibTrans" cxnId="{C42564E5-03F0-432B-9CC6-0CA9DEBEF98A}">
      <dgm:prSet/>
      <dgm:spPr/>
      <dgm:t>
        <a:bodyPr/>
        <a:lstStyle/>
        <a:p>
          <a:endParaRPr lang="en-US"/>
        </a:p>
      </dgm:t>
    </dgm:pt>
    <dgm:pt modelId="{0305C9CA-FCCB-46C7-9D7C-69CC680CA971}">
      <dgm:prSet phldrT="[Text]"/>
      <dgm:spPr/>
      <dgm:t>
        <a:bodyPr/>
        <a:lstStyle/>
        <a:p>
          <a:r>
            <a:rPr lang="en-US" dirty="0" smtClean="0"/>
            <a:t>Wanted the legislative branch to have more power than executive</a:t>
          </a:r>
          <a:endParaRPr lang="en-US" dirty="0"/>
        </a:p>
      </dgm:t>
    </dgm:pt>
    <dgm:pt modelId="{10754E45-4941-4189-BE7C-065F04DAC26B}" type="parTrans" cxnId="{59549416-AF2B-497B-AC3A-C70C8687203D}">
      <dgm:prSet/>
      <dgm:spPr/>
      <dgm:t>
        <a:bodyPr/>
        <a:lstStyle/>
        <a:p>
          <a:endParaRPr lang="en-US"/>
        </a:p>
      </dgm:t>
    </dgm:pt>
    <dgm:pt modelId="{D7D7A88F-84B9-4D2A-ADD3-527D67D03CEE}" type="sibTrans" cxnId="{59549416-AF2B-497B-AC3A-C70C8687203D}">
      <dgm:prSet/>
      <dgm:spPr/>
      <dgm:t>
        <a:bodyPr/>
        <a:lstStyle/>
        <a:p>
          <a:endParaRPr lang="en-US"/>
        </a:p>
      </dgm:t>
    </dgm:pt>
    <dgm:pt modelId="{94A49BEC-6838-47DB-81D4-BC68B67AAEF8}">
      <dgm:prSet phldrT="[Text]"/>
      <dgm:spPr/>
      <dgm:t>
        <a:bodyPr/>
        <a:lstStyle/>
        <a:p>
          <a:r>
            <a:rPr lang="en-US" dirty="0" smtClean="0"/>
            <a:t>Believed a bill of rights needed to be added </a:t>
          </a:r>
          <a:endParaRPr lang="en-US" dirty="0"/>
        </a:p>
      </dgm:t>
    </dgm:pt>
    <dgm:pt modelId="{DF1363FE-B7F0-4DCB-A10A-AB5D4D427460}" type="parTrans" cxnId="{6DBB8B0E-117D-4E7A-B99D-F445602B91D6}">
      <dgm:prSet/>
      <dgm:spPr/>
      <dgm:t>
        <a:bodyPr/>
        <a:lstStyle/>
        <a:p>
          <a:endParaRPr lang="en-US"/>
        </a:p>
      </dgm:t>
    </dgm:pt>
    <dgm:pt modelId="{D13B8997-276F-481A-8B57-515A43DF1E78}" type="sibTrans" cxnId="{6DBB8B0E-117D-4E7A-B99D-F445602B91D6}">
      <dgm:prSet/>
      <dgm:spPr/>
      <dgm:t>
        <a:bodyPr/>
        <a:lstStyle/>
        <a:p>
          <a:endParaRPr lang="en-US"/>
        </a:p>
      </dgm:t>
    </dgm:pt>
    <dgm:pt modelId="{61C68755-8BDE-41BD-BF36-5DC02B33EBC7}" type="pres">
      <dgm:prSet presAssocID="{036932AA-B113-4854-A246-71C72B5FDB2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B1007BEA-DEE2-402E-B712-EF6321468C1A}" type="pres">
      <dgm:prSet presAssocID="{E7EB3710-827F-4B03-8C6F-1E96E9DABFF3}" presName="root" presStyleCnt="0"/>
      <dgm:spPr/>
    </dgm:pt>
    <dgm:pt modelId="{9FCED718-8A27-4200-A387-E8F4E9675134}" type="pres">
      <dgm:prSet presAssocID="{E7EB3710-827F-4B03-8C6F-1E96E9DABFF3}" presName="rootComposite" presStyleCnt="0"/>
      <dgm:spPr/>
    </dgm:pt>
    <dgm:pt modelId="{E7F60931-EEBF-4FE6-8250-30B21B618980}" type="pres">
      <dgm:prSet presAssocID="{E7EB3710-827F-4B03-8C6F-1E96E9DABFF3}" presName="rootText" presStyleLbl="node1" presStyleIdx="0" presStyleCnt="2"/>
      <dgm:spPr/>
      <dgm:t>
        <a:bodyPr/>
        <a:lstStyle/>
        <a:p>
          <a:endParaRPr lang="en-US"/>
        </a:p>
      </dgm:t>
    </dgm:pt>
    <dgm:pt modelId="{FA7A3928-8799-4E77-A595-98FCA6EFAE2A}" type="pres">
      <dgm:prSet presAssocID="{E7EB3710-827F-4B03-8C6F-1E96E9DABFF3}" presName="rootConnector" presStyleLbl="node1" presStyleIdx="0" presStyleCnt="2"/>
      <dgm:spPr/>
      <dgm:t>
        <a:bodyPr/>
        <a:lstStyle/>
        <a:p>
          <a:endParaRPr lang="en-US"/>
        </a:p>
      </dgm:t>
    </dgm:pt>
    <dgm:pt modelId="{5F4E5526-1537-457B-9FEC-5626740266EA}" type="pres">
      <dgm:prSet presAssocID="{E7EB3710-827F-4B03-8C6F-1E96E9DABFF3}" presName="childShape" presStyleCnt="0"/>
      <dgm:spPr/>
    </dgm:pt>
    <dgm:pt modelId="{CC69F8B7-5D30-4802-BE2B-A5FBB76E2D6F}" type="pres">
      <dgm:prSet presAssocID="{A9D8E4F2-F702-4792-A484-6750CEC0AAB8}" presName="Name13" presStyleLbl="parChTrans1D2" presStyleIdx="0" presStyleCnt="8"/>
      <dgm:spPr/>
      <dgm:t>
        <a:bodyPr/>
        <a:lstStyle/>
        <a:p>
          <a:endParaRPr lang="en-US"/>
        </a:p>
      </dgm:t>
    </dgm:pt>
    <dgm:pt modelId="{41952E46-26B0-40A0-B8FD-E3848A77F0E0}" type="pres">
      <dgm:prSet presAssocID="{C9B0D0D6-8172-40B9-B262-C05D13244450}" presName="childText" presStyleLbl="bgAcc1" presStyleIdx="0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5D3148-1FB7-452C-88DD-3FC5FA3915CF}" type="pres">
      <dgm:prSet presAssocID="{3C26DD74-765F-4B54-BF3A-A2D8F27F658A}" presName="Name13" presStyleLbl="parChTrans1D2" presStyleIdx="1" presStyleCnt="8"/>
      <dgm:spPr/>
      <dgm:t>
        <a:bodyPr/>
        <a:lstStyle/>
        <a:p>
          <a:endParaRPr lang="en-US"/>
        </a:p>
      </dgm:t>
    </dgm:pt>
    <dgm:pt modelId="{D6E4E076-DAD9-4A9A-8F25-006F08624302}" type="pres">
      <dgm:prSet presAssocID="{6E3F2A71-45B1-4A8A-9343-36D4E76541C1}" presName="childText" presStyleLbl="bgAcc1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EE19F8-05BA-4A9D-B5E7-44B64350F2A8}" type="pres">
      <dgm:prSet presAssocID="{9D557C48-EEAB-4AF1-8356-4FF190E344AE}" presName="Name13" presStyleLbl="parChTrans1D2" presStyleIdx="2" presStyleCnt="8"/>
      <dgm:spPr/>
      <dgm:t>
        <a:bodyPr/>
        <a:lstStyle/>
        <a:p>
          <a:endParaRPr lang="en-US"/>
        </a:p>
      </dgm:t>
    </dgm:pt>
    <dgm:pt modelId="{9A1C4DBE-83F9-4B3B-9DDB-CEFB11003E75}" type="pres">
      <dgm:prSet presAssocID="{A10541E5-1A32-45CB-9D41-0029D609E9B0}" presName="childText" presStyleLbl="bgAcc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B8C69D-ECA8-4F89-BDE8-CF68A250327C}" type="pres">
      <dgm:prSet presAssocID="{E7F0661E-582B-428D-9888-E9319F135C62}" presName="Name13" presStyleLbl="parChTrans1D2" presStyleIdx="3" presStyleCnt="8"/>
      <dgm:spPr/>
      <dgm:t>
        <a:bodyPr/>
        <a:lstStyle/>
        <a:p>
          <a:endParaRPr lang="en-US"/>
        </a:p>
      </dgm:t>
    </dgm:pt>
    <dgm:pt modelId="{2512CF2A-1FBE-4CAD-80D9-7A1B6DFCADE2}" type="pres">
      <dgm:prSet presAssocID="{07DCDE3A-DE30-475C-B83D-05170E899300}" presName="childText" presStyleLbl="bgAcc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E163AF-9FB8-46BE-BA34-21280600AA58}" type="pres">
      <dgm:prSet presAssocID="{97023943-93C3-4A78-B38B-358BB10F9EFA}" presName="root" presStyleCnt="0"/>
      <dgm:spPr/>
    </dgm:pt>
    <dgm:pt modelId="{58E692F1-AC22-4839-989E-957679178296}" type="pres">
      <dgm:prSet presAssocID="{97023943-93C3-4A78-B38B-358BB10F9EFA}" presName="rootComposite" presStyleCnt="0"/>
      <dgm:spPr/>
    </dgm:pt>
    <dgm:pt modelId="{1DCF6566-E313-4F7C-93D4-623CC6FBDEBE}" type="pres">
      <dgm:prSet presAssocID="{97023943-93C3-4A78-B38B-358BB10F9EFA}" presName="rootText" presStyleLbl="node1" presStyleIdx="1" presStyleCnt="2"/>
      <dgm:spPr/>
      <dgm:t>
        <a:bodyPr/>
        <a:lstStyle/>
        <a:p>
          <a:endParaRPr lang="en-US"/>
        </a:p>
      </dgm:t>
    </dgm:pt>
    <dgm:pt modelId="{E4C210BD-4D1F-498F-90B7-CC1674166EBB}" type="pres">
      <dgm:prSet presAssocID="{97023943-93C3-4A78-B38B-358BB10F9EFA}" presName="rootConnector" presStyleLbl="node1" presStyleIdx="1" presStyleCnt="2"/>
      <dgm:spPr/>
      <dgm:t>
        <a:bodyPr/>
        <a:lstStyle/>
        <a:p>
          <a:endParaRPr lang="en-US"/>
        </a:p>
      </dgm:t>
    </dgm:pt>
    <dgm:pt modelId="{B4C8B27E-A003-4F35-AE94-B60082006127}" type="pres">
      <dgm:prSet presAssocID="{97023943-93C3-4A78-B38B-358BB10F9EFA}" presName="childShape" presStyleCnt="0"/>
      <dgm:spPr/>
    </dgm:pt>
    <dgm:pt modelId="{0D2C4438-9FDB-4E57-AB23-6973BBDCE625}" type="pres">
      <dgm:prSet presAssocID="{A62DE899-4E06-47D4-80D3-BE22E060F103}" presName="Name13" presStyleLbl="parChTrans1D2" presStyleIdx="4" presStyleCnt="8"/>
      <dgm:spPr/>
      <dgm:t>
        <a:bodyPr/>
        <a:lstStyle/>
        <a:p>
          <a:endParaRPr lang="en-US"/>
        </a:p>
      </dgm:t>
    </dgm:pt>
    <dgm:pt modelId="{DEAF1103-70A8-4248-9F0A-BE3A2BEEC4E8}" type="pres">
      <dgm:prSet presAssocID="{7C425495-626A-4306-B2C3-1B147A29DAA9}" presName="childText" presStyleLbl="bgAcc1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69270A-4689-456D-8517-6AF5D3504A6A}" type="pres">
      <dgm:prSet presAssocID="{1837F71E-43E0-44DF-B59A-62B017FC0868}" presName="Name13" presStyleLbl="parChTrans1D2" presStyleIdx="5" presStyleCnt="8"/>
      <dgm:spPr/>
      <dgm:t>
        <a:bodyPr/>
        <a:lstStyle/>
        <a:p>
          <a:endParaRPr lang="en-US"/>
        </a:p>
      </dgm:t>
    </dgm:pt>
    <dgm:pt modelId="{67B83B93-64C7-4CC0-9B69-7306B9AC5715}" type="pres">
      <dgm:prSet presAssocID="{DBB55819-9B90-4D53-BE3A-01305E896EAE}" presName="childText" presStyleLbl="bgAcc1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B89956-B5CA-450C-B3D6-C8E881873480}" type="pres">
      <dgm:prSet presAssocID="{10754E45-4941-4189-BE7C-065F04DAC26B}" presName="Name13" presStyleLbl="parChTrans1D2" presStyleIdx="6" presStyleCnt="8"/>
      <dgm:spPr/>
      <dgm:t>
        <a:bodyPr/>
        <a:lstStyle/>
        <a:p>
          <a:endParaRPr lang="en-US"/>
        </a:p>
      </dgm:t>
    </dgm:pt>
    <dgm:pt modelId="{790D558B-F569-43A5-BEB1-3429A0090EB3}" type="pres">
      <dgm:prSet presAssocID="{0305C9CA-FCCB-46C7-9D7C-69CC680CA971}" presName="childText" presStyleLbl="bgAcc1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A325FE-86CF-4E35-88BA-C90FE2266410}" type="pres">
      <dgm:prSet presAssocID="{DF1363FE-B7F0-4DCB-A10A-AB5D4D427460}" presName="Name13" presStyleLbl="parChTrans1D2" presStyleIdx="7" presStyleCnt="8"/>
      <dgm:spPr/>
      <dgm:t>
        <a:bodyPr/>
        <a:lstStyle/>
        <a:p>
          <a:endParaRPr lang="en-US"/>
        </a:p>
      </dgm:t>
    </dgm:pt>
    <dgm:pt modelId="{42A50CB2-CA2F-44D2-AB33-657C678A6023}" type="pres">
      <dgm:prSet presAssocID="{94A49BEC-6838-47DB-81D4-BC68B67AAEF8}" presName="childText" presStyleLbl="bgAcc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533BEF8-32A1-406B-84D6-DC69D697C283}" type="presOf" srcId="{A62DE899-4E06-47D4-80D3-BE22E060F103}" destId="{0D2C4438-9FDB-4E57-AB23-6973BBDCE625}" srcOrd="0" destOrd="0" presId="urn:microsoft.com/office/officeart/2005/8/layout/hierarchy3"/>
    <dgm:cxn modelId="{F7A49DE6-ACB2-4E92-8FCE-DB425008C5E7}" srcId="{E7EB3710-827F-4B03-8C6F-1E96E9DABFF3}" destId="{A10541E5-1A32-45CB-9D41-0029D609E9B0}" srcOrd="2" destOrd="0" parTransId="{9D557C48-EEAB-4AF1-8356-4FF190E344AE}" sibTransId="{5F7AB65E-EB97-4507-BD10-9F0ECA165896}"/>
    <dgm:cxn modelId="{B15A32EE-E6F8-4BFD-A5EB-0D4843EF19EE}" type="presOf" srcId="{DBB55819-9B90-4D53-BE3A-01305E896EAE}" destId="{67B83B93-64C7-4CC0-9B69-7306B9AC5715}" srcOrd="0" destOrd="0" presId="urn:microsoft.com/office/officeart/2005/8/layout/hierarchy3"/>
    <dgm:cxn modelId="{CB031A18-B49B-4408-87D8-167BC08B6E4C}" type="presOf" srcId="{97023943-93C3-4A78-B38B-358BB10F9EFA}" destId="{1DCF6566-E313-4F7C-93D4-623CC6FBDEBE}" srcOrd="0" destOrd="0" presId="urn:microsoft.com/office/officeart/2005/8/layout/hierarchy3"/>
    <dgm:cxn modelId="{D6D7B7ED-ED11-4C52-89C3-64616A51F59E}" srcId="{E7EB3710-827F-4B03-8C6F-1E96E9DABFF3}" destId="{6E3F2A71-45B1-4A8A-9343-36D4E76541C1}" srcOrd="1" destOrd="0" parTransId="{3C26DD74-765F-4B54-BF3A-A2D8F27F658A}" sibTransId="{4F598593-4376-4416-9B43-081993529F83}"/>
    <dgm:cxn modelId="{938800A2-2B9C-4ADF-B617-2022BE802C38}" type="presOf" srcId="{07DCDE3A-DE30-475C-B83D-05170E899300}" destId="{2512CF2A-1FBE-4CAD-80D9-7A1B6DFCADE2}" srcOrd="0" destOrd="0" presId="urn:microsoft.com/office/officeart/2005/8/layout/hierarchy3"/>
    <dgm:cxn modelId="{D80324C7-7909-4C61-83A4-0E38EC2E32A0}" type="presOf" srcId="{DF1363FE-B7F0-4DCB-A10A-AB5D4D427460}" destId="{82A325FE-86CF-4E35-88BA-C90FE2266410}" srcOrd="0" destOrd="0" presId="urn:microsoft.com/office/officeart/2005/8/layout/hierarchy3"/>
    <dgm:cxn modelId="{59549416-AF2B-497B-AC3A-C70C8687203D}" srcId="{97023943-93C3-4A78-B38B-358BB10F9EFA}" destId="{0305C9CA-FCCB-46C7-9D7C-69CC680CA971}" srcOrd="2" destOrd="0" parTransId="{10754E45-4941-4189-BE7C-065F04DAC26B}" sibTransId="{D7D7A88F-84B9-4D2A-ADD3-527D67D03CEE}"/>
    <dgm:cxn modelId="{7C54440F-44CB-4BF7-B77E-A5BA7F5A15A3}" type="presOf" srcId="{E7EB3710-827F-4B03-8C6F-1E96E9DABFF3}" destId="{FA7A3928-8799-4E77-A595-98FCA6EFAE2A}" srcOrd="1" destOrd="0" presId="urn:microsoft.com/office/officeart/2005/8/layout/hierarchy3"/>
    <dgm:cxn modelId="{D1582181-C41D-492B-96FC-4F21759BCB29}" type="presOf" srcId="{E7EB3710-827F-4B03-8C6F-1E96E9DABFF3}" destId="{E7F60931-EEBF-4FE6-8250-30B21B618980}" srcOrd="0" destOrd="0" presId="urn:microsoft.com/office/officeart/2005/8/layout/hierarchy3"/>
    <dgm:cxn modelId="{E036E3B5-4F81-45AF-BEE4-364BA38EA219}" type="presOf" srcId="{A9D8E4F2-F702-4792-A484-6750CEC0AAB8}" destId="{CC69F8B7-5D30-4802-BE2B-A5FBB76E2D6F}" srcOrd="0" destOrd="0" presId="urn:microsoft.com/office/officeart/2005/8/layout/hierarchy3"/>
    <dgm:cxn modelId="{4567ED93-0790-4087-A5CC-6C39734E46D9}" type="presOf" srcId="{A10541E5-1A32-45CB-9D41-0029D609E9B0}" destId="{9A1C4DBE-83F9-4B3B-9DDB-CEFB11003E75}" srcOrd="0" destOrd="0" presId="urn:microsoft.com/office/officeart/2005/8/layout/hierarchy3"/>
    <dgm:cxn modelId="{6DBB8B0E-117D-4E7A-B99D-F445602B91D6}" srcId="{97023943-93C3-4A78-B38B-358BB10F9EFA}" destId="{94A49BEC-6838-47DB-81D4-BC68B67AAEF8}" srcOrd="3" destOrd="0" parTransId="{DF1363FE-B7F0-4DCB-A10A-AB5D4D427460}" sibTransId="{D13B8997-276F-481A-8B57-515A43DF1E78}"/>
    <dgm:cxn modelId="{6C454BC6-2749-4A30-8B56-C8EEAE902463}" type="presOf" srcId="{94A49BEC-6838-47DB-81D4-BC68B67AAEF8}" destId="{42A50CB2-CA2F-44D2-AB33-657C678A6023}" srcOrd="0" destOrd="0" presId="urn:microsoft.com/office/officeart/2005/8/layout/hierarchy3"/>
    <dgm:cxn modelId="{668C90D2-43B5-4751-BB13-CA091E440980}" type="presOf" srcId="{C9B0D0D6-8172-40B9-B262-C05D13244450}" destId="{41952E46-26B0-40A0-B8FD-E3848A77F0E0}" srcOrd="0" destOrd="0" presId="urn:microsoft.com/office/officeart/2005/8/layout/hierarchy3"/>
    <dgm:cxn modelId="{2F0508D3-9E93-42C6-9006-F1072DB31002}" srcId="{036932AA-B113-4854-A246-71C72B5FDB22}" destId="{E7EB3710-827F-4B03-8C6F-1E96E9DABFF3}" srcOrd="0" destOrd="0" parTransId="{D98DCE2A-7C15-4445-987C-2615FB396B23}" sibTransId="{ADB29574-B202-4D81-B681-3310E7A237E5}"/>
    <dgm:cxn modelId="{C42564E5-03F0-432B-9CC6-0CA9DEBEF98A}" srcId="{E7EB3710-827F-4B03-8C6F-1E96E9DABFF3}" destId="{07DCDE3A-DE30-475C-B83D-05170E899300}" srcOrd="3" destOrd="0" parTransId="{E7F0661E-582B-428D-9888-E9319F135C62}" sibTransId="{5BF1F510-3BE7-47F8-AF86-6C73D5D418AA}"/>
    <dgm:cxn modelId="{837DCC74-7F96-4DF5-830E-B0CA9B85ECE8}" type="presOf" srcId="{7C425495-626A-4306-B2C3-1B147A29DAA9}" destId="{DEAF1103-70A8-4248-9F0A-BE3A2BEEC4E8}" srcOrd="0" destOrd="0" presId="urn:microsoft.com/office/officeart/2005/8/layout/hierarchy3"/>
    <dgm:cxn modelId="{873A5C49-84A1-4F4F-B32C-59BF6ADB2026}" srcId="{97023943-93C3-4A78-B38B-358BB10F9EFA}" destId="{DBB55819-9B90-4D53-BE3A-01305E896EAE}" srcOrd="1" destOrd="0" parTransId="{1837F71E-43E0-44DF-B59A-62B017FC0868}" sibTransId="{DB2300E0-4263-4DC0-A51B-6CA90223FA99}"/>
    <dgm:cxn modelId="{5B2EA5F0-FC1B-4E9D-8660-172C81EBD28A}" type="presOf" srcId="{E7F0661E-582B-428D-9888-E9319F135C62}" destId="{14B8C69D-ECA8-4F89-BDE8-CF68A250327C}" srcOrd="0" destOrd="0" presId="urn:microsoft.com/office/officeart/2005/8/layout/hierarchy3"/>
    <dgm:cxn modelId="{AA5D0583-E3D7-4CCB-B1F1-5C52E4FBEA72}" type="presOf" srcId="{0305C9CA-FCCB-46C7-9D7C-69CC680CA971}" destId="{790D558B-F569-43A5-BEB1-3429A0090EB3}" srcOrd="0" destOrd="0" presId="urn:microsoft.com/office/officeart/2005/8/layout/hierarchy3"/>
    <dgm:cxn modelId="{B7670CB7-EE88-486F-94BF-C52C32049560}" type="presOf" srcId="{1837F71E-43E0-44DF-B59A-62B017FC0868}" destId="{AE69270A-4689-456D-8517-6AF5D3504A6A}" srcOrd="0" destOrd="0" presId="urn:microsoft.com/office/officeart/2005/8/layout/hierarchy3"/>
    <dgm:cxn modelId="{ED9195C4-43EA-45D5-93B8-049DD1486450}" type="presOf" srcId="{97023943-93C3-4A78-B38B-358BB10F9EFA}" destId="{E4C210BD-4D1F-498F-90B7-CC1674166EBB}" srcOrd="1" destOrd="0" presId="urn:microsoft.com/office/officeart/2005/8/layout/hierarchy3"/>
    <dgm:cxn modelId="{1FEFB3CF-DE03-4D4F-9D00-21A4606D0349}" type="presOf" srcId="{6E3F2A71-45B1-4A8A-9343-36D4E76541C1}" destId="{D6E4E076-DAD9-4A9A-8F25-006F08624302}" srcOrd="0" destOrd="0" presId="urn:microsoft.com/office/officeart/2005/8/layout/hierarchy3"/>
    <dgm:cxn modelId="{AF829F01-279D-4563-B12C-60B4D1E67507}" srcId="{97023943-93C3-4A78-B38B-358BB10F9EFA}" destId="{7C425495-626A-4306-B2C3-1B147A29DAA9}" srcOrd="0" destOrd="0" parTransId="{A62DE899-4E06-47D4-80D3-BE22E060F103}" sibTransId="{DC120850-45F3-428E-838C-93329F6F0C90}"/>
    <dgm:cxn modelId="{6777C5A2-A607-43A2-86B7-A3709061F976}" type="presOf" srcId="{036932AA-B113-4854-A246-71C72B5FDB22}" destId="{61C68755-8BDE-41BD-BF36-5DC02B33EBC7}" srcOrd="0" destOrd="0" presId="urn:microsoft.com/office/officeart/2005/8/layout/hierarchy3"/>
    <dgm:cxn modelId="{375259F7-5D9B-4196-B937-8E6CD2D77C23}" srcId="{E7EB3710-827F-4B03-8C6F-1E96E9DABFF3}" destId="{C9B0D0D6-8172-40B9-B262-C05D13244450}" srcOrd="0" destOrd="0" parTransId="{A9D8E4F2-F702-4792-A484-6750CEC0AAB8}" sibTransId="{18706B86-86BB-4EA0-8BB3-3ACD9AE44000}"/>
    <dgm:cxn modelId="{C9F1B2BA-6B94-4FB2-92EF-4C3187BB0F61}" type="presOf" srcId="{9D557C48-EEAB-4AF1-8356-4FF190E344AE}" destId="{64EE19F8-05BA-4A9D-B5E7-44B64350F2A8}" srcOrd="0" destOrd="0" presId="urn:microsoft.com/office/officeart/2005/8/layout/hierarchy3"/>
    <dgm:cxn modelId="{7A431DC3-A766-4A63-BABF-EF894C660A4C}" type="presOf" srcId="{3C26DD74-765F-4B54-BF3A-A2D8F27F658A}" destId="{D35D3148-1FB7-452C-88DD-3FC5FA3915CF}" srcOrd="0" destOrd="0" presId="urn:microsoft.com/office/officeart/2005/8/layout/hierarchy3"/>
    <dgm:cxn modelId="{5365D114-4C68-43A7-B9A7-D73AC5EA7271}" type="presOf" srcId="{10754E45-4941-4189-BE7C-065F04DAC26B}" destId="{18B89956-B5CA-450C-B3D6-C8E881873480}" srcOrd="0" destOrd="0" presId="urn:microsoft.com/office/officeart/2005/8/layout/hierarchy3"/>
    <dgm:cxn modelId="{25A23D44-B7D2-426F-9C7C-6ACC912EB6C8}" srcId="{036932AA-B113-4854-A246-71C72B5FDB22}" destId="{97023943-93C3-4A78-B38B-358BB10F9EFA}" srcOrd="1" destOrd="0" parTransId="{D29A234B-FCCD-4647-B75B-50480479C7C6}" sibTransId="{888F5A47-D168-4CC7-A1B4-B3DC11B3B266}"/>
    <dgm:cxn modelId="{EA8DA9F3-97DB-43FC-A4D5-EE472E6705DA}" type="presParOf" srcId="{61C68755-8BDE-41BD-BF36-5DC02B33EBC7}" destId="{B1007BEA-DEE2-402E-B712-EF6321468C1A}" srcOrd="0" destOrd="0" presId="urn:microsoft.com/office/officeart/2005/8/layout/hierarchy3"/>
    <dgm:cxn modelId="{253A47DD-F300-46D3-B03F-92FEB010B34B}" type="presParOf" srcId="{B1007BEA-DEE2-402E-B712-EF6321468C1A}" destId="{9FCED718-8A27-4200-A387-E8F4E9675134}" srcOrd="0" destOrd="0" presId="urn:microsoft.com/office/officeart/2005/8/layout/hierarchy3"/>
    <dgm:cxn modelId="{2F9973BF-EA46-49E8-8934-2DE869EF35AC}" type="presParOf" srcId="{9FCED718-8A27-4200-A387-E8F4E9675134}" destId="{E7F60931-EEBF-4FE6-8250-30B21B618980}" srcOrd="0" destOrd="0" presId="urn:microsoft.com/office/officeart/2005/8/layout/hierarchy3"/>
    <dgm:cxn modelId="{C142C3B3-D0AB-474F-A33B-13A92C7BA145}" type="presParOf" srcId="{9FCED718-8A27-4200-A387-E8F4E9675134}" destId="{FA7A3928-8799-4E77-A595-98FCA6EFAE2A}" srcOrd="1" destOrd="0" presId="urn:microsoft.com/office/officeart/2005/8/layout/hierarchy3"/>
    <dgm:cxn modelId="{247261F7-9FEB-43FD-980E-B2CD2BC0DE39}" type="presParOf" srcId="{B1007BEA-DEE2-402E-B712-EF6321468C1A}" destId="{5F4E5526-1537-457B-9FEC-5626740266EA}" srcOrd="1" destOrd="0" presId="urn:microsoft.com/office/officeart/2005/8/layout/hierarchy3"/>
    <dgm:cxn modelId="{0FEF29BA-0937-4351-AF5B-000BFA43FF24}" type="presParOf" srcId="{5F4E5526-1537-457B-9FEC-5626740266EA}" destId="{CC69F8B7-5D30-4802-BE2B-A5FBB76E2D6F}" srcOrd="0" destOrd="0" presId="urn:microsoft.com/office/officeart/2005/8/layout/hierarchy3"/>
    <dgm:cxn modelId="{20F935AD-3424-40EE-B900-3669C6F9904B}" type="presParOf" srcId="{5F4E5526-1537-457B-9FEC-5626740266EA}" destId="{41952E46-26B0-40A0-B8FD-E3848A77F0E0}" srcOrd="1" destOrd="0" presId="urn:microsoft.com/office/officeart/2005/8/layout/hierarchy3"/>
    <dgm:cxn modelId="{FAFE6AAF-FBEE-4AE1-9B94-D6A0D1702A6E}" type="presParOf" srcId="{5F4E5526-1537-457B-9FEC-5626740266EA}" destId="{D35D3148-1FB7-452C-88DD-3FC5FA3915CF}" srcOrd="2" destOrd="0" presId="urn:microsoft.com/office/officeart/2005/8/layout/hierarchy3"/>
    <dgm:cxn modelId="{8857A4E8-5892-4DB6-B3BD-BAEF520A1969}" type="presParOf" srcId="{5F4E5526-1537-457B-9FEC-5626740266EA}" destId="{D6E4E076-DAD9-4A9A-8F25-006F08624302}" srcOrd="3" destOrd="0" presId="urn:microsoft.com/office/officeart/2005/8/layout/hierarchy3"/>
    <dgm:cxn modelId="{69A36225-DADE-4886-8B4D-F16492B0DB2C}" type="presParOf" srcId="{5F4E5526-1537-457B-9FEC-5626740266EA}" destId="{64EE19F8-05BA-4A9D-B5E7-44B64350F2A8}" srcOrd="4" destOrd="0" presId="urn:microsoft.com/office/officeart/2005/8/layout/hierarchy3"/>
    <dgm:cxn modelId="{DBD2949D-89C3-401B-BBFC-3E6D13CBEC76}" type="presParOf" srcId="{5F4E5526-1537-457B-9FEC-5626740266EA}" destId="{9A1C4DBE-83F9-4B3B-9DDB-CEFB11003E75}" srcOrd="5" destOrd="0" presId="urn:microsoft.com/office/officeart/2005/8/layout/hierarchy3"/>
    <dgm:cxn modelId="{F440EB8C-61F8-4A38-8082-425B9C991C7E}" type="presParOf" srcId="{5F4E5526-1537-457B-9FEC-5626740266EA}" destId="{14B8C69D-ECA8-4F89-BDE8-CF68A250327C}" srcOrd="6" destOrd="0" presId="urn:microsoft.com/office/officeart/2005/8/layout/hierarchy3"/>
    <dgm:cxn modelId="{80FDDBEC-FB0A-4B83-9052-9192C72132F0}" type="presParOf" srcId="{5F4E5526-1537-457B-9FEC-5626740266EA}" destId="{2512CF2A-1FBE-4CAD-80D9-7A1B6DFCADE2}" srcOrd="7" destOrd="0" presId="urn:microsoft.com/office/officeart/2005/8/layout/hierarchy3"/>
    <dgm:cxn modelId="{E0B51E14-135E-456F-BE62-7B19303970F2}" type="presParOf" srcId="{61C68755-8BDE-41BD-BF36-5DC02B33EBC7}" destId="{68E163AF-9FB8-46BE-BA34-21280600AA58}" srcOrd="1" destOrd="0" presId="urn:microsoft.com/office/officeart/2005/8/layout/hierarchy3"/>
    <dgm:cxn modelId="{5F3A92C2-EE73-4D0B-94A9-01F80A509686}" type="presParOf" srcId="{68E163AF-9FB8-46BE-BA34-21280600AA58}" destId="{58E692F1-AC22-4839-989E-957679178296}" srcOrd="0" destOrd="0" presId="urn:microsoft.com/office/officeart/2005/8/layout/hierarchy3"/>
    <dgm:cxn modelId="{7E3A2255-A32A-47E1-BDE6-620D8E861378}" type="presParOf" srcId="{58E692F1-AC22-4839-989E-957679178296}" destId="{1DCF6566-E313-4F7C-93D4-623CC6FBDEBE}" srcOrd="0" destOrd="0" presId="urn:microsoft.com/office/officeart/2005/8/layout/hierarchy3"/>
    <dgm:cxn modelId="{856E0DF3-AB9B-4948-9F4E-8BDDC3284B87}" type="presParOf" srcId="{58E692F1-AC22-4839-989E-957679178296}" destId="{E4C210BD-4D1F-498F-90B7-CC1674166EBB}" srcOrd="1" destOrd="0" presId="urn:microsoft.com/office/officeart/2005/8/layout/hierarchy3"/>
    <dgm:cxn modelId="{9CA0B665-10B0-4ED7-BF10-6068C7559BA8}" type="presParOf" srcId="{68E163AF-9FB8-46BE-BA34-21280600AA58}" destId="{B4C8B27E-A003-4F35-AE94-B60082006127}" srcOrd="1" destOrd="0" presId="urn:microsoft.com/office/officeart/2005/8/layout/hierarchy3"/>
    <dgm:cxn modelId="{1784E86C-0EE2-489C-B24B-98B91D0DB994}" type="presParOf" srcId="{B4C8B27E-A003-4F35-AE94-B60082006127}" destId="{0D2C4438-9FDB-4E57-AB23-6973BBDCE625}" srcOrd="0" destOrd="0" presId="urn:microsoft.com/office/officeart/2005/8/layout/hierarchy3"/>
    <dgm:cxn modelId="{A79E12BA-B1DE-4358-A65D-1743D0116C5D}" type="presParOf" srcId="{B4C8B27E-A003-4F35-AE94-B60082006127}" destId="{DEAF1103-70A8-4248-9F0A-BE3A2BEEC4E8}" srcOrd="1" destOrd="0" presId="urn:microsoft.com/office/officeart/2005/8/layout/hierarchy3"/>
    <dgm:cxn modelId="{2DAD2C46-A672-43C9-83D4-EB69CF8EAF08}" type="presParOf" srcId="{B4C8B27E-A003-4F35-AE94-B60082006127}" destId="{AE69270A-4689-456D-8517-6AF5D3504A6A}" srcOrd="2" destOrd="0" presId="urn:microsoft.com/office/officeart/2005/8/layout/hierarchy3"/>
    <dgm:cxn modelId="{F757BCAC-EB22-40B6-8292-C380C875D2C3}" type="presParOf" srcId="{B4C8B27E-A003-4F35-AE94-B60082006127}" destId="{67B83B93-64C7-4CC0-9B69-7306B9AC5715}" srcOrd="3" destOrd="0" presId="urn:microsoft.com/office/officeart/2005/8/layout/hierarchy3"/>
    <dgm:cxn modelId="{7F5EB1CD-5A36-4D73-885F-F2BB0FD910C2}" type="presParOf" srcId="{B4C8B27E-A003-4F35-AE94-B60082006127}" destId="{18B89956-B5CA-450C-B3D6-C8E881873480}" srcOrd="4" destOrd="0" presId="urn:microsoft.com/office/officeart/2005/8/layout/hierarchy3"/>
    <dgm:cxn modelId="{500670D1-52C7-40DE-968F-95FA637A5F53}" type="presParOf" srcId="{B4C8B27E-A003-4F35-AE94-B60082006127}" destId="{790D558B-F569-43A5-BEB1-3429A0090EB3}" srcOrd="5" destOrd="0" presId="urn:microsoft.com/office/officeart/2005/8/layout/hierarchy3"/>
    <dgm:cxn modelId="{0F5AAB4E-3C66-4FB2-AB36-25ACF125A521}" type="presParOf" srcId="{B4C8B27E-A003-4F35-AE94-B60082006127}" destId="{82A325FE-86CF-4E35-88BA-C90FE2266410}" srcOrd="6" destOrd="0" presId="urn:microsoft.com/office/officeart/2005/8/layout/hierarchy3"/>
    <dgm:cxn modelId="{08D97792-DD4D-4FEC-8C01-A363E22C9A30}" type="presParOf" srcId="{B4C8B27E-A003-4F35-AE94-B60082006127}" destId="{42A50CB2-CA2F-44D2-AB33-657C678A6023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D00B2D-A698-4A3C-8089-4DEF6A8AFF6D}">
      <dsp:nvSpPr>
        <dsp:cNvPr id="0" name=""/>
        <dsp:cNvSpPr/>
      </dsp:nvSpPr>
      <dsp:spPr>
        <a:xfrm>
          <a:off x="2018" y="0"/>
          <a:ext cx="4129813" cy="772317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 eaLnBrk="1" hangingPunct="1">
            <a:lnSpc>
              <a:spcPct val="80000"/>
            </a:lnSpc>
            <a:spcBef>
              <a:spcPct val="0"/>
            </a:spcBef>
            <a:spcAft>
              <a:spcPct val="35000"/>
            </a:spcAft>
            <a:buFontTx/>
            <a:buNone/>
          </a:pPr>
          <a:endParaRPr lang="en-US" altLang="en-US" sz="1800" b="1" u="sng" kern="1200" dirty="0" smtClean="0"/>
        </a:p>
        <a:p>
          <a:pPr lvl="0" algn="ctr" defTabSz="800100" eaLnBrk="1" hangingPunct="1">
            <a:lnSpc>
              <a:spcPct val="8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800" b="1" kern="1200" dirty="0" smtClean="0"/>
            <a:t>Congress had no power to tax</a:t>
          </a:r>
        </a:p>
        <a:p>
          <a:pPr lvl="0" algn="ctr" defTabSz="800100">
            <a:spcBef>
              <a:spcPct val="0"/>
            </a:spcBef>
            <a:spcAft>
              <a:spcPct val="35000"/>
            </a:spcAft>
          </a:pPr>
          <a:endParaRPr lang="en-US" kern="1200" dirty="0"/>
        </a:p>
      </dsp:txBody>
      <dsp:txXfrm>
        <a:off x="388177" y="0"/>
        <a:ext cx="3357496" cy="7723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D00B2D-A698-4A3C-8089-4DEF6A8AFF6D}">
      <dsp:nvSpPr>
        <dsp:cNvPr id="0" name=""/>
        <dsp:cNvSpPr/>
      </dsp:nvSpPr>
      <dsp:spPr>
        <a:xfrm>
          <a:off x="2018" y="0"/>
          <a:ext cx="4129813" cy="772317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 eaLnBrk="1" hangingPunct="1">
            <a:lnSpc>
              <a:spcPct val="80000"/>
            </a:lnSpc>
            <a:spcBef>
              <a:spcPct val="0"/>
            </a:spcBef>
            <a:spcAft>
              <a:spcPct val="35000"/>
            </a:spcAft>
            <a:buFontTx/>
            <a:buNone/>
          </a:pPr>
          <a:endParaRPr lang="en-US" altLang="en-US" sz="1800" b="1" u="sng" kern="1200" dirty="0" smtClean="0"/>
        </a:p>
        <a:p>
          <a:pPr lvl="0" algn="ctr" defTabSz="800100" eaLnBrk="1" hangingPunct="1">
            <a:lnSpc>
              <a:spcPct val="8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800" b="1" kern="1200" dirty="0" smtClean="0"/>
            <a:t>Congress had no power to enforce treaties</a:t>
          </a:r>
        </a:p>
        <a:p>
          <a:pPr lvl="0" algn="ctr" defTabSz="800100">
            <a:spcBef>
              <a:spcPct val="0"/>
            </a:spcBef>
            <a:spcAft>
              <a:spcPct val="35000"/>
            </a:spcAft>
          </a:pPr>
          <a:endParaRPr lang="en-US" kern="1200" dirty="0"/>
        </a:p>
      </dsp:txBody>
      <dsp:txXfrm>
        <a:off x="388177" y="0"/>
        <a:ext cx="3357496" cy="77231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D00B2D-A698-4A3C-8089-4DEF6A8AFF6D}">
      <dsp:nvSpPr>
        <dsp:cNvPr id="0" name=""/>
        <dsp:cNvSpPr/>
      </dsp:nvSpPr>
      <dsp:spPr>
        <a:xfrm>
          <a:off x="2018" y="0"/>
          <a:ext cx="4129813" cy="772317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 eaLnBrk="1" hangingPunct="1">
            <a:lnSpc>
              <a:spcPct val="80000"/>
            </a:lnSpc>
            <a:spcBef>
              <a:spcPct val="0"/>
            </a:spcBef>
            <a:spcAft>
              <a:spcPct val="35000"/>
            </a:spcAft>
            <a:buFontTx/>
            <a:buNone/>
          </a:pPr>
          <a:endParaRPr lang="en-US" altLang="en-US" sz="1800" b="1" kern="1200" dirty="0" smtClean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en-US" sz="1800" b="1" kern="1200" dirty="0" smtClean="0"/>
            <a:t>Every state, despite size has one vote</a:t>
          </a:r>
        </a:p>
        <a:p>
          <a:pPr lvl="0" algn="ctr" defTabSz="800100">
            <a:spcBef>
              <a:spcPct val="0"/>
            </a:spcBef>
            <a:spcAft>
              <a:spcPct val="35000"/>
            </a:spcAft>
          </a:pPr>
          <a:endParaRPr lang="en-US" kern="1200" dirty="0"/>
        </a:p>
      </dsp:txBody>
      <dsp:txXfrm>
        <a:off x="388177" y="0"/>
        <a:ext cx="3357496" cy="77231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D00B2D-A698-4A3C-8089-4DEF6A8AFF6D}">
      <dsp:nvSpPr>
        <dsp:cNvPr id="0" name=""/>
        <dsp:cNvSpPr/>
      </dsp:nvSpPr>
      <dsp:spPr>
        <a:xfrm>
          <a:off x="2018" y="0"/>
          <a:ext cx="4129813" cy="772317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 eaLnBrk="1" hangingPunct="1">
            <a:lnSpc>
              <a:spcPct val="80000"/>
            </a:lnSpc>
            <a:spcBef>
              <a:spcPct val="0"/>
            </a:spcBef>
            <a:spcAft>
              <a:spcPct val="35000"/>
            </a:spcAft>
            <a:buFontTx/>
            <a:buNone/>
          </a:pPr>
          <a:endParaRPr lang="en-US" altLang="en-US" sz="1800" b="1" kern="1200" dirty="0" smtClean="0"/>
        </a:p>
        <a:p>
          <a:pPr marL="0" marR="0" lvl="0" indent="0" algn="ctr" defTabSz="800100" eaLnBrk="1" fontAlgn="auto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en-US" altLang="en-US" sz="1800" b="1" kern="1200" dirty="0" smtClean="0"/>
            <a:t>Congress has no power to regulate commerce</a:t>
          </a:r>
        </a:p>
        <a:p>
          <a:pPr lvl="0" algn="ctr" defTabSz="800100">
            <a:spcBef>
              <a:spcPct val="0"/>
            </a:spcBef>
            <a:spcAft>
              <a:spcPct val="35000"/>
            </a:spcAft>
          </a:pPr>
          <a:endParaRPr lang="en-US" kern="1200" dirty="0"/>
        </a:p>
      </dsp:txBody>
      <dsp:txXfrm>
        <a:off x="388177" y="0"/>
        <a:ext cx="3357496" cy="77231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D00B2D-A698-4A3C-8089-4DEF6A8AFF6D}">
      <dsp:nvSpPr>
        <dsp:cNvPr id="0" name=""/>
        <dsp:cNvSpPr/>
      </dsp:nvSpPr>
      <dsp:spPr>
        <a:xfrm>
          <a:off x="2018" y="0"/>
          <a:ext cx="4129813" cy="772317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 eaLnBrk="1" hangingPunct="1">
            <a:lnSpc>
              <a:spcPct val="8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en-US" altLang="en-US" sz="1800" b="1" kern="1200" dirty="0" smtClean="0"/>
            <a:t>\</a:t>
          </a:r>
        </a:p>
        <a:p>
          <a:pPr marL="0" marR="0" lvl="0" indent="0" algn="ctr" defTabSz="800100" eaLnBrk="1" fontAlgn="auto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en-US" altLang="en-US" b="1" kern="1200" dirty="0" smtClean="0">
              <a:solidFill>
                <a:schemeClr val="bg1"/>
              </a:solidFill>
            </a:rPr>
            <a:t>Amendments requires unanimous vote of states</a:t>
          </a:r>
        </a:p>
        <a:p>
          <a:pPr lvl="0" algn="ctr" defTabSz="800100">
            <a:spcBef>
              <a:spcPct val="0"/>
            </a:spcBef>
            <a:spcAft>
              <a:spcPct val="35000"/>
            </a:spcAft>
          </a:pPr>
          <a:endParaRPr lang="en-US" kern="1200" dirty="0"/>
        </a:p>
      </dsp:txBody>
      <dsp:txXfrm>
        <a:off x="388177" y="0"/>
        <a:ext cx="3357496" cy="77231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D00B2D-A698-4A3C-8089-4DEF6A8AFF6D}">
      <dsp:nvSpPr>
        <dsp:cNvPr id="0" name=""/>
        <dsp:cNvSpPr/>
      </dsp:nvSpPr>
      <dsp:spPr>
        <a:xfrm>
          <a:off x="2018" y="0"/>
          <a:ext cx="4129813" cy="772317"/>
        </a:xfrm>
        <a:prstGeom prst="chevron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 eaLnBrk="1" hangingPunct="1">
            <a:lnSpc>
              <a:spcPct val="8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en-US" altLang="en-US" sz="1800" b="1" kern="1200" dirty="0" smtClean="0"/>
            <a:t>\</a:t>
          </a:r>
        </a:p>
        <a:p>
          <a:pPr marL="0" marR="0" lvl="0" indent="0" algn="ctr" defTabSz="800100" eaLnBrk="1" fontAlgn="auto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en-US" altLang="en-US" b="1" kern="1200" dirty="0" smtClean="0">
              <a:solidFill>
                <a:schemeClr val="bg1"/>
              </a:solidFill>
            </a:rPr>
            <a:t>Difficult to adapt articles to changing needs</a:t>
          </a:r>
        </a:p>
        <a:p>
          <a:pPr lvl="0" algn="ctr" defTabSz="800100">
            <a:spcBef>
              <a:spcPct val="0"/>
            </a:spcBef>
            <a:spcAft>
              <a:spcPct val="35000"/>
            </a:spcAft>
          </a:pPr>
          <a:endParaRPr lang="en-US" kern="1200" dirty="0"/>
        </a:p>
      </dsp:txBody>
      <dsp:txXfrm>
        <a:off x="388177" y="0"/>
        <a:ext cx="3357496" cy="77231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2AEFE5-960A-4D1B-A51F-48FE56D93F85}">
      <dsp:nvSpPr>
        <dsp:cNvPr id="0" name=""/>
        <dsp:cNvSpPr/>
      </dsp:nvSpPr>
      <dsp:spPr>
        <a:xfrm>
          <a:off x="2061972" y="383330"/>
          <a:ext cx="5376672" cy="5376672"/>
        </a:xfrm>
        <a:prstGeom prst="pie">
          <a:avLst>
            <a:gd name="adj1" fmla="val 16200000"/>
            <a:gd name="adj2" fmla="val 198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Popular </a:t>
          </a:r>
          <a:r>
            <a:rPr lang="en-US" sz="1800" b="1" kern="1200" dirty="0" smtClean="0"/>
            <a:t>Sovereignty</a:t>
          </a:r>
          <a:endParaRPr lang="en-US" sz="1800" b="1" kern="1200" dirty="0"/>
        </a:p>
      </dsp:txBody>
      <dsp:txXfrm>
        <a:off x="4878324" y="1070136"/>
        <a:ext cx="1408176" cy="1088136"/>
      </dsp:txXfrm>
    </dsp:sp>
    <dsp:sp modelId="{FF606305-A570-4749-B2F9-EDD4DB020E32}">
      <dsp:nvSpPr>
        <dsp:cNvPr id="0" name=""/>
        <dsp:cNvSpPr/>
      </dsp:nvSpPr>
      <dsp:spPr>
        <a:xfrm>
          <a:off x="2125979" y="494064"/>
          <a:ext cx="5376672" cy="5376672"/>
        </a:xfrm>
        <a:prstGeom prst="pie">
          <a:avLst>
            <a:gd name="adj1" fmla="val 19800000"/>
            <a:gd name="adj2" fmla="val 1800000"/>
          </a:avLst>
        </a:prstGeom>
        <a:solidFill>
          <a:schemeClr val="accent5">
            <a:hueOff val="-1986775"/>
            <a:satOff val="7962"/>
            <a:lumOff val="1726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smtClean="0"/>
            <a:t>Limited Gov’t</a:t>
          </a:r>
          <a:endParaRPr lang="en-US" sz="2000" b="1" kern="1200" dirty="0"/>
        </a:p>
      </dsp:txBody>
      <dsp:txXfrm>
        <a:off x="5774436" y="2670336"/>
        <a:ext cx="1472184" cy="1056132"/>
      </dsp:txXfrm>
    </dsp:sp>
    <dsp:sp modelId="{C5051950-79AE-431A-B1E0-1B9AE1F93947}">
      <dsp:nvSpPr>
        <dsp:cNvPr id="0" name=""/>
        <dsp:cNvSpPr/>
      </dsp:nvSpPr>
      <dsp:spPr>
        <a:xfrm>
          <a:off x="2061972" y="604797"/>
          <a:ext cx="5376672" cy="5376672"/>
        </a:xfrm>
        <a:prstGeom prst="pie">
          <a:avLst>
            <a:gd name="adj1" fmla="val 1800000"/>
            <a:gd name="adj2" fmla="val 5400000"/>
          </a:avLst>
        </a:prstGeom>
        <a:solidFill>
          <a:schemeClr val="accent5">
            <a:hueOff val="-3973551"/>
            <a:satOff val="15924"/>
            <a:lumOff val="3451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smtClean="0"/>
            <a:t>Federalism</a:t>
          </a:r>
          <a:endParaRPr lang="en-US" sz="2000" b="1" kern="1200" dirty="0"/>
        </a:p>
      </dsp:txBody>
      <dsp:txXfrm>
        <a:off x="4878324" y="4238532"/>
        <a:ext cx="1408176" cy="1088136"/>
      </dsp:txXfrm>
    </dsp:sp>
    <dsp:sp modelId="{4B099350-7319-4D72-A724-1D75BA826A8A}">
      <dsp:nvSpPr>
        <dsp:cNvPr id="0" name=""/>
        <dsp:cNvSpPr/>
      </dsp:nvSpPr>
      <dsp:spPr>
        <a:xfrm>
          <a:off x="1933955" y="604797"/>
          <a:ext cx="5376672" cy="5376672"/>
        </a:xfrm>
        <a:prstGeom prst="pie">
          <a:avLst>
            <a:gd name="adj1" fmla="val 5400000"/>
            <a:gd name="adj2" fmla="val 9000000"/>
          </a:avLst>
        </a:prstGeom>
        <a:solidFill>
          <a:schemeClr val="accent5">
            <a:hueOff val="-5960326"/>
            <a:satOff val="23887"/>
            <a:lumOff val="5177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smtClean="0"/>
            <a:t>Checks &amp; Balances</a:t>
          </a:r>
          <a:endParaRPr lang="en-US" sz="2000" b="1" kern="1200" dirty="0"/>
        </a:p>
      </dsp:txBody>
      <dsp:txXfrm>
        <a:off x="3086099" y="4238532"/>
        <a:ext cx="1408176" cy="1088136"/>
      </dsp:txXfrm>
    </dsp:sp>
    <dsp:sp modelId="{56B1932B-7959-4E2F-8E11-17D3F8B905AA}">
      <dsp:nvSpPr>
        <dsp:cNvPr id="0" name=""/>
        <dsp:cNvSpPr/>
      </dsp:nvSpPr>
      <dsp:spPr>
        <a:xfrm>
          <a:off x="1869948" y="494064"/>
          <a:ext cx="5376672" cy="5376672"/>
        </a:xfrm>
        <a:prstGeom prst="pie">
          <a:avLst>
            <a:gd name="adj1" fmla="val 9000000"/>
            <a:gd name="adj2" fmla="val 12600000"/>
          </a:avLst>
        </a:prstGeom>
        <a:solidFill>
          <a:schemeClr val="accent5">
            <a:hueOff val="-7947101"/>
            <a:satOff val="31849"/>
            <a:lumOff val="6902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smtClean="0"/>
            <a:t>Separation of Powers</a:t>
          </a:r>
          <a:endParaRPr lang="en-US" sz="2000" b="1" kern="1200" dirty="0"/>
        </a:p>
      </dsp:txBody>
      <dsp:txXfrm>
        <a:off x="2125980" y="2670336"/>
        <a:ext cx="1472184" cy="1056132"/>
      </dsp:txXfrm>
    </dsp:sp>
    <dsp:sp modelId="{5736A1F7-FFAF-4A24-AFBD-3AD3EC8ECD20}">
      <dsp:nvSpPr>
        <dsp:cNvPr id="0" name=""/>
        <dsp:cNvSpPr/>
      </dsp:nvSpPr>
      <dsp:spPr>
        <a:xfrm>
          <a:off x="1933955" y="383330"/>
          <a:ext cx="5376672" cy="5376672"/>
        </a:xfrm>
        <a:prstGeom prst="pie">
          <a:avLst>
            <a:gd name="adj1" fmla="val 12600000"/>
            <a:gd name="adj2" fmla="val 1620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smtClean="0"/>
            <a:t>Republic</a:t>
          </a:r>
          <a:endParaRPr lang="en-US" sz="2000" b="1" kern="1200" dirty="0"/>
        </a:p>
      </dsp:txBody>
      <dsp:txXfrm>
        <a:off x="3086099" y="1070136"/>
        <a:ext cx="1408176" cy="1088136"/>
      </dsp:txXfrm>
    </dsp:sp>
    <dsp:sp modelId="{938A8B16-F6C8-4081-9ECE-69C78FC6A8A8}">
      <dsp:nvSpPr>
        <dsp:cNvPr id="0" name=""/>
        <dsp:cNvSpPr/>
      </dsp:nvSpPr>
      <dsp:spPr>
        <a:xfrm>
          <a:off x="1728934" y="50488"/>
          <a:ext cx="6042355" cy="6042355"/>
        </a:xfrm>
        <a:prstGeom prst="circularArrow">
          <a:avLst>
            <a:gd name="adj1" fmla="val 5085"/>
            <a:gd name="adj2" fmla="val 327528"/>
            <a:gd name="adj3" fmla="val 19472472"/>
            <a:gd name="adj4" fmla="val 16200251"/>
            <a:gd name="adj5" fmla="val 5932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708462-F2C0-49CC-8C6C-B40267996531}">
      <dsp:nvSpPr>
        <dsp:cNvPr id="0" name=""/>
        <dsp:cNvSpPr/>
      </dsp:nvSpPr>
      <dsp:spPr>
        <a:xfrm>
          <a:off x="1792942" y="161222"/>
          <a:ext cx="6042355" cy="6042355"/>
        </a:xfrm>
        <a:prstGeom prst="circularArrow">
          <a:avLst>
            <a:gd name="adj1" fmla="val 5085"/>
            <a:gd name="adj2" fmla="val 327528"/>
            <a:gd name="adj3" fmla="val 1472472"/>
            <a:gd name="adj4" fmla="val 19800000"/>
            <a:gd name="adj5" fmla="val 5932"/>
          </a:avLst>
        </a:prstGeom>
        <a:solidFill>
          <a:schemeClr val="accent5">
            <a:hueOff val="-1986775"/>
            <a:satOff val="7962"/>
            <a:lumOff val="1726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ACE6D2-A02E-4DA4-9366-C91D3C8A05DB}">
      <dsp:nvSpPr>
        <dsp:cNvPr id="0" name=""/>
        <dsp:cNvSpPr/>
      </dsp:nvSpPr>
      <dsp:spPr>
        <a:xfrm>
          <a:off x="1728934" y="271956"/>
          <a:ext cx="6042355" cy="6042355"/>
        </a:xfrm>
        <a:prstGeom prst="circularArrow">
          <a:avLst>
            <a:gd name="adj1" fmla="val 5085"/>
            <a:gd name="adj2" fmla="val 327528"/>
            <a:gd name="adj3" fmla="val 5072221"/>
            <a:gd name="adj4" fmla="val 1800000"/>
            <a:gd name="adj5" fmla="val 5932"/>
          </a:avLst>
        </a:prstGeom>
        <a:solidFill>
          <a:schemeClr val="accent5">
            <a:hueOff val="-3973551"/>
            <a:satOff val="15924"/>
            <a:lumOff val="3451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D289F1-7818-488B-AC74-A1428C1FF7D5}">
      <dsp:nvSpPr>
        <dsp:cNvPr id="0" name=""/>
        <dsp:cNvSpPr/>
      </dsp:nvSpPr>
      <dsp:spPr>
        <a:xfrm>
          <a:off x="1601310" y="271956"/>
          <a:ext cx="6042355" cy="6042355"/>
        </a:xfrm>
        <a:prstGeom prst="circularArrow">
          <a:avLst>
            <a:gd name="adj1" fmla="val 5085"/>
            <a:gd name="adj2" fmla="val 327528"/>
            <a:gd name="adj3" fmla="val 8672472"/>
            <a:gd name="adj4" fmla="val 5400251"/>
            <a:gd name="adj5" fmla="val 5932"/>
          </a:avLst>
        </a:prstGeom>
        <a:solidFill>
          <a:schemeClr val="accent5">
            <a:hueOff val="-5960326"/>
            <a:satOff val="23887"/>
            <a:lumOff val="5177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2CDC26-FB24-4B90-894F-365CCA3FD52E}">
      <dsp:nvSpPr>
        <dsp:cNvPr id="0" name=""/>
        <dsp:cNvSpPr/>
      </dsp:nvSpPr>
      <dsp:spPr>
        <a:xfrm>
          <a:off x="1537302" y="161222"/>
          <a:ext cx="6042355" cy="6042355"/>
        </a:xfrm>
        <a:prstGeom prst="circularArrow">
          <a:avLst>
            <a:gd name="adj1" fmla="val 5085"/>
            <a:gd name="adj2" fmla="val 327528"/>
            <a:gd name="adj3" fmla="val 12272472"/>
            <a:gd name="adj4" fmla="val 9000000"/>
            <a:gd name="adj5" fmla="val 5932"/>
          </a:avLst>
        </a:prstGeom>
        <a:solidFill>
          <a:schemeClr val="accent5">
            <a:hueOff val="-7947101"/>
            <a:satOff val="31849"/>
            <a:lumOff val="6902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0A3B72-0649-4804-9A45-43D5E0E5F2A0}">
      <dsp:nvSpPr>
        <dsp:cNvPr id="0" name=""/>
        <dsp:cNvSpPr/>
      </dsp:nvSpPr>
      <dsp:spPr>
        <a:xfrm>
          <a:off x="1601310" y="50488"/>
          <a:ext cx="6042355" cy="6042355"/>
        </a:xfrm>
        <a:prstGeom prst="circularArrow">
          <a:avLst>
            <a:gd name="adj1" fmla="val 5085"/>
            <a:gd name="adj2" fmla="val 327528"/>
            <a:gd name="adj3" fmla="val 15872221"/>
            <a:gd name="adj4" fmla="val 12600000"/>
            <a:gd name="adj5" fmla="val 5932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F60931-EEBF-4FE6-8250-30B21B618980}">
      <dsp:nvSpPr>
        <dsp:cNvPr id="0" name=""/>
        <dsp:cNvSpPr/>
      </dsp:nvSpPr>
      <dsp:spPr>
        <a:xfrm>
          <a:off x="4584315" y="3720"/>
          <a:ext cx="2156519" cy="107825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48260" rIns="72390" bIns="4826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smtClean="0">
              <a:latin typeface="American Purpose Casual 02" pitchFamily="2" charset="0"/>
            </a:rPr>
            <a:t>Federalists</a:t>
          </a:r>
          <a:endParaRPr lang="en-US" sz="3800" kern="1200" dirty="0">
            <a:latin typeface="American Purpose Casual 02" pitchFamily="2" charset="0"/>
          </a:endParaRPr>
        </a:p>
      </dsp:txBody>
      <dsp:txXfrm>
        <a:off x="4615896" y="35301"/>
        <a:ext cx="2093357" cy="1015097"/>
      </dsp:txXfrm>
    </dsp:sp>
    <dsp:sp modelId="{CC69F8B7-5D30-4802-BE2B-A5FBB76E2D6F}">
      <dsp:nvSpPr>
        <dsp:cNvPr id="0" name=""/>
        <dsp:cNvSpPr/>
      </dsp:nvSpPr>
      <dsp:spPr>
        <a:xfrm>
          <a:off x="4799967" y="1081980"/>
          <a:ext cx="215651" cy="8086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08694"/>
              </a:lnTo>
              <a:lnTo>
                <a:pt x="215651" y="80869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952E46-26B0-40A0-B8FD-E3848A77F0E0}">
      <dsp:nvSpPr>
        <dsp:cNvPr id="0" name=""/>
        <dsp:cNvSpPr/>
      </dsp:nvSpPr>
      <dsp:spPr>
        <a:xfrm>
          <a:off x="5015619" y="1351545"/>
          <a:ext cx="1725215" cy="10782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400" kern="1200" dirty="0" smtClean="0"/>
            <a:t>People who supported the Constitution </a:t>
          </a:r>
          <a:endParaRPr lang="en-US" sz="1400" kern="1200" dirty="0"/>
        </a:p>
      </dsp:txBody>
      <dsp:txXfrm>
        <a:off x="5047200" y="1383126"/>
        <a:ext cx="1662053" cy="1015097"/>
      </dsp:txXfrm>
    </dsp:sp>
    <dsp:sp modelId="{D35D3148-1FB7-452C-88DD-3FC5FA3915CF}">
      <dsp:nvSpPr>
        <dsp:cNvPr id="0" name=""/>
        <dsp:cNvSpPr/>
      </dsp:nvSpPr>
      <dsp:spPr>
        <a:xfrm>
          <a:off x="4799967" y="1081980"/>
          <a:ext cx="215651" cy="21565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56519"/>
              </a:lnTo>
              <a:lnTo>
                <a:pt x="215651" y="2156519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E4E076-DAD9-4A9A-8F25-006F08624302}">
      <dsp:nvSpPr>
        <dsp:cNvPr id="0" name=""/>
        <dsp:cNvSpPr/>
      </dsp:nvSpPr>
      <dsp:spPr>
        <a:xfrm>
          <a:off x="5015619" y="2699370"/>
          <a:ext cx="1725215" cy="10782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Supported removing some powers from the states to give more power to national gov’t</a:t>
          </a:r>
        </a:p>
      </dsp:txBody>
      <dsp:txXfrm>
        <a:off x="5047200" y="2730951"/>
        <a:ext cx="1662053" cy="1015097"/>
      </dsp:txXfrm>
    </dsp:sp>
    <dsp:sp modelId="{64EE19F8-05BA-4A9D-B5E7-44B64350F2A8}">
      <dsp:nvSpPr>
        <dsp:cNvPr id="0" name=""/>
        <dsp:cNvSpPr/>
      </dsp:nvSpPr>
      <dsp:spPr>
        <a:xfrm>
          <a:off x="4799967" y="1081980"/>
          <a:ext cx="215651" cy="35043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04344"/>
              </a:lnTo>
              <a:lnTo>
                <a:pt x="215651" y="350434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1C4DBE-83F9-4B3B-9DDB-CEFB11003E75}">
      <dsp:nvSpPr>
        <dsp:cNvPr id="0" name=""/>
        <dsp:cNvSpPr/>
      </dsp:nvSpPr>
      <dsp:spPr>
        <a:xfrm>
          <a:off x="5015619" y="4047194"/>
          <a:ext cx="1725215" cy="10782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Favored dividing power among different branches</a:t>
          </a:r>
        </a:p>
      </dsp:txBody>
      <dsp:txXfrm>
        <a:off x="5047200" y="4078775"/>
        <a:ext cx="1662053" cy="1015097"/>
      </dsp:txXfrm>
    </dsp:sp>
    <dsp:sp modelId="{14B8C69D-ECA8-4F89-BDE8-CF68A250327C}">
      <dsp:nvSpPr>
        <dsp:cNvPr id="0" name=""/>
        <dsp:cNvSpPr/>
      </dsp:nvSpPr>
      <dsp:spPr>
        <a:xfrm>
          <a:off x="4799967" y="1081980"/>
          <a:ext cx="215651" cy="48521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52168"/>
              </a:lnTo>
              <a:lnTo>
                <a:pt x="215651" y="4852168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12CF2A-1FBE-4CAD-80D9-7A1B6DFCADE2}">
      <dsp:nvSpPr>
        <dsp:cNvPr id="0" name=""/>
        <dsp:cNvSpPr/>
      </dsp:nvSpPr>
      <dsp:spPr>
        <a:xfrm>
          <a:off x="5015619" y="5395019"/>
          <a:ext cx="1725215" cy="10782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Proposed a single person lead the executive branch</a:t>
          </a:r>
        </a:p>
      </dsp:txBody>
      <dsp:txXfrm>
        <a:off x="5047200" y="5426600"/>
        <a:ext cx="1662053" cy="1015097"/>
      </dsp:txXfrm>
    </dsp:sp>
    <dsp:sp modelId="{1DCF6566-E313-4F7C-93D4-623CC6FBDEBE}">
      <dsp:nvSpPr>
        <dsp:cNvPr id="0" name=""/>
        <dsp:cNvSpPr/>
      </dsp:nvSpPr>
      <dsp:spPr>
        <a:xfrm>
          <a:off x="7279964" y="3720"/>
          <a:ext cx="2156519" cy="1078259"/>
        </a:xfrm>
        <a:prstGeom prst="roundRect">
          <a:avLst>
            <a:gd name="adj" fmla="val 10000"/>
          </a:avLst>
        </a:prstGeom>
        <a:solidFill>
          <a:schemeClr val="accent5">
            <a:hueOff val="-1031223"/>
            <a:satOff val="-12017"/>
            <a:lumOff val="-215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48260" rIns="72390" bIns="4826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smtClean="0">
              <a:latin typeface="American Purpose Casual 02" pitchFamily="2" charset="0"/>
            </a:rPr>
            <a:t>Antifederalists</a:t>
          </a:r>
          <a:endParaRPr lang="en-US" sz="3800" kern="1200" dirty="0">
            <a:latin typeface="American Purpose Casual 02" pitchFamily="2" charset="0"/>
          </a:endParaRPr>
        </a:p>
      </dsp:txBody>
      <dsp:txXfrm>
        <a:off x="7311545" y="35301"/>
        <a:ext cx="2093357" cy="1015097"/>
      </dsp:txXfrm>
    </dsp:sp>
    <dsp:sp modelId="{0D2C4438-9FDB-4E57-AB23-6973BBDCE625}">
      <dsp:nvSpPr>
        <dsp:cNvPr id="0" name=""/>
        <dsp:cNvSpPr/>
      </dsp:nvSpPr>
      <dsp:spPr>
        <a:xfrm>
          <a:off x="7495616" y="1081980"/>
          <a:ext cx="215651" cy="8086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08694"/>
              </a:lnTo>
              <a:lnTo>
                <a:pt x="215651" y="80869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AF1103-70A8-4248-9F0A-BE3A2BEEC4E8}">
      <dsp:nvSpPr>
        <dsp:cNvPr id="0" name=""/>
        <dsp:cNvSpPr/>
      </dsp:nvSpPr>
      <dsp:spPr>
        <a:xfrm>
          <a:off x="7711268" y="1351545"/>
          <a:ext cx="1725215" cy="10782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Constitution opponents</a:t>
          </a:r>
          <a:endParaRPr lang="en-US" sz="1400" kern="1200" dirty="0"/>
        </a:p>
      </dsp:txBody>
      <dsp:txXfrm>
        <a:off x="7742849" y="1383126"/>
        <a:ext cx="1662053" cy="1015097"/>
      </dsp:txXfrm>
    </dsp:sp>
    <dsp:sp modelId="{AE69270A-4689-456D-8517-6AF5D3504A6A}">
      <dsp:nvSpPr>
        <dsp:cNvPr id="0" name=""/>
        <dsp:cNvSpPr/>
      </dsp:nvSpPr>
      <dsp:spPr>
        <a:xfrm>
          <a:off x="7495616" y="1081980"/>
          <a:ext cx="215651" cy="21565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56519"/>
              </a:lnTo>
              <a:lnTo>
                <a:pt x="215651" y="2156519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B83B93-64C7-4CC0-9B69-7306B9AC5715}">
      <dsp:nvSpPr>
        <dsp:cNvPr id="0" name=""/>
        <dsp:cNvSpPr/>
      </dsp:nvSpPr>
      <dsp:spPr>
        <a:xfrm>
          <a:off x="7711268" y="2699370"/>
          <a:ext cx="1725215" cy="10782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Wanted important political powers to remain with the states</a:t>
          </a:r>
          <a:endParaRPr lang="en-US" sz="1400" kern="1200" dirty="0"/>
        </a:p>
      </dsp:txBody>
      <dsp:txXfrm>
        <a:off x="7742849" y="2730951"/>
        <a:ext cx="1662053" cy="1015097"/>
      </dsp:txXfrm>
    </dsp:sp>
    <dsp:sp modelId="{18B89956-B5CA-450C-B3D6-C8E881873480}">
      <dsp:nvSpPr>
        <dsp:cNvPr id="0" name=""/>
        <dsp:cNvSpPr/>
      </dsp:nvSpPr>
      <dsp:spPr>
        <a:xfrm>
          <a:off x="7495616" y="1081980"/>
          <a:ext cx="215651" cy="35043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04344"/>
              </a:lnTo>
              <a:lnTo>
                <a:pt x="215651" y="350434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0D558B-F569-43A5-BEB1-3429A0090EB3}">
      <dsp:nvSpPr>
        <dsp:cNvPr id="0" name=""/>
        <dsp:cNvSpPr/>
      </dsp:nvSpPr>
      <dsp:spPr>
        <a:xfrm>
          <a:off x="7711268" y="4047194"/>
          <a:ext cx="1725215" cy="10782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Wanted the legislative branch to have more power than executive</a:t>
          </a:r>
          <a:endParaRPr lang="en-US" sz="1400" kern="1200" dirty="0"/>
        </a:p>
      </dsp:txBody>
      <dsp:txXfrm>
        <a:off x="7742849" y="4078775"/>
        <a:ext cx="1662053" cy="1015097"/>
      </dsp:txXfrm>
    </dsp:sp>
    <dsp:sp modelId="{82A325FE-86CF-4E35-88BA-C90FE2266410}">
      <dsp:nvSpPr>
        <dsp:cNvPr id="0" name=""/>
        <dsp:cNvSpPr/>
      </dsp:nvSpPr>
      <dsp:spPr>
        <a:xfrm>
          <a:off x="7495616" y="1081980"/>
          <a:ext cx="215651" cy="48521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52168"/>
              </a:lnTo>
              <a:lnTo>
                <a:pt x="215651" y="4852168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A50CB2-CA2F-44D2-AB33-657C678A6023}">
      <dsp:nvSpPr>
        <dsp:cNvPr id="0" name=""/>
        <dsp:cNvSpPr/>
      </dsp:nvSpPr>
      <dsp:spPr>
        <a:xfrm>
          <a:off x="7711268" y="5395019"/>
          <a:ext cx="1725215" cy="10782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Believed a bill of rights needed to be added </a:t>
          </a:r>
          <a:endParaRPr lang="en-US" sz="1400" kern="1200" dirty="0"/>
        </a:p>
      </dsp:txBody>
      <dsp:txXfrm>
        <a:off x="7742849" y="5426600"/>
        <a:ext cx="1662053" cy="10150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68AB0C-26F7-422C-B8F2-2C3729C73C78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3C32FA-D459-43C2-AE0F-9DD5FA157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00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James Madison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C32FA-D459-43C2-AE0F-9DD5FA1571A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896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6D6EF-F5DC-4CA9-AA1F-D7E42FF5250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1249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A662C-A048-4181-85B4-868259CE1F4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3552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CEA25-3077-4596-87E3-8C5587D0021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7624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6D6EF-F5DC-4CA9-AA1F-D7E42FF5250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00581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41235-F4FD-4DB5-8BBA-3534A17D943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27554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CF59C-19E4-4750-B3D9-4E19DAAD5BA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23864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54AE1-8506-45DD-93D9-21804F513FB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56390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1F70-9EE0-44EB-8153-1E0D16D750D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90442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B2C14-031B-43F2-9E15-A9A3FB4DCA1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59129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9CB9A-4FFA-47E0-917A-63BEB8E17BC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1253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7EB67-5608-401D-90B5-6037E3885F4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7651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41235-F4FD-4DB5-8BBA-3534A17D943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22570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95045-E4E3-4F26-AE63-C2E31AF44C5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38071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141CC-BBA8-44BE-AAE9-3C4FD67F1C8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82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141CC-BBA8-44BE-AAE9-3C4FD67F1C8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23447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141CC-BBA8-44BE-AAE9-3C4FD67F1C82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769444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141CC-BBA8-44BE-AAE9-3C4FD67F1C8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36608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141CC-BBA8-44BE-AAE9-3C4FD67F1C8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0643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141CC-BBA8-44BE-AAE9-3C4FD67F1C8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6373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A662C-A048-4181-85B4-868259CE1F4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21540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CEA25-3077-4596-87E3-8C5587D0021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4891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CF59C-19E4-4750-B3D9-4E19DAAD5BA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2297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54AE1-8506-45DD-93D9-21804F513FB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6993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1F70-9EE0-44EB-8153-1E0D16D750D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7294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B2C14-031B-43F2-9E15-A9A3FB4DCA1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0996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9CB9A-4FFA-47E0-917A-63BEB8E17BC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7308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7EB67-5608-401D-90B5-6037E3885F4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8683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95045-E4E3-4F26-AE63-C2E31AF44C5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9910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2141CC-BBA8-44BE-AAE9-3C4FD67F1C8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9621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2141CC-BBA8-44BE-AAE9-3C4FD67F1C8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75735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36.png"/><Relationship Id="rId7" Type="http://schemas.openxmlformats.org/officeDocument/2006/relationships/diagramColors" Target="../diagrams/colors7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Relationship Id="rId9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diagramLayout" Target="../diagrams/layout8.xml"/><Relationship Id="rId7" Type="http://schemas.openxmlformats.org/officeDocument/2006/relationships/image" Target="../media/image72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10" Type="http://schemas.openxmlformats.org/officeDocument/2006/relationships/image" Target="../media/image73.png"/><Relationship Id="rId4" Type="http://schemas.openxmlformats.org/officeDocument/2006/relationships/diagramQuickStyle" Target="../diagrams/quickStyle8.xml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microsoft.com/office/2007/relationships/hdphoto" Target="../media/hdphoto3.wdp"/><Relationship Id="rId4" Type="http://schemas.openxmlformats.org/officeDocument/2006/relationships/image" Target="../media/image79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diagramData" Target="../diagrams/data4.xml"/><Relationship Id="rId26" Type="http://schemas.openxmlformats.org/officeDocument/2006/relationships/diagramColors" Target="../diagrams/colors5.xml"/><Relationship Id="rId3" Type="http://schemas.openxmlformats.org/officeDocument/2006/relationships/diagramData" Target="../diagrams/data1.xml"/><Relationship Id="rId21" Type="http://schemas.openxmlformats.org/officeDocument/2006/relationships/diagramColors" Target="../diagrams/colors4.xml"/><Relationship Id="rId34" Type="http://schemas.openxmlformats.org/officeDocument/2006/relationships/image" Target="../media/image16.png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5" Type="http://schemas.openxmlformats.org/officeDocument/2006/relationships/diagramQuickStyle" Target="../diagrams/quickStyle5.xml"/><Relationship Id="rId33" Type="http://schemas.openxmlformats.org/officeDocument/2006/relationships/image" Target="../media/image15.png"/><Relationship Id="rId2" Type="http://schemas.openxmlformats.org/officeDocument/2006/relationships/image" Target="../media/image10.jpeg"/><Relationship Id="rId16" Type="http://schemas.openxmlformats.org/officeDocument/2006/relationships/diagramColors" Target="../diagrams/colors3.xml"/><Relationship Id="rId20" Type="http://schemas.openxmlformats.org/officeDocument/2006/relationships/diagramQuickStyle" Target="../diagrams/quickStyle4.xml"/><Relationship Id="rId29" Type="http://schemas.openxmlformats.org/officeDocument/2006/relationships/diagramLayout" Target="../diagrams/layout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24" Type="http://schemas.openxmlformats.org/officeDocument/2006/relationships/diagramLayout" Target="../diagrams/layout5.xml"/><Relationship Id="rId32" Type="http://schemas.microsoft.com/office/2007/relationships/diagramDrawing" Target="../diagrams/drawing6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23" Type="http://schemas.openxmlformats.org/officeDocument/2006/relationships/diagramData" Target="../diagrams/data5.xml"/><Relationship Id="rId28" Type="http://schemas.openxmlformats.org/officeDocument/2006/relationships/diagramData" Target="../diagrams/data6.xml"/><Relationship Id="rId10" Type="http://schemas.openxmlformats.org/officeDocument/2006/relationships/diagramQuickStyle" Target="../diagrams/quickStyle2.xml"/><Relationship Id="rId19" Type="http://schemas.openxmlformats.org/officeDocument/2006/relationships/diagramLayout" Target="../diagrams/layout4.xml"/><Relationship Id="rId31" Type="http://schemas.openxmlformats.org/officeDocument/2006/relationships/diagramColors" Target="../diagrams/colors6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Relationship Id="rId22" Type="http://schemas.microsoft.com/office/2007/relationships/diagramDrawing" Target="../diagrams/drawing4.xml"/><Relationship Id="rId27" Type="http://schemas.microsoft.com/office/2007/relationships/diagramDrawing" Target="../diagrams/drawing5.xml"/><Relationship Id="rId30" Type="http://schemas.openxmlformats.org/officeDocument/2006/relationships/diagramQuickStyle" Target="../diagrams/quickStyle6.xml"/><Relationship Id="rId35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161279" y="2438400"/>
            <a:ext cx="4808357" cy="5188874"/>
          </a:xfrm>
          <a:prstGeom prst="rect">
            <a:avLst/>
          </a:prstGeom>
          <a:effectLst>
            <a:outerShdw blurRad="50800" dir="11700000" sx="106000" sy="106000" algn="tr" rotWithShape="0">
              <a:prstClr val="black">
                <a:alpha val="48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5659828"/>
            <a:ext cx="8559526" cy="10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94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onstitutionDayP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1295400"/>
            <a:ext cx="8382000" cy="1752600"/>
          </a:xfrm>
          <a:solidFill>
            <a:schemeClr val="bg1">
              <a:alpha val="78038"/>
            </a:schemeClr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b="1" dirty="0" smtClean="0"/>
              <a:t/>
            </a:r>
            <a:br>
              <a:rPr lang="en-US" altLang="en-US" b="1" dirty="0" smtClean="0"/>
            </a:br>
            <a:r>
              <a:rPr lang="en-US" altLang="en-US" sz="3200" b="1" dirty="0" smtClean="0"/>
              <a:t/>
            </a:r>
            <a:br>
              <a:rPr lang="en-US" altLang="en-US" sz="3200" b="1" dirty="0" smtClean="0"/>
            </a:br>
            <a:r>
              <a:rPr lang="en-US" altLang="en-US" sz="3200" b="1" dirty="0" smtClean="0"/>
              <a:t> How did the Articles of Confederation shift Power from who was running the government before?</a:t>
            </a:r>
            <a:r>
              <a:rPr lang="en-US" altLang="en-US" sz="3200" dirty="0" smtClean="0"/>
              <a:t/>
            </a:r>
            <a:br>
              <a:rPr lang="en-US" altLang="en-US" sz="3200" dirty="0" smtClean="0"/>
            </a:br>
            <a:r>
              <a:rPr lang="en-US" altLang="en-US" b="1" dirty="0" smtClean="0"/>
              <a:t/>
            </a:r>
            <a:br>
              <a:rPr lang="en-US" altLang="en-US" b="1" dirty="0" smtClean="0"/>
            </a:br>
            <a:endParaRPr lang="en-US" altLang="en-US" b="1" dirty="0" smtClean="0"/>
          </a:p>
        </p:txBody>
      </p:sp>
      <p:sp>
        <p:nvSpPr>
          <p:cNvPr id="48132" name="Rectangle 4"/>
          <p:cNvSpPr>
            <a:spLocks noGrp="1" noChangeArrowheads="1"/>
          </p:cNvSpPr>
          <p:nvPr>
            <p:ph idx="1"/>
          </p:nvPr>
        </p:nvSpPr>
        <p:spPr>
          <a:xfrm>
            <a:off x="533400" y="3352800"/>
            <a:ext cx="8229600" cy="990600"/>
          </a:xfrm>
          <a:gradFill rotWithShape="1">
            <a:gsLst>
              <a:gs pos="0">
                <a:srgbClr val="0000FF">
                  <a:alpha val="49001"/>
                </a:srgbClr>
              </a:gs>
              <a:gs pos="100000">
                <a:srgbClr val="00FFFF"/>
              </a:gs>
            </a:gsLst>
            <a:lin ang="5400000" scaled="1"/>
          </a:gradFill>
          <a:ln w="76200">
            <a:solidFill>
              <a:srgbClr val="3366F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400" b="1" dirty="0" smtClean="0"/>
              <a:t>Before the King had all the power and with the AOC the states have most of the power </a:t>
            </a:r>
            <a:r>
              <a:rPr lang="en-US" altLang="en-US" sz="1200" dirty="0" smtClean="0"/>
              <a:t/>
            </a:r>
            <a:br>
              <a:rPr lang="en-US" altLang="en-US" sz="1200" dirty="0" smtClean="0"/>
            </a:br>
            <a:endParaRPr lang="en-US" altLang="en-US" sz="12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377" y="198012"/>
            <a:ext cx="8388823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760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13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13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2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onstitutionDayP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1295400"/>
            <a:ext cx="8382000" cy="1752600"/>
          </a:xfrm>
          <a:solidFill>
            <a:schemeClr val="bg1">
              <a:alpha val="78038"/>
            </a:schemeClr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b="1" dirty="0" smtClean="0"/>
              <a:t/>
            </a:r>
            <a:br>
              <a:rPr lang="en-US" altLang="en-US" b="1" dirty="0" smtClean="0"/>
            </a:br>
            <a:r>
              <a:rPr lang="en-US" altLang="en-US" sz="3200" b="1" dirty="0" smtClean="0"/>
              <a:t/>
            </a:r>
            <a:br>
              <a:rPr lang="en-US" altLang="en-US" sz="3200" b="1" dirty="0" smtClean="0"/>
            </a:br>
            <a:r>
              <a:rPr lang="en-US" altLang="en-US" sz="3200" b="1" dirty="0" smtClean="0"/>
              <a:t> How </a:t>
            </a:r>
            <a:r>
              <a:rPr lang="en-US" altLang="en-US" sz="3200" b="1" dirty="0" smtClean="0"/>
              <a:t>strong was </a:t>
            </a:r>
            <a:r>
              <a:rPr lang="en-US" altLang="en-US" sz="3200" b="1" dirty="0" smtClean="0"/>
              <a:t>the central government under the Articles of</a:t>
            </a:r>
            <a:r>
              <a:rPr lang="en-US" altLang="en-US" sz="3200" dirty="0" smtClean="0"/>
              <a:t> </a:t>
            </a:r>
            <a:r>
              <a:rPr lang="en-US" altLang="en-US" sz="3200" b="1" dirty="0" smtClean="0"/>
              <a:t>Confederation? </a:t>
            </a:r>
            <a:r>
              <a:rPr lang="en-US" altLang="en-US" sz="3200" dirty="0" smtClean="0"/>
              <a:t/>
            </a:r>
            <a:br>
              <a:rPr lang="en-US" altLang="en-US" sz="3200" dirty="0" smtClean="0"/>
            </a:br>
            <a:r>
              <a:rPr lang="en-US" altLang="en-US" b="1" dirty="0" smtClean="0"/>
              <a:t/>
            </a:r>
            <a:br>
              <a:rPr lang="en-US" altLang="en-US" b="1" dirty="0" smtClean="0"/>
            </a:br>
            <a:endParaRPr lang="en-US" altLang="en-US" b="1" dirty="0" smtClean="0"/>
          </a:p>
        </p:txBody>
      </p:sp>
      <p:sp>
        <p:nvSpPr>
          <p:cNvPr id="48132" name="Rectangle 4"/>
          <p:cNvSpPr>
            <a:spLocks noGrp="1" noChangeArrowheads="1"/>
          </p:cNvSpPr>
          <p:nvPr>
            <p:ph idx="1"/>
          </p:nvPr>
        </p:nvSpPr>
        <p:spPr>
          <a:xfrm>
            <a:off x="533400" y="3352800"/>
            <a:ext cx="8229600" cy="990600"/>
          </a:xfrm>
          <a:gradFill rotWithShape="1">
            <a:gsLst>
              <a:gs pos="0">
                <a:srgbClr val="0000FF">
                  <a:alpha val="49001"/>
                </a:srgbClr>
              </a:gs>
              <a:gs pos="100000">
                <a:srgbClr val="00FFFF"/>
              </a:gs>
            </a:gsLst>
            <a:lin ang="5400000" scaled="1"/>
          </a:gradFill>
          <a:ln w="76200">
            <a:solidFill>
              <a:srgbClr val="3366F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400" b="1" dirty="0" smtClean="0"/>
              <a:t>Weak</a:t>
            </a:r>
            <a:r>
              <a:rPr lang="en-US" altLang="en-US" sz="2400" dirty="0" smtClean="0"/>
              <a:t> central government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000" dirty="0" smtClean="0"/>
              <a:t>Couldn’t enforce laws, tax, regulate trade state to state </a:t>
            </a:r>
            <a:r>
              <a:rPr lang="en-US" altLang="en-US" sz="1200" dirty="0" smtClean="0"/>
              <a:t> </a:t>
            </a:r>
            <a:br>
              <a:rPr lang="en-US" altLang="en-US" sz="1200" dirty="0" smtClean="0"/>
            </a:br>
            <a:endParaRPr lang="en-US" altLang="en-US" sz="12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377" y="198012"/>
            <a:ext cx="8388823" cy="12497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13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13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8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8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2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glow rad="127000">
              <a:schemeClr val="accent1">
                <a:alpha val="99000"/>
              </a:schemeClr>
            </a:glo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08426" y="1066801"/>
            <a:ext cx="11152626" cy="5791200"/>
          </a:xfrm>
          <a:prstGeom prst="rect">
            <a:avLst/>
          </a:prstGeom>
          <a:effectLst>
            <a:outerShdw blurRad="50800" dist="38100" dir="2700000" sx="97000" sy="97000" algn="tl" rotWithShape="0">
              <a:prstClr val="black">
                <a:alpha val="68000"/>
              </a:prstClr>
            </a:outerShdw>
          </a:effectLst>
        </p:spPr>
      </p:pic>
      <p:sp>
        <p:nvSpPr>
          <p:cNvPr id="3" name="Rounded Rectangular Callout 2"/>
          <p:cNvSpPr/>
          <p:nvPr/>
        </p:nvSpPr>
        <p:spPr>
          <a:xfrm>
            <a:off x="609600" y="457200"/>
            <a:ext cx="3733800" cy="2514600"/>
          </a:xfrm>
          <a:prstGeom prst="wedgeRoundRectCallout">
            <a:avLst>
              <a:gd name="adj1" fmla="val 69816"/>
              <a:gd name="adj2" fmla="val 42419"/>
              <a:gd name="adj3" fmla="val 16667"/>
            </a:avLst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 strong national government is need to save the country from financial &amp; political ruin.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8600" y="990600"/>
            <a:ext cx="4572000" cy="5271571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en-US" sz="2800" b="1" dirty="0" smtClean="0">
                <a:solidFill>
                  <a:schemeClr val="bg1"/>
                </a:solidFill>
                <a:effectLst>
                  <a:glow rad="228600">
                    <a:schemeClr val="tx1">
                      <a:alpha val="81000"/>
                    </a:schemeClr>
                  </a:glow>
                </a:effectLst>
                <a:latin typeface="+mj-lt"/>
              </a:rPr>
              <a:t>And so… </a:t>
            </a:r>
          </a:p>
          <a:p>
            <a:pPr marL="457200" indent="-45720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2800" b="1" dirty="0" smtClean="0">
                <a:solidFill>
                  <a:schemeClr val="bg1"/>
                </a:solidFill>
                <a:effectLst>
                  <a:glow rad="228600">
                    <a:schemeClr val="tx1">
                      <a:alpha val="81000"/>
                    </a:schemeClr>
                  </a:glow>
                </a:effectLst>
                <a:latin typeface="+mj-lt"/>
              </a:rPr>
              <a:t>12 states sent 55 delegates to meet in Philadelphia</a:t>
            </a:r>
          </a:p>
          <a:p>
            <a:pPr marL="800100" lvl="1" indent="-34290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2800" b="1" dirty="0" smtClean="0">
                <a:solidFill>
                  <a:schemeClr val="bg1"/>
                </a:solidFill>
                <a:effectLst>
                  <a:glow rad="228600">
                    <a:schemeClr val="tx1">
                      <a:alpha val="81000"/>
                    </a:schemeClr>
                  </a:glow>
                </a:effectLst>
                <a:latin typeface="+mj-lt"/>
              </a:rPr>
              <a:t>Independence Hall the same place 11 years earlier the Dec. of </a:t>
            </a:r>
            <a:r>
              <a:rPr lang="en-US" altLang="en-US" sz="2800" b="1" dirty="0" err="1" smtClean="0">
                <a:solidFill>
                  <a:schemeClr val="bg1"/>
                </a:solidFill>
                <a:effectLst>
                  <a:glow rad="228600">
                    <a:schemeClr val="tx1">
                      <a:alpha val="81000"/>
                    </a:schemeClr>
                  </a:glow>
                </a:effectLst>
                <a:latin typeface="+mj-lt"/>
              </a:rPr>
              <a:t>Indp</a:t>
            </a:r>
            <a:r>
              <a:rPr lang="en-US" altLang="en-US" sz="2800" b="1" dirty="0" smtClean="0">
                <a:solidFill>
                  <a:schemeClr val="bg1"/>
                </a:solidFill>
                <a:effectLst>
                  <a:glow rad="228600">
                    <a:schemeClr val="tx1">
                      <a:alpha val="81000"/>
                    </a:schemeClr>
                  </a:glow>
                </a:effectLst>
                <a:latin typeface="+mj-lt"/>
              </a:rPr>
              <a:t>. Was adopted</a:t>
            </a:r>
          </a:p>
          <a:p>
            <a:pPr marL="457200" indent="-45720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2800" b="1" dirty="0" smtClean="0">
                <a:solidFill>
                  <a:schemeClr val="bg1"/>
                </a:solidFill>
                <a:effectLst>
                  <a:glow rad="228600">
                    <a:schemeClr val="tx1">
                      <a:alpha val="81000"/>
                    </a:schemeClr>
                  </a:glow>
                </a:effectLst>
                <a:latin typeface="+mj-lt"/>
              </a:rPr>
              <a:t>They disregarded Congress’ mandate to revise the Articles of Confederation based on state sovereignty</a:t>
            </a:r>
          </a:p>
          <a:p>
            <a:pPr marL="800100" lvl="1" indent="-34290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2800" b="1" dirty="0" smtClean="0">
                <a:solidFill>
                  <a:schemeClr val="bg1"/>
                </a:solidFill>
                <a:effectLst>
                  <a:glow rad="228600">
                    <a:schemeClr val="tx1">
                      <a:alpha val="81000"/>
                    </a:schemeClr>
                  </a:glow>
                </a:effectLst>
                <a:latin typeface="+mj-lt"/>
              </a:rPr>
              <a:t> instead 4 months later with a completely new governing document </a:t>
            </a:r>
            <a:r>
              <a:rPr lang="en-US" altLang="en-US" sz="2800" b="1" dirty="0" smtClean="0">
                <a:solidFill>
                  <a:schemeClr val="bg1"/>
                </a:solidFill>
                <a:effectLst>
                  <a:glow rad="228600">
                    <a:schemeClr val="tx1">
                      <a:alpha val="81000"/>
                    </a:schemeClr>
                  </a:glow>
                </a:effectLst>
                <a:latin typeface="+mj-lt"/>
                <a:sym typeface="Wingdings" panose="05000000000000000000" pitchFamily="2" charset="2"/>
              </a:rPr>
              <a:t> THE CONSTITUTION </a:t>
            </a:r>
            <a:endParaRPr lang="en-US" altLang="en-US" sz="2800" b="1" dirty="0" smtClean="0">
              <a:solidFill>
                <a:schemeClr val="bg1"/>
              </a:solidFill>
              <a:effectLst>
                <a:glow rad="228600">
                  <a:schemeClr val="tx1">
                    <a:alpha val="81000"/>
                  </a:schemeClr>
                </a:glow>
              </a:effectLst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787" y="-296235"/>
            <a:ext cx="7858425" cy="1633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1683" y="1752600"/>
            <a:ext cx="1752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new Constitution was based on national sovereignty </a:t>
            </a:r>
          </a:p>
          <a:p>
            <a:r>
              <a:rPr lang="en-US" dirty="0" smtClean="0"/>
              <a:t>Federal republic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4283" y="152400"/>
            <a:ext cx="7101801" cy="65532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3220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0428227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8650" y="1690689"/>
            <a:ext cx="56388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effectLst>
                  <a:glow rad="406400">
                    <a:schemeClr val="tx1">
                      <a:alpha val="88000"/>
                    </a:schemeClr>
                  </a:glow>
                </a:effectLst>
                <a:latin typeface="+mj-lt"/>
              </a:rPr>
              <a:t>The supreme law of the United States.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effectLst>
                  <a:glow rad="406400">
                    <a:schemeClr val="tx1">
                      <a:alpha val="88000"/>
                    </a:schemeClr>
                  </a:glow>
                </a:effectLst>
                <a:latin typeface="+mj-lt"/>
              </a:rPr>
              <a:t>It is the foundation and source of the legal authority underlying the existence of the United States of America and the Federal Government of the United States.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effectLst>
                  <a:glow rad="406400">
                    <a:schemeClr val="tx1">
                      <a:alpha val="88000"/>
                    </a:schemeClr>
                  </a:glow>
                </a:effectLst>
                <a:latin typeface="+mj-lt"/>
              </a:rPr>
              <a:t>It provides the framework for the organization of the United States</a:t>
            </a:r>
            <a:endParaRPr lang="en-US" sz="2800" dirty="0">
              <a:solidFill>
                <a:schemeClr val="bg1"/>
              </a:solidFill>
              <a:effectLst>
                <a:glow rad="406400">
                  <a:schemeClr val="tx1">
                    <a:alpha val="88000"/>
                  </a:schemeClr>
                </a:glow>
              </a:effectLst>
              <a:latin typeface="+mj-lt"/>
            </a:endParaRPr>
          </a:p>
        </p:txBody>
      </p:sp>
      <p:sp>
        <p:nvSpPr>
          <p:cNvPr id="8" name="Up Arrow 7"/>
          <p:cNvSpPr/>
          <p:nvPr/>
        </p:nvSpPr>
        <p:spPr>
          <a:xfrm rot="1120047">
            <a:off x="5999236" y="4193051"/>
            <a:ext cx="1793729" cy="2442123"/>
          </a:xfrm>
          <a:prstGeom prst="up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7342381">
            <a:off x="5837995" y="5090946"/>
            <a:ext cx="2116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Instruction manual to run our country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45146"/>
            <a:ext cx="7712108" cy="1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781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824" y="2514600"/>
            <a:ext cx="3866013" cy="4171956"/>
          </a:xfrm>
          <a:prstGeom prst="rect">
            <a:avLst/>
          </a:prstGeom>
          <a:effectLst>
            <a:outerShdw blurRad="50800" dir="11700000" sx="106000" sy="106000" algn="tr" rotWithShape="0">
              <a:schemeClr val="accent6">
                <a:lumMod val="75000"/>
                <a:alpha val="48000"/>
              </a:schemeClr>
            </a:outerShdw>
          </a:effectLst>
        </p:spPr>
      </p:pic>
      <p:sp>
        <p:nvSpPr>
          <p:cNvPr id="6" name="Oval Callout 5"/>
          <p:cNvSpPr/>
          <p:nvPr/>
        </p:nvSpPr>
        <p:spPr>
          <a:xfrm>
            <a:off x="38100" y="266700"/>
            <a:ext cx="2743200" cy="2247900"/>
          </a:xfrm>
          <a:prstGeom prst="wedgeEllipseCallout">
            <a:avLst>
              <a:gd name="adj1" fmla="val 25695"/>
              <a:gd name="adj2" fmla="val 68433"/>
            </a:avLst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dirty="0" smtClean="0">
              <a:latin typeface="Brush Flair" pitchFamily="2" charset="0"/>
            </a:endParaRPr>
          </a:p>
          <a:p>
            <a:pPr algn="ctr"/>
            <a:r>
              <a:rPr lang="en-US" sz="2000" dirty="0" smtClean="0">
                <a:latin typeface="Brush Flair" pitchFamily="2" charset="0"/>
              </a:rPr>
              <a:t>How can we create a strong national government without taking rights away from the people?</a:t>
            </a:r>
          </a:p>
          <a:p>
            <a:pPr algn="ctr"/>
            <a:endParaRPr lang="en-US" sz="2000" dirty="0">
              <a:latin typeface="Brush Flair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20994" y="1676744"/>
            <a:ext cx="4572000" cy="48320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effectLst>
                  <a:glow rad="228600">
                    <a:schemeClr val="tx1">
                      <a:alpha val="69000"/>
                    </a:schemeClr>
                  </a:glow>
                </a:effectLst>
              </a:rPr>
              <a:t>James Madison was the main author of the constitution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effectLst>
                  <a:glow rad="228600">
                    <a:schemeClr val="tx1">
                      <a:alpha val="69000"/>
                    </a:schemeClr>
                  </a:glow>
                </a:effectLst>
              </a:rPr>
              <a:t>Spend a year prior studying democratic philosophies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effectLst>
                  <a:glow rad="228600">
                    <a:schemeClr val="tx1">
                      <a:alpha val="69000"/>
                    </a:schemeClr>
                  </a:glow>
                </a:effectLst>
              </a:rPr>
              <a:t>Read more than 200 books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effectLst>
                  <a:glow rad="228600">
                    <a:schemeClr val="tx1">
                      <a:alpha val="69000"/>
                    </a:schemeClr>
                  </a:glow>
                </a:effectLst>
              </a:rPr>
              <a:t>During the 4 month convention he took notes on every word spoken </a:t>
            </a:r>
            <a:endParaRPr lang="en-US" sz="2800" dirty="0">
              <a:solidFill>
                <a:schemeClr val="bg1"/>
              </a:solidFill>
              <a:effectLst>
                <a:glow rad="228600">
                  <a:schemeClr val="tx1">
                    <a:alpha val="69000"/>
                  </a:schemeClr>
                </a:glo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872" y="88980"/>
            <a:ext cx="9077731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53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onstitutionDayP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1295400"/>
            <a:ext cx="8382000" cy="1752600"/>
          </a:xfrm>
          <a:solidFill>
            <a:schemeClr val="bg1">
              <a:alpha val="78038"/>
            </a:schemeClr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b="1" dirty="0" smtClean="0"/>
              <a:t/>
            </a:r>
            <a:br>
              <a:rPr lang="en-US" altLang="en-US" b="1" dirty="0" smtClean="0"/>
            </a:br>
            <a:r>
              <a:rPr lang="en-US" altLang="en-US" sz="5300" b="1" dirty="0" smtClean="0"/>
              <a:t>What is the Constitution?</a:t>
            </a:r>
            <a:r>
              <a:rPr lang="en-US" altLang="en-US" sz="5300" dirty="0" smtClean="0"/>
              <a:t/>
            </a:r>
            <a:br>
              <a:rPr lang="en-US" altLang="en-US" sz="5300" dirty="0" smtClean="0"/>
            </a:br>
            <a:endParaRPr lang="en-US" altLang="en-US" sz="5300" b="1" dirty="0" smtClean="0"/>
          </a:p>
        </p:txBody>
      </p:sp>
      <p:sp>
        <p:nvSpPr>
          <p:cNvPr id="48132" name="Rectangle 4"/>
          <p:cNvSpPr>
            <a:spLocks noGrp="1" noChangeArrowheads="1"/>
          </p:cNvSpPr>
          <p:nvPr>
            <p:ph idx="1"/>
          </p:nvPr>
        </p:nvSpPr>
        <p:spPr>
          <a:xfrm>
            <a:off x="533400" y="3352800"/>
            <a:ext cx="8229600" cy="990600"/>
          </a:xfrm>
          <a:gradFill rotWithShape="1">
            <a:gsLst>
              <a:gs pos="0">
                <a:srgbClr val="0000FF">
                  <a:alpha val="49001"/>
                </a:srgbClr>
              </a:gs>
              <a:gs pos="100000">
                <a:srgbClr val="00FFFF"/>
              </a:gs>
            </a:gsLst>
            <a:lin ang="5400000" scaled="1"/>
          </a:gradFill>
          <a:ln w="76200">
            <a:solidFill>
              <a:srgbClr val="3366FF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en-US" sz="3600" b="1" dirty="0" smtClean="0"/>
              <a:t>Blueprint on how to run our country</a:t>
            </a:r>
            <a:endParaRPr lang="en-US" altLang="en-US" sz="36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377" y="198012"/>
            <a:ext cx="8388823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88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13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13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2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onstitutionDayP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1295400"/>
            <a:ext cx="8382000" cy="1752600"/>
          </a:xfrm>
          <a:solidFill>
            <a:schemeClr val="bg1">
              <a:alpha val="78038"/>
            </a:schemeClr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eaLnBrk="1" hangingPunct="1"/>
            <a:r>
              <a:rPr lang="en-US" altLang="en-US" b="1" dirty="0" smtClean="0"/>
              <a:t>Who was the main author of the Constitution?</a:t>
            </a:r>
            <a:endParaRPr lang="en-US" altLang="en-US" sz="5300" b="1" dirty="0" smtClean="0"/>
          </a:p>
        </p:txBody>
      </p:sp>
      <p:sp>
        <p:nvSpPr>
          <p:cNvPr id="48132" name="Rectangle 4"/>
          <p:cNvSpPr>
            <a:spLocks noGrp="1" noChangeArrowheads="1"/>
          </p:cNvSpPr>
          <p:nvPr>
            <p:ph idx="1"/>
          </p:nvPr>
        </p:nvSpPr>
        <p:spPr>
          <a:xfrm>
            <a:off x="533400" y="3352800"/>
            <a:ext cx="8229600" cy="990600"/>
          </a:xfrm>
          <a:gradFill rotWithShape="1">
            <a:gsLst>
              <a:gs pos="0">
                <a:srgbClr val="0000FF">
                  <a:alpha val="49001"/>
                </a:srgbClr>
              </a:gs>
              <a:gs pos="100000">
                <a:srgbClr val="00FFFF"/>
              </a:gs>
            </a:gsLst>
            <a:lin ang="5400000" scaled="1"/>
          </a:gradFill>
          <a:ln w="76200">
            <a:solidFill>
              <a:srgbClr val="3366FF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en-US" sz="3600" b="1" dirty="0" smtClean="0"/>
              <a:t>James Madison</a:t>
            </a:r>
            <a:endParaRPr lang="en-US" altLang="en-US" sz="36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377" y="198012"/>
            <a:ext cx="8388823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3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13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13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2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3962400"/>
            <a:ext cx="7699915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609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1193" y="0"/>
            <a:ext cx="9389204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9021" y="1524000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indent="-514350">
              <a:buAutoNum type="arabicPeriod"/>
            </a:pPr>
            <a:r>
              <a:rPr lang="en-US" sz="2400" dirty="0" smtClean="0">
                <a:effectLst>
                  <a:glow rad="228600">
                    <a:schemeClr val="bg1">
                      <a:alpha val="74000"/>
                    </a:schemeClr>
                  </a:glo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Why did our founding fathers create the US Constitution, thus replacing the Articles of Confederation?</a:t>
            </a:r>
          </a:p>
          <a:p>
            <a:pPr marL="514350" indent="-514350">
              <a:buAutoNum type="arabicPeriod"/>
            </a:pPr>
            <a:r>
              <a:rPr lang="en-US" sz="2400" dirty="0" smtClean="0">
                <a:effectLst>
                  <a:glow rad="228600">
                    <a:schemeClr val="bg1">
                      <a:alpha val="74000"/>
                    </a:schemeClr>
                  </a:glo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What is the Constitution?</a:t>
            </a:r>
          </a:p>
          <a:p>
            <a:pPr marL="514350" indent="-514350">
              <a:buAutoNum type="arabicPeriod"/>
            </a:pPr>
            <a:r>
              <a:rPr lang="en-US" sz="2400" dirty="0" smtClean="0">
                <a:effectLst>
                  <a:glow rad="228600">
                    <a:schemeClr val="bg1">
                      <a:alpha val="74000"/>
                    </a:schemeClr>
                  </a:glo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What are the basic principles of the Constitution?</a:t>
            </a:r>
          </a:p>
          <a:p>
            <a:pPr marL="514350" indent="-514350">
              <a:buAutoNum type="arabicPeriod"/>
            </a:pPr>
            <a:r>
              <a:rPr lang="en-US" sz="2400" dirty="0" smtClean="0">
                <a:effectLst>
                  <a:glow rad="228600">
                    <a:schemeClr val="bg1">
                      <a:alpha val="74000"/>
                    </a:schemeClr>
                  </a:glo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How are citizens freedoms guaranteed under the constitution?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" y="12700"/>
            <a:ext cx="6078239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49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017638462"/>
              </p:ext>
            </p:extLst>
          </p:nvPr>
        </p:nvGraphicFramePr>
        <p:xfrm>
          <a:off x="-1371600" y="228600"/>
          <a:ext cx="9372600" cy="640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43600" y="2971800"/>
            <a:ext cx="2938527" cy="25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04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622524" cy="6858000"/>
          </a:xfrm>
          <a:prstGeom prst="rect">
            <a:avLst/>
          </a:prstGeom>
        </p:spPr>
      </p:pic>
      <p:sp>
        <p:nvSpPr>
          <p:cNvPr id="4100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676400"/>
            <a:ext cx="4648200" cy="35052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dirty="0" smtClean="0"/>
              <a:t>When American leaders created the USA, they made the deliberate choice to replace royal rule with a republic.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b="1" dirty="0" smtClean="0"/>
              <a:t>Republic</a:t>
            </a:r>
            <a:r>
              <a:rPr lang="en-US" altLang="en-US" dirty="0" smtClean="0"/>
              <a:t>- AKA </a:t>
            </a:r>
            <a:r>
              <a:rPr lang="en-US" altLang="en-US" b="1" dirty="0" smtClean="0"/>
              <a:t>Representative Democracy</a:t>
            </a:r>
            <a:r>
              <a:rPr lang="en-US" altLang="en-US" dirty="0" smtClean="0"/>
              <a:t>: Power rests with the citizens who elect leaders. These leaders will then make government decisions on their behalf.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5165" y="0"/>
            <a:ext cx="4438835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2400"/>
            <a:ext cx="9077731" cy="1633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15"/>
            <a:ext cx="9144000" cy="6846570"/>
          </a:xfrm>
          <a:prstGeom prst="rect">
            <a:avLst/>
          </a:prstGeom>
        </p:spPr>
      </p:pic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228600" y="1676400"/>
            <a:ext cx="38100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80000"/>
              </a:lnSpc>
              <a:spcAft>
                <a:spcPts val="0"/>
              </a:spcAft>
            </a:pPr>
            <a:r>
              <a:rPr lang="en-US" altLang="en-US" dirty="0" smtClean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To strengthen the central government but still preserve the rights of the states, the constitution created a system known as </a:t>
            </a:r>
            <a:r>
              <a:rPr lang="en-US" altLang="en-US" b="1" dirty="0" smtClean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federalism</a:t>
            </a:r>
            <a:r>
              <a:rPr lang="en-US" altLang="en-US" dirty="0" smtClean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- power divided between federal (national) government and state government</a:t>
            </a:r>
            <a:r>
              <a:rPr lang="en-US" altLang="en-US" sz="2000" dirty="0" smtClean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0323"/>
            <a:ext cx="9077731" cy="1633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15"/>
            <a:ext cx="9144000" cy="684657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8781" y="5715"/>
            <a:ext cx="74064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22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034391" y="1455821"/>
            <a:ext cx="3581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effectLst>
                  <a:glow rad="228600">
                    <a:schemeClr val="tx1">
                      <a:alpha val="64000"/>
                    </a:schemeClr>
                  </a:glow>
                </a:effectLst>
                <a:latin typeface="+mj-lt"/>
              </a:rPr>
              <a:t>Limited government </a:t>
            </a:r>
            <a:r>
              <a:rPr lang="en-US" sz="2400" dirty="0" smtClean="0">
                <a:solidFill>
                  <a:schemeClr val="bg1"/>
                </a:solidFill>
                <a:effectLst>
                  <a:glow rad="228600">
                    <a:schemeClr val="tx1">
                      <a:alpha val="64000"/>
                    </a:schemeClr>
                  </a:glow>
                </a:effectLst>
                <a:latin typeface="+mj-lt"/>
              </a:rPr>
              <a:t>– Government is not all powerful, can only do what the people let it. </a:t>
            </a:r>
          </a:p>
        </p:txBody>
      </p:sp>
      <p:sp>
        <p:nvSpPr>
          <p:cNvPr id="7" name="Rectangle 6"/>
          <p:cNvSpPr/>
          <p:nvPr/>
        </p:nvSpPr>
        <p:spPr>
          <a:xfrm>
            <a:off x="533400" y="1447800"/>
            <a:ext cx="36131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effectLst>
                  <a:glow rad="228600">
                    <a:schemeClr val="tx1">
                      <a:alpha val="62000"/>
                    </a:schemeClr>
                  </a:glow>
                </a:effectLst>
                <a:latin typeface="+mj-lt"/>
              </a:rPr>
              <a:t>Popular Sovereignty </a:t>
            </a:r>
            <a:r>
              <a:rPr lang="en-US" sz="2400" dirty="0" smtClean="0">
                <a:solidFill>
                  <a:schemeClr val="bg1"/>
                </a:solidFill>
                <a:effectLst>
                  <a:glow rad="228600">
                    <a:schemeClr val="tx1">
                      <a:alpha val="62000"/>
                    </a:schemeClr>
                  </a:glow>
                </a:effectLst>
                <a:latin typeface="+mj-lt"/>
              </a:rPr>
              <a:t>– Government power resides from the consent of the people 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0600" y="3253262"/>
            <a:ext cx="4048982" cy="27852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675" y="3253263"/>
            <a:ext cx="4038600" cy="27852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675" y="1"/>
            <a:ext cx="8620491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10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506" y="533400"/>
            <a:ext cx="7543800" cy="346607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2" name="Rectangle 1"/>
          <p:cNvSpPr/>
          <p:nvPr/>
        </p:nvSpPr>
        <p:spPr>
          <a:xfrm>
            <a:off x="471407" y="4231838"/>
            <a:ext cx="8382000" cy="225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b="1" dirty="0" smtClean="0">
                <a:solidFill>
                  <a:schemeClr val="bg1"/>
                </a:solidFill>
                <a:effectLst>
                  <a:glow rad="228600">
                    <a:schemeClr val="tx1">
                      <a:alpha val="65000"/>
                    </a:schemeClr>
                  </a:glow>
                </a:effectLst>
              </a:rPr>
              <a:t>Constitution also provided separation of powers. </a:t>
            </a:r>
          </a:p>
          <a:p>
            <a:pPr marL="342900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effectLst>
                  <a:glow rad="228600">
                    <a:schemeClr val="tx1">
                      <a:alpha val="65000"/>
                    </a:schemeClr>
                  </a:glow>
                </a:effectLst>
              </a:rPr>
              <a:t>Separation of Powers – Helps prevent one branch from becoming too powerful – Checks and Balances </a:t>
            </a:r>
            <a:endParaRPr lang="en-US" altLang="en-US" sz="2400" b="1" dirty="0" smtClean="0">
              <a:solidFill>
                <a:schemeClr val="bg1"/>
              </a:solidFill>
              <a:effectLst>
                <a:glow rad="228600">
                  <a:schemeClr val="tx1">
                    <a:alpha val="65000"/>
                  </a:schemeClr>
                </a:glow>
              </a:effectLst>
            </a:endParaRPr>
          </a:p>
          <a:p>
            <a:pPr marL="342900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b="1" dirty="0" smtClean="0">
                <a:solidFill>
                  <a:schemeClr val="bg1"/>
                </a:solidFill>
                <a:effectLst>
                  <a:glow rad="228600">
                    <a:schemeClr val="tx1">
                      <a:alpha val="65000"/>
                    </a:schemeClr>
                  </a:glow>
                </a:effectLst>
              </a:rPr>
              <a:t>3 Branches:</a:t>
            </a:r>
          </a:p>
          <a:p>
            <a:pPr marL="800100" lvl="1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000" b="1" dirty="0" smtClean="0">
                <a:solidFill>
                  <a:schemeClr val="bg1"/>
                </a:solidFill>
                <a:effectLst>
                  <a:glow rad="228600">
                    <a:schemeClr val="tx1">
                      <a:alpha val="65000"/>
                    </a:schemeClr>
                  </a:glow>
                </a:effectLst>
              </a:rPr>
              <a:t>Legislative- makes laws</a:t>
            </a:r>
          </a:p>
          <a:p>
            <a:pPr marL="800100" lvl="1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000" b="1" dirty="0" smtClean="0">
                <a:solidFill>
                  <a:schemeClr val="bg1"/>
                </a:solidFill>
                <a:effectLst>
                  <a:glow rad="228600">
                    <a:schemeClr val="tx1">
                      <a:alpha val="65000"/>
                    </a:schemeClr>
                  </a:glow>
                </a:effectLst>
              </a:rPr>
              <a:t>Executive- enforces laws</a:t>
            </a:r>
          </a:p>
          <a:p>
            <a:pPr marL="800100" lvl="1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000" b="1" dirty="0" smtClean="0">
                <a:solidFill>
                  <a:schemeClr val="bg1"/>
                </a:solidFill>
                <a:effectLst>
                  <a:glow rad="228600">
                    <a:schemeClr val="tx1">
                      <a:alpha val="65000"/>
                    </a:schemeClr>
                  </a:glow>
                </a:effectLst>
              </a:rPr>
              <a:t>Judicial- courts, interpret the laws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811" y="838200"/>
            <a:ext cx="2847136" cy="57805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5601" y="917584"/>
            <a:ext cx="2971800" cy="58561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0712" y="829957"/>
            <a:ext cx="2997954" cy="59077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078" y="-333189"/>
            <a:ext cx="8626588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00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4800" y="1034713"/>
            <a:ext cx="28194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effectLst>
                  <a:glow rad="228600">
                    <a:schemeClr val="accent1">
                      <a:lumMod val="50000"/>
                      <a:alpha val="93000"/>
                    </a:schemeClr>
                  </a:glow>
                </a:effectLst>
              </a:rPr>
              <a:t>E</a:t>
            </a:r>
            <a:r>
              <a:rPr lang="en-US" sz="2000" dirty="0" smtClean="0">
                <a:solidFill>
                  <a:schemeClr val="bg1"/>
                </a:solidFill>
                <a:effectLst>
                  <a:glow rad="228600">
                    <a:schemeClr val="accent1">
                      <a:lumMod val="50000"/>
                      <a:alpha val="93000"/>
                    </a:schemeClr>
                  </a:glow>
                </a:effectLst>
              </a:rPr>
              <a:t>ach branch of the government has some measure of influence over the other branches and may choose to block procedures of the other branches.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effectLst>
                  <a:glow rad="228600">
                    <a:schemeClr val="accent1">
                      <a:lumMod val="50000"/>
                      <a:alpha val="93000"/>
                    </a:schemeClr>
                  </a:glow>
                </a:effectLst>
              </a:rPr>
              <a:t>P</a:t>
            </a:r>
            <a:r>
              <a:rPr lang="en-US" sz="2000" dirty="0" smtClean="0">
                <a:solidFill>
                  <a:schemeClr val="bg1"/>
                </a:solidFill>
                <a:effectLst>
                  <a:glow rad="228600">
                    <a:schemeClr val="accent1">
                      <a:lumMod val="50000"/>
                      <a:alpha val="93000"/>
                    </a:schemeClr>
                  </a:glow>
                </a:effectLst>
              </a:rPr>
              <a:t>revent any one branch from accumulating too much power and encourage cooperation between branches as well as debate on controversial policies.</a:t>
            </a:r>
            <a:endParaRPr lang="en-US" sz="2000" dirty="0">
              <a:solidFill>
                <a:schemeClr val="bg1"/>
              </a:solidFill>
              <a:effectLst>
                <a:glow rad="228600">
                  <a:schemeClr val="accent1">
                    <a:lumMod val="50000"/>
                    <a:alpha val="93000"/>
                  </a:schemeClr>
                </a:glow>
              </a:effectLst>
            </a:endParaRPr>
          </a:p>
        </p:txBody>
      </p:sp>
      <p:pic>
        <p:nvPicPr>
          <p:cNvPr id="23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043"/>
          <a:stretch/>
        </p:blipFill>
        <p:spPr>
          <a:xfrm>
            <a:off x="381000" y="1058776"/>
            <a:ext cx="8553450" cy="51079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89094" y="-152400"/>
            <a:ext cx="8626588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80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onstitutionDayP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1295400"/>
            <a:ext cx="8305800" cy="1524000"/>
          </a:xfrm>
          <a:solidFill>
            <a:schemeClr val="bg1">
              <a:alpha val="78038"/>
            </a:schemeClr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 b="1" smtClean="0"/>
              <a:t/>
            </a:r>
            <a:br>
              <a:rPr lang="en-US" altLang="en-US" sz="4000" b="1" smtClean="0"/>
            </a:br>
            <a:r>
              <a:rPr lang="en-US" altLang="en-US" sz="4000" b="1" smtClean="0"/>
              <a:t>What type of democracy is the United States?</a:t>
            </a:r>
            <a:br>
              <a:rPr lang="en-US" altLang="en-US" sz="4000" b="1" smtClean="0"/>
            </a:br>
            <a:endParaRPr lang="en-US" altLang="en-US" sz="4000" b="1" smtClean="0"/>
          </a:p>
        </p:txBody>
      </p:sp>
      <p:sp>
        <p:nvSpPr>
          <p:cNvPr id="28676" name="Rectangle 4"/>
          <p:cNvSpPr>
            <a:spLocks noGrp="1" noChangeArrowheads="1"/>
          </p:cNvSpPr>
          <p:nvPr>
            <p:ph idx="1"/>
          </p:nvPr>
        </p:nvSpPr>
        <p:spPr>
          <a:xfrm>
            <a:off x="533400" y="3200400"/>
            <a:ext cx="8229600" cy="1447800"/>
          </a:xfrm>
          <a:gradFill rotWithShape="1">
            <a:gsLst>
              <a:gs pos="0">
                <a:srgbClr val="0000FF">
                  <a:alpha val="49001"/>
                </a:srgbClr>
              </a:gs>
              <a:gs pos="100000">
                <a:srgbClr val="00FFFF"/>
              </a:gs>
            </a:gsLst>
            <a:lin ang="5400000" scaled="1"/>
          </a:gradFill>
          <a:ln w="76200">
            <a:solidFill>
              <a:srgbClr val="3366F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b="1" smtClean="0"/>
              <a:t>Representative Democracy </a:t>
            </a:r>
          </a:p>
          <a:p>
            <a:pPr eaLnBrk="1" hangingPunct="1"/>
            <a:r>
              <a:rPr lang="en-US" altLang="en-US" b="1" smtClean="0"/>
              <a:t>AKA Republic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377" y="198012"/>
            <a:ext cx="8388823" cy="12497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6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6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 build="p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onstitutionDayP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1295400"/>
            <a:ext cx="8382000" cy="1752600"/>
          </a:xfrm>
          <a:solidFill>
            <a:schemeClr val="bg1">
              <a:alpha val="78038"/>
            </a:schemeClr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eaLnBrk="1" hangingPunct="1"/>
            <a:r>
              <a:rPr lang="en-US" altLang="en-US" b="1" dirty="0" smtClean="0"/>
              <a:t>What is Federalism?</a:t>
            </a:r>
            <a:endParaRPr lang="en-US" altLang="en-US" sz="5300" b="1" dirty="0" smtClean="0"/>
          </a:p>
        </p:txBody>
      </p:sp>
      <p:sp>
        <p:nvSpPr>
          <p:cNvPr id="48132" name="Rectangle 4"/>
          <p:cNvSpPr>
            <a:spLocks noGrp="1" noChangeArrowheads="1"/>
          </p:cNvSpPr>
          <p:nvPr>
            <p:ph idx="1"/>
          </p:nvPr>
        </p:nvSpPr>
        <p:spPr>
          <a:xfrm>
            <a:off x="533400" y="3352800"/>
            <a:ext cx="8229600" cy="990600"/>
          </a:xfrm>
          <a:gradFill rotWithShape="1">
            <a:gsLst>
              <a:gs pos="0">
                <a:srgbClr val="0000FF">
                  <a:alpha val="49001"/>
                </a:srgbClr>
              </a:gs>
              <a:gs pos="100000">
                <a:srgbClr val="00FFFF"/>
              </a:gs>
            </a:gsLst>
            <a:lin ang="5400000" scaled="1"/>
          </a:gradFill>
          <a:ln w="76200">
            <a:solidFill>
              <a:srgbClr val="3366FF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en-US" sz="3600" b="1" dirty="0" smtClean="0"/>
              <a:t>Power is divided between state and federal authority</a:t>
            </a:r>
            <a:endParaRPr lang="en-US" altLang="en-US" sz="36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377" y="198012"/>
            <a:ext cx="8388823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833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13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13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2" grpId="0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onstitutionDayP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1295400"/>
            <a:ext cx="8382000" cy="1752600"/>
          </a:xfrm>
          <a:solidFill>
            <a:schemeClr val="bg1">
              <a:alpha val="78038"/>
            </a:schemeClr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b="1" dirty="0" smtClean="0"/>
              <a:t>What is it called when the government’s power comes from the consent of its people?</a:t>
            </a:r>
            <a:endParaRPr lang="en-US" altLang="en-US" sz="5300" b="1" dirty="0" smtClean="0"/>
          </a:p>
        </p:txBody>
      </p:sp>
      <p:sp>
        <p:nvSpPr>
          <p:cNvPr id="48132" name="Rectangle 4"/>
          <p:cNvSpPr>
            <a:spLocks noGrp="1" noChangeArrowheads="1"/>
          </p:cNvSpPr>
          <p:nvPr>
            <p:ph idx="1"/>
          </p:nvPr>
        </p:nvSpPr>
        <p:spPr>
          <a:xfrm>
            <a:off x="533400" y="3352800"/>
            <a:ext cx="8229600" cy="990600"/>
          </a:xfrm>
          <a:gradFill rotWithShape="1">
            <a:gsLst>
              <a:gs pos="0">
                <a:srgbClr val="0000FF">
                  <a:alpha val="49001"/>
                </a:srgbClr>
              </a:gs>
              <a:gs pos="100000">
                <a:srgbClr val="00FFFF"/>
              </a:gs>
            </a:gsLst>
            <a:lin ang="5400000" scaled="1"/>
          </a:gradFill>
          <a:ln w="76200">
            <a:solidFill>
              <a:srgbClr val="3366FF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en-US" sz="3600" b="1" dirty="0" smtClean="0"/>
              <a:t>Popular </a:t>
            </a:r>
            <a:r>
              <a:rPr lang="en-US" altLang="en-US" sz="3600" b="1" dirty="0" smtClean="0"/>
              <a:t>Sovereignty </a:t>
            </a:r>
            <a:endParaRPr lang="en-US" altLang="en-US" sz="36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377" y="198012"/>
            <a:ext cx="8388823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09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13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13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2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200400"/>
            <a:ext cx="9144000" cy="3046988"/>
          </a:xfrm>
          <a:prstGeom prst="rect">
            <a:avLst/>
          </a:prstGeom>
          <a:effectLst>
            <a:glow rad="228600">
              <a:schemeClr val="accent5">
                <a:satMod val="175000"/>
                <a:alpha val="74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merican Purpose Casual 02" pitchFamily="2" charset="0"/>
                <a:cs typeface="Aharoni" panose="02010803020104030203" pitchFamily="2" charset="-79"/>
              </a:rPr>
              <a:t>Why did our founding fathers create the US Constitution, thus replacing the Articles of Confederation?</a:t>
            </a:r>
          </a:p>
        </p:txBody>
      </p:sp>
      <p:pic>
        <p:nvPicPr>
          <p:cNvPr id="5" name="Picture 9" descr="constitu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16300"/>
            <a:ext cx="9608129" cy="38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37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onstitutionDayP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1295400"/>
            <a:ext cx="8305800" cy="2057400"/>
          </a:xfrm>
          <a:solidFill>
            <a:schemeClr val="bg1">
              <a:alpha val="78038"/>
            </a:schemeClr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 b="1" dirty="0" smtClean="0"/>
              <a:t/>
            </a:r>
            <a:br>
              <a:rPr lang="en-US" altLang="en-US" sz="4000" b="1" dirty="0" smtClean="0"/>
            </a:br>
            <a:r>
              <a:rPr lang="en-US" altLang="en-US" sz="2800" b="1" dirty="0"/>
              <a:t>W</a:t>
            </a:r>
            <a:r>
              <a:rPr lang="en-US" altLang="en-US" sz="2800" b="1" dirty="0" smtClean="0"/>
              <a:t>hat principle is founded on the idea that a country’s constitution requires the branches of government to remain independent of each other?</a:t>
            </a:r>
            <a:r>
              <a:rPr lang="en-US" altLang="en-US" sz="2800" dirty="0" smtClean="0"/>
              <a:t> </a:t>
            </a:r>
            <a:r>
              <a:rPr lang="en-US" altLang="en-US" sz="4000" b="1" dirty="0" smtClean="0"/>
              <a:t/>
            </a:r>
            <a:br>
              <a:rPr lang="en-US" altLang="en-US" sz="4000" b="1" dirty="0" smtClean="0"/>
            </a:br>
            <a:endParaRPr lang="en-US" altLang="en-US" sz="4000" b="1" dirty="0" smtClean="0"/>
          </a:p>
        </p:txBody>
      </p:sp>
      <p:sp>
        <p:nvSpPr>
          <p:cNvPr id="27652" name="Rectangle 4"/>
          <p:cNvSpPr>
            <a:spLocks noGrp="1" noChangeArrowheads="1"/>
          </p:cNvSpPr>
          <p:nvPr>
            <p:ph idx="1"/>
          </p:nvPr>
        </p:nvSpPr>
        <p:spPr>
          <a:xfrm>
            <a:off x="457200" y="4038600"/>
            <a:ext cx="8229600" cy="990600"/>
          </a:xfrm>
          <a:gradFill rotWithShape="1">
            <a:gsLst>
              <a:gs pos="0">
                <a:srgbClr val="0000FF">
                  <a:alpha val="49001"/>
                </a:srgbClr>
              </a:gs>
              <a:gs pos="100000">
                <a:srgbClr val="00FFFF"/>
              </a:gs>
            </a:gsLst>
            <a:lin ang="5400000" scaled="1"/>
          </a:gradFill>
          <a:ln w="76200">
            <a:solidFill>
              <a:srgbClr val="3366FF"/>
            </a:solidFill>
            <a:miter lim="800000"/>
            <a:headEnd/>
            <a:tailEnd/>
          </a:ln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en-US" sz="3600" dirty="0" smtClean="0"/>
              <a:t>separation of powers</a:t>
            </a:r>
            <a:br>
              <a:rPr lang="en-US" altLang="en-US" sz="3600" dirty="0" smtClean="0"/>
            </a:br>
            <a:endParaRPr lang="en-US" altLang="en-US" sz="36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377" y="198012"/>
            <a:ext cx="8388823" cy="12497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 build="p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33" y="2362200"/>
            <a:ext cx="3429000" cy="4495800"/>
          </a:xfrm>
          <a:prstGeom prst="rect">
            <a:avLst/>
          </a:prstGeom>
          <a:ln w="127000" cap="rnd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600" y="-228600"/>
            <a:ext cx="3859102" cy="382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40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0" y="2502234"/>
            <a:ext cx="4953000" cy="3288792"/>
          </a:xfrm>
          <a:prstGeom prst="rect">
            <a:avLst/>
          </a:prstGeom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16042" y="534987"/>
            <a:ext cx="5334000" cy="536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en-US" kern="0" dirty="0" smtClean="0"/>
              <a:t> </a:t>
            </a:r>
            <a:endParaRPr lang="en-US" altLang="en-US" kern="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kern="0" dirty="0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When creating the constitution many items all states agreed on, but the delegates were split on whether each state should have an equal vote in congress.</a:t>
            </a:r>
            <a:endParaRPr lang="en-US" altLang="en-US" b="1" kern="0" dirty="0" smtClean="0">
              <a:solidFill>
                <a:schemeClr val="bg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b="1" kern="0" dirty="0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New Jersey Plan</a:t>
            </a:r>
            <a:r>
              <a:rPr lang="en-US" altLang="en-US" kern="0" dirty="0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- Small states favored such a plan</a:t>
            </a:r>
            <a:endParaRPr lang="en-US" altLang="en-US" b="1" kern="0" dirty="0" smtClean="0">
              <a:solidFill>
                <a:schemeClr val="bg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b="1" kern="0" dirty="0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Virginia Plan</a:t>
            </a:r>
            <a:r>
              <a:rPr lang="en-US" altLang="en-US" kern="0" dirty="0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- Big states insisted on representation reflective of population</a:t>
            </a:r>
          </a:p>
        </p:txBody>
      </p:sp>
      <p:sp>
        <p:nvSpPr>
          <p:cNvPr id="3" name="Oval Callout 2"/>
          <p:cNvSpPr/>
          <p:nvPr/>
        </p:nvSpPr>
        <p:spPr>
          <a:xfrm rot="528412">
            <a:off x="5529664" y="961553"/>
            <a:ext cx="2169898" cy="1828800"/>
          </a:xfrm>
          <a:prstGeom prst="wedgeEllipseCallout">
            <a:avLst>
              <a:gd name="adj1" fmla="val -34014"/>
              <a:gd name="adj2" fmla="val 62205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VIRGINIA PLAN! Based on population</a:t>
            </a:r>
            <a:endParaRPr lang="en-US" dirty="0"/>
          </a:p>
        </p:txBody>
      </p:sp>
      <p:sp>
        <p:nvSpPr>
          <p:cNvPr id="12" name="Oval Callout 11"/>
          <p:cNvSpPr/>
          <p:nvPr/>
        </p:nvSpPr>
        <p:spPr>
          <a:xfrm rot="609242">
            <a:off x="5731370" y="4888892"/>
            <a:ext cx="2298942" cy="1857206"/>
          </a:xfrm>
          <a:prstGeom prst="wedgeEllipseCallout">
            <a:avLst>
              <a:gd name="adj1" fmla="val 33527"/>
              <a:gd name="adj2" fmla="val -67602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NEW JERSEY PLAN! Equal Representation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2327" y="-262270"/>
            <a:ext cx="9388654" cy="163387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13315" name="Picture 13" descr="senate_seal_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6375" y="1697038"/>
            <a:ext cx="1876425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15" descr="the-house-of-representatives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92975" y="175260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57625" y="1065098"/>
            <a:ext cx="4800600" cy="50498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en-US" altLang="en-US" b="1" u="sng" dirty="0">
              <a:solidFill>
                <a:schemeClr val="bg1"/>
              </a:solidFill>
              <a:effectLst>
                <a:glow rad="228600">
                  <a:schemeClr val="tx1">
                    <a:lumMod val="95000"/>
                    <a:lumOff val="5000"/>
                    <a:alpha val="71000"/>
                  </a:schemeClr>
                </a:glow>
              </a:effectLst>
              <a:latin typeface="Arial" charset="0"/>
              <a:cs typeface="+mn-cs"/>
            </a:endParaRP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800" b="1" dirty="0">
                <a:solidFill>
                  <a:schemeClr val="bg1"/>
                </a:solidFill>
                <a:effectLst>
                  <a:glow rad="228600">
                    <a:schemeClr val="tx1">
                      <a:lumMod val="95000"/>
                      <a:lumOff val="5000"/>
                      <a:alpha val="71000"/>
                    </a:schemeClr>
                  </a:glow>
                </a:effectLst>
                <a:latin typeface="Arial" charset="0"/>
                <a:cs typeface="+mn-cs"/>
              </a:rPr>
              <a:t>Congress would be split in 2 houses</a:t>
            </a:r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400" b="1" dirty="0">
                <a:solidFill>
                  <a:schemeClr val="bg1"/>
                </a:solidFill>
                <a:effectLst>
                  <a:glow rad="228600">
                    <a:schemeClr val="tx1">
                      <a:lumMod val="95000"/>
                      <a:lumOff val="5000"/>
                      <a:alpha val="71000"/>
                    </a:schemeClr>
                  </a:glow>
                </a:effectLst>
                <a:latin typeface="Arial" charset="0"/>
                <a:cs typeface="+mn-cs"/>
              </a:rPr>
              <a:t>House of Reps- the # of a states representative would depend on population</a:t>
            </a:r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400" b="1" dirty="0">
                <a:solidFill>
                  <a:schemeClr val="bg1"/>
                </a:solidFill>
                <a:effectLst>
                  <a:glow rad="228600">
                    <a:schemeClr val="tx1">
                      <a:lumMod val="95000"/>
                      <a:lumOff val="5000"/>
                      <a:alpha val="71000"/>
                    </a:schemeClr>
                  </a:glow>
                </a:effectLst>
                <a:latin typeface="Arial" charset="0"/>
                <a:cs typeface="+mn-cs"/>
              </a:rPr>
              <a:t>Senate- each state would have equal representation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800" b="1" dirty="0">
                <a:solidFill>
                  <a:schemeClr val="bg1"/>
                </a:solidFill>
                <a:effectLst>
                  <a:glow rad="228600">
                    <a:schemeClr val="tx1">
                      <a:lumMod val="95000"/>
                      <a:lumOff val="5000"/>
                      <a:alpha val="71000"/>
                    </a:schemeClr>
                  </a:glow>
                </a:effectLst>
                <a:latin typeface="Arial" charset="0"/>
                <a:cs typeface="+mn-cs"/>
              </a:rPr>
              <a:t>Voters choose who to elect for House of Representative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800" b="1" dirty="0">
                <a:solidFill>
                  <a:schemeClr val="bg1"/>
                </a:solidFill>
                <a:effectLst>
                  <a:glow rad="228600">
                    <a:schemeClr val="tx1">
                      <a:lumMod val="95000"/>
                      <a:lumOff val="5000"/>
                      <a:alpha val="71000"/>
                    </a:schemeClr>
                  </a:glow>
                </a:effectLst>
                <a:latin typeface="Arial" charset="0"/>
                <a:cs typeface="+mn-cs"/>
              </a:rPr>
              <a:t>State Legislatures choose senators</a:t>
            </a:r>
          </a:p>
        </p:txBody>
      </p:sp>
      <p:sp>
        <p:nvSpPr>
          <p:cNvPr id="4" name="Down Arrow 3"/>
          <p:cNvSpPr/>
          <p:nvPr/>
        </p:nvSpPr>
        <p:spPr>
          <a:xfrm rot="2245743">
            <a:off x="6073820" y="1157443"/>
            <a:ext cx="609600" cy="685800"/>
          </a:xfrm>
          <a:prstGeom prst="downArrow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Down Arrow 11"/>
          <p:cNvSpPr/>
          <p:nvPr/>
        </p:nvSpPr>
        <p:spPr>
          <a:xfrm rot="19778683">
            <a:off x="7644169" y="1191652"/>
            <a:ext cx="609600" cy="685800"/>
          </a:xfrm>
          <a:prstGeom prst="downArrow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5976" y="3670509"/>
            <a:ext cx="4886190" cy="2514600"/>
          </a:xfrm>
          <a:prstGeom prst="rect">
            <a:avLst/>
          </a:prstGeom>
          <a:effectLst>
            <a:glow rad="228600">
              <a:schemeClr val="tx1">
                <a:alpha val="40000"/>
              </a:schemeClr>
            </a:glow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0926" y="191343"/>
            <a:ext cx="3475021" cy="14509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8776" y="8447"/>
            <a:ext cx="9602032" cy="1633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14339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228600"/>
            <a:ext cx="3276600" cy="1219200"/>
          </a:xfrm>
          <a:solidFill>
            <a:schemeClr val="bg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800" dirty="0" smtClean="0">
                <a:latin typeface="American Purpose Casual 02" pitchFamily="2" charset="0"/>
              </a:rPr>
              <a:t>New Jersey Plan</a:t>
            </a:r>
          </a:p>
          <a:p>
            <a:pPr eaLnBrk="1" hangingPunct="1">
              <a:buFontTx/>
              <a:buNone/>
            </a:pPr>
            <a:r>
              <a:rPr lang="en-US" altLang="en-US" sz="2200" dirty="0" smtClean="0"/>
              <a:t>Equal Representation for all states</a:t>
            </a:r>
            <a:endParaRPr lang="en-US" altLang="en-US" sz="2800" dirty="0" smtClean="0"/>
          </a:p>
        </p:txBody>
      </p:sp>
      <p:sp>
        <p:nvSpPr>
          <p:cNvPr id="14340" name="Text Box 3"/>
          <p:cNvSpPr txBox="1">
            <a:spLocks noChangeArrowheads="1"/>
          </p:cNvSpPr>
          <p:nvPr/>
        </p:nvSpPr>
        <p:spPr bwMode="auto">
          <a:xfrm>
            <a:off x="5638800" y="228600"/>
            <a:ext cx="2971800" cy="12906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American Purpose Casual 02" pitchFamily="2" charset="0"/>
              </a:rPr>
              <a:t>Virginia Plan</a:t>
            </a:r>
            <a:endParaRPr lang="en-US" altLang="en-US" sz="2400" dirty="0">
              <a:latin typeface="American Purpose Casual 02" pitchFamily="2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dirty="0">
                <a:latin typeface="Times" panose="02020603050405020304" pitchFamily="18" charset="0"/>
              </a:rPr>
              <a:t>Representation based on population</a:t>
            </a:r>
            <a:endParaRPr lang="en-US" altLang="en-US" sz="2400" dirty="0">
              <a:latin typeface="Times" panose="02020603050405020304" pitchFamily="18" charset="0"/>
            </a:endParaRPr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2514600" y="2286000"/>
            <a:ext cx="3810000" cy="15906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2400">
              <a:latin typeface="Times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en-US" altLang="en-US" sz="2400">
              <a:latin typeface="Times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en-US" altLang="en-US" sz="2400">
              <a:latin typeface="Times" panose="02020603050405020304" pitchFamily="18" charset="0"/>
            </a:endParaRPr>
          </a:p>
        </p:txBody>
      </p:sp>
      <p:sp>
        <p:nvSpPr>
          <p:cNvPr id="14342" name="Text Box 5"/>
          <p:cNvSpPr txBox="1">
            <a:spLocks noChangeArrowheads="1"/>
          </p:cNvSpPr>
          <p:nvPr/>
        </p:nvSpPr>
        <p:spPr bwMode="auto">
          <a:xfrm>
            <a:off x="1524000" y="4572000"/>
            <a:ext cx="5943600" cy="15621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American Purpose Casual 02" pitchFamily="2" charset="0"/>
              </a:rPr>
              <a:t>US Congress- Split into 2 houses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" panose="02020603050405020304" pitchFamily="18" charset="0"/>
              </a:rPr>
              <a:t>1-based on population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" panose="02020603050405020304" pitchFamily="18" charset="0"/>
              </a:rPr>
              <a:t>1-based on equal representation </a:t>
            </a:r>
          </a:p>
        </p:txBody>
      </p:sp>
      <p:sp>
        <p:nvSpPr>
          <p:cNvPr id="14343" name="Rectangle 6"/>
          <p:cNvSpPr>
            <a:spLocks noChangeArrowheads="1"/>
          </p:cNvSpPr>
          <p:nvPr/>
        </p:nvSpPr>
        <p:spPr bwMode="auto">
          <a:xfrm>
            <a:off x="6910388" y="22733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Times" panose="02020603050405020304" pitchFamily="18" charset="0"/>
            </a:endParaRPr>
          </a:p>
        </p:txBody>
      </p:sp>
      <p:sp>
        <p:nvSpPr>
          <p:cNvPr id="14344" name="AutoShape 7"/>
          <p:cNvSpPr>
            <a:spLocks noChangeArrowheads="1"/>
          </p:cNvSpPr>
          <p:nvPr/>
        </p:nvSpPr>
        <p:spPr bwMode="auto">
          <a:xfrm>
            <a:off x="7010400" y="1828800"/>
            <a:ext cx="685800" cy="1066800"/>
          </a:xfrm>
          <a:prstGeom prst="curvedLeftArrow">
            <a:avLst>
              <a:gd name="adj1" fmla="val 31111"/>
              <a:gd name="adj2" fmla="val 62222"/>
              <a:gd name="adj3" fmla="val 33333"/>
            </a:avLst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4345" name="AutoShape 8"/>
          <p:cNvSpPr>
            <a:spLocks noChangeArrowheads="1"/>
          </p:cNvSpPr>
          <p:nvPr/>
        </p:nvSpPr>
        <p:spPr bwMode="auto">
          <a:xfrm>
            <a:off x="990600" y="1828800"/>
            <a:ext cx="838200" cy="990600"/>
          </a:xfrm>
          <a:prstGeom prst="curvedRightArrow">
            <a:avLst>
              <a:gd name="adj1" fmla="val 23636"/>
              <a:gd name="adj2" fmla="val 47273"/>
              <a:gd name="adj3" fmla="val 33333"/>
            </a:avLst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4346" name="AutoShape 9"/>
          <p:cNvSpPr>
            <a:spLocks noChangeArrowheads="1"/>
          </p:cNvSpPr>
          <p:nvPr/>
        </p:nvSpPr>
        <p:spPr bwMode="auto">
          <a:xfrm>
            <a:off x="3962400" y="3962400"/>
            <a:ext cx="685800" cy="457200"/>
          </a:xfrm>
          <a:prstGeom prst="downArrow">
            <a:avLst>
              <a:gd name="adj1" fmla="val 50000"/>
              <a:gd name="adj2" fmla="val 25000"/>
            </a:avLst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3048" y="2356799"/>
            <a:ext cx="3353091" cy="15119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57200" y="1150203"/>
            <a:ext cx="8458200" cy="51275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white"/>
                </a:solidFill>
                <a:effectLst>
                  <a:glow rad="228600">
                    <a:schemeClr val="tx1">
                      <a:alpha val="73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  <a:latin typeface="Calibri" panose="020F0502020204030204"/>
                <a:cs typeface="+mn-cs"/>
              </a:rPr>
              <a:t>Should there be a religious requirement to hold public office? </a:t>
            </a:r>
            <a:r>
              <a:rPr lang="en-US" sz="2800" dirty="0">
                <a:solidFill>
                  <a:srgbClr val="F14124">
                    <a:lumMod val="75000"/>
                  </a:srgbClr>
                </a:solidFill>
                <a:effectLst>
                  <a:glow rad="228600">
                    <a:schemeClr val="tx1">
                      <a:alpha val="73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  <a:latin typeface="American Purpose Casual 02" pitchFamily="2" charset="0"/>
                <a:cs typeface="+mn-cs"/>
              </a:rPr>
              <a:t>NO</a:t>
            </a:r>
          </a:p>
          <a:p>
            <a:pPr marL="228600" lvl="0" indent="-2286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white"/>
                </a:solidFill>
                <a:effectLst>
                  <a:glow rad="228600">
                    <a:schemeClr val="tx1">
                      <a:alpha val="73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  <a:latin typeface="Calibri" panose="020F0502020204030204"/>
                <a:cs typeface="+mn-cs"/>
              </a:rPr>
              <a:t>Who should declare war? </a:t>
            </a:r>
            <a:r>
              <a:rPr lang="en-US" sz="2800" dirty="0">
                <a:solidFill>
                  <a:srgbClr val="F14124">
                    <a:lumMod val="75000"/>
                  </a:srgbClr>
                </a:solidFill>
                <a:effectLst>
                  <a:glow rad="228600">
                    <a:schemeClr val="tx1">
                      <a:alpha val="73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  <a:latin typeface="American Purpose Casual 02" pitchFamily="2" charset="0"/>
                <a:cs typeface="+mn-cs"/>
              </a:rPr>
              <a:t>Congress</a:t>
            </a:r>
          </a:p>
          <a:p>
            <a:pPr marL="228600" lvl="0" indent="-2286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white"/>
                </a:solidFill>
                <a:effectLst>
                  <a:glow rad="228600">
                    <a:schemeClr val="tx1">
                      <a:alpha val="73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  <a:latin typeface="Calibri" panose="020F0502020204030204"/>
                <a:cs typeface="+mn-cs"/>
              </a:rPr>
              <a:t>Should there be a standing army? </a:t>
            </a:r>
            <a:r>
              <a:rPr lang="en-US" sz="2800" dirty="0">
                <a:solidFill>
                  <a:srgbClr val="F14124">
                    <a:lumMod val="75000"/>
                  </a:srgbClr>
                </a:solidFill>
                <a:effectLst>
                  <a:glow rad="228600">
                    <a:schemeClr val="tx1">
                      <a:alpha val="73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  <a:latin typeface="American Purpose Casual 02" pitchFamily="2" charset="0"/>
                <a:cs typeface="+mn-cs"/>
              </a:rPr>
              <a:t>Yes</a:t>
            </a:r>
          </a:p>
          <a:p>
            <a:pPr marL="228600" lvl="0" indent="-2286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white"/>
                </a:solidFill>
                <a:effectLst>
                  <a:glow rad="228600">
                    <a:schemeClr val="tx1">
                      <a:alpha val="73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  <a:latin typeface="Calibri" panose="020F0502020204030204"/>
                <a:cs typeface="+mn-cs"/>
              </a:rPr>
              <a:t>Do slaves count toward state population? </a:t>
            </a:r>
            <a:r>
              <a:rPr lang="en-US" sz="2800" dirty="0" smtClean="0">
                <a:solidFill>
                  <a:prstClr val="white"/>
                </a:solidFill>
                <a:effectLst>
                  <a:glow rad="228600">
                    <a:schemeClr val="tx1">
                      <a:alpha val="73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  <a:latin typeface="Calibri" panose="020F0502020204030204"/>
                <a:cs typeface="+mn-cs"/>
              </a:rPr>
              <a:t>               </a:t>
            </a:r>
          </a:p>
          <a:p>
            <a:pPr lvl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sz="2800" dirty="0">
                <a:solidFill>
                  <a:prstClr val="white"/>
                </a:solidFill>
                <a:effectLst>
                  <a:glow rad="228600">
                    <a:schemeClr val="tx1">
                      <a:alpha val="73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  <a:latin typeface="Calibri" panose="020F0502020204030204"/>
                <a:cs typeface="+mn-cs"/>
              </a:rPr>
              <a:t> </a:t>
            </a:r>
            <a:r>
              <a:rPr lang="en-US" sz="2800" dirty="0" smtClean="0">
                <a:solidFill>
                  <a:prstClr val="white"/>
                </a:solidFill>
                <a:effectLst>
                  <a:glow rad="228600">
                    <a:schemeClr val="tx1">
                      <a:alpha val="73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  <a:latin typeface="Calibri" panose="020F0502020204030204"/>
                <a:cs typeface="+mn-cs"/>
              </a:rPr>
              <a:t>  </a:t>
            </a:r>
            <a:r>
              <a:rPr lang="en-US" sz="2800" dirty="0" smtClean="0">
                <a:solidFill>
                  <a:srgbClr val="F14124">
                    <a:lumMod val="75000"/>
                  </a:srgbClr>
                </a:solidFill>
                <a:effectLst>
                  <a:glow rad="228600">
                    <a:schemeClr val="tx1">
                      <a:alpha val="73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  <a:latin typeface="American Purpose Casual 02" pitchFamily="2" charset="0"/>
                <a:cs typeface="+mn-cs"/>
              </a:rPr>
              <a:t>3</a:t>
            </a:r>
            <a:r>
              <a:rPr lang="en-US" sz="2800" dirty="0" smtClean="0">
                <a:solidFill>
                  <a:srgbClr val="F14124">
                    <a:lumMod val="75000"/>
                  </a:srgbClr>
                </a:solidFill>
                <a:effectLst>
                  <a:glow rad="228600">
                    <a:schemeClr val="tx1">
                      <a:alpha val="73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  <a:cs typeface="+mn-cs"/>
              </a:rPr>
              <a:t>/</a:t>
            </a:r>
            <a:r>
              <a:rPr lang="en-US" sz="2800" dirty="0" smtClean="0">
                <a:solidFill>
                  <a:srgbClr val="F14124">
                    <a:lumMod val="75000"/>
                  </a:srgbClr>
                </a:solidFill>
                <a:effectLst>
                  <a:glow rad="228600">
                    <a:schemeClr val="tx1">
                      <a:alpha val="73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  <a:latin typeface="American Purpose Casual 02" pitchFamily="2" charset="0"/>
                <a:cs typeface="+mn-cs"/>
              </a:rPr>
              <a:t>5 </a:t>
            </a:r>
            <a:r>
              <a:rPr lang="en-US" sz="2800" dirty="0">
                <a:solidFill>
                  <a:srgbClr val="F14124">
                    <a:lumMod val="75000"/>
                  </a:srgbClr>
                </a:solidFill>
                <a:effectLst>
                  <a:glow rad="228600">
                    <a:schemeClr val="tx1">
                      <a:alpha val="73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  <a:latin typeface="American Purpose Casual 02" pitchFamily="2" charset="0"/>
                <a:cs typeface="+mn-cs"/>
              </a:rPr>
              <a:t>Compromise</a:t>
            </a:r>
          </a:p>
          <a:p>
            <a:pPr marL="228600" lvl="0" indent="-2286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white"/>
                </a:solidFill>
                <a:effectLst>
                  <a:glow rad="228600">
                    <a:schemeClr val="tx1">
                      <a:alpha val="73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  <a:latin typeface="Calibri" panose="020F0502020204030204"/>
                <a:cs typeface="+mn-cs"/>
              </a:rPr>
              <a:t>Who should elect legislators? </a:t>
            </a:r>
            <a:r>
              <a:rPr lang="en-US" sz="2800" dirty="0">
                <a:solidFill>
                  <a:srgbClr val="F14124">
                    <a:lumMod val="75000"/>
                  </a:srgbClr>
                </a:solidFill>
                <a:effectLst>
                  <a:glow rad="228600">
                    <a:schemeClr val="tx1">
                      <a:alpha val="73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  <a:latin typeface="American Purpose Casual 02" pitchFamily="2" charset="0"/>
                <a:cs typeface="+mn-cs"/>
              </a:rPr>
              <a:t>HR people elect; Senate would then be appointed by State legislators  </a:t>
            </a:r>
            <a:r>
              <a:rPr lang="en-US" sz="2800" dirty="0">
                <a:solidFill>
                  <a:srgbClr val="F14124">
                    <a:lumMod val="75000"/>
                  </a:srgbClr>
                </a:solidFill>
                <a:effectLst>
                  <a:glow rad="228600">
                    <a:schemeClr val="tx1">
                      <a:alpha val="73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  <a:cs typeface="+mn-cs"/>
              </a:rPr>
              <a:t>(</a:t>
            </a:r>
            <a:r>
              <a:rPr lang="en-US" sz="2800" dirty="0">
                <a:solidFill>
                  <a:srgbClr val="F14124">
                    <a:lumMod val="75000"/>
                  </a:srgbClr>
                </a:solidFill>
                <a:effectLst>
                  <a:glow rad="228600">
                    <a:schemeClr val="tx1">
                      <a:alpha val="73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  <a:latin typeface="American Purpose Casual 02" pitchFamily="2" charset="0"/>
                <a:cs typeface="+mn-cs"/>
              </a:rPr>
              <a:t>In 1913 they will be elected by the people </a:t>
            </a:r>
            <a:r>
              <a:rPr lang="en-US" sz="2800" dirty="0">
                <a:solidFill>
                  <a:srgbClr val="F14124">
                    <a:lumMod val="75000"/>
                  </a:srgbClr>
                </a:solidFill>
                <a:effectLst>
                  <a:glow rad="228600">
                    <a:schemeClr val="tx1">
                      <a:alpha val="73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  <a:cs typeface="+mn-cs"/>
              </a:rPr>
              <a:t>)</a:t>
            </a:r>
          </a:p>
          <a:p>
            <a:pPr marL="228600" lvl="0" indent="-2286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white"/>
                </a:solidFill>
                <a:effectLst>
                  <a:glow rad="228600">
                    <a:schemeClr val="tx1">
                      <a:alpha val="73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  <a:latin typeface="Calibri" panose="020F0502020204030204"/>
                <a:cs typeface="+mn-cs"/>
              </a:rPr>
              <a:t>Who would elect the president? </a:t>
            </a:r>
            <a:r>
              <a:rPr lang="en-US" sz="2800" dirty="0">
                <a:solidFill>
                  <a:srgbClr val="F14124">
                    <a:lumMod val="75000"/>
                  </a:srgbClr>
                </a:solidFill>
                <a:effectLst>
                  <a:glow rad="228600">
                    <a:schemeClr val="tx1">
                      <a:alpha val="73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  <a:latin typeface="American Purpose Casual 02" pitchFamily="2" charset="0"/>
                <a:cs typeface="+mn-cs"/>
              </a:rPr>
              <a:t>People through the electoral college system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9017" y="-216433"/>
            <a:ext cx="9602032" cy="16338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209" y="838200"/>
            <a:ext cx="8815580" cy="564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730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onstitutionDayP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1295400"/>
            <a:ext cx="8305800" cy="1524000"/>
          </a:xfrm>
          <a:solidFill>
            <a:schemeClr val="bg1">
              <a:alpha val="78038"/>
            </a:schemeClr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 b="1" dirty="0" smtClean="0"/>
              <a:t/>
            </a:r>
            <a:br>
              <a:rPr lang="en-US" altLang="en-US" sz="4000" b="1" dirty="0" smtClean="0"/>
            </a:br>
            <a:r>
              <a:rPr lang="en-US" altLang="en-US" sz="4000" b="1" dirty="0" smtClean="0"/>
              <a:t/>
            </a:r>
            <a:br>
              <a:rPr lang="en-US" altLang="en-US" sz="4000" b="1" dirty="0" smtClean="0"/>
            </a:br>
            <a:r>
              <a:rPr lang="en-US" altLang="en-US" sz="3200" b="1" dirty="0" smtClean="0"/>
              <a:t>What was the result of the Great Compromise? </a:t>
            </a:r>
            <a:r>
              <a:rPr lang="en-US" altLang="en-US" sz="3200" dirty="0" smtClean="0"/>
              <a:t/>
            </a:r>
            <a:br>
              <a:rPr lang="en-US" altLang="en-US" sz="3200" dirty="0" smtClean="0"/>
            </a:br>
            <a:r>
              <a:rPr lang="en-US" altLang="en-US" sz="4000" b="1" dirty="0" smtClean="0"/>
              <a:t/>
            </a:r>
            <a:br>
              <a:rPr lang="en-US" altLang="en-US" sz="4000" b="1" dirty="0" smtClean="0"/>
            </a:br>
            <a:endParaRPr lang="en-US" altLang="en-US" sz="4000" b="1" dirty="0" smtClean="0"/>
          </a:p>
        </p:txBody>
      </p:sp>
      <p:sp>
        <p:nvSpPr>
          <p:cNvPr id="24580" name="Rectangle 4"/>
          <p:cNvSpPr>
            <a:spLocks noGrp="1" noChangeArrowheads="1"/>
          </p:cNvSpPr>
          <p:nvPr>
            <p:ph idx="1"/>
          </p:nvPr>
        </p:nvSpPr>
        <p:spPr>
          <a:xfrm>
            <a:off x="609600" y="3352800"/>
            <a:ext cx="8229600" cy="1447800"/>
          </a:xfrm>
          <a:gradFill rotWithShape="1">
            <a:gsLst>
              <a:gs pos="0">
                <a:srgbClr val="0000FF">
                  <a:alpha val="49001"/>
                </a:srgbClr>
              </a:gs>
              <a:gs pos="100000">
                <a:srgbClr val="00FFFF"/>
              </a:gs>
            </a:gsLst>
            <a:lin ang="5400000" scaled="1"/>
          </a:gradFill>
          <a:ln w="76200">
            <a:solidFill>
              <a:srgbClr val="3366F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b="1" dirty="0" smtClean="0"/>
              <a:t>2 House Congress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b="1" dirty="0" smtClean="0"/>
              <a:t>SENATE- equal representation per state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b="1" dirty="0" smtClean="0"/>
              <a:t>HOUSE OF REPS- based of population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377" y="198012"/>
            <a:ext cx="8388823" cy="12497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8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8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5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5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 build="p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onstitutionDayP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1295400"/>
            <a:ext cx="8305800" cy="1524000"/>
          </a:xfrm>
          <a:solidFill>
            <a:schemeClr val="bg1">
              <a:alpha val="78038"/>
            </a:schemeClr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 b="1" dirty="0" smtClean="0"/>
              <a:t/>
            </a:r>
            <a:br>
              <a:rPr lang="en-US" altLang="en-US" sz="4000" b="1" dirty="0" smtClean="0"/>
            </a:br>
            <a:r>
              <a:rPr lang="en-US" altLang="en-US" sz="4000" b="1" dirty="0" smtClean="0"/>
              <a:t/>
            </a:r>
            <a:br>
              <a:rPr lang="en-US" altLang="en-US" sz="4000" b="1" dirty="0" smtClean="0"/>
            </a:br>
            <a:r>
              <a:rPr lang="en-US" altLang="en-US" sz="3200" b="1" dirty="0" smtClean="0"/>
              <a:t>What branch has the power to declare war? </a:t>
            </a:r>
            <a:r>
              <a:rPr lang="en-US" altLang="en-US" sz="3200" dirty="0" smtClean="0"/>
              <a:t/>
            </a:r>
            <a:br>
              <a:rPr lang="en-US" altLang="en-US" sz="3200" dirty="0" smtClean="0"/>
            </a:br>
            <a:r>
              <a:rPr lang="en-US" altLang="en-US" sz="4000" b="1" dirty="0" smtClean="0"/>
              <a:t/>
            </a:r>
            <a:br>
              <a:rPr lang="en-US" altLang="en-US" sz="4000" b="1" dirty="0" smtClean="0"/>
            </a:br>
            <a:endParaRPr lang="en-US" altLang="en-US" sz="4000" b="1" dirty="0" smtClean="0"/>
          </a:p>
        </p:txBody>
      </p:sp>
      <p:sp>
        <p:nvSpPr>
          <p:cNvPr id="24580" name="Rectangle 4"/>
          <p:cNvSpPr>
            <a:spLocks noGrp="1" noChangeArrowheads="1"/>
          </p:cNvSpPr>
          <p:nvPr>
            <p:ph idx="1"/>
          </p:nvPr>
        </p:nvSpPr>
        <p:spPr>
          <a:xfrm>
            <a:off x="609600" y="3352800"/>
            <a:ext cx="8229600" cy="1447800"/>
          </a:xfrm>
          <a:gradFill rotWithShape="1">
            <a:gsLst>
              <a:gs pos="0">
                <a:srgbClr val="0000FF">
                  <a:alpha val="49001"/>
                </a:srgbClr>
              </a:gs>
              <a:gs pos="100000">
                <a:srgbClr val="00FFFF"/>
              </a:gs>
            </a:gsLst>
            <a:lin ang="5400000" scaled="1"/>
          </a:gradFill>
          <a:ln w="76200">
            <a:solidFill>
              <a:srgbClr val="3366F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b="1" dirty="0" smtClean="0"/>
              <a:t>Legislative</a:t>
            </a:r>
            <a:endParaRPr lang="en-US" altLang="en-US" sz="2400" b="1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377" y="198012"/>
            <a:ext cx="8388823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36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8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8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 build="p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89" b="100000" l="0" r="100000">
                        <a14:foregroundMark x1="16563" y1="62222" x2="18516" y2="59792"/>
                        <a14:foregroundMark x1="35078" y1="62431" x2="36563" y2="59514"/>
                        <a14:foregroundMark x1="38047" y1="59792" x2="38945" y2="61389"/>
                        <a14:foregroundMark x1="48359" y1="61944" x2="50586" y2="62708"/>
                        <a14:backgroundMark x1="9414" y1="68264" x2="42070" y2="25069"/>
                        <a14:backgroundMark x1="63867" y1="74097" x2="79414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97086"/>
            <a:ext cx="9144000" cy="51435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81000" y="1206159"/>
            <a:ext cx="7162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• Needed 9 of 13 states to ratify or official approve of the Constitution before it went into effect.   </a:t>
            </a:r>
          </a:p>
          <a:p>
            <a:pPr marL="0" indent="0">
              <a:buNone/>
            </a:pP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• A huge debate emerged between two sides: – Federalists  – Antifederalists</a:t>
            </a:r>
            <a:endParaRPr lang="en-US" sz="3600" dirty="0">
              <a:solidFill>
                <a:schemeClr val="bg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25968" y="0"/>
            <a:ext cx="9595936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25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725628930"/>
              </p:ext>
            </p:extLst>
          </p:nvPr>
        </p:nvGraphicFramePr>
        <p:xfrm>
          <a:off x="-2362200" y="152400"/>
          <a:ext cx="14020800" cy="6477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100000" l="0" r="100000">
                        <a14:foregroundMark x1="16563" y1="62222" x2="18516" y2="59792"/>
                        <a14:foregroundMark x1="35078" y1="62431" x2="36563" y2="59514"/>
                        <a14:foregroundMark x1="38047" y1="59792" x2="38945" y2="61389"/>
                        <a14:foregroundMark x1="48359" y1="61944" x2="50586" y2="62708"/>
                        <a14:backgroundMark x1="9414" y1="68264" x2="42070" y2="25069"/>
                        <a14:backgroundMark x1="63867" y1="74097" x2="79414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442056" y="170405"/>
            <a:ext cx="14028112" cy="65171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11" b="-1"/>
          <a:stretch/>
        </p:blipFill>
        <p:spPr>
          <a:xfrm>
            <a:off x="1" y="-76200"/>
            <a:ext cx="9144000" cy="6934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14800" y="297745"/>
            <a:ext cx="4648200" cy="5447645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haroni" panose="02010803020104030203" pitchFamily="2" charset="-79"/>
                <a:ea typeface="Adobe Heiti Std R" panose="020B0400000000000000" pitchFamily="34" charset="-128"/>
                <a:cs typeface="Aharoni" panose="02010803020104030203" pitchFamily="2" charset="-79"/>
              </a:rPr>
              <a:t>The Continental Congress adopted the Articles of Confederation (1777), and were ratified by the states in 1781.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haroni" panose="02010803020104030203" pitchFamily="2" charset="-79"/>
                <a:ea typeface="Adobe Heiti Std R" panose="020B0400000000000000" pitchFamily="34" charset="-128"/>
                <a:cs typeface="Aharoni" panose="02010803020104030203" pitchFamily="2" charset="-79"/>
              </a:rPr>
              <a:t>At this point in history America was still fighting for its independence</a:t>
            </a:r>
            <a:r>
              <a:rPr lang="en-US" sz="2400" dirty="0" smtClean="0">
                <a:solidFill>
                  <a:schemeClr val="bg1"/>
                </a:solidFill>
                <a:latin typeface="Aharoni" panose="02010803020104030203" pitchFamily="2" charset="-79"/>
                <a:ea typeface="Adobe Heiti Std R" panose="020B0400000000000000" pitchFamily="34" charset="-128"/>
                <a:cs typeface="Aharoni" panose="02010803020104030203" pitchFamily="2" charset="-79"/>
              </a:rPr>
              <a:t>.</a:t>
            </a:r>
            <a:endParaRPr lang="en-US" sz="2400" dirty="0">
              <a:solidFill>
                <a:schemeClr val="bg1"/>
              </a:solidFill>
              <a:latin typeface="Aharoni" panose="02010803020104030203" pitchFamily="2" charset="-79"/>
              <a:ea typeface="Adobe Heiti Std R" panose="020B0400000000000000" pitchFamily="34" charset="-128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66809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67200" y="1441608"/>
            <a:ext cx="48768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solidFill>
                  <a:schemeClr val="bg1"/>
                </a:solidFill>
                <a:effectLst>
                  <a:glow rad="317500">
                    <a:schemeClr val="accent6">
                      <a:lumMod val="50000"/>
                      <a:alpha val="87000"/>
                    </a:schemeClr>
                  </a:glow>
                </a:effectLst>
              </a:rPr>
              <a:t>1791- Bill of Rights was added to satisfy those weary of a strong central government and to protect basic freedoms.</a:t>
            </a:r>
          </a:p>
          <a:p>
            <a:pPr marL="285750" indent="-28575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US" altLang="en-US" sz="2800" dirty="0" smtClean="0">
              <a:solidFill>
                <a:schemeClr val="bg1"/>
              </a:solidFill>
              <a:effectLst>
                <a:glow rad="317500">
                  <a:schemeClr val="accent6">
                    <a:lumMod val="50000"/>
                    <a:alpha val="87000"/>
                  </a:schemeClr>
                </a:glow>
              </a:effectLst>
            </a:endParaRPr>
          </a:p>
          <a:p>
            <a:pPr marL="285750" indent="-28575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solidFill>
                  <a:schemeClr val="bg1"/>
                </a:solidFill>
                <a:effectLst>
                  <a:glow rad="317500">
                    <a:schemeClr val="accent6">
                      <a:lumMod val="50000"/>
                      <a:alpha val="87000"/>
                    </a:schemeClr>
                  </a:glow>
                </a:effectLst>
              </a:rPr>
              <a:t>The Bill of Rights, or the first ten amendments to the Constitution, guaranteed the freedoms of speech, press, and religion; protection from unreasonable searches and seizures; and the right to a trial by jury.</a:t>
            </a:r>
            <a:endParaRPr lang="en-US" altLang="en-US" sz="2800" b="1" dirty="0" smtClean="0">
              <a:solidFill>
                <a:schemeClr val="bg1"/>
              </a:solidFill>
              <a:effectLst>
                <a:glow rad="317500">
                  <a:schemeClr val="accent6">
                    <a:lumMod val="50000"/>
                    <a:alpha val="87000"/>
                  </a:schemeClr>
                </a:glo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0"/>
            <a:ext cx="8431499" cy="16399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onstitutionDayP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1295400"/>
            <a:ext cx="8305800" cy="1524000"/>
          </a:xfrm>
          <a:solidFill>
            <a:schemeClr val="bg1">
              <a:alpha val="78038"/>
            </a:schemeClr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 b="1" smtClean="0"/>
              <a:t/>
            </a:r>
            <a:br>
              <a:rPr lang="en-US" altLang="en-US" sz="4000" b="1" smtClean="0"/>
            </a:br>
            <a:r>
              <a:rPr lang="en-US" altLang="en-US" sz="4000" b="1" smtClean="0"/>
              <a:t/>
            </a:r>
            <a:br>
              <a:rPr lang="en-US" altLang="en-US" sz="4000" b="1" smtClean="0"/>
            </a:br>
            <a:r>
              <a:rPr lang="en-US" altLang="en-US" sz="3200" b="1" smtClean="0"/>
              <a:t>What was added to the Constitution that resulted in its ratification? </a:t>
            </a:r>
            <a:r>
              <a:rPr lang="en-US" altLang="en-US" sz="3200" smtClean="0"/>
              <a:t/>
            </a:r>
            <a:br>
              <a:rPr lang="en-US" altLang="en-US" sz="3200" smtClean="0"/>
            </a:br>
            <a:r>
              <a:rPr lang="en-US" altLang="en-US" sz="4000" b="1" smtClean="0"/>
              <a:t/>
            </a:r>
            <a:br>
              <a:rPr lang="en-US" altLang="en-US" sz="4000" b="1" smtClean="0"/>
            </a:br>
            <a:endParaRPr lang="en-US" altLang="en-US" sz="4000" b="1" smtClean="0"/>
          </a:p>
        </p:txBody>
      </p:sp>
      <p:sp>
        <p:nvSpPr>
          <p:cNvPr id="29700" name="Rectangle 4"/>
          <p:cNvSpPr>
            <a:spLocks noGrp="1" noChangeArrowheads="1"/>
          </p:cNvSpPr>
          <p:nvPr>
            <p:ph idx="1"/>
          </p:nvPr>
        </p:nvSpPr>
        <p:spPr>
          <a:xfrm>
            <a:off x="609600" y="3352800"/>
            <a:ext cx="8229600" cy="1447800"/>
          </a:xfrm>
          <a:gradFill rotWithShape="1">
            <a:gsLst>
              <a:gs pos="0">
                <a:srgbClr val="0000FF">
                  <a:alpha val="49001"/>
                </a:srgbClr>
              </a:gs>
              <a:gs pos="100000">
                <a:srgbClr val="00FFFF"/>
              </a:gs>
            </a:gsLst>
            <a:lin ang="5400000" scaled="1"/>
          </a:gradFill>
          <a:ln w="76200">
            <a:solidFill>
              <a:srgbClr val="3366F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b="1" smtClean="0"/>
              <a:t>The addition of the bill of rights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377" y="198012"/>
            <a:ext cx="8388823" cy="12497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70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70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7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7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0" grpId="0" build="p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onstitutionDayP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1295400"/>
            <a:ext cx="8305800" cy="1524000"/>
          </a:xfrm>
          <a:solidFill>
            <a:schemeClr val="bg1">
              <a:alpha val="78038"/>
            </a:schemeClr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 b="1" dirty="0" smtClean="0"/>
              <a:t/>
            </a:r>
            <a:br>
              <a:rPr lang="en-US" altLang="en-US" sz="4000" b="1" dirty="0" smtClean="0"/>
            </a:br>
            <a:r>
              <a:rPr lang="en-US" altLang="en-US" sz="4000" b="1" dirty="0" smtClean="0"/>
              <a:t/>
            </a:r>
            <a:br>
              <a:rPr lang="en-US" altLang="en-US" sz="4000" b="1" dirty="0" smtClean="0"/>
            </a:br>
            <a:r>
              <a:rPr lang="en-US" altLang="en-US" sz="4000" b="1" dirty="0" smtClean="0"/>
              <a:t>What does the Bill </a:t>
            </a:r>
            <a:r>
              <a:rPr lang="en-US" altLang="en-US" sz="4000" b="1" smtClean="0"/>
              <a:t>of Rights do</a:t>
            </a:r>
            <a:r>
              <a:rPr lang="en-US" altLang="en-US" sz="3200" b="1" smtClean="0"/>
              <a:t>? </a:t>
            </a:r>
            <a:r>
              <a:rPr lang="en-US" altLang="en-US" sz="3200" dirty="0" smtClean="0"/>
              <a:t/>
            </a:r>
            <a:br>
              <a:rPr lang="en-US" altLang="en-US" sz="3200" dirty="0" smtClean="0"/>
            </a:br>
            <a:r>
              <a:rPr lang="en-US" altLang="en-US" sz="4000" b="1" dirty="0" smtClean="0"/>
              <a:t/>
            </a:r>
            <a:br>
              <a:rPr lang="en-US" altLang="en-US" sz="4000" b="1" dirty="0" smtClean="0"/>
            </a:br>
            <a:endParaRPr lang="en-US" altLang="en-US" sz="4000" b="1" dirty="0" smtClean="0"/>
          </a:p>
        </p:txBody>
      </p:sp>
      <p:sp>
        <p:nvSpPr>
          <p:cNvPr id="26628" name="Rectangle 4"/>
          <p:cNvSpPr>
            <a:spLocks noGrp="1" noChangeArrowheads="1"/>
          </p:cNvSpPr>
          <p:nvPr>
            <p:ph idx="1"/>
          </p:nvPr>
        </p:nvSpPr>
        <p:spPr>
          <a:xfrm>
            <a:off x="533400" y="3352800"/>
            <a:ext cx="8229600" cy="990600"/>
          </a:xfrm>
          <a:gradFill rotWithShape="1">
            <a:gsLst>
              <a:gs pos="0">
                <a:srgbClr val="0000FF">
                  <a:alpha val="49001"/>
                </a:srgbClr>
              </a:gs>
              <a:gs pos="100000">
                <a:srgbClr val="00FFFF"/>
              </a:gs>
            </a:gsLst>
            <a:lin ang="5400000" scaled="1"/>
          </a:gradFill>
          <a:ln w="76200">
            <a:solidFill>
              <a:srgbClr val="3366F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b="1" smtClean="0"/>
              <a:t>Protect personal freedoms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34057"/>
            <a:ext cx="8388823" cy="12558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 build="p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257676" y="1600200"/>
            <a:ext cx="4114800" cy="4525963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altLang="en-US" sz="3500" dirty="0" smtClean="0">
                <a:solidFill>
                  <a:schemeClr val="bg1"/>
                </a:solidFill>
                <a:effectLst>
                  <a:glow rad="228600">
                    <a:schemeClr val="accent5">
                      <a:lumMod val="50000"/>
                      <a:alpha val="80000"/>
                    </a:schemeClr>
                  </a:glow>
                </a:effectLst>
                <a:latin typeface="Adobe Heiti Std R" panose="020B0400000000000000" pitchFamily="34" charset="-128"/>
                <a:ea typeface="Adobe Heiti Std R" panose="020B0400000000000000" pitchFamily="34" charset="-128"/>
              </a:rPr>
              <a:t>George Washington was chosen as the first president under the new Constitution.</a:t>
            </a:r>
          </a:p>
          <a:p>
            <a:pPr marL="228600" lvl="1">
              <a:spcBef>
                <a:spcPts val="1000"/>
              </a:spcBef>
            </a:pPr>
            <a:r>
              <a:rPr lang="en-US" altLang="en-US" sz="3500" dirty="0">
                <a:solidFill>
                  <a:schemeClr val="bg1"/>
                </a:solidFill>
                <a:effectLst>
                  <a:glow rad="228600">
                    <a:schemeClr val="accent5">
                      <a:lumMod val="50000"/>
                      <a:alpha val="80000"/>
                    </a:schemeClr>
                  </a:glow>
                </a:effectLst>
                <a:latin typeface="Adobe Heiti Std R" panose="020B0400000000000000" pitchFamily="34" charset="-128"/>
                <a:ea typeface="Adobe Heiti Std R" panose="020B0400000000000000" pitchFamily="34" charset="-128"/>
              </a:rPr>
              <a:t>The only president to ever get 100% of the electoral vote (and he did it twice!)</a:t>
            </a:r>
          </a:p>
          <a:p>
            <a:pPr eaLnBrk="1" hangingPunct="1"/>
            <a:endParaRPr lang="en-US" altLang="en-US" sz="4400" dirty="0" smtClean="0">
              <a:solidFill>
                <a:schemeClr val="bg1"/>
              </a:solidFill>
            </a:endParaRPr>
          </a:p>
          <a:p>
            <a:pPr eaLnBrk="1" hangingPunct="1"/>
            <a:endParaRPr lang="en-US" alt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2486173"/>
            <a:ext cx="3013912" cy="36399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61" b="89936" l="4538" r="976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3801" y="20053"/>
            <a:ext cx="5410200" cy="38870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0053"/>
            <a:ext cx="8437595" cy="1633870"/>
          </a:xfrm>
          <a:prstGeom prst="rect">
            <a:avLst/>
          </a:prstGeom>
        </p:spPr>
      </p:pic>
      <p:sp>
        <p:nvSpPr>
          <p:cNvPr id="7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19507200" cy="1301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05200" y="304800"/>
            <a:ext cx="5410200" cy="4442242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  <a:cs typeface="+mn-cs"/>
              </a:rPr>
              <a:t>• Preamble: – Statement of purpose </a:t>
            </a:r>
          </a:p>
          <a:p>
            <a:pPr lvl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  <a:cs typeface="+mn-cs"/>
              </a:rPr>
              <a:t>• Articles: – I: Legislative Branch </a:t>
            </a:r>
          </a:p>
          <a:p>
            <a:pPr lvl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  <a:cs typeface="+mn-cs"/>
              </a:rPr>
              <a:t>                – II: Executive Branch </a:t>
            </a:r>
          </a:p>
          <a:p>
            <a:pPr lvl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  <a:cs typeface="+mn-cs"/>
              </a:rPr>
              <a:t>                – III: Judicial Branch </a:t>
            </a:r>
          </a:p>
          <a:p>
            <a:pPr lvl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  <a:cs typeface="+mn-cs"/>
              </a:rPr>
              <a:t>                – IV: Relations Among the States </a:t>
            </a:r>
          </a:p>
          <a:p>
            <a:pPr lvl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  <a:cs typeface="+mn-cs"/>
              </a:rPr>
              <a:t>                – V: Amendment Process </a:t>
            </a:r>
          </a:p>
          <a:p>
            <a:pPr lvl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  <a:cs typeface="+mn-cs"/>
              </a:rPr>
              <a:t>                – VI: Federal Power </a:t>
            </a:r>
          </a:p>
          <a:p>
            <a:pPr lvl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  <a:cs typeface="+mn-cs"/>
              </a:rPr>
              <a:t>                – VII: Ratification </a:t>
            </a:r>
          </a:p>
          <a:p>
            <a:pPr lvl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  <a:cs typeface="+mn-cs"/>
              </a:rPr>
              <a:t>• Amendments: – 27 Total – 1st ten are the Bill of Rights</a:t>
            </a:r>
          </a:p>
        </p:txBody>
      </p:sp>
    </p:spTree>
    <p:extLst>
      <p:ext uri="{BB962C8B-B14F-4D97-AF65-F5344CB8AC3E}">
        <p14:creationId xmlns:p14="http://schemas.microsoft.com/office/powerpoint/2010/main" val="198282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0668001" cy="6934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300" y="199213"/>
            <a:ext cx="9486198" cy="19813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050" y="1981200"/>
            <a:ext cx="4487045" cy="44443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7395" y="2038780"/>
            <a:ext cx="4206605" cy="382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13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04800"/>
            <a:ext cx="6802302" cy="6248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7102" y="2209800"/>
            <a:ext cx="1877731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01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389204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5968" y="429508"/>
            <a:ext cx="9595936" cy="599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17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45830">
            <a:off x="5526459" y="228453"/>
            <a:ext cx="3298297" cy="53234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Rectangle 6"/>
          <p:cNvSpPr/>
          <p:nvPr/>
        </p:nvSpPr>
        <p:spPr>
          <a:xfrm>
            <a:off x="381000" y="1720840"/>
            <a:ext cx="50292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400" b="1" dirty="0" smtClean="0">
                <a:solidFill>
                  <a:schemeClr val="bg1"/>
                </a:solidFill>
                <a:effectLst>
                  <a:glow rad="266700">
                    <a:schemeClr val="tx1">
                      <a:alpha val="83000"/>
                    </a:schemeClr>
                  </a:glow>
                  <a:outerShdw blurRad="50800" dist="50800" dir="5400000" sx="2000" sy="2000" algn="ctr" rotWithShape="0">
                    <a:schemeClr val="tx1">
                      <a:alpha val="43000"/>
                    </a:schemeClr>
                  </a:outerShdw>
                </a:effectLst>
              </a:rPr>
              <a:t>In 1781 the Articles of Confederation became law of the land</a:t>
            </a:r>
            <a:r>
              <a:rPr lang="en-US" altLang="en-US" sz="2400" dirty="0" smtClean="0">
                <a:solidFill>
                  <a:schemeClr val="bg1"/>
                </a:solidFill>
                <a:effectLst>
                  <a:glow rad="266700">
                    <a:schemeClr val="tx1">
                      <a:alpha val="83000"/>
                    </a:schemeClr>
                  </a:glow>
                  <a:outerShdw blurRad="50800" dist="50800" dir="5400000" sx="2000" sy="2000" algn="ctr" rotWithShape="0">
                    <a:schemeClr val="tx1">
                      <a:alpha val="43000"/>
                    </a:schemeClr>
                  </a:outerShdw>
                </a:effectLst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effectLst>
                  <a:glow rad="266700">
                    <a:schemeClr val="tx1">
                      <a:alpha val="83000"/>
                    </a:schemeClr>
                  </a:glow>
                  <a:outerShdw blurRad="50800" dist="50800" dir="5400000" sx="2000" sy="2000" algn="ctr" rotWithShape="0">
                    <a:schemeClr val="tx1">
                      <a:alpha val="43000"/>
                    </a:schemeClr>
                  </a:outerShdw>
                </a:effectLst>
              </a:rPr>
              <a:t>The Articles created a loose confederation (union) of independent states and a weak central government, leaving most of the power with the state governments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chemeClr val="bg1"/>
                </a:solidFill>
                <a:effectLst>
                  <a:glow rad="266700">
                    <a:schemeClr val="tx1">
                      <a:alpha val="83000"/>
                    </a:schemeClr>
                  </a:glow>
                  <a:outerShdw blurRad="50800" dist="50800" dir="5400000" sx="2000" sy="2000" algn="ctr" rotWithShape="0">
                    <a:schemeClr val="tx1">
                      <a:alpha val="43000"/>
                    </a:schemeClr>
                  </a:outerShdw>
                </a:effectLst>
              </a:rPr>
              <a:t>It was a start but was too weak to be effective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chemeClr val="bg1"/>
                </a:solidFill>
                <a:effectLst>
                  <a:glow rad="266700">
                    <a:schemeClr val="tx1">
                      <a:alpha val="83000"/>
                    </a:schemeClr>
                  </a:glow>
                  <a:outerShdw blurRad="50800" dist="50800" dir="5400000" sx="2000" sy="2000" algn="ctr" rotWithShape="0">
                    <a:schemeClr val="tx1">
                      <a:alpha val="43000"/>
                    </a:schemeClr>
                  </a:outerShdw>
                </a:effectLst>
              </a:rPr>
              <a:t>Will eventually be replaced in 1788 by the Constitution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078" y="-167225"/>
            <a:ext cx="4816257" cy="236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71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555" y="1066800"/>
            <a:ext cx="8505645" cy="5181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76250" y="4265474"/>
            <a:ext cx="1905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merican Purpose Casual 02" pitchFamily="2" charset="0"/>
              </a:rPr>
              <a:t>Why would giving the states more over the federal (national) government be problematic?</a:t>
            </a:r>
            <a:endParaRPr lang="en-US" dirty="0">
              <a:latin typeface="American Purpose Casual 02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-56442"/>
            <a:ext cx="6511092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38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4073171411"/>
              </p:ext>
            </p:extLst>
          </p:nvPr>
        </p:nvGraphicFramePr>
        <p:xfrm>
          <a:off x="514351" y="2057400"/>
          <a:ext cx="4133850" cy="7723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356061226"/>
              </p:ext>
            </p:extLst>
          </p:nvPr>
        </p:nvGraphicFramePr>
        <p:xfrm>
          <a:off x="457200" y="2971800"/>
          <a:ext cx="4133850" cy="7723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2546802168"/>
              </p:ext>
            </p:extLst>
          </p:nvPr>
        </p:nvGraphicFramePr>
        <p:xfrm>
          <a:off x="457200" y="3875883"/>
          <a:ext cx="4133850" cy="7723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6" name="Diagram 15"/>
          <p:cNvGraphicFramePr/>
          <p:nvPr>
            <p:extLst>
              <p:ext uri="{D42A27DB-BD31-4B8C-83A1-F6EECF244321}">
                <p14:modId xmlns:p14="http://schemas.microsoft.com/office/powerpoint/2010/main" val="96795442"/>
              </p:ext>
            </p:extLst>
          </p:nvPr>
        </p:nvGraphicFramePr>
        <p:xfrm>
          <a:off x="457200" y="4724400"/>
          <a:ext cx="4133850" cy="7723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26" name="Diagram 25"/>
          <p:cNvGraphicFramePr/>
          <p:nvPr>
            <p:extLst>
              <p:ext uri="{D42A27DB-BD31-4B8C-83A1-F6EECF244321}">
                <p14:modId xmlns:p14="http://schemas.microsoft.com/office/powerpoint/2010/main" val="3024947858"/>
              </p:ext>
            </p:extLst>
          </p:nvPr>
        </p:nvGraphicFramePr>
        <p:xfrm>
          <a:off x="476249" y="5638800"/>
          <a:ext cx="4133850" cy="7723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pSp>
        <p:nvGrpSpPr>
          <p:cNvPr id="28" name="Group 27"/>
          <p:cNvGrpSpPr/>
          <p:nvPr/>
        </p:nvGrpSpPr>
        <p:grpSpPr>
          <a:xfrm>
            <a:off x="4571999" y="2057400"/>
            <a:ext cx="4129813" cy="772317"/>
            <a:chOff x="2018" y="0"/>
            <a:chExt cx="4129813" cy="772317"/>
          </a:xfrm>
        </p:grpSpPr>
        <p:sp>
          <p:nvSpPr>
            <p:cNvPr id="29" name="Chevron 28"/>
            <p:cNvSpPr/>
            <p:nvPr/>
          </p:nvSpPr>
          <p:spPr>
            <a:xfrm>
              <a:off x="2018" y="0"/>
              <a:ext cx="4129813" cy="772317"/>
            </a:xfrm>
            <a:prstGeom prst="chevron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Chevron 4"/>
            <p:cNvSpPr/>
            <p:nvPr/>
          </p:nvSpPr>
          <p:spPr>
            <a:xfrm>
              <a:off x="388177" y="0"/>
              <a:ext cx="3357496" cy="7723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009" tIns="24003" rIns="24003" bIns="24003" numCol="1" spcCol="1270" anchor="ctr" anchorCtr="0">
              <a:noAutofit/>
            </a:bodyPr>
            <a:lstStyle/>
            <a:p>
              <a:pPr lvl="0" algn="ctr" defTabSz="800100" eaLnBrk="1" hangingPunct="1">
                <a:lnSpc>
                  <a:spcPct val="80000"/>
                </a:lnSpc>
                <a:spcBef>
                  <a:spcPct val="0"/>
                </a:spcBef>
                <a:spcAft>
                  <a:spcPct val="35000"/>
                </a:spcAft>
                <a:buFontTx/>
                <a:buNone/>
              </a:pPr>
              <a:endParaRPr lang="en-US" altLang="en-US" sz="1800" b="1" u="sng" kern="1200" dirty="0" smtClean="0"/>
            </a:p>
            <a:p>
              <a:pPr lvl="0" algn="ctr" defTabSz="800100" eaLnBrk="1" hangingPunct="1">
                <a:lnSpc>
                  <a:spcPct val="8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en-US" sz="1800" b="1" kern="1200" dirty="0" smtClean="0"/>
                <a:t>Weak currency &amp; increased debt lead to inability to pay army—threats of mutiny</a:t>
              </a:r>
            </a:p>
            <a:p>
              <a:pPr lvl="0" algn="ctr" defTabSz="800100">
                <a:spcBef>
                  <a:spcPct val="0"/>
                </a:spcBef>
                <a:spcAft>
                  <a:spcPct val="35000"/>
                </a:spcAft>
              </a:pPr>
              <a:endParaRPr lang="en-US" kern="1200" dirty="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571997" y="3875882"/>
            <a:ext cx="4129813" cy="772317"/>
            <a:chOff x="2018" y="0"/>
            <a:chExt cx="4129813" cy="772317"/>
          </a:xfrm>
        </p:grpSpPr>
        <p:sp>
          <p:nvSpPr>
            <p:cNvPr id="32" name="Chevron 31"/>
            <p:cNvSpPr/>
            <p:nvPr/>
          </p:nvSpPr>
          <p:spPr>
            <a:xfrm>
              <a:off x="2018" y="0"/>
              <a:ext cx="4129813" cy="772317"/>
            </a:xfrm>
            <a:prstGeom prst="chevron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Chevron 4"/>
            <p:cNvSpPr/>
            <p:nvPr/>
          </p:nvSpPr>
          <p:spPr>
            <a:xfrm>
              <a:off x="388177" y="0"/>
              <a:ext cx="3357496" cy="7723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009" tIns="24003" rIns="24003" bIns="24003" numCol="1" spcCol="1270" anchor="ctr" anchorCtr="0">
              <a:noAutofit/>
            </a:bodyPr>
            <a:lstStyle/>
            <a:p>
              <a:pPr lvl="0" algn="ctr" defTabSz="800100" eaLnBrk="1" hangingPunct="1">
                <a:lnSpc>
                  <a:spcPct val="80000"/>
                </a:lnSpc>
                <a:spcBef>
                  <a:spcPct val="0"/>
                </a:spcBef>
                <a:spcAft>
                  <a:spcPct val="35000"/>
                </a:spcAft>
                <a:buFontTx/>
                <a:buNone/>
              </a:pPr>
              <a:endParaRPr lang="en-US" altLang="en-US" sz="1800" b="1" u="sng" kern="1200" dirty="0" smtClean="0"/>
            </a:p>
            <a:p>
              <a:pPr lvl="0" algn="ctr" defTabSz="800100" eaLnBrk="1" hangingPunct="1">
                <a:lnSpc>
                  <a:spcPct val="8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en-US" sz="1800" b="1" kern="1200" dirty="0" smtClean="0"/>
                <a:t>Populous states not equally represented</a:t>
              </a:r>
            </a:p>
            <a:p>
              <a:pPr lvl="0" algn="ctr" defTabSz="800100">
                <a:spcBef>
                  <a:spcPct val="0"/>
                </a:spcBef>
                <a:spcAft>
                  <a:spcPct val="35000"/>
                </a:spcAft>
              </a:pPr>
              <a:endParaRPr lang="en-US" kern="1200" dirty="0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4571998" y="2982117"/>
            <a:ext cx="4129813" cy="772317"/>
            <a:chOff x="2018" y="0"/>
            <a:chExt cx="4129813" cy="772317"/>
          </a:xfrm>
          <a:solidFill>
            <a:schemeClr val="accent6">
              <a:lumMod val="75000"/>
            </a:schemeClr>
          </a:solidFill>
        </p:grpSpPr>
        <p:sp>
          <p:nvSpPr>
            <p:cNvPr id="35" name="Chevron 34"/>
            <p:cNvSpPr/>
            <p:nvPr/>
          </p:nvSpPr>
          <p:spPr>
            <a:xfrm>
              <a:off x="2018" y="0"/>
              <a:ext cx="4129813" cy="772317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Chevron 4"/>
            <p:cNvSpPr/>
            <p:nvPr/>
          </p:nvSpPr>
          <p:spPr>
            <a:xfrm>
              <a:off x="388177" y="55566"/>
              <a:ext cx="3357496" cy="71675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009" tIns="24003" rIns="24003" bIns="24003" numCol="1" spcCol="1270" anchor="ctr" anchorCtr="0">
              <a:noAutofit/>
            </a:bodyPr>
            <a:lstStyle/>
            <a:p>
              <a:pPr lvl="0" algn="ctr" defTabSz="800100" eaLnBrk="1" hangingPunct="1">
                <a:lnSpc>
                  <a:spcPct val="80000"/>
                </a:lnSpc>
                <a:spcBef>
                  <a:spcPct val="0"/>
                </a:spcBef>
                <a:spcAft>
                  <a:spcPct val="35000"/>
                </a:spcAft>
                <a:buFontTx/>
                <a:buNone/>
              </a:pPr>
              <a:endParaRPr lang="en-US" altLang="en-US" sz="1800" b="1" u="sng" kern="1200" dirty="0" smtClean="0"/>
            </a:p>
            <a:p>
              <a:pPr lvl="0" algn="ctr" defTabSz="800100" eaLnBrk="1" hangingPunct="1">
                <a:lnSpc>
                  <a:spcPct val="8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en-US" sz="1800" b="1" kern="1200" dirty="0" smtClean="0"/>
                <a:t>Foreign countries angry when treaties are not honored</a:t>
              </a:r>
            </a:p>
            <a:p>
              <a:pPr lvl="0" algn="ctr" defTabSz="800100">
                <a:spcBef>
                  <a:spcPct val="0"/>
                </a:spcBef>
                <a:spcAft>
                  <a:spcPct val="35000"/>
                </a:spcAft>
              </a:pPr>
              <a:endParaRPr lang="en-US" kern="1200" dirty="0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591047" y="4762499"/>
            <a:ext cx="4129813" cy="772317"/>
            <a:chOff x="2018" y="0"/>
            <a:chExt cx="4129813" cy="772317"/>
          </a:xfrm>
          <a:solidFill>
            <a:schemeClr val="accent6">
              <a:lumMod val="75000"/>
            </a:schemeClr>
          </a:solidFill>
        </p:grpSpPr>
        <p:sp>
          <p:nvSpPr>
            <p:cNvPr id="38" name="Chevron 37"/>
            <p:cNvSpPr/>
            <p:nvPr/>
          </p:nvSpPr>
          <p:spPr>
            <a:xfrm>
              <a:off x="2018" y="0"/>
              <a:ext cx="4129813" cy="772317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Chevron 4"/>
            <p:cNvSpPr/>
            <p:nvPr/>
          </p:nvSpPr>
          <p:spPr>
            <a:xfrm>
              <a:off x="388176" y="100407"/>
              <a:ext cx="3357496" cy="57150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009" tIns="24003" rIns="24003" bIns="24003" numCol="1" spcCol="1270" anchor="ctr" anchorCtr="0">
              <a:noAutofit/>
            </a:bodyPr>
            <a:lstStyle/>
            <a:p>
              <a:pPr lvl="0" algn="ctr" defTabSz="800100" eaLnBrk="1" hangingPunct="1">
                <a:lnSpc>
                  <a:spcPct val="80000"/>
                </a:lnSpc>
                <a:spcBef>
                  <a:spcPct val="0"/>
                </a:spcBef>
                <a:spcAft>
                  <a:spcPct val="35000"/>
                </a:spcAft>
                <a:buFontTx/>
                <a:buNone/>
              </a:pPr>
              <a:endParaRPr lang="en-US" altLang="en-US" sz="1800" b="1" u="sng" kern="1200" dirty="0" smtClean="0"/>
            </a:p>
            <a:p>
              <a:pPr lvl="0" algn="ctr" defTabSz="800100" eaLnBrk="1" hangingPunct="1">
                <a:lnSpc>
                  <a:spcPct val="8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en-US" sz="1800" b="1" kern="1200" dirty="0" smtClean="0"/>
                <a:t>Trade hindered by states, high tariffs (taxes) o n each other</a:t>
              </a:r>
            </a:p>
            <a:p>
              <a:pPr lvl="0" algn="ctr" defTabSz="800100">
                <a:spcBef>
                  <a:spcPct val="0"/>
                </a:spcBef>
                <a:spcAft>
                  <a:spcPct val="35000"/>
                </a:spcAft>
              </a:pPr>
              <a:endParaRPr lang="en-US" kern="1200" dirty="0"/>
            </a:p>
          </p:txBody>
        </p:sp>
      </p:grpSp>
      <p:graphicFrame>
        <p:nvGraphicFramePr>
          <p:cNvPr id="40" name="Diagram 39"/>
          <p:cNvGraphicFramePr/>
          <p:nvPr>
            <p:extLst>
              <p:ext uri="{D42A27DB-BD31-4B8C-83A1-F6EECF244321}">
                <p14:modId xmlns:p14="http://schemas.microsoft.com/office/powerpoint/2010/main" val="2419059737"/>
              </p:ext>
            </p:extLst>
          </p:nvPr>
        </p:nvGraphicFramePr>
        <p:xfrm>
          <a:off x="4567960" y="5633641"/>
          <a:ext cx="4133850" cy="7723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647910" y="-207975"/>
            <a:ext cx="8620491" cy="16338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430744" y="934642"/>
            <a:ext cx="4035902" cy="12254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4343400" y="985590"/>
            <a:ext cx="4182218" cy="12254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Graphic spid="14" grpId="0">
        <p:bldAsOne/>
      </p:bldGraphic>
      <p:bldGraphic spid="15" grpId="0">
        <p:bldAsOne/>
      </p:bldGraphic>
      <p:bldGraphic spid="16" grpId="0">
        <p:bldAsOne/>
      </p:bldGraphic>
      <p:bldGraphic spid="26" grpId="0">
        <p:bldAsOne/>
      </p:bldGraphic>
      <p:bldGraphic spid="40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0" y="990600"/>
            <a:ext cx="52578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effectLst>
                  <a:glow rad="228600">
                    <a:schemeClr val="tx1">
                      <a:alpha val="85000"/>
                    </a:schemeClr>
                  </a:glow>
                </a:effectLst>
                <a:latin typeface="+mj-lt"/>
              </a:rPr>
              <a:t>Shays’ Rebellion is the name given to a series of protests in 1786 and 1787 by American farmers against state and local enforcement of tax collections and judgments for debt.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bg1"/>
              </a:solidFill>
              <a:effectLst>
                <a:glow rad="228600">
                  <a:schemeClr val="tx1">
                    <a:alpha val="85000"/>
                  </a:schemeClr>
                </a:glow>
              </a:effectLst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effectLst>
                  <a:glow rad="228600">
                    <a:schemeClr val="tx1">
                      <a:alpha val="85000"/>
                    </a:schemeClr>
                  </a:glow>
                </a:effectLst>
                <a:latin typeface="+mj-lt"/>
              </a:rPr>
              <a:t>Many of these men who had fought for America’s independence were jailed for being unable to pay their taxes due to bad harvests &amp; economic difficulties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effectLst>
                <a:glow rad="228600">
                  <a:schemeClr val="tx1">
                    <a:alpha val="85000"/>
                  </a:schemeClr>
                </a:glow>
              </a:effectLst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effectLst>
                  <a:glow rad="228600">
                    <a:schemeClr val="tx1">
                      <a:alpha val="85000"/>
                    </a:schemeClr>
                  </a:glow>
                </a:effectLst>
                <a:latin typeface="+mj-lt"/>
              </a:rPr>
              <a:t>The rebellion took its name from its symbolic leader, Daniel Shays a former captain in the Continental army.</a:t>
            </a:r>
            <a:endParaRPr lang="en-US" sz="2400" dirty="0">
              <a:solidFill>
                <a:schemeClr val="bg1"/>
              </a:solidFill>
              <a:effectLst>
                <a:glow rad="228600">
                  <a:schemeClr val="tx1">
                    <a:alpha val="85000"/>
                  </a:schemeClr>
                </a:glow>
              </a:effectLst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9" y="-228600"/>
            <a:ext cx="9077731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61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6305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0" y="884237"/>
            <a:ext cx="4279763" cy="34018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077731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259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Ion">
  <a:themeElements>
    <a:clrScheme name="Yellow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292E63A9-BB86-4E3D-B92A-7223C6510D2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9356</TotalTime>
  <Words>1292</Words>
  <Application>Microsoft Office PowerPoint</Application>
  <PresentationFormat>On-screen Show (4:3)</PresentationFormat>
  <Paragraphs>157</Paragraphs>
  <Slides>47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61" baseType="lpstr">
      <vt:lpstr>Arial</vt:lpstr>
      <vt:lpstr>American Purpose Casual 02</vt:lpstr>
      <vt:lpstr>Aharoni</vt:lpstr>
      <vt:lpstr>Calibri</vt:lpstr>
      <vt:lpstr>Adobe Heiti Std R</vt:lpstr>
      <vt:lpstr>Wingdings 3</vt:lpstr>
      <vt:lpstr>Calibri Light</vt:lpstr>
      <vt:lpstr>Brush Flair</vt:lpstr>
      <vt:lpstr>Century Gothic</vt:lpstr>
      <vt:lpstr>Adobe Fan Heiti Std B</vt:lpstr>
      <vt:lpstr>Times</vt:lpstr>
      <vt:lpstr>Wingdings</vt:lpstr>
      <vt:lpstr>Office Theme</vt:lpstr>
      <vt:lpstr>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How did the Articles of Confederation shift Power from who was running the government before?  </vt:lpstr>
      <vt:lpstr>   How strong was the central government under the Articles of Confederation?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What is the Constitution? </vt:lpstr>
      <vt:lpstr>Who was the main author of the Constitution?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What type of democracy is the United States? </vt:lpstr>
      <vt:lpstr>What is Federalism?</vt:lpstr>
      <vt:lpstr>What is it called when the government’s power comes from the consent of its people?</vt:lpstr>
      <vt:lpstr> What principle is founded on the idea that a country’s constitution requires the branches of government to remain independent of each other?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What was the result of the Great Compromise?   </vt:lpstr>
      <vt:lpstr>  What branch has the power to declare war?   </vt:lpstr>
      <vt:lpstr>PowerPoint Presentation</vt:lpstr>
      <vt:lpstr>PowerPoint Presentation</vt:lpstr>
      <vt:lpstr>PowerPoint Presentation</vt:lpstr>
      <vt:lpstr>  What was added to the Constitution that resulted in its ratification?   </vt:lpstr>
      <vt:lpstr>  What does the Bill of Rights do?  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apitts</dc:creator>
  <cp:lastModifiedBy>Alison Mc Lin</cp:lastModifiedBy>
  <cp:revision>143</cp:revision>
  <dcterms:created xsi:type="dcterms:W3CDTF">2008-09-19T02:05:36Z</dcterms:created>
  <dcterms:modified xsi:type="dcterms:W3CDTF">2018-09-05T17:37:20Z</dcterms:modified>
</cp:coreProperties>
</file>