
<file path=[Content_Types].xml><?xml version="1.0" encoding="utf-8"?>
<Types xmlns="http://schemas.openxmlformats.org/package/2006/content-types">
  <Default Extension="png" ContentType="image/png"/>
  <Default Extension="jpeg" ContentType="image/jpeg"/>
  <Default Extension="m4a" ContentType="audio/unknown"/>
  <Default Extension="rels" ContentType="application/vnd.openxmlformats-package.relationships+xml"/>
  <Default Extension="xml" ContentType="application/xml"/>
  <Default Extension="wdp" ContentType="image/vnd.ms-photo"/>
  <Default Extension="gif" ContentType="image/gif"/>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2.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3.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4.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5.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6.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7.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8.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9.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20.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21.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22.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62" r:id="rId3"/>
    <p:sldMasterId id="2147483770" r:id="rId4"/>
    <p:sldMasterId id="2147483782" r:id="rId5"/>
    <p:sldMasterId id="2147483794" r:id="rId6"/>
    <p:sldMasterId id="2147483806" r:id="rId7"/>
    <p:sldMasterId id="2147483818" r:id="rId8"/>
    <p:sldMasterId id="2147483842" r:id="rId9"/>
    <p:sldMasterId id="2147483866" r:id="rId10"/>
    <p:sldMasterId id="2147483902" r:id="rId11"/>
    <p:sldMasterId id="2147483914" r:id="rId12"/>
    <p:sldMasterId id="2147483935" r:id="rId13"/>
    <p:sldMasterId id="2147483942" r:id="rId14"/>
    <p:sldMasterId id="2147483949" r:id="rId15"/>
    <p:sldMasterId id="2147483963" r:id="rId16"/>
    <p:sldMasterId id="2147483970" r:id="rId17"/>
    <p:sldMasterId id="2147483977" r:id="rId18"/>
    <p:sldMasterId id="2147483984" r:id="rId19"/>
    <p:sldMasterId id="2147483996" r:id="rId20"/>
    <p:sldMasterId id="2147484008" r:id="rId21"/>
    <p:sldMasterId id="2147484020" r:id="rId22"/>
    <p:sldMasterId id="2147484032" r:id="rId23"/>
  </p:sldMasterIdLst>
  <p:notesMasterIdLst>
    <p:notesMasterId r:id="rId61"/>
  </p:notesMasterIdLst>
  <p:handoutMasterIdLst>
    <p:handoutMasterId r:id="rId62"/>
  </p:handoutMasterIdLst>
  <p:sldIdLst>
    <p:sldId id="713" r:id="rId24"/>
    <p:sldId id="730" r:id="rId25"/>
    <p:sldId id="777" r:id="rId26"/>
    <p:sldId id="728" r:id="rId27"/>
    <p:sldId id="799" r:id="rId28"/>
    <p:sldId id="786" r:id="rId29"/>
    <p:sldId id="771" r:id="rId30"/>
    <p:sldId id="729" r:id="rId31"/>
    <p:sldId id="806" r:id="rId32"/>
    <p:sldId id="814" r:id="rId33"/>
    <p:sldId id="780" r:id="rId34"/>
    <p:sldId id="815" r:id="rId35"/>
    <p:sldId id="778" r:id="rId36"/>
    <p:sldId id="747" r:id="rId37"/>
    <p:sldId id="803" r:id="rId38"/>
    <p:sldId id="784" r:id="rId39"/>
    <p:sldId id="823" r:id="rId40"/>
    <p:sldId id="822" r:id="rId41"/>
    <p:sldId id="785" r:id="rId42"/>
    <p:sldId id="782" r:id="rId43"/>
    <p:sldId id="824" r:id="rId44"/>
    <p:sldId id="825" r:id="rId45"/>
    <p:sldId id="826" r:id="rId46"/>
    <p:sldId id="768" r:id="rId47"/>
    <p:sldId id="818" r:id="rId48"/>
    <p:sldId id="830" r:id="rId49"/>
    <p:sldId id="801" r:id="rId50"/>
    <p:sldId id="800" r:id="rId51"/>
    <p:sldId id="804" r:id="rId52"/>
    <p:sldId id="819" r:id="rId53"/>
    <p:sldId id="783" r:id="rId54"/>
    <p:sldId id="827" r:id="rId55"/>
    <p:sldId id="828" r:id="rId56"/>
    <p:sldId id="829" r:id="rId57"/>
    <p:sldId id="820" r:id="rId58"/>
    <p:sldId id="809" r:id="rId59"/>
    <p:sldId id="810" r:id="rId60"/>
  </p:sldIdLst>
  <p:sldSz cx="9144000" cy="6858000" type="screen4x3"/>
  <p:notesSz cx="7315200" cy="9601200"/>
  <p:defaultTextStyle>
    <a:defPPr>
      <a:defRPr lang="en-US"/>
    </a:defPPr>
    <a:lvl1pPr algn="l" rtl="0" fontAlgn="base">
      <a:spcBef>
        <a:spcPct val="0"/>
      </a:spcBef>
      <a:spcAft>
        <a:spcPct val="0"/>
      </a:spcAft>
      <a:defRPr sz="2200" kern="1200">
        <a:solidFill>
          <a:schemeClr val="tx1"/>
        </a:solidFill>
        <a:latin typeface="Verdana" pitchFamily="1" charset="0"/>
        <a:ea typeface="+mn-ea"/>
        <a:cs typeface="+mn-cs"/>
      </a:defRPr>
    </a:lvl1pPr>
    <a:lvl2pPr marL="456135" algn="l" rtl="0" fontAlgn="base">
      <a:spcBef>
        <a:spcPct val="0"/>
      </a:spcBef>
      <a:spcAft>
        <a:spcPct val="0"/>
      </a:spcAft>
      <a:defRPr sz="2200" kern="1200">
        <a:solidFill>
          <a:schemeClr val="tx1"/>
        </a:solidFill>
        <a:latin typeface="Verdana" pitchFamily="1" charset="0"/>
        <a:ea typeface="+mn-ea"/>
        <a:cs typeface="+mn-cs"/>
      </a:defRPr>
    </a:lvl2pPr>
    <a:lvl3pPr marL="912293" algn="l" rtl="0" fontAlgn="base">
      <a:spcBef>
        <a:spcPct val="0"/>
      </a:spcBef>
      <a:spcAft>
        <a:spcPct val="0"/>
      </a:spcAft>
      <a:defRPr sz="2200" kern="1200">
        <a:solidFill>
          <a:schemeClr val="tx1"/>
        </a:solidFill>
        <a:latin typeface="Verdana" pitchFamily="1" charset="0"/>
        <a:ea typeface="+mn-ea"/>
        <a:cs typeface="+mn-cs"/>
      </a:defRPr>
    </a:lvl3pPr>
    <a:lvl4pPr marL="1368450" algn="l" rtl="0" fontAlgn="base">
      <a:spcBef>
        <a:spcPct val="0"/>
      </a:spcBef>
      <a:spcAft>
        <a:spcPct val="0"/>
      </a:spcAft>
      <a:defRPr sz="2200" kern="1200">
        <a:solidFill>
          <a:schemeClr val="tx1"/>
        </a:solidFill>
        <a:latin typeface="Verdana" pitchFamily="1" charset="0"/>
        <a:ea typeface="+mn-ea"/>
        <a:cs typeface="+mn-cs"/>
      </a:defRPr>
    </a:lvl4pPr>
    <a:lvl5pPr marL="1824594" algn="l" rtl="0" fontAlgn="base">
      <a:spcBef>
        <a:spcPct val="0"/>
      </a:spcBef>
      <a:spcAft>
        <a:spcPct val="0"/>
      </a:spcAft>
      <a:defRPr sz="2200" kern="1200">
        <a:solidFill>
          <a:schemeClr val="tx1"/>
        </a:solidFill>
        <a:latin typeface="Verdana" pitchFamily="1" charset="0"/>
        <a:ea typeface="+mn-ea"/>
        <a:cs typeface="+mn-cs"/>
      </a:defRPr>
    </a:lvl5pPr>
    <a:lvl6pPr marL="2280738" algn="l" defTabSz="912293" rtl="0" eaLnBrk="1" latinLnBrk="0" hangingPunct="1">
      <a:defRPr sz="2200" kern="1200">
        <a:solidFill>
          <a:schemeClr val="tx1"/>
        </a:solidFill>
        <a:latin typeface="Verdana" pitchFamily="1" charset="0"/>
        <a:ea typeface="+mn-ea"/>
        <a:cs typeface="+mn-cs"/>
      </a:defRPr>
    </a:lvl6pPr>
    <a:lvl7pPr marL="2736895" algn="l" defTabSz="912293" rtl="0" eaLnBrk="1" latinLnBrk="0" hangingPunct="1">
      <a:defRPr sz="2200" kern="1200">
        <a:solidFill>
          <a:schemeClr val="tx1"/>
        </a:solidFill>
        <a:latin typeface="Verdana" pitchFamily="1" charset="0"/>
        <a:ea typeface="+mn-ea"/>
        <a:cs typeface="+mn-cs"/>
      </a:defRPr>
    </a:lvl7pPr>
    <a:lvl8pPr marL="3193039" algn="l" defTabSz="912293" rtl="0" eaLnBrk="1" latinLnBrk="0" hangingPunct="1">
      <a:defRPr sz="2200" kern="1200">
        <a:solidFill>
          <a:schemeClr val="tx1"/>
        </a:solidFill>
        <a:latin typeface="Verdana" pitchFamily="1" charset="0"/>
        <a:ea typeface="+mn-ea"/>
        <a:cs typeface="+mn-cs"/>
      </a:defRPr>
    </a:lvl8pPr>
    <a:lvl9pPr marL="3649185" algn="l" defTabSz="912293" rtl="0" eaLnBrk="1" latinLnBrk="0" hangingPunct="1">
      <a:defRPr sz="2200" kern="1200">
        <a:solidFill>
          <a:schemeClr val="tx1"/>
        </a:solidFill>
        <a:latin typeface="Verdana" pitchFamily="1"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FF"/>
    <a:srgbClr val="99CCFF"/>
    <a:srgbClr val="0033CC"/>
    <a:srgbClr val="FF0000"/>
    <a:srgbClr val="333399"/>
    <a:srgbClr val="0000FF"/>
    <a:srgbClr val="F8F6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6" autoAdjust="0"/>
    <p:restoredTop sz="83097" autoAdjust="0"/>
  </p:normalViewPr>
  <p:slideViewPr>
    <p:cSldViewPr>
      <p:cViewPr varScale="1">
        <p:scale>
          <a:sx n="89" d="100"/>
          <a:sy n="89" d="100"/>
        </p:scale>
        <p:origin x="-100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02"/>
    </p:cViewPr>
  </p:sorterViewPr>
  <p:notesViewPr>
    <p:cSldViewPr>
      <p:cViewPr varScale="1">
        <p:scale>
          <a:sx n="56" d="100"/>
          <a:sy n="56" d="100"/>
        </p:scale>
        <p:origin x="-1722"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3.xml"/><Relationship Id="rId39" Type="http://schemas.openxmlformats.org/officeDocument/2006/relationships/slide" Target="slides/slide16.xml"/><Relationship Id="rId21" Type="http://schemas.openxmlformats.org/officeDocument/2006/relationships/slideMaster" Target="slideMasters/slideMaster21.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slide" Target="slides/slide24.xml"/><Relationship Id="rId50" Type="http://schemas.openxmlformats.org/officeDocument/2006/relationships/slide" Target="slides/slide27.xml"/><Relationship Id="rId55" Type="http://schemas.openxmlformats.org/officeDocument/2006/relationships/slide" Target="slides/slide32.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6.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61"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61D7FD-4630-46F1-9B80-02EDBBF31336}" type="doc">
      <dgm:prSet loTypeId="urn:microsoft.com/office/officeart/2005/8/layout/chevron1" loCatId="process" qsTypeId="urn:microsoft.com/office/officeart/2005/8/quickstyle/simple1" qsCatId="simple" csTypeId="urn:microsoft.com/office/officeart/2005/8/colors/colorful5" csCatId="colorful" phldr="1"/>
      <dgm:spPr/>
    </dgm:pt>
    <dgm:pt modelId="{0E1E2F92-1EBB-4051-9421-BEAE861A568B}">
      <dgm:prSet phldrT="[Text]" custT="1"/>
      <dgm:spPr>
        <a:solidFill>
          <a:schemeClr val="accent2">
            <a:lumMod val="60000"/>
            <a:lumOff val="40000"/>
          </a:schemeClr>
        </a:solidFill>
      </dgm:spPr>
      <dgm:t>
        <a:bodyPr/>
        <a:lstStyle/>
        <a:p>
          <a:pPr eaLnBrk="1" hangingPunct="1">
            <a:lnSpc>
              <a:spcPct val="80000"/>
            </a:lnSpc>
            <a:buFontTx/>
            <a:buNone/>
          </a:pPr>
          <a:endParaRPr lang="en-US" altLang="en-US" sz="1800" b="1" u="sng" dirty="0" smtClean="0">
            <a:solidFill>
              <a:schemeClr val="tx1"/>
            </a:solidFill>
          </a:endParaRPr>
        </a:p>
        <a:p>
          <a:pPr eaLnBrk="1" hangingPunct="1">
            <a:lnSpc>
              <a:spcPct val="80000"/>
            </a:lnSpc>
          </a:pPr>
          <a:r>
            <a:rPr lang="en-US" altLang="en-US" sz="1800" b="1" dirty="0" smtClean="0">
              <a:solidFill>
                <a:schemeClr val="tx1"/>
              </a:solidFill>
            </a:rPr>
            <a:t>Congress had no power to tax</a:t>
          </a:r>
        </a:p>
        <a:p>
          <a:endParaRPr lang="en-US" dirty="0"/>
        </a:p>
      </dgm:t>
    </dgm:pt>
    <dgm:pt modelId="{4FBF4D37-02AD-4D0B-9124-CC8F90B30198}" type="parTrans" cxnId="{92A90034-D00E-41BB-8F0C-2B4D5C2D9CE9}">
      <dgm:prSet/>
      <dgm:spPr/>
      <dgm:t>
        <a:bodyPr/>
        <a:lstStyle/>
        <a:p>
          <a:endParaRPr lang="en-US"/>
        </a:p>
      </dgm:t>
    </dgm:pt>
    <dgm:pt modelId="{8A4B474C-BCC7-4B2E-B97E-47D71405D505}" type="sibTrans" cxnId="{92A90034-D00E-41BB-8F0C-2B4D5C2D9CE9}">
      <dgm:prSet/>
      <dgm:spPr/>
      <dgm:t>
        <a:bodyPr/>
        <a:lstStyle/>
        <a:p>
          <a:endParaRPr lang="en-US"/>
        </a:p>
      </dgm:t>
    </dgm:pt>
    <dgm:pt modelId="{4B316EA8-73AF-4599-AA4A-E30A25E47B86}" type="pres">
      <dgm:prSet presAssocID="{8D61D7FD-4630-46F1-9B80-02EDBBF31336}" presName="Name0" presStyleCnt="0">
        <dgm:presLayoutVars>
          <dgm:dir/>
          <dgm:animLvl val="lvl"/>
          <dgm:resizeHandles val="exact"/>
        </dgm:presLayoutVars>
      </dgm:prSet>
      <dgm:spPr/>
    </dgm:pt>
    <dgm:pt modelId="{1ED00B2D-A698-4A3C-8089-4DEF6A8AFF6D}" type="pres">
      <dgm:prSet presAssocID="{0E1E2F92-1EBB-4051-9421-BEAE861A568B}" presName="parTxOnly" presStyleLbl="node1" presStyleIdx="0" presStyleCnt="1">
        <dgm:presLayoutVars>
          <dgm:chMax val="0"/>
          <dgm:chPref val="0"/>
          <dgm:bulletEnabled val="1"/>
        </dgm:presLayoutVars>
      </dgm:prSet>
      <dgm:spPr/>
      <dgm:t>
        <a:bodyPr/>
        <a:lstStyle/>
        <a:p>
          <a:endParaRPr lang="en-US"/>
        </a:p>
      </dgm:t>
    </dgm:pt>
  </dgm:ptLst>
  <dgm:cxnLst>
    <dgm:cxn modelId="{363F866A-37F3-4A01-84EF-779960B8057F}" type="presOf" srcId="{8D61D7FD-4630-46F1-9B80-02EDBBF31336}" destId="{4B316EA8-73AF-4599-AA4A-E30A25E47B86}" srcOrd="0" destOrd="0" presId="urn:microsoft.com/office/officeart/2005/8/layout/chevron1"/>
    <dgm:cxn modelId="{92A90034-D00E-41BB-8F0C-2B4D5C2D9CE9}" srcId="{8D61D7FD-4630-46F1-9B80-02EDBBF31336}" destId="{0E1E2F92-1EBB-4051-9421-BEAE861A568B}" srcOrd="0" destOrd="0" parTransId="{4FBF4D37-02AD-4D0B-9124-CC8F90B30198}" sibTransId="{8A4B474C-BCC7-4B2E-B97E-47D71405D505}"/>
    <dgm:cxn modelId="{F084227A-3195-4C3D-9055-40E96B4E2391}" type="presOf" srcId="{0E1E2F92-1EBB-4051-9421-BEAE861A568B}" destId="{1ED00B2D-A698-4A3C-8089-4DEF6A8AFF6D}" srcOrd="0" destOrd="0" presId="urn:microsoft.com/office/officeart/2005/8/layout/chevron1"/>
    <dgm:cxn modelId="{06EC1C74-4411-4417-B3BF-9EF4C4AB50CF}" type="presParOf" srcId="{4B316EA8-73AF-4599-AA4A-E30A25E47B86}" destId="{1ED00B2D-A698-4A3C-8089-4DEF6A8AFF6D}" srcOrd="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61D7FD-4630-46F1-9B80-02EDBBF31336}" type="doc">
      <dgm:prSet loTypeId="urn:microsoft.com/office/officeart/2005/8/layout/chevron1" loCatId="process" qsTypeId="urn:microsoft.com/office/officeart/2005/8/quickstyle/simple1" qsCatId="simple" csTypeId="urn:microsoft.com/office/officeart/2005/8/colors/colorful5" csCatId="colorful" phldr="1"/>
      <dgm:spPr/>
    </dgm:pt>
    <dgm:pt modelId="{0E1E2F92-1EBB-4051-9421-BEAE861A568B}">
      <dgm:prSet phldrT="[Text]" custT="1"/>
      <dgm:spPr>
        <a:solidFill>
          <a:schemeClr val="accent2">
            <a:lumMod val="60000"/>
            <a:lumOff val="40000"/>
          </a:schemeClr>
        </a:solidFill>
      </dgm:spPr>
      <dgm:t>
        <a:bodyPr/>
        <a:lstStyle/>
        <a:p>
          <a:pPr eaLnBrk="1" hangingPunct="1">
            <a:lnSpc>
              <a:spcPct val="80000"/>
            </a:lnSpc>
            <a:buFontTx/>
            <a:buNone/>
          </a:pPr>
          <a:endParaRPr lang="en-US" altLang="en-US" sz="1800" b="1" u="sng" dirty="0" smtClean="0">
            <a:solidFill>
              <a:schemeClr val="tx1"/>
            </a:solidFill>
          </a:endParaRPr>
        </a:p>
        <a:p>
          <a:pPr eaLnBrk="1" hangingPunct="1">
            <a:lnSpc>
              <a:spcPct val="80000"/>
            </a:lnSpc>
          </a:pPr>
          <a:r>
            <a:rPr lang="en-US" altLang="en-US" sz="1800" b="1" dirty="0" smtClean="0">
              <a:solidFill>
                <a:schemeClr val="tx1"/>
              </a:solidFill>
            </a:rPr>
            <a:t>Congress had no power to enforce treaties</a:t>
          </a:r>
        </a:p>
        <a:p>
          <a:endParaRPr lang="en-US" dirty="0"/>
        </a:p>
      </dgm:t>
    </dgm:pt>
    <dgm:pt modelId="{4FBF4D37-02AD-4D0B-9124-CC8F90B30198}" type="parTrans" cxnId="{92A90034-D00E-41BB-8F0C-2B4D5C2D9CE9}">
      <dgm:prSet/>
      <dgm:spPr/>
      <dgm:t>
        <a:bodyPr/>
        <a:lstStyle/>
        <a:p>
          <a:endParaRPr lang="en-US"/>
        </a:p>
      </dgm:t>
    </dgm:pt>
    <dgm:pt modelId="{8A4B474C-BCC7-4B2E-B97E-47D71405D505}" type="sibTrans" cxnId="{92A90034-D00E-41BB-8F0C-2B4D5C2D9CE9}">
      <dgm:prSet/>
      <dgm:spPr/>
      <dgm:t>
        <a:bodyPr/>
        <a:lstStyle/>
        <a:p>
          <a:endParaRPr lang="en-US"/>
        </a:p>
      </dgm:t>
    </dgm:pt>
    <dgm:pt modelId="{4B316EA8-73AF-4599-AA4A-E30A25E47B86}" type="pres">
      <dgm:prSet presAssocID="{8D61D7FD-4630-46F1-9B80-02EDBBF31336}" presName="Name0" presStyleCnt="0">
        <dgm:presLayoutVars>
          <dgm:dir/>
          <dgm:animLvl val="lvl"/>
          <dgm:resizeHandles val="exact"/>
        </dgm:presLayoutVars>
      </dgm:prSet>
      <dgm:spPr/>
    </dgm:pt>
    <dgm:pt modelId="{1ED00B2D-A698-4A3C-8089-4DEF6A8AFF6D}" type="pres">
      <dgm:prSet presAssocID="{0E1E2F92-1EBB-4051-9421-BEAE861A568B}" presName="parTxOnly" presStyleLbl="node1" presStyleIdx="0" presStyleCnt="1">
        <dgm:presLayoutVars>
          <dgm:chMax val="0"/>
          <dgm:chPref val="0"/>
          <dgm:bulletEnabled val="1"/>
        </dgm:presLayoutVars>
      </dgm:prSet>
      <dgm:spPr/>
      <dgm:t>
        <a:bodyPr/>
        <a:lstStyle/>
        <a:p>
          <a:endParaRPr lang="en-US"/>
        </a:p>
      </dgm:t>
    </dgm:pt>
  </dgm:ptLst>
  <dgm:cxnLst>
    <dgm:cxn modelId="{9022CD1B-6DE5-4FF6-AFB3-C90DE3662D4B}" type="presOf" srcId="{0E1E2F92-1EBB-4051-9421-BEAE861A568B}" destId="{1ED00B2D-A698-4A3C-8089-4DEF6A8AFF6D}" srcOrd="0" destOrd="0" presId="urn:microsoft.com/office/officeart/2005/8/layout/chevron1"/>
    <dgm:cxn modelId="{92A90034-D00E-41BB-8F0C-2B4D5C2D9CE9}" srcId="{8D61D7FD-4630-46F1-9B80-02EDBBF31336}" destId="{0E1E2F92-1EBB-4051-9421-BEAE861A568B}" srcOrd="0" destOrd="0" parTransId="{4FBF4D37-02AD-4D0B-9124-CC8F90B30198}" sibTransId="{8A4B474C-BCC7-4B2E-B97E-47D71405D505}"/>
    <dgm:cxn modelId="{7270E6A8-6C94-49D1-B70D-32D543F85C6A}" type="presOf" srcId="{8D61D7FD-4630-46F1-9B80-02EDBBF31336}" destId="{4B316EA8-73AF-4599-AA4A-E30A25E47B86}" srcOrd="0" destOrd="0" presId="urn:microsoft.com/office/officeart/2005/8/layout/chevron1"/>
    <dgm:cxn modelId="{9922CB9E-6F98-4B2A-99E2-C3C167FF6687}" type="presParOf" srcId="{4B316EA8-73AF-4599-AA4A-E30A25E47B86}" destId="{1ED00B2D-A698-4A3C-8089-4DEF6A8AFF6D}" srcOrd="0" destOrd="0" presId="urn:microsoft.com/office/officeart/2005/8/layout/chevron1"/>
  </dgm:cxnLst>
  <dgm:bg>
    <a:solidFill>
      <a:schemeClr val="accent2">
        <a:lumMod val="60000"/>
        <a:lumOff val="40000"/>
      </a:schemeClr>
    </a:solid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61D7FD-4630-46F1-9B80-02EDBBF31336}" type="doc">
      <dgm:prSet loTypeId="urn:microsoft.com/office/officeart/2005/8/layout/chevron1" loCatId="process" qsTypeId="urn:microsoft.com/office/officeart/2005/8/quickstyle/simple1" qsCatId="simple" csTypeId="urn:microsoft.com/office/officeart/2005/8/colors/colorful5" csCatId="colorful" phldr="1"/>
      <dgm:spPr/>
    </dgm:pt>
    <dgm:pt modelId="{0E1E2F92-1EBB-4051-9421-BEAE861A568B}">
      <dgm:prSet phldrT="[Text]" custT="1"/>
      <dgm:spPr>
        <a:solidFill>
          <a:schemeClr val="accent2">
            <a:lumMod val="60000"/>
            <a:lumOff val="40000"/>
          </a:schemeClr>
        </a:solidFill>
      </dgm:spPr>
      <dgm:t>
        <a:bodyPr/>
        <a:lstStyle/>
        <a:p>
          <a:pPr defTabSz="800100" eaLnBrk="1" hangingPunct="1">
            <a:lnSpc>
              <a:spcPct val="80000"/>
            </a:lnSpc>
            <a:spcBef>
              <a:spcPct val="0"/>
            </a:spcBef>
            <a:spcAft>
              <a:spcPct val="35000"/>
            </a:spcAft>
            <a:buFontTx/>
            <a:buNone/>
          </a:pPr>
          <a:endParaRPr lang="en-US" altLang="en-US" sz="1800" b="1" dirty="0" smtClean="0">
            <a:solidFill>
              <a:schemeClr val="tx1"/>
            </a:solidFill>
          </a:endParaRPr>
        </a:p>
        <a:p>
          <a:pPr marL="0" marR="0" indent="0" defTabSz="914400" eaLnBrk="1" fontAlgn="auto" latinLnBrk="0" hangingPunct="1">
            <a:lnSpc>
              <a:spcPct val="100000"/>
            </a:lnSpc>
            <a:spcBef>
              <a:spcPts val="0"/>
            </a:spcBef>
            <a:spcAft>
              <a:spcPts val="0"/>
            </a:spcAft>
            <a:buClrTx/>
            <a:buSzTx/>
            <a:buFontTx/>
            <a:buNone/>
            <a:tabLst/>
            <a:defRPr/>
          </a:pPr>
          <a:r>
            <a:rPr lang="en-US" altLang="en-US" sz="1800" b="1" dirty="0" smtClean="0">
              <a:solidFill>
                <a:schemeClr val="tx1"/>
              </a:solidFill>
            </a:rPr>
            <a:t>Every state, despite size has one vote</a:t>
          </a:r>
        </a:p>
        <a:p>
          <a:pPr defTabSz="800100">
            <a:spcBef>
              <a:spcPct val="0"/>
            </a:spcBef>
            <a:spcAft>
              <a:spcPct val="35000"/>
            </a:spcAft>
          </a:pPr>
          <a:endParaRPr lang="en-US" dirty="0"/>
        </a:p>
      </dgm:t>
    </dgm:pt>
    <dgm:pt modelId="{4FBF4D37-02AD-4D0B-9124-CC8F90B30198}" type="parTrans" cxnId="{92A90034-D00E-41BB-8F0C-2B4D5C2D9CE9}">
      <dgm:prSet/>
      <dgm:spPr/>
      <dgm:t>
        <a:bodyPr/>
        <a:lstStyle/>
        <a:p>
          <a:endParaRPr lang="en-US"/>
        </a:p>
      </dgm:t>
    </dgm:pt>
    <dgm:pt modelId="{8A4B474C-BCC7-4B2E-B97E-47D71405D505}" type="sibTrans" cxnId="{92A90034-D00E-41BB-8F0C-2B4D5C2D9CE9}">
      <dgm:prSet/>
      <dgm:spPr/>
      <dgm:t>
        <a:bodyPr/>
        <a:lstStyle/>
        <a:p>
          <a:endParaRPr lang="en-US"/>
        </a:p>
      </dgm:t>
    </dgm:pt>
    <dgm:pt modelId="{4B316EA8-73AF-4599-AA4A-E30A25E47B86}" type="pres">
      <dgm:prSet presAssocID="{8D61D7FD-4630-46F1-9B80-02EDBBF31336}" presName="Name0" presStyleCnt="0">
        <dgm:presLayoutVars>
          <dgm:dir/>
          <dgm:animLvl val="lvl"/>
          <dgm:resizeHandles val="exact"/>
        </dgm:presLayoutVars>
      </dgm:prSet>
      <dgm:spPr/>
    </dgm:pt>
    <dgm:pt modelId="{1ED00B2D-A698-4A3C-8089-4DEF6A8AFF6D}" type="pres">
      <dgm:prSet presAssocID="{0E1E2F92-1EBB-4051-9421-BEAE861A568B}" presName="parTxOnly" presStyleLbl="node1" presStyleIdx="0" presStyleCnt="1">
        <dgm:presLayoutVars>
          <dgm:chMax val="0"/>
          <dgm:chPref val="0"/>
          <dgm:bulletEnabled val="1"/>
        </dgm:presLayoutVars>
      </dgm:prSet>
      <dgm:spPr/>
      <dgm:t>
        <a:bodyPr/>
        <a:lstStyle/>
        <a:p>
          <a:endParaRPr lang="en-US"/>
        </a:p>
      </dgm:t>
    </dgm:pt>
  </dgm:ptLst>
  <dgm:cxnLst>
    <dgm:cxn modelId="{872798FC-0ADE-47AB-8325-B98763DA272F}" type="presOf" srcId="{0E1E2F92-1EBB-4051-9421-BEAE861A568B}" destId="{1ED00B2D-A698-4A3C-8089-4DEF6A8AFF6D}" srcOrd="0" destOrd="0" presId="urn:microsoft.com/office/officeart/2005/8/layout/chevron1"/>
    <dgm:cxn modelId="{92A90034-D00E-41BB-8F0C-2B4D5C2D9CE9}" srcId="{8D61D7FD-4630-46F1-9B80-02EDBBF31336}" destId="{0E1E2F92-1EBB-4051-9421-BEAE861A568B}" srcOrd="0" destOrd="0" parTransId="{4FBF4D37-02AD-4D0B-9124-CC8F90B30198}" sibTransId="{8A4B474C-BCC7-4B2E-B97E-47D71405D505}"/>
    <dgm:cxn modelId="{AD0E1F25-9A7E-4103-98D9-A33E2346A436}" type="presOf" srcId="{8D61D7FD-4630-46F1-9B80-02EDBBF31336}" destId="{4B316EA8-73AF-4599-AA4A-E30A25E47B86}" srcOrd="0" destOrd="0" presId="urn:microsoft.com/office/officeart/2005/8/layout/chevron1"/>
    <dgm:cxn modelId="{1A66235F-A688-4D3E-AFAC-3EB3DCF57369}" type="presParOf" srcId="{4B316EA8-73AF-4599-AA4A-E30A25E47B86}" destId="{1ED00B2D-A698-4A3C-8089-4DEF6A8AFF6D}" srcOrd="0" destOrd="0" presId="urn:microsoft.com/office/officeart/2005/8/layout/chevro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61D7FD-4630-46F1-9B80-02EDBBF31336}" type="doc">
      <dgm:prSet loTypeId="urn:microsoft.com/office/officeart/2005/8/layout/chevron1" loCatId="process" qsTypeId="urn:microsoft.com/office/officeart/2005/8/quickstyle/simple1" qsCatId="simple" csTypeId="urn:microsoft.com/office/officeart/2005/8/colors/colorful5" csCatId="colorful" phldr="1"/>
      <dgm:spPr/>
    </dgm:pt>
    <dgm:pt modelId="{0E1E2F92-1EBB-4051-9421-BEAE861A568B}">
      <dgm:prSet phldrT="[Text]" custT="1"/>
      <dgm:spPr>
        <a:solidFill>
          <a:schemeClr val="accent2">
            <a:lumMod val="60000"/>
            <a:lumOff val="40000"/>
          </a:schemeClr>
        </a:solidFill>
      </dgm:spPr>
      <dgm:t>
        <a:bodyPr/>
        <a:lstStyle/>
        <a:p>
          <a:pPr defTabSz="800100" eaLnBrk="1" hangingPunct="1">
            <a:lnSpc>
              <a:spcPct val="80000"/>
            </a:lnSpc>
            <a:spcBef>
              <a:spcPct val="0"/>
            </a:spcBef>
            <a:spcAft>
              <a:spcPct val="35000"/>
            </a:spcAft>
            <a:buFontTx/>
            <a:buNone/>
          </a:pPr>
          <a:endParaRPr lang="en-US" altLang="en-US" sz="1800" b="1" dirty="0" smtClean="0"/>
        </a:p>
        <a:p>
          <a:pPr marL="0" marR="0" indent="0" defTabSz="800100" eaLnBrk="1" fontAlgn="auto" latinLnBrk="0" hangingPunct="1">
            <a:lnSpc>
              <a:spcPct val="100000"/>
            </a:lnSpc>
            <a:spcBef>
              <a:spcPct val="0"/>
            </a:spcBef>
            <a:spcAft>
              <a:spcPct val="35000"/>
            </a:spcAft>
            <a:buClrTx/>
            <a:buSzTx/>
            <a:buFontTx/>
            <a:buNone/>
            <a:tabLst/>
            <a:defRPr/>
          </a:pPr>
          <a:r>
            <a:rPr lang="en-US" altLang="en-US" sz="1800" b="1" dirty="0" smtClean="0">
              <a:solidFill>
                <a:schemeClr val="tx1"/>
              </a:solidFill>
            </a:rPr>
            <a:t>Congress has no power to regulate commerce</a:t>
          </a:r>
        </a:p>
        <a:p>
          <a:pPr defTabSz="800100">
            <a:spcBef>
              <a:spcPct val="0"/>
            </a:spcBef>
            <a:spcAft>
              <a:spcPct val="35000"/>
            </a:spcAft>
          </a:pPr>
          <a:endParaRPr lang="en-US" dirty="0"/>
        </a:p>
      </dgm:t>
    </dgm:pt>
    <dgm:pt modelId="{4FBF4D37-02AD-4D0B-9124-CC8F90B30198}" type="parTrans" cxnId="{92A90034-D00E-41BB-8F0C-2B4D5C2D9CE9}">
      <dgm:prSet/>
      <dgm:spPr/>
      <dgm:t>
        <a:bodyPr/>
        <a:lstStyle/>
        <a:p>
          <a:endParaRPr lang="en-US"/>
        </a:p>
      </dgm:t>
    </dgm:pt>
    <dgm:pt modelId="{8A4B474C-BCC7-4B2E-B97E-47D71405D505}" type="sibTrans" cxnId="{92A90034-D00E-41BB-8F0C-2B4D5C2D9CE9}">
      <dgm:prSet/>
      <dgm:spPr/>
      <dgm:t>
        <a:bodyPr/>
        <a:lstStyle/>
        <a:p>
          <a:endParaRPr lang="en-US"/>
        </a:p>
      </dgm:t>
    </dgm:pt>
    <dgm:pt modelId="{4B316EA8-73AF-4599-AA4A-E30A25E47B86}" type="pres">
      <dgm:prSet presAssocID="{8D61D7FD-4630-46F1-9B80-02EDBBF31336}" presName="Name0" presStyleCnt="0">
        <dgm:presLayoutVars>
          <dgm:dir/>
          <dgm:animLvl val="lvl"/>
          <dgm:resizeHandles val="exact"/>
        </dgm:presLayoutVars>
      </dgm:prSet>
      <dgm:spPr/>
    </dgm:pt>
    <dgm:pt modelId="{1ED00B2D-A698-4A3C-8089-4DEF6A8AFF6D}" type="pres">
      <dgm:prSet presAssocID="{0E1E2F92-1EBB-4051-9421-BEAE861A568B}" presName="parTxOnly" presStyleLbl="node1" presStyleIdx="0" presStyleCnt="1">
        <dgm:presLayoutVars>
          <dgm:chMax val="0"/>
          <dgm:chPref val="0"/>
          <dgm:bulletEnabled val="1"/>
        </dgm:presLayoutVars>
      </dgm:prSet>
      <dgm:spPr/>
      <dgm:t>
        <a:bodyPr/>
        <a:lstStyle/>
        <a:p>
          <a:endParaRPr lang="en-US"/>
        </a:p>
      </dgm:t>
    </dgm:pt>
  </dgm:ptLst>
  <dgm:cxnLst>
    <dgm:cxn modelId="{34100D66-9CB7-4BD7-B2BF-DC1757A723FB}" type="presOf" srcId="{0E1E2F92-1EBB-4051-9421-BEAE861A568B}" destId="{1ED00B2D-A698-4A3C-8089-4DEF6A8AFF6D}" srcOrd="0" destOrd="0" presId="urn:microsoft.com/office/officeart/2005/8/layout/chevron1"/>
    <dgm:cxn modelId="{92A90034-D00E-41BB-8F0C-2B4D5C2D9CE9}" srcId="{8D61D7FD-4630-46F1-9B80-02EDBBF31336}" destId="{0E1E2F92-1EBB-4051-9421-BEAE861A568B}" srcOrd="0" destOrd="0" parTransId="{4FBF4D37-02AD-4D0B-9124-CC8F90B30198}" sibTransId="{8A4B474C-BCC7-4B2E-B97E-47D71405D505}"/>
    <dgm:cxn modelId="{F1ED2E8F-6BA1-4C99-91B3-9BA8C02795A9}" type="presOf" srcId="{8D61D7FD-4630-46F1-9B80-02EDBBF31336}" destId="{4B316EA8-73AF-4599-AA4A-E30A25E47B86}" srcOrd="0" destOrd="0" presId="urn:microsoft.com/office/officeart/2005/8/layout/chevron1"/>
    <dgm:cxn modelId="{D033606F-02D0-4BA7-B25C-37474E3E7937}" type="presParOf" srcId="{4B316EA8-73AF-4599-AA4A-E30A25E47B86}" destId="{1ED00B2D-A698-4A3C-8089-4DEF6A8AFF6D}" srcOrd="0" destOrd="0" presId="urn:microsoft.com/office/officeart/2005/8/layout/chevron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D61D7FD-4630-46F1-9B80-02EDBBF31336}" type="doc">
      <dgm:prSet loTypeId="urn:microsoft.com/office/officeart/2005/8/layout/chevron1" loCatId="process" qsTypeId="urn:microsoft.com/office/officeart/2005/8/quickstyle/simple1" qsCatId="simple" csTypeId="urn:microsoft.com/office/officeart/2005/8/colors/colorful5" csCatId="colorful" phldr="1"/>
      <dgm:spPr/>
    </dgm:pt>
    <dgm:pt modelId="{0E1E2F92-1EBB-4051-9421-BEAE861A568B}">
      <dgm:prSet phldrT="[Text]" custT="1"/>
      <dgm:spPr>
        <a:solidFill>
          <a:schemeClr val="accent2">
            <a:lumMod val="60000"/>
            <a:lumOff val="40000"/>
          </a:schemeClr>
        </a:solidFill>
      </dgm:spPr>
      <dgm:t>
        <a:bodyPr/>
        <a:lstStyle/>
        <a:p>
          <a:pPr defTabSz="800100" eaLnBrk="1" hangingPunct="1">
            <a:lnSpc>
              <a:spcPct val="80000"/>
            </a:lnSpc>
            <a:spcBef>
              <a:spcPct val="0"/>
            </a:spcBef>
            <a:spcAft>
              <a:spcPct val="35000"/>
            </a:spcAft>
            <a:buFontTx/>
            <a:buNone/>
          </a:pPr>
          <a:r>
            <a:rPr lang="en-US" altLang="en-US" sz="1800" b="1" dirty="0" smtClean="0"/>
            <a:t>\</a:t>
          </a:r>
        </a:p>
        <a:p>
          <a:pPr marL="0" marR="0" indent="0" defTabSz="800100" eaLnBrk="1" fontAlgn="auto" latinLnBrk="0" hangingPunct="1">
            <a:lnSpc>
              <a:spcPct val="100000"/>
            </a:lnSpc>
            <a:spcBef>
              <a:spcPct val="0"/>
            </a:spcBef>
            <a:spcAft>
              <a:spcPct val="35000"/>
            </a:spcAft>
            <a:buClrTx/>
            <a:buSzTx/>
            <a:buFontTx/>
            <a:buNone/>
            <a:tabLst/>
            <a:defRPr/>
          </a:pPr>
          <a:r>
            <a:rPr lang="en-US" altLang="en-US" b="1" dirty="0" smtClean="0">
              <a:solidFill>
                <a:schemeClr val="tx1"/>
              </a:solidFill>
            </a:rPr>
            <a:t>Amendments requires unanimous vote of states</a:t>
          </a:r>
        </a:p>
        <a:p>
          <a:pPr defTabSz="800100">
            <a:spcBef>
              <a:spcPct val="0"/>
            </a:spcBef>
            <a:spcAft>
              <a:spcPct val="35000"/>
            </a:spcAft>
          </a:pPr>
          <a:endParaRPr lang="en-US" dirty="0"/>
        </a:p>
      </dgm:t>
    </dgm:pt>
    <dgm:pt modelId="{4FBF4D37-02AD-4D0B-9124-CC8F90B30198}" type="parTrans" cxnId="{92A90034-D00E-41BB-8F0C-2B4D5C2D9CE9}">
      <dgm:prSet/>
      <dgm:spPr/>
      <dgm:t>
        <a:bodyPr/>
        <a:lstStyle/>
        <a:p>
          <a:endParaRPr lang="en-US"/>
        </a:p>
      </dgm:t>
    </dgm:pt>
    <dgm:pt modelId="{8A4B474C-BCC7-4B2E-B97E-47D71405D505}" type="sibTrans" cxnId="{92A90034-D00E-41BB-8F0C-2B4D5C2D9CE9}">
      <dgm:prSet/>
      <dgm:spPr/>
      <dgm:t>
        <a:bodyPr/>
        <a:lstStyle/>
        <a:p>
          <a:endParaRPr lang="en-US"/>
        </a:p>
      </dgm:t>
    </dgm:pt>
    <dgm:pt modelId="{4B316EA8-73AF-4599-AA4A-E30A25E47B86}" type="pres">
      <dgm:prSet presAssocID="{8D61D7FD-4630-46F1-9B80-02EDBBF31336}" presName="Name0" presStyleCnt="0">
        <dgm:presLayoutVars>
          <dgm:dir/>
          <dgm:animLvl val="lvl"/>
          <dgm:resizeHandles val="exact"/>
        </dgm:presLayoutVars>
      </dgm:prSet>
      <dgm:spPr/>
    </dgm:pt>
    <dgm:pt modelId="{1ED00B2D-A698-4A3C-8089-4DEF6A8AFF6D}" type="pres">
      <dgm:prSet presAssocID="{0E1E2F92-1EBB-4051-9421-BEAE861A568B}" presName="parTxOnly" presStyleLbl="node1" presStyleIdx="0" presStyleCnt="1">
        <dgm:presLayoutVars>
          <dgm:chMax val="0"/>
          <dgm:chPref val="0"/>
          <dgm:bulletEnabled val="1"/>
        </dgm:presLayoutVars>
      </dgm:prSet>
      <dgm:spPr/>
      <dgm:t>
        <a:bodyPr/>
        <a:lstStyle/>
        <a:p>
          <a:endParaRPr lang="en-US"/>
        </a:p>
      </dgm:t>
    </dgm:pt>
  </dgm:ptLst>
  <dgm:cxnLst>
    <dgm:cxn modelId="{52EA7788-B113-4BFE-A981-B8E7862D5E63}" type="presOf" srcId="{0E1E2F92-1EBB-4051-9421-BEAE861A568B}" destId="{1ED00B2D-A698-4A3C-8089-4DEF6A8AFF6D}" srcOrd="0" destOrd="0" presId="urn:microsoft.com/office/officeart/2005/8/layout/chevron1"/>
    <dgm:cxn modelId="{055EE53F-C51E-4610-9A0E-22D07EAFB970}" type="presOf" srcId="{8D61D7FD-4630-46F1-9B80-02EDBBF31336}" destId="{4B316EA8-73AF-4599-AA4A-E30A25E47B86}" srcOrd="0" destOrd="0" presId="urn:microsoft.com/office/officeart/2005/8/layout/chevron1"/>
    <dgm:cxn modelId="{92A90034-D00E-41BB-8F0C-2B4D5C2D9CE9}" srcId="{8D61D7FD-4630-46F1-9B80-02EDBBF31336}" destId="{0E1E2F92-1EBB-4051-9421-BEAE861A568B}" srcOrd="0" destOrd="0" parTransId="{4FBF4D37-02AD-4D0B-9124-CC8F90B30198}" sibTransId="{8A4B474C-BCC7-4B2E-B97E-47D71405D505}"/>
    <dgm:cxn modelId="{EAE32AE5-5201-4FC0-9CE8-7CE43D76D15F}" type="presParOf" srcId="{4B316EA8-73AF-4599-AA4A-E30A25E47B86}" destId="{1ED00B2D-A698-4A3C-8089-4DEF6A8AFF6D}" srcOrd="0" destOrd="0" presId="urn:microsoft.com/office/officeart/2005/8/layout/chevron1"/>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D61D7FD-4630-46F1-9B80-02EDBBF31336}" type="doc">
      <dgm:prSet loTypeId="urn:microsoft.com/office/officeart/2005/8/layout/chevron1" loCatId="process" qsTypeId="urn:microsoft.com/office/officeart/2005/8/quickstyle/simple1" qsCatId="simple" csTypeId="urn:microsoft.com/office/officeart/2005/8/colors/colorful5" csCatId="colorful" phldr="1"/>
      <dgm:spPr/>
    </dgm:pt>
    <dgm:pt modelId="{0E1E2F92-1EBB-4051-9421-BEAE861A568B}">
      <dgm:prSet phldrT="[Text]" custT="1"/>
      <dgm:spPr>
        <a:solidFill>
          <a:schemeClr val="accent6">
            <a:lumMod val="75000"/>
          </a:schemeClr>
        </a:solidFill>
      </dgm:spPr>
      <dgm:t>
        <a:bodyPr/>
        <a:lstStyle/>
        <a:p>
          <a:pPr defTabSz="800100" eaLnBrk="1" hangingPunct="1">
            <a:lnSpc>
              <a:spcPct val="80000"/>
            </a:lnSpc>
            <a:spcBef>
              <a:spcPct val="0"/>
            </a:spcBef>
            <a:spcAft>
              <a:spcPct val="35000"/>
            </a:spcAft>
            <a:buFontTx/>
            <a:buNone/>
          </a:pPr>
          <a:r>
            <a:rPr lang="en-US" altLang="en-US" sz="1800" b="1" dirty="0" smtClean="0"/>
            <a:t>\</a:t>
          </a:r>
        </a:p>
        <a:p>
          <a:pPr marL="0" marR="0" indent="0" defTabSz="800100" eaLnBrk="1" fontAlgn="auto" latinLnBrk="0" hangingPunct="1">
            <a:lnSpc>
              <a:spcPct val="100000"/>
            </a:lnSpc>
            <a:spcBef>
              <a:spcPct val="0"/>
            </a:spcBef>
            <a:spcAft>
              <a:spcPct val="35000"/>
            </a:spcAft>
            <a:buClrTx/>
            <a:buSzTx/>
            <a:buFontTx/>
            <a:buNone/>
            <a:tabLst/>
            <a:defRPr/>
          </a:pPr>
          <a:r>
            <a:rPr lang="en-US" altLang="en-US" b="1" dirty="0" smtClean="0">
              <a:solidFill>
                <a:schemeClr val="bg1"/>
              </a:solidFill>
            </a:rPr>
            <a:t>Difficult to adapt articles to changing needs</a:t>
          </a:r>
        </a:p>
        <a:p>
          <a:pPr defTabSz="800100">
            <a:spcBef>
              <a:spcPct val="0"/>
            </a:spcBef>
            <a:spcAft>
              <a:spcPct val="35000"/>
            </a:spcAft>
          </a:pPr>
          <a:endParaRPr lang="en-US" dirty="0"/>
        </a:p>
      </dgm:t>
    </dgm:pt>
    <dgm:pt modelId="{4FBF4D37-02AD-4D0B-9124-CC8F90B30198}" type="parTrans" cxnId="{92A90034-D00E-41BB-8F0C-2B4D5C2D9CE9}">
      <dgm:prSet/>
      <dgm:spPr/>
      <dgm:t>
        <a:bodyPr/>
        <a:lstStyle/>
        <a:p>
          <a:endParaRPr lang="en-US"/>
        </a:p>
      </dgm:t>
    </dgm:pt>
    <dgm:pt modelId="{8A4B474C-BCC7-4B2E-B97E-47D71405D505}" type="sibTrans" cxnId="{92A90034-D00E-41BB-8F0C-2B4D5C2D9CE9}">
      <dgm:prSet/>
      <dgm:spPr/>
      <dgm:t>
        <a:bodyPr/>
        <a:lstStyle/>
        <a:p>
          <a:endParaRPr lang="en-US"/>
        </a:p>
      </dgm:t>
    </dgm:pt>
    <dgm:pt modelId="{4B316EA8-73AF-4599-AA4A-E30A25E47B86}" type="pres">
      <dgm:prSet presAssocID="{8D61D7FD-4630-46F1-9B80-02EDBBF31336}" presName="Name0" presStyleCnt="0">
        <dgm:presLayoutVars>
          <dgm:dir/>
          <dgm:animLvl val="lvl"/>
          <dgm:resizeHandles val="exact"/>
        </dgm:presLayoutVars>
      </dgm:prSet>
      <dgm:spPr/>
    </dgm:pt>
    <dgm:pt modelId="{1ED00B2D-A698-4A3C-8089-4DEF6A8AFF6D}" type="pres">
      <dgm:prSet presAssocID="{0E1E2F92-1EBB-4051-9421-BEAE861A568B}" presName="parTxOnly" presStyleLbl="node1" presStyleIdx="0" presStyleCnt="1">
        <dgm:presLayoutVars>
          <dgm:chMax val="0"/>
          <dgm:chPref val="0"/>
          <dgm:bulletEnabled val="1"/>
        </dgm:presLayoutVars>
      </dgm:prSet>
      <dgm:spPr/>
      <dgm:t>
        <a:bodyPr/>
        <a:lstStyle/>
        <a:p>
          <a:endParaRPr lang="en-US"/>
        </a:p>
      </dgm:t>
    </dgm:pt>
  </dgm:ptLst>
  <dgm:cxnLst>
    <dgm:cxn modelId="{BE0F3E55-8F6D-4B50-B11D-DB8EF2BF0E90}" type="presOf" srcId="{8D61D7FD-4630-46F1-9B80-02EDBBF31336}" destId="{4B316EA8-73AF-4599-AA4A-E30A25E47B86}" srcOrd="0" destOrd="0" presId="urn:microsoft.com/office/officeart/2005/8/layout/chevron1"/>
    <dgm:cxn modelId="{92A90034-D00E-41BB-8F0C-2B4D5C2D9CE9}" srcId="{8D61D7FD-4630-46F1-9B80-02EDBBF31336}" destId="{0E1E2F92-1EBB-4051-9421-BEAE861A568B}" srcOrd="0" destOrd="0" parTransId="{4FBF4D37-02AD-4D0B-9124-CC8F90B30198}" sibTransId="{8A4B474C-BCC7-4B2E-B97E-47D71405D505}"/>
    <dgm:cxn modelId="{6A5C2F1F-138D-4C93-9D76-A42E289011BA}" type="presOf" srcId="{0E1E2F92-1EBB-4051-9421-BEAE861A568B}" destId="{1ED00B2D-A698-4A3C-8089-4DEF6A8AFF6D}" srcOrd="0" destOrd="0" presId="urn:microsoft.com/office/officeart/2005/8/layout/chevron1"/>
    <dgm:cxn modelId="{9914050A-FEEA-4197-9080-9122D4597BFC}" type="presParOf" srcId="{4B316EA8-73AF-4599-AA4A-E30A25E47B86}" destId="{1ED00B2D-A698-4A3C-8089-4DEF6A8AFF6D}" srcOrd="0" destOrd="0" presId="urn:microsoft.com/office/officeart/2005/8/layout/chevron1"/>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D00B2D-A698-4A3C-8089-4DEF6A8AFF6D}">
      <dsp:nvSpPr>
        <dsp:cNvPr id="0" name=""/>
        <dsp:cNvSpPr/>
      </dsp:nvSpPr>
      <dsp:spPr>
        <a:xfrm>
          <a:off x="2018" y="0"/>
          <a:ext cx="4129813" cy="772317"/>
        </a:xfrm>
        <a:prstGeom prst="chevron">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eaLnBrk="1" hangingPunct="1">
            <a:lnSpc>
              <a:spcPct val="80000"/>
            </a:lnSpc>
            <a:spcBef>
              <a:spcPct val="0"/>
            </a:spcBef>
            <a:spcAft>
              <a:spcPct val="35000"/>
            </a:spcAft>
            <a:buFontTx/>
            <a:buNone/>
          </a:pPr>
          <a:endParaRPr lang="en-US" altLang="en-US" sz="1800" b="1" u="sng" kern="1200" dirty="0" smtClean="0">
            <a:solidFill>
              <a:schemeClr val="tx1"/>
            </a:solidFill>
          </a:endParaRPr>
        </a:p>
        <a:p>
          <a:pPr lvl="0" algn="ctr" defTabSz="800100" eaLnBrk="1" hangingPunct="1">
            <a:lnSpc>
              <a:spcPct val="80000"/>
            </a:lnSpc>
            <a:spcBef>
              <a:spcPct val="0"/>
            </a:spcBef>
            <a:spcAft>
              <a:spcPct val="35000"/>
            </a:spcAft>
          </a:pPr>
          <a:r>
            <a:rPr lang="en-US" altLang="en-US" sz="1800" b="1" kern="1200" dirty="0" smtClean="0">
              <a:solidFill>
                <a:schemeClr val="tx1"/>
              </a:solidFill>
            </a:rPr>
            <a:t>Congress had no power to tax</a:t>
          </a:r>
        </a:p>
        <a:p>
          <a:pPr lvl="0" algn="ctr" defTabSz="800100">
            <a:spcBef>
              <a:spcPct val="0"/>
            </a:spcBef>
            <a:spcAft>
              <a:spcPct val="35000"/>
            </a:spcAft>
          </a:pPr>
          <a:endParaRPr lang="en-US" kern="1200" dirty="0"/>
        </a:p>
      </dsp:txBody>
      <dsp:txXfrm>
        <a:off x="388177" y="0"/>
        <a:ext cx="3357496" cy="7723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D00B2D-A698-4A3C-8089-4DEF6A8AFF6D}">
      <dsp:nvSpPr>
        <dsp:cNvPr id="0" name=""/>
        <dsp:cNvSpPr/>
      </dsp:nvSpPr>
      <dsp:spPr>
        <a:xfrm>
          <a:off x="2018" y="0"/>
          <a:ext cx="4129813" cy="772317"/>
        </a:xfrm>
        <a:prstGeom prst="chevron">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eaLnBrk="1" hangingPunct="1">
            <a:lnSpc>
              <a:spcPct val="80000"/>
            </a:lnSpc>
            <a:spcBef>
              <a:spcPct val="0"/>
            </a:spcBef>
            <a:spcAft>
              <a:spcPct val="35000"/>
            </a:spcAft>
            <a:buFontTx/>
            <a:buNone/>
          </a:pPr>
          <a:endParaRPr lang="en-US" altLang="en-US" sz="1800" b="1" u="sng" kern="1200" dirty="0" smtClean="0">
            <a:solidFill>
              <a:schemeClr val="tx1"/>
            </a:solidFill>
          </a:endParaRPr>
        </a:p>
        <a:p>
          <a:pPr lvl="0" algn="ctr" defTabSz="800100" eaLnBrk="1" hangingPunct="1">
            <a:lnSpc>
              <a:spcPct val="80000"/>
            </a:lnSpc>
            <a:spcBef>
              <a:spcPct val="0"/>
            </a:spcBef>
            <a:spcAft>
              <a:spcPct val="35000"/>
            </a:spcAft>
          </a:pPr>
          <a:r>
            <a:rPr lang="en-US" altLang="en-US" sz="1800" b="1" kern="1200" dirty="0" smtClean="0">
              <a:solidFill>
                <a:schemeClr val="tx1"/>
              </a:solidFill>
            </a:rPr>
            <a:t>Congress had no power to enforce treaties</a:t>
          </a:r>
        </a:p>
        <a:p>
          <a:pPr lvl="0" algn="ctr" defTabSz="800100">
            <a:spcBef>
              <a:spcPct val="0"/>
            </a:spcBef>
            <a:spcAft>
              <a:spcPct val="35000"/>
            </a:spcAft>
          </a:pPr>
          <a:endParaRPr lang="en-US" kern="1200" dirty="0"/>
        </a:p>
      </dsp:txBody>
      <dsp:txXfrm>
        <a:off x="388177" y="0"/>
        <a:ext cx="3357496" cy="7723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D00B2D-A698-4A3C-8089-4DEF6A8AFF6D}">
      <dsp:nvSpPr>
        <dsp:cNvPr id="0" name=""/>
        <dsp:cNvSpPr/>
      </dsp:nvSpPr>
      <dsp:spPr>
        <a:xfrm>
          <a:off x="2018" y="0"/>
          <a:ext cx="4129813" cy="772317"/>
        </a:xfrm>
        <a:prstGeom prst="chevron">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eaLnBrk="1" hangingPunct="1">
            <a:lnSpc>
              <a:spcPct val="80000"/>
            </a:lnSpc>
            <a:spcBef>
              <a:spcPct val="0"/>
            </a:spcBef>
            <a:spcAft>
              <a:spcPct val="35000"/>
            </a:spcAft>
            <a:buFontTx/>
            <a:buNone/>
          </a:pPr>
          <a:endParaRPr lang="en-US" altLang="en-US" sz="1800" b="1" kern="1200" dirty="0" smtClean="0">
            <a:solidFill>
              <a:schemeClr val="tx1"/>
            </a:solidFill>
          </a:endParaRPr>
        </a:p>
        <a:p>
          <a:pPr marL="0" marR="0" lvl="0" indent="0" algn="ctr" defTabSz="914400" eaLnBrk="1" fontAlgn="auto" latinLnBrk="0" hangingPunct="1">
            <a:lnSpc>
              <a:spcPct val="100000"/>
            </a:lnSpc>
            <a:spcBef>
              <a:spcPct val="0"/>
            </a:spcBef>
            <a:spcAft>
              <a:spcPts val="0"/>
            </a:spcAft>
            <a:buClrTx/>
            <a:buSzTx/>
            <a:buFontTx/>
            <a:buNone/>
            <a:tabLst/>
            <a:defRPr/>
          </a:pPr>
          <a:r>
            <a:rPr lang="en-US" altLang="en-US" sz="1800" b="1" kern="1200" dirty="0" smtClean="0">
              <a:solidFill>
                <a:schemeClr val="tx1"/>
              </a:solidFill>
            </a:rPr>
            <a:t>Every state, despite size has one vote</a:t>
          </a:r>
        </a:p>
        <a:p>
          <a:pPr lvl="0" algn="ctr" defTabSz="800100">
            <a:spcBef>
              <a:spcPct val="0"/>
            </a:spcBef>
            <a:spcAft>
              <a:spcPct val="35000"/>
            </a:spcAft>
          </a:pPr>
          <a:endParaRPr lang="en-US" kern="1200" dirty="0"/>
        </a:p>
      </dsp:txBody>
      <dsp:txXfrm>
        <a:off x="388177" y="0"/>
        <a:ext cx="3357496" cy="7723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D00B2D-A698-4A3C-8089-4DEF6A8AFF6D}">
      <dsp:nvSpPr>
        <dsp:cNvPr id="0" name=""/>
        <dsp:cNvSpPr/>
      </dsp:nvSpPr>
      <dsp:spPr>
        <a:xfrm>
          <a:off x="2018" y="0"/>
          <a:ext cx="4129813" cy="772317"/>
        </a:xfrm>
        <a:prstGeom prst="chevron">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eaLnBrk="1" hangingPunct="1">
            <a:lnSpc>
              <a:spcPct val="80000"/>
            </a:lnSpc>
            <a:spcBef>
              <a:spcPct val="0"/>
            </a:spcBef>
            <a:spcAft>
              <a:spcPct val="35000"/>
            </a:spcAft>
            <a:buFontTx/>
            <a:buNone/>
          </a:pPr>
          <a:endParaRPr lang="en-US" altLang="en-US" sz="1800" b="1" kern="1200" dirty="0" smtClean="0"/>
        </a:p>
        <a:p>
          <a:pPr marL="0" marR="0" lvl="0" indent="0" algn="ctr" defTabSz="800100" eaLnBrk="1" fontAlgn="auto" latinLnBrk="0" hangingPunct="1">
            <a:lnSpc>
              <a:spcPct val="100000"/>
            </a:lnSpc>
            <a:spcBef>
              <a:spcPct val="0"/>
            </a:spcBef>
            <a:spcAft>
              <a:spcPct val="35000"/>
            </a:spcAft>
            <a:buClrTx/>
            <a:buSzTx/>
            <a:buFontTx/>
            <a:buNone/>
            <a:tabLst/>
            <a:defRPr/>
          </a:pPr>
          <a:r>
            <a:rPr lang="en-US" altLang="en-US" sz="1800" b="1" kern="1200" dirty="0" smtClean="0">
              <a:solidFill>
                <a:schemeClr val="tx1"/>
              </a:solidFill>
            </a:rPr>
            <a:t>Congress has no power to regulate commerce</a:t>
          </a:r>
        </a:p>
        <a:p>
          <a:pPr lvl="0" algn="ctr" defTabSz="800100">
            <a:spcBef>
              <a:spcPct val="0"/>
            </a:spcBef>
            <a:spcAft>
              <a:spcPct val="35000"/>
            </a:spcAft>
          </a:pPr>
          <a:endParaRPr lang="en-US" kern="1200" dirty="0"/>
        </a:p>
      </dsp:txBody>
      <dsp:txXfrm>
        <a:off x="388177" y="0"/>
        <a:ext cx="3357496" cy="7723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D00B2D-A698-4A3C-8089-4DEF6A8AFF6D}">
      <dsp:nvSpPr>
        <dsp:cNvPr id="0" name=""/>
        <dsp:cNvSpPr/>
      </dsp:nvSpPr>
      <dsp:spPr>
        <a:xfrm>
          <a:off x="2018" y="0"/>
          <a:ext cx="4129813" cy="772317"/>
        </a:xfrm>
        <a:prstGeom prst="chevron">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eaLnBrk="1" hangingPunct="1">
            <a:lnSpc>
              <a:spcPct val="80000"/>
            </a:lnSpc>
            <a:spcBef>
              <a:spcPct val="0"/>
            </a:spcBef>
            <a:spcAft>
              <a:spcPct val="35000"/>
            </a:spcAft>
            <a:buFontTx/>
            <a:buNone/>
          </a:pPr>
          <a:r>
            <a:rPr lang="en-US" altLang="en-US" sz="1800" b="1" kern="1200" dirty="0" smtClean="0"/>
            <a:t>\</a:t>
          </a:r>
        </a:p>
        <a:p>
          <a:pPr marL="0" marR="0" lvl="0" indent="0" algn="ctr" defTabSz="800100" eaLnBrk="1" fontAlgn="auto" latinLnBrk="0" hangingPunct="1">
            <a:lnSpc>
              <a:spcPct val="100000"/>
            </a:lnSpc>
            <a:spcBef>
              <a:spcPct val="0"/>
            </a:spcBef>
            <a:spcAft>
              <a:spcPct val="35000"/>
            </a:spcAft>
            <a:buClrTx/>
            <a:buSzTx/>
            <a:buFontTx/>
            <a:buNone/>
            <a:tabLst/>
            <a:defRPr/>
          </a:pPr>
          <a:r>
            <a:rPr lang="en-US" altLang="en-US" b="1" kern="1200" dirty="0" smtClean="0">
              <a:solidFill>
                <a:schemeClr val="tx1"/>
              </a:solidFill>
            </a:rPr>
            <a:t>Amendments requires unanimous vote of states</a:t>
          </a:r>
        </a:p>
        <a:p>
          <a:pPr lvl="0" algn="ctr" defTabSz="800100">
            <a:spcBef>
              <a:spcPct val="0"/>
            </a:spcBef>
            <a:spcAft>
              <a:spcPct val="35000"/>
            </a:spcAft>
          </a:pPr>
          <a:endParaRPr lang="en-US" kern="1200" dirty="0"/>
        </a:p>
      </dsp:txBody>
      <dsp:txXfrm>
        <a:off x="388177" y="0"/>
        <a:ext cx="3357496" cy="7723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D00B2D-A698-4A3C-8089-4DEF6A8AFF6D}">
      <dsp:nvSpPr>
        <dsp:cNvPr id="0" name=""/>
        <dsp:cNvSpPr/>
      </dsp:nvSpPr>
      <dsp:spPr>
        <a:xfrm>
          <a:off x="2018" y="0"/>
          <a:ext cx="4129813" cy="772317"/>
        </a:xfrm>
        <a:prstGeom prst="chevron">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eaLnBrk="1" hangingPunct="1">
            <a:lnSpc>
              <a:spcPct val="80000"/>
            </a:lnSpc>
            <a:spcBef>
              <a:spcPct val="0"/>
            </a:spcBef>
            <a:spcAft>
              <a:spcPct val="35000"/>
            </a:spcAft>
            <a:buFontTx/>
            <a:buNone/>
          </a:pPr>
          <a:r>
            <a:rPr lang="en-US" altLang="en-US" sz="1800" b="1" kern="1200" dirty="0" smtClean="0"/>
            <a:t>\</a:t>
          </a:r>
        </a:p>
        <a:p>
          <a:pPr marL="0" marR="0" lvl="0" indent="0" algn="ctr" defTabSz="800100" eaLnBrk="1" fontAlgn="auto" latinLnBrk="0" hangingPunct="1">
            <a:lnSpc>
              <a:spcPct val="100000"/>
            </a:lnSpc>
            <a:spcBef>
              <a:spcPct val="0"/>
            </a:spcBef>
            <a:spcAft>
              <a:spcPct val="35000"/>
            </a:spcAft>
            <a:buClrTx/>
            <a:buSzTx/>
            <a:buFontTx/>
            <a:buNone/>
            <a:tabLst/>
            <a:defRPr/>
          </a:pPr>
          <a:r>
            <a:rPr lang="en-US" altLang="en-US" b="1" kern="1200" dirty="0" smtClean="0">
              <a:solidFill>
                <a:schemeClr val="bg1"/>
              </a:solidFill>
            </a:rPr>
            <a:t>Difficult to adapt articles to changing needs</a:t>
          </a:r>
        </a:p>
        <a:p>
          <a:pPr lvl="0" algn="ctr" defTabSz="800100">
            <a:spcBef>
              <a:spcPct val="0"/>
            </a:spcBef>
            <a:spcAft>
              <a:spcPct val="35000"/>
            </a:spcAft>
          </a:pPr>
          <a:endParaRPr lang="en-US" kern="1200" dirty="0"/>
        </a:p>
      </dsp:txBody>
      <dsp:txXfrm>
        <a:off x="388177" y="0"/>
        <a:ext cx="3357496" cy="77231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0322" name="Rectangle 2"/>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defTabSz="966788">
              <a:defRPr sz="1300">
                <a:latin typeface="Verdana" pitchFamily="34" charset="0"/>
              </a:defRPr>
            </a:lvl1pPr>
          </a:lstStyle>
          <a:p>
            <a:pPr>
              <a:defRPr/>
            </a:pPr>
            <a:endParaRPr lang="en-US"/>
          </a:p>
        </p:txBody>
      </p:sp>
      <p:sp>
        <p:nvSpPr>
          <p:cNvPr id="1080323"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r" defTabSz="966788">
              <a:defRPr sz="1300">
                <a:latin typeface="Verdana" pitchFamily="34" charset="0"/>
              </a:defRPr>
            </a:lvl1pPr>
          </a:lstStyle>
          <a:p>
            <a:pPr>
              <a:defRPr/>
            </a:pPr>
            <a:endParaRPr lang="en-US"/>
          </a:p>
        </p:txBody>
      </p:sp>
      <p:sp>
        <p:nvSpPr>
          <p:cNvPr id="1080324"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defTabSz="966788">
              <a:defRPr sz="1300">
                <a:latin typeface="Verdana" pitchFamily="34" charset="0"/>
              </a:defRPr>
            </a:lvl1pPr>
          </a:lstStyle>
          <a:p>
            <a:pPr>
              <a:defRPr/>
            </a:pPr>
            <a:endParaRPr lang="en-US"/>
          </a:p>
        </p:txBody>
      </p:sp>
      <p:sp>
        <p:nvSpPr>
          <p:cNvPr id="1080325"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r" defTabSz="966788">
              <a:defRPr sz="1300">
                <a:latin typeface="Verdana" pitchFamily="34" charset="0"/>
              </a:defRPr>
            </a:lvl1pPr>
          </a:lstStyle>
          <a:p>
            <a:pPr>
              <a:defRPr/>
            </a:pPr>
            <a:fld id="{0A47218B-C758-40A6-A84C-DBC40D4D6B7C}" type="slidenum">
              <a:rPr lang="en-US"/>
              <a:pPr>
                <a:defRPr/>
              </a:pPr>
              <a:t>‹#›</a:t>
            </a:fld>
            <a:endParaRPr lang="en-US"/>
          </a:p>
        </p:txBody>
      </p:sp>
    </p:spTree>
    <p:extLst>
      <p:ext uri="{BB962C8B-B14F-4D97-AF65-F5344CB8AC3E}">
        <p14:creationId xmlns:p14="http://schemas.microsoft.com/office/powerpoint/2010/main" val="30061564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defTabSz="966788">
              <a:defRPr sz="1300">
                <a:latin typeface="Verdana" pitchFamily="34" charset="0"/>
              </a:defRPr>
            </a:lvl1pPr>
          </a:lstStyle>
          <a:p>
            <a:pPr>
              <a:defRPr/>
            </a:pPr>
            <a:endParaRPr lang="en-US"/>
          </a:p>
        </p:txBody>
      </p:sp>
      <p:sp>
        <p:nvSpPr>
          <p:cNvPr id="16387" name="Rectangle 3"/>
          <p:cNvSpPr>
            <a:spLocks noGrp="1" noChangeArrowheads="1"/>
          </p:cNvSpPr>
          <p:nvPr>
            <p:ph type="dt" idx="1"/>
          </p:nvPr>
        </p:nvSpPr>
        <p:spPr bwMode="auto">
          <a:xfrm>
            <a:off x="4143375"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r" defTabSz="966788">
              <a:defRPr sz="1300">
                <a:latin typeface="Verdana" pitchFamily="34" charset="0"/>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9"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6390"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defTabSz="966788">
              <a:defRPr sz="1300">
                <a:latin typeface="Verdana" pitchFamily="34" charset="0"/>
              </a:defRPr>
            </a:lvl1pPr>
          </a:lstStyle>
          <a:p>
            <a:pPr>
              <a:defRPr/>
            </a:pPr>
            <a:endParaRPr lang="en-US"/>
          </a:p>
        </p:txBody>
      </p:sp>
      <p:sp>
        <p:nvSpPr>
          <p:cNvPr id="16391"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r" defTabSz="966788">
              <a:defRPr sz="1300">
                <a:latin typeface="Verdana" pitchFamily="34" charset="0"/>
              </a:defRPr>
            </a:lvl1pPr>
          </a:lstStyle>
          <a:p>
            <a:pPr>
              <a:defRPr/>
            </a:pPr>
            <a:fld id="{4FFCAFBE-8839-4B73-894F-9EC55A1D6438}" type="slidenum">
              <a:rPr lang="en-US"/>
              <a:pPr>
                <a:defRPr/>
              </a:pPr>
              <a:t>‹#›</a:t>
            </a:fld>
            <a:endParaRPr lang="en-US"/>
          </a:p>
        </p:txBody>
      </p:sp>
    </p:spTree>
    <p:extLst>
      <p:ext uri="{BB962C8B-B14F-4D97-AF65-F5344CB8AC3E}">
        <p14:creationId xmlns:p14="http://schemas.microsoft.com/office/powerpoint/2010/main" val="27972081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pitchFamily="34" charset="0"/>
        <a:ea typeface="+mn-ea"/>
        <a:cs typeface="+mn-cs"/>
      </a:defRPr>
    </a:lvl1pPr>
    <a:lvl2pPr marL="456135" algn="l" rtl="0" eaLnBrk="0" fontAlgn="base" hangingPunct="0">
      <a:spcBef>
        <a:spcPct val="30000"/>
      </a:spcBef>
      <a:spcAft>
        <a:spcPct val="0"/>
      </a:spcAft>
      <a:defRPr sz="1200" kern="1200">
        <a:solidFill>
          <a:schemeClr val="tx1"/>
        </a:solidFill>
        <a:latin typeface="Verdana" pitchFamily="34" charset="0"/>
        <a:ea typeface="+mn-ea"/>
        <a:cs typeface="+mn-cs"/>
      </a:defRPr>
    </a:lvl2pPr>
    <a:lvl3pPr marL="912293" algn="l" rtl="0" eaLnBrk="0" fontAlgn="base" hangingPunct="0">
      <a:spcBef>
        <a:spcPct val="30000"/>
      </a:spcBef>
      <a:spcAft>
        <a:spcPct val="0"/>
      </a:spcAft>
      <a:defRPr sz="1200" kern="1200">
        <a:solidFill>
          <a:schemeClr val="tx1"/>
        </a:solidFill>
        <a:latin typeface="Verdana" pitchFamily="34" charset="0"/>
        <a:ea typeface="+mn-ea"/>
        <a:cs typeface="+mn-cs"/>
      </a:defRPr>
    </a:lvl3pPr>
    <a:lvl4pPr marL="1368450" algn="l" rtl="0" eaLnBrk="0" fontAlgn="base" hangingPunct="0">
      <a:spcBef>
        <a:spcPct val="30000"/>
      </a:spcBef>
      <a:spcAft>
        <a:spcPct val="0"/>
      </a:spcAft>
      <a:defRPr sz="1200" kern="1200">
        <a:solidFill>
          <a:schemeClr val="tx1"/>
        </a:solidFill>
        <a:latin typeface="Verdana" pitchFamily="34" charset="0"/>
        <a:ea typeface="+mn-ea"/>
        <a:cs typeface="+mn-cs"/>
      </a:defRPr>
    </a:lvl4pPr>
    <a:lvl5pPr marL="1824594" algn="l" rtl="0" eaLnBrk="0" fontAlgn="base" hangingPunct="0">
      <a:spcBef>
        <a:spcPct val="30000"/>
      </a:spcBef>
      <a:spcAft>
        <a:spcPct val="0"/>
      </a:spcAft>
      <a:defRPr sz="1200" kern="1200">
        <a:solidFill>
          <a:schemeClr val="tx1"/>
        </a:solidFill>
        <a:latin typeface="Verdana" pitchFamily="34" charset="0"/>
        <a:ea typeface="+mn-ea"/>
        <a:cs typeface="+mn-cs"/>
      </a:defRPr>
    </a:lvl5pPr>
    <a:lvl6pPr marL="2280738" algn="l" defTabSz="912293" rtl="0" eaLnBrk="1" latinLnBrk="0" hangingPunct="1">
      <a:defRPr sz="1200" kern="1200">
        <a:solidFill>
          <a:schemeClr val="tx1"/>
        </a:solidFill>
        <a:latin typeface="+mn-lt"/>
        <a:ea typeface="+mn-ea"/>
        <a:cs typeface="+mn-cs"/>
      </a:defRPr>
    </a:lvl6pPr>
    <a:lvl7pPr marL="2736895" algn="l" defTabSz="912293" rtl="0" eaLnBrk="1" latinLnBrk="0" hangingPunct="1">
      <a:defRPr sz="1200" kern="1200">
        <a:solidFill>
          <a:schemeClr val="tx1"/>
        </a:solidFill>
        <a:latin typeface="+mn-lt"/>
        <a:ea typeface="+mn-ea"/>
        <a:cs typeface="+mn-cs"/>
      </a:defRPr>
    </a:lvl7pPr>
    <a:lvl8pPr marL="3193039" algn="l" defTabSz="912293" rtl="0" eaLnBrk="1" latinLnBrk="0" hangingPunct="1">
      <a:defRPr sz="1200" kern="1200">
        <a:solidFill>
          <a:schemeClr val="tx1"/>
        </a:solidFill>
        <a:latin typeface="+mn-lt"/>
        <a:ea typeface="+mn-ea"/>
        <a:cs typeface="+mn-cs"/>
      </a:defRPr>
    </a:lvl8pPr>
    <a:lvl9pPr marL="3649185" algn="l" defTabSz="9122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200">
                <a:solidFill>
                  <a:schemeClr val="tx1"/>
                </a:solidFill>
                <a:latin typeface="Verdana" pitchFamily="1" charset="0"/>
              </a:defRPr>
            </a:lvl1pPr>
            <a:lvl2pPr marL="742950" indent="-285750" defTabSz="966788" eaLnBrk="0" hangingPunct="0">
              <a:defRPr sz="2200">
                <a:solidFill>
                  <a:schemeClr val="tx1"/>
                </a:solidFill>
                <a:latin typeface="Verdana" pitchFamily="1" charset="0"/>
              </a:defRPr>
            </a:lvl2pPr>
            <a:lvl3pPr marL="1143000" indent="-228600" defTabSz="966788" eaLnBrk="0" hangingPunct="0">
              <a:defRPr sz="2200">
                <a:solidFill>
                  <a:schemeClr val="tx1"/>
                </a:solidFill>
                <a:latin typeface="Verdana" pitchFamily="1" charset="0"/>
              </a:defRPr>
            </a:lvl3pPr>
            <a:lvl4pPr marL="1600200" indent="-228600" defTabSz="966788" eaLnBrk="0" hangingPunct="0">
              <a:defRPr sz="2200">
                <a:solidFill>
                  <a:schemeClr val="tx1"/>
                </a:solidFill>
                <a:latin typeface="Verdana" pitchFamily="1" charset="0"/>
              </a:defRPr>
            </a:lvl4pPr>
            <a:lvl5pPr marL="2057400" indent="-228600" defTabSz="966788" eaLnBrk="0" hangingPunct="0">
              <a:defRPr sz="2200">
                <a:solidFill>
                  <a:schemeClr val="tx1"/>
                </a:solidFill>
                <a:latin typeface="Verdana" pitchFamily="1" charset="0"/>
              </a:defRPr>
            </a:lvl5pPr>
            <a:lvl6pPr marL="2514600" indent="-228600" defTabSz="966788" eaLnBrk="0" fontAlgn="base" hangingPunct="0">
              <a:spcBef>
                <a:spcPct val="0"/>
              </a:spcBef>
              <a:spcAft>
                <a:spcPct val="0"/>
              </a:spcAft>
              <a:defRPr sz="2200">
                <a:solidFill>
                  <a:schemeClr val="tx1"/>
                </a:solidFill>
                <a:latin typeface="Verdana" pitchFamily="1" charset="0"/>
              </a:defRPr>
            </a:lvl6pPr>
            <a:lvl7pPr marL="2971800" indent="-228600" defTabSz="966788" eaLnBrk="0" fontAlgn="base" hangingPunct="0">
              <a:spcBef>
                <a:spcPct val="0"/>
              </a:spcBef>
              <a:spcAft>
                <a:spcPct val="0"/>
              </a:spcAft>
              <a:defRPr sz="2200">
                <a:solidFill>
                  <a:schemeClr val="tx1"/>
                </a:solidFill>
                <a:latin typeface="Verdana" pitchFamily="1" charset="0"/>
              </a:defRPr>
            </a:lvl7pPr>
            <a:lvl8pPr marL="3429000" indent="-228600" defTabSz="966788" eaLnBrk="0" fontAlgn="base" hangingPunct="0">
              <a:spcBef>
                <a:spcPct val="0"/>
              </a:spcBef>
              <a:spcAft>
                <a:spcPct val="0"/>
              </a:spcAft>
              <a:defRPr sz="2200">
                <a:solidFill>
                  <a:schemeClr val="tx1"/>
                </a:solidFill>
                <a:latin typeface="Verdana" pitchFamily="1" charset="0"/>
              </a:defRPr>
            </a:lvl8pPr>
            <a:lvl9pPr marL="3886200" indent="-228600" defTabSz="966788" eaLnBrk="0" fontAlgn="base" hangingPunct="0">
              <a:spcBef>
                <a:spcPct val="0"/>
              </a:spcBef>
              <a:spcAft>
                <a:spcPct val="0"/>
              </a:spcAft>
              <a:defRPr sz="2200">
                <a:solidFill>
                  <a:schemeClr val="tx1"/>
                </a:solidFill>
                <a:latin typeface="Verdana" pitchFamily="1" charset="0"/>
              </a:defRPr>
            </a:lvl9pPr>
          </a:lstStyle>
          <a:p>
            <a:pPr eaLnBrk="1" hangingPunct="1"/>
            <a:fld id="{D017E0F4-0CD8-4DBB-B3AE-8C12270A9652}" type="slidenum">
              <a:rPr lang="en-US" altLang="en-US" sz="1300" smtClean="0"/>
              <a:pPr eaLnBrk="1" hangingPunct="1"/>
              <a:t>1</a:t>
            </a:fld>
            <a:endParaRPr lang="en-US" altLang="en-US" sz="1300" smtClean="0"/>
          </a:p>
        </p:txBody>
      </p:sp>
      <p:sp>
        <p:nvSpPr>
          <p:cNvPr id="20483" name="Rectangle 2"/>
          <p:cNvSpPr>
            <a:spLocks noGrp="1" noRot="1" noChangeAspect="1" noChangeArrowheads="1" noTextEdit="1"/>
          </p:cNvSpPr>
          <p:nvPr>
            <p:ph type="sldImg"/>
          </p:nvPr>
        </p:nvSpPr>
        <p:spPr>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200">
                <a:solidFill>
                  <a:schemeClr val="tx1"/>
                </a:solidFill>
                <a:latin typeface="Verdana" pitchFamily="1" charset="0"/>
              </a:defRPr>
            </a:lvl1pPr>
            <a:lvl2pPr marL="742950" indent="-285750" defTabSz="966788" eaLnBrk="0" hangingPunct="0">
              <a:defRPr sz="2200">
                <a:solidFill>
                  <a:schemeClr val="tx1"/>
                </a:solidFill>
                <a:latin typeface="Verdana" pitchFamily="1" charset="0"/>
              </a:defRPr>
            </a:lvl2pPr>
            <a:lvl3pPr marL="1143000" indent="-228600" defTabSz="966788" eaLnBrk="0" hangingPunct="0">
              <a:defRPr sz="2200">
                <a:solidFill>
                  <a:schemeClr val="tx1"/>
                </a:solidFill>
                <a:latin typeface="Verdana" pitchFamily="1" charset="0"/>
              </a:defRPr>
            </a:lvl3pPr>
            <a:lvl4pPr marL="1600200" indent="-228600" defTabSz="966788" eaLnBrk="0" hangingPunct="0">
              <a:defRPr sz="2200">
                <a:solidFill>
                  <a:schemeClr val="tx1"/>
                </a:solidFill>
                <a:latin typeface="Verdana" pitchFamily="1" charset="0"/>
              </a:defRPr>
            </a:lvl4pPr>
            <a:lvl5pPr marL="2057400" indent="-228600" defTabSz="966788" eaLnBrk="0" hangingPunct="0">
              <a:defRPr sz="2200">
                <a:solidFill>
                  <a:schemeClr val="tx1"/>
                </a:solidFill>
                <a:latin typeface="Verdana" pitchFamily="1" charset="0"/>
              </a:defRPr>
            </a:lvl5pPr>
            <a:lvl6pPr marL="2514600" indent="-228600" defTabSz="966788" eaLnBrk="0" fontAlgn="base" hangingPunct="0">
              <a:spcBef>
                <a:spcPct val="0"/>
              </a:spcBef>
              <a:spcAft>
                <a:spcPct val="0"/>
              </a:spcAft>
              <a:defRPr sz="2200">
                <a:solidFill>
                  <a:schemeClr val="tx1"/>
                </a:solidFill>
                <a:latin typeface="Verdana" pitchFamily="1" charset="0"/>
              </a:defRPr>
            </a:lvl6pPr>
            <a:lvl7pPr marL="2971800" indent="-228600" defTabSz="966788" eaLnBrk="0" fontAlgn="base" hangingPunct="0">
              <a:spcBef>
                <a:spcPct val="0"/>
              </a:spcBef>
              <a:spcAft>
                <a:spcPct val="0"/>
              </a:spcAft>
              <a:defRPr sz="2200">
                <a:solidFill>
                  <a:schemeClr val="tx1"/>
                </a:solidFill>
                <a:latin typeface="Verdana" pitchFamily="1" charset="0"/>
              </a:defRPr>
            </a:lvl7pPr>
            <a:lvl8pPr marL="3429000" indent="-228600" defTabSz="966788" eaLnBrk="0" fontAlgn="base" hangingPunct="0">
              <a:spcBef>
                <a:spcPct val="0"/>
              </a:spcBef>
              <a:spcAft>
                <a:spcPct val="0"/>
              </a:spcAft>
              <a:defRPr sz="2200">
                <a:solidFill>
                  <a:schemeClr val="tx1"/>
                </a:solidFill>
                <a:latin typeface="Verdana" pitchFamily="1" charset="0"/>
              </a:defRPr>
            </a:lvl8pPr>
            <a:lvl9pPr marL="3886200" indent="-228600" defTabSz="966788" eaLnBrk="0" fontAlgn="base" hangingPunct="0">
              <a:spcBef>
                <a:spcPct val="0"/>
              </a:spcBef>
              <a:spcAft>
                <a:spcPct val="0"/>
              </a:spcAft>
              <a:defRPr sz="2200">
                <a:solidFill>
                  <a:schemeClr val="tx1"/>
                </a:solidFill>
                <a:latin typeface="Verdana" pitchFamily="1" charset="0"/>
              </a:defRPr>
            </a:lvl9pPr>
          </a:lstStyle>
          <a:p>
            <a:pPr algn="r" eaLnBrk="1" hangingPunct="1"/>
            <a:fld id="{2ECA1E82-0B08-4D6F-B383-BC5FA995CD2C}" type="slidenum">
              <a:rPr lang="en-US" altLang="en-US" sz="1300"/>
              <a:pPr algn="r" eaLnBrk="1" hangingPunct="1"/>
              <a:t>14</a:t>
            </a:fld>
            <a:endParaRPr lang="en-US" altLang="en-US" sz="1300"/>
          </a:p>
        </p:txBody>
      </p:sp>
      <p:sp>
        <p:nvSpPr>
          <p:cNvPr id="28675" name="Rectangle 2"/>
          <p:cNvSpPr>
            <a:spLocks noGrp="1" noRot="1" noChangeAspect="1" noChangeArrowheads="1" noTextEdit="1"/>
          </p:cNvSpPr>
          <p:nvPr>
            <p:ph type="sldImg"/>
          </p:nvPr>
        </p:nvSpPr>
        <p:spPr>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FCAFBE-8839-4B73-894F-9EC55A1D6438}" type="slidenum">
              <a:rPr lang="en-US" smtClean="0"/>
              <a:pPr>
                <a:defRPr/>
              </a:pPr>
              <a:t>15</a:t>
            </a:fld>
            <a:endParaRPr lang="en-US"/>
          </a:p>
        </p:txBody>
      </p:sp>
    </p:spTree>
    <p:extLst>
      <p:ext uri="{BB962C8B-B14F-4D97-AF65-F5344CB8AC3E}">
        <p14:creationId xmlns:p14="http://schemas.microsoft.com/office/powerpoint/2010/main" val="889387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200">
                <a:solidFill>
                  <a:schemeClr val="tx1"/>
                </a:solidFill>
                <a:latin typeface="Verdana" pitchFamily="1" charset="0"/>
              </a:defRPr>
            </a:lvl1pPr>
            <a:lvl2pPr marL="742950" indent="-285750" defTabSz="966788" eaLnBrk="0" hangingPunct="0">
              <a:defRPr sz="2200">
                <a:solidFill>
                  <a:schemeClr val="tx1"/>
                </a:solidFill>
                <a:latin typeface="Verdana" pitchFamily="1" charset="0"/>
              </a:defRPr>
            </a:lvl2pPr>
            <a:lvl3pPr marL="1143000" indent="-228600" defTabSz="966788" eaLnBrk="0" hangingPunct="0">
              <a:defRPr sz="2200">
                <a:solidFill>
                  <a:schemeClr val="tx1"/>
                </a:solidFill>
                <a:latin typeface="Verdana" pitchFamily="1" charset="0"/>
              </a:defRPr>
            </a:lvl3pPr>
            <a:lvl4pPr marL="1600200" indent="-228600" defTabSz="966788" eaLnBrk="0" hangingPunct="0">
              <a:defRPr sz="2200">
                <a:solidFill>
                  <a:schemeClr val="tx1"/>
                </a:solidFill>
                <a:latin typeface="Verdana" pitchFamily="1" charset="0"/>
              </a:defRPr>
            </a:lvl4pPr>
            <a:lvl5pPr marL="2057400" indent="-228600" defTabSz="966788" eaLnBrk="0" hangingPunct="0">
              <a:defRPr sz="2200">
                <a:solidFill>
                  <a:schemeClr val="tx1"/>
                </a:solidFill>
                <a:latin typeface="Verdana" pitchFamily="1" charset="0"/>
              </a:defRPr>
            </a:lvl5pPr>
            <a:lvl6pPr marL="2514600" indent="-228600" defTabSz="966788" eaLnBrk="0" fontAlgn="base" hangingPunct="0">
              <a:spcBef>
                <a:spcPct val="0"/>
              </a:spcBef>
              <a:spcAft>
                <a:spcPct val="0"/>
              </a:spcAft>
              <a:defRPr sz="2200">
                <a:solidFill>
                  <a:schemeClr val="tx1"/>
                </a:solidFill>
                <a:latin typeface="Verdana" pitchFamily="1" charset="0"/>
              </a:defRPr>
            </a:lvl6pPr>
            <a:lvl7pPr marL="2971800" indent="-228600" defTabSz="966788" eaLnBrk="0" fontAlgn="base" hangingPunct="0">
              <a:spcBef>
                <a:spcPct val="0"/>
              </a:spcBef>
              <a:spcAft>
                <a:spcPct val="0"/>
              </a:spcAft>
              <a:defRPr sz="2200">
                <a:solidFill>
                  <a:schemeClr val="tx1"/>
                </a:solidFill>
                <a:latin typeface="Verdana" pitchFamily="1" charset="0"/>
              </a:defRPr>
            </a:lvl7pPr>
            <a:lvl8pPr marL="3429000" indent="-228600" defTabSz="966788" eaLnBrk="0" fontAlgn="base" hangingPunct="0">
              <a:spcBef>
                <a:spcPct val="0"/>
              </a:spcBef>
              <a:spcAft>
                <a:spcPct val="0"/>
              </a:spcAft>
              <a:defRPr sz="2200">
                <a:solidFill>
                  <a:schemeClr val="tx1"/>
                </a:solidFill>
                <a:latin typeface="Verdana" pitchFamily="1" charset="0"/>
              </a:defRPr>
            </a:lvl8pPr>
            <a:lvl9pPr marL="3886200" indent="-228600" defTabSz="966788" eaLnBrk="0" fontAlgn="base" hangingPunct="0">
              <a:spcBef>
                <a:spcPct val="0"/>
              </a:spcBef>
              <a:spcAft>
                <a:spcPct val="0"/>
              </a:spcAft>
              <a:defRPr sz="2200">
                <a:solidFill>
                  <a:schemeClr val="tx1"/>
                </a:solidFill>
                <a:latin typeface="Verdana" pitchFamily="1" charset="0"/>
              </a:defRPr>
            </a:lvl9pPr>
          </a:lstStyle>
          <a:p>
            <a:pPr algn="r" eaLnBrk="1" hangingPunct="1"/>
            <a:fld id="{69E6D87D-1D04-4419-8CC6-646B69E10892}" type="slidenum">
              <a:rPr lang="en-US" altLang="en-US" sz="1300"/>
              <a:pPr algn="r" eaLnBrk="1" hangingPunct="1"/>
              <a:t>16</a:t>
            </a:fld>
            <a:endParaRPr lang="en-US" altLang="en-US" sz="1300"/>
          </a:p>
        </p:txBody>
      </p:sp>
      <p:sp>
        <p:nvSpPr>
          <p:cNvPr id="29699" name="Rectangle 2"/>
          <p:cNvSpPr>
            <a:spLocks noGrp="1" noRot="1" noChangeAspect="1" noChangeArrowheads="1" noTextEdit="1"/>
          </p:cNvSpPr>
          <p:nvPr>
            <p:ph type="sldImg"/>
          </p:nvPr>
        </p:nvSpPr>
        <p:spPr>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prstGeom prst="rect">
            <a:avLst/>
          </a:prstGeom>
        </p:spPr>
        <p:txBody>
          <a:bodyPr lIns="96661" tIns="48331" rIns="96661" bIns="48331"/>
          <a:lstStyle/>
          <a:p>
            <a:endParaRPr/>
          </a:p>
        </p:txBody>
      </p:sp>
      <p:sp>
        <p:nvSpPr>
          <p:cNvPr id="142" name="Shape 142"/>
          <p:cNvSpPr>
            <a:spLocks noGrp="1"/>
          </p:cNvSpPr>
          <p:nvPr>
            <p:ph type="body" sz="quarter" idx="1"/>
          </p:nvPr>
        </p:nvSpPr>
        <p:spPr>
          <a:prstGeom prst="rect">
            <a:avLst/>
          </a:prstGeom>
        </p:spPr>
        <p:txBody>
          <a:bodyPr/>
          <a:lstStyle/>
          <a:p>
            <a:pPr marL="174527" defTabSz="684684">
              <a:lnSpc>
                <a:spcPts val="3066"/>
              </a:lnSpc>
              <a:tabLst>
                <a:tab pos="174527" algn="l"/>
                <a:tab pos="537007" algn="l"/>
                <a:tab pos="1074014" algn="l"/>
                <a:tab pos="1597595" algn="l"/>
                <a:tab pos="2134602" algn="l"/>
                <a:tab pos="2671609" algn="l"/>
                <a:tab pos="3208616" algn="l"/>
                <a:tab pos="3745622" algn="l"/>
                <a:tab pos="4282629" algn="l"/>
                <a:tab pos="4806211" algn="l"/>
                <a:tab pos="5343218" algn="l"/>
                <a:tab pos="5880224" algn="l"/>
                <a:tab pos="6417231" algn="l"/>
              </a:tabLst>
              <a:defRPr sz="2400">
                <a:solidFill>
                  <a:srgbClr val="171717"/>
                </a:solidFill>
                <a:latin typeface="Arial"/>
                <a:ea typeface="Arial"/>
                <a:cs typeface="Arial"/>
                <a:sym typeface="Arial"/>
              </a:defRPr>
            </a:pPr>
            <a:r>
              <a:t>The first act of the Constitutional Convention in 1787 was to unanimously elect George Washington as its president.  There rose a major division between those who wanted to amend the Articles of Confederation and those who wanted to abandon it all together.  Almost everyone wanted a strong national government, but not everyone agreed to start from scratch.  </a:t>
            </a:r>
          </a:p>
          <a:p>
            <a:pPr marL="174527" defTabSz="684684">
              <a:lnSpc>
                <a:spcPts val="3066"/>
              </a:lnSpc>
              <a:tabLst>
                <a:tab pos="174527" algn="l"/>
                <a:tab pos="537007" algn="l"/>
                <a:tab pos="1074014" algn="l"/>
                <a:tab pos="1597595" algn="l"/>
                <a:tab pos="2134602" algn="l"/>
                <a:tab pos="2671609" algn="l"/>
                <a:tab pos="3208616" algn="l"/>
                <a:tab pos="3745622" algn="l"/>
                <a:tab pos="4282629" algn="l"/>
                <a:tab pos="4806211" algn="l"/>
                <a:tab pos="5343218" algn="l"/>
                <a:tab pos="5880224" algn="l"/>
                <a:tab pos="6417231" algn="l"/>
              </a:tabLst>
              <a:defRPr sz="2400">
                <a:solidFill>
                  <a:srgbClr val="171717"/>
                </a:solidFill>
                <a:latin typeface="Arial"/>
                <a:ea typeface="Arial"/>
                <a:cs typeface="Arial"/>
                <a:sym typeface="Arial"/>
              </a:defRPr>
            </a:pPr>
            <a:endParaRPr/>
          </a:p>
          <a:p>
            <a:pPr marL="174527" defTabSz="684684">
              <a:lnSpc>
                <a:spcPts val="3066"/>
              </a:lnSpc>
              <a:tabLst>
                <a:tab pos="174527" algn="l"/>
                <a:tab pos="537007" algn="l"/>
                <a:tab pos="1074014" algn="l"/>
                <a:tab pos="1597595" algn="l"/>
                <a:tab pos="2134602" algn="l"/>
                <a:tab pos="2671609" algn="l"/>
                <a:tab pos="3208616" algn="l"/>
                <a:tab pos="3745622" algn="l"/>
                <a:tab pos="4282629" algn="l"/>
                <a:tab pos="4806211" algn="l"/>
                <a:tab pos="5343218" algn="l"/>
                <a:tab pos="5880224" algn="l"/>
                <a:tab pos="6417231" algn="l"/>
              </a:tabLst>
              <a:defRPr sz="2400">
                <a:solidFill>
                  <a:srgbClr val="171717"/>
                </a:solidFill>
                <a:latin typeface="Arial"/>
                <a:ea typeface="Arial"/>
                <a:cs typeface="Arial"/>
                <a:sym typeface="Arial"/>
              </a:defRPr>
            </a:pPr>
            <a:r>
              <a:t>In fact, the delegation was only sent by the states to amend the Articles of Confederation.  The Delegates who chose to start from scratch were OVERSTEPPING their authority. </a:t>
            </a:r>
          </a:p>
          <a:p>
            <a:pPr marL="174527" defTabSz="684684">
              <a:lnSpc>
                <a:spcPts val="3066"/>
              </a:lnSpc>
              <a:tabLst>
                <a:tab pos="174527" algn="l"/>
                <a:tab pos="537007" algn="l"/>
                <a:tab pos="1074014" algn="l"/>
                <a:tab pos="1597595" algn="l"/>
                <a:tab pos="2134602" algn="l"/>
                <a:tab pos="2671609" algn="l"/>
                <a:tab pos="3208616" algn="l"/>
                <a:tab pos="3745622" algn="l"/>
                <a:tab pos="4282629" algn="l"/>
                <a:tab pos="4806211" algn="l"/>
                <a:tab pos="5343218" algn="l"/>
                <a:tab pos="5880224" algn="l"/>
                <a:tab pos="6417231" algn="l"/>
              </a:tabLst>
              <a:defRPr sz="2400">
                <a:solidFill>
                  <a:srgbClr val="171717"/>
                </a:solidFill>
                <a:latin typeface="Arial"/>
                <a:ea typeface="Arial"/>
                <a:cs typeface="Arial"/>
                <a:sym typeface="Arial"/>
              </a:defRPr>
            </a:pPr>
            <a:r>
              <a:t> </a:t>
            </a:r>
          </a:p>
          <a:p>
            <a:pPr marL="174527" defTabSz="684684">
              <a:lnSpc>
                <a:spcPts val="3066"/>
              </a:lnSpc>
              <a:tabLst>
                <a:tab pos="174527" algn="l"/>
                <a:tab pos="537007" algn="l"/>
                <a:tab pos="1074014" algn="l"/>
                <a:tab pos="1597595" algn="l"/>
                <a:tab pos="2134602" algn="l"/>
                <a:tab pos="2671609" algn="l"/>
                <a:tab pos="3208616" algn="l"/>
                <a:tab pos="3745622" algn="l"/>
                <a:tab pos="4282629" algn="l"/>
                <a:tab pos="4806211" algn="l"/>
                <a:tab pos="5343218" algn="l"/>
                <a:tab pos="5880224" algn="l"/>
                <a:tab pos="6417231" algn="l"/>
              </a:tabLst>
              <a:defRPr sz="2400">
                <a:solidFill>
                  <a:srgbClr val="171717"/>
                </a:solidFill>
                <a:latin typeface="Arial"/>
                <a:ea typeface="Arial"/>
                <a:cs typeface="Arial"/>
                <a:sym typeface="Arial"/>
              </a:defRPr>
            </a:pPr>
            <a:r>
              <a:t>And thus two plans arose.  The only man to come with a real plan was young intellectual named James Madison. 36 yrs old.  The Plan was the VIRGINIA PLAN and became the focus of the convention.  Madison would be called the father of the Constitution.</a:t>
            </a:r>
          </a:p>
          <a:p>
            <a:pPr marL="174527" defTabSz="684684">
              <a:lnSpc>
                <a:spcPts val="3066"/>
              </a:lnSpc>
              <a:tabLst>
                <a:tab pos="174527" algn="l"/>
                <a:tab pos="537007" algn="l"/>
                <a:tab pos="1074014" algn="l"/>
                <a:tab pos="1597595" algn="l"/>
                <a:tab pos="2134602" algn="l"/>
                <a:tab pos="2671609" algn="l"/>
                <a:tab pos="3208616" algn="l"/>
                <a:tab pos="3745622" algn="l"/>
                <a:tab pos="4282629" algn="l"/>
                <a:tab pos="4806211" algn="l"/>
                <a:tab pos="5343218" algn="l"/>
                <a:tab pos="5880224" algn="l"/>
                <a:tab pos="6417231" algn="l"/>
              </a:tabLst>
              <a:defRPr sz="2400">
                <a:solidFill>
                  <a:srgbClr val="171717"/>
                </a:solidFill>
                <a:latin typeface="Arial"/>
                <a:ea typeface="Arial"/>
                <a:cs typeface="Arial"/>
                <a:sym typeface="Arial"/>
              </a:defRPr>
            </a:pPr>
            <a:endParaRPr/>
          </a:p>
          <a:p>
            <a:pPr marL="174527" defTabSz="684684">
              <a:lnSpc>
                <a:spcPts val="3066"/>
              </a:lnSpc>
              <a:tabLst>
                <a:tab pos="174527" algn="l"/>
                <a:tab pos="537007" algn="l"/>
                <a:tab pos="1074014" algn="l"/>
                <a:tab pos="1597595" algn="l"/>
                <a:tab pos="2134602" algn="l"/>
                <a:tab pos="2671609" algn="l"/>
                <a:tab pos="3208616" algn="l"/>
                <a:tab pos="3745622" algn="l"/>
                <a:tab pos="4282629" algn="l"/>
                <a:tab pos="4806211" algn="l"/>
                <a:tab pos="5343218" algn="l"/>
                <a:tab pos="5880224" algn="l"/>
                <a:tab pos="6417231" algn="l"/>
              </a:tabLst>
              <a:defRPr sz="2400">
                <a:solidFill>
                  <a:srgbClr val="171717"/>
                </a:solidFill>
                <a:latin typeface="Arial"/>
                <a:ea typeface="Arial"/>
                <a:cs typeface="Arial"/>
                <a:sym typeface="Arial"/>
              </a:defRPr>
            </a:pPr>
            <a:r>
              <a:t>The second was the THE NEW JERSEY PLAN.  This was a challenge to the Virginia Plan.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200">
                <a:solidFill>
                  <a:schemeClr val="tx1"/>
                </a:solidFill>
                <a:latin typeface="Verdana" pitchFamily="1" charset="0"/>
              </a:defRPr>
            </a:lvl1pPr>
            <a:lvl2pPr marL="742950" indent="-285750" defTabSz="966788" eaLnBrk="0" hangingPunct="0">
              <a:defRPr sz="2200">
                <a:solidFill>
                  <a:schemeClr val="tx1"/>
                </a:solidFill>
                <a:latin typeface="Verdana" pitchFamily="1" charset="0"/>
              </a:defRPr>
            </a:lvl2pPr>
            <a:lvl3pPr marL="1143000" indent="-228600" defTabSz="966788" eaLnBrk="0" hangingPunct="0">
              <a:defRPr sz="2200">
                <a:solidFill>
                  <a:schemeClr val="tx1"/>
                </a:solidFill>
                <a:latin typeface="Verdana" pitchFamily="1" charset="0"/>
              </a:defRPr>
            </a:lvl3pPr>
            <a:lvl4pPr marL="1600200" indent="-228600" defTabSz="966788" eaLnBrk="0" hangingPunct="0">
              <a:defRPr sz="2200">
                <a:solidFill>
                  <a:schemeClr val="tx1"/>
                </a:solidFill>
                <a:latin typeface="Verdana" pitchFamily="1" charset="0"/>
              </a:defRPr>
            </a:lvl4pPr>
            <a:lvl5pPr marL="2057400" indent="-228600" defTabSz="966788" eaLnBrk="0" hangingPunct="0">
              <a:defRPr sz="2200">
                <a:solidFill>
                  <a:schemeClr val="tx1"/>
                </a:solidFill>
                <a:latin typeface="Verdana" pitchFamily="1" charset="0"/>
              </a:defRPr>
            </a:lvl5pPr>
            <a:lvl6pPr marL="2514600" indent="-228600" defTabSz="966788" eaLnBrk="0" fontAlgn="base" hangingPunct="0">
              <a:spcBef>
                <a:spcPct val="0"/>
              </a:spcBef>
              <a:spcAft>
                <a:spcPct val="0"/>
              </a:spcAft>
              <a:defRPr sz="2200">
                <a:solidFill>
                  <a:schemeClr val="tx1"/>
                </a:solidFill>
                <a:latin typeface="Verdana" pitchFamily="1" charset="0"/>
              </a:defRPr>
            </a:lvl6pPr>
            <a:lvl7pPr marL="2971800" indent="-228600" defTabSz="966788" eaLnBrk="0" fontAlgn="base" hangingPunct="0">
              <a:spcBef>
                <a:spcPct val="0"/>
              </a:spcBef>
              <a:spcAft>
                <a:spcPct val="0"/>
              </a:spcAft>
              <a:defRPr sz="2200">
                <a:solidFill>
                  <a:schemeClr val="tx1"/>
                </a:solidFill>
                <a:latin typeface="Verdana" pitchFamily="1" charset="0"/>
              </a:defRPr>
            </a:lvl7pPr>
            <a:lvl8pPr marL="3429000" indent="-228600" defTabSz="966788" eaLnBrk="0" fontAlgn="base" hangingPunct="0">
              <a:spcBef>
                <a:spcPct val="0"/>
              </a:spcBef>
              <a:spcAft>
                <a:spcPct val="0"/>
              </a:spcAft>
              <a:defRPr sz="2200">
                <a:solidFill>
                  <a:schemeClr val="tx1"/>
                </a:solidFill>
                <a:latin typeface="Verdana" pitchFamily="1" charset="0"/>
              </a:defRPr>
            </a:lvl8pPr>
            <a:lvl9pPr marL="3886200" indent="-228600" defTabSz="966788" eaLnBrk="0" fontAlgn="base" hangingPunct="0">
              <a:spcBef>
                <a:spcPct val="0"/>
              </a:spcBef>
              <a:spcAft>
                <a:spcPct val="0"/>
              </a:spcAft>
              <a:defRPr sz="2200">
                <a:solidFill>
                  <a:schemeClr val="tx1"/>
                </a:solidFill>
                <a:latin typeface="Verdana" pitchFamily="1" charset="0"/>
              </a:defRPr>
            </a:lvl9pPr>
          </a:lstStyle>
          <a:p>
            <a:pPr algn="r" eaLnBrk="1" hangingPunct="1"/>
            <a:fld id="{E29BEAE5-296B-4D6E-A36E-A92C74DD53F1}" type="slidenum">
              <a:rPr lang="en-US" altLang="en-US" sz="1300"/>
              <a:pPr algn="r" eaLnBrk="1" hangingPunct="1"/>
              <a:t>20</a:t>
            </a:fld>
            <a:endParaRPr lang="en-US" altLang="en-US" sz="1300"/>
          </a:p>
        </p:txBody>
      </p:sp>
      <p:sp>
        <p:nvSpPr>
          <p:cNvPr id="31747" name="Rectangle 2"/>
          <p:cNvSpPr>
            <a:spLocks noGrp="1" noRot="1" noChangeAspect="1" noChangeArrowheads="1" noTextEdit="1"/>
          </p:cNvSpPr>
          <p:nvPr>
            <p:ph type="sldImg"/>
          </p:nvPr>
        </p:nvSpPr>
        <p:spPr>
          <a:ln/>
        </p:spPr>
      </p:sp>
      <p:sp>
        <p:nvSpPr>
          <p:cNvPr id="31749" name="Text Box 4"/>
          <p:cNvSpPr txBox="1">
            <a:spLocks noChangeArrowheads="1"/>
          </p:cNvSpPr>
          <p:nvPr/>
        </p:nvSpPr>
        <p:spPr bwMode="auto">
          <a:xfrm>
            <a:off x="1544638" y="4960938"/>
            <a:ext cx="196850"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1" tIns="48331" rIns="96661" bIns="48331">
            <a:spAutoFit/>
          </a:bodyPr>
          <a:lstStyle>
            <a:lvl1pPr defTabSz="966788" eaLnBrk="0" hangingPunct="0">
              <a:defRPr sz="2200">
                <a:solidFill>
                  <a:schemeClr val="tx1"/>
                </a:solidFill>
                <a:latin typeface="Verdana" pitchFamily="1" charset="0"/>
              </a:defRPr>
            </a:lvl1pPr>
            <a:lvl2pPr marL="742950" indent="-285750" defTabSz="966788" eaLnBrk="0" hangingPunct="0">
              <a:defRPr sz="2200">
                <a:solidFill>
                  <a:schemeClr val="tx1"/>
                </a:solidFill>
                <a:latin typeface="Verdana" pitchFamily="1" charset="0"/>
              </a:defRPr>
            </a:lvl2pPr>
            <a:lvl3pPr marL="1143000" indent="-228600" defTabSz="966788" eaLnBrk="0" hangingPunct="0">
              <a:defRPr sz="2200">
                <a:solidFill>
                  <a:schemeClr val="tx1"/>
                </a:solidFill>
                <a:latin typeface="Verdana" pitchFamily="1" charset="0"/>
              </a:defRPr>
            </a:lvl3pPr>
            <a:lvl4pPr marL="1600200" indent="-228600" defTabSz="966788" eaLnBrk="0" hangingPunct="0">
              <a:defRPr sz="2200">
                <a:solidFill>
                  <a:schemeClr val="tx1"/>
                </a:solidFill>
                <a:latin typeface="Verdana" pitchFamily="1" charset="0"/>
              </a:defRPr>
            </a:lvl4pPr>
            <a:lvl5pPr marL="2057400" indent="-228600" defTabSz="966788" eaLnBrk="0" hangingPunct="0">
              <a:defRPr sz="2200">
                <a:solidFill>
                  <a:schemeClr val="tx1"/>
                </a:solidFill>
                <a:latin typeface="Verdana" pitchFamily="1" charset="0"/>
              </a:defRPr>
            </a:lvl5pPr>
            <a:lvl6pPr marL="2514600" indent="-228600" defTabSz="966788" eaLnBrk="0" fontAlgn="base" hangingPunct="0">
              <a:spcBef>
                <a:spcPct val="0"/>
              </a:spcBef>
              <a:spcAft>
                <a:spcPct val="0"/>
              </a:spcAft>
              <a:defRPr sz="2200">
                <a:solidFill>
                  <a:schemeClr val="tx1"/>
                </a:solidFill>
                <a:latin typeface="Verdana" pitchFamily="1" charset="0"/>
              </a:defRPr>
            </a:lvl6pPr>
            <a:lvl7pPr marL="2971800" indent="-228600" defTabSz="966788" eaLnBrk="0" fontAlgn="base" hangingPunct="0">
              <a:spcBef>
                <a:spcPct val="0"/>
              </a:spcBef>
              <a:spcAft>
                <a:spcPct val="0"/>
              </a:spcAft>
              <a:defRPr sz="2200">
                <a:solidFill>
                  <a:schemeClr val="tx1"/>
                </a:solidFill>
                <a:latin typeface="Verdana" pitchFamily="1" charset="0"/>
              </a:defRPr>
            </a:lvl7pPr>
            <a:lvl8pPr marL="3429000" indent="-228600" defTabSz="966788" eaLnBrk="0" fontAlgn="base" hangingPunct="0">
              <a:spcBef>
                <a:spcPct val="0"/>
              </a:spcBef>
              <a:spcAft>
                <a:spcPct val="0"/>
              </a:spcAft>
              <a:defRPr sz="2200">
                <a:solidFill>
                  <a:schemeClr val="tx1"/>
                </a:solidFill>
                <a:latin typeface="Verdana" pitchFamily="1" charset="0"/>
              </a:defRPr>
            </a:lvl8pPr>
            <a:lvl9pPr marL="3886200" indent="-228600" defTabSz="966788" eaLnBrk="0" fontAlgn="base" hangingPunct="0">
              <a:spcBef>
                <a:spcPct val="0"/>
              </a:spcBef>
              <a:spcAft>
                <a:spcPct val="0"/>
              </a:spcAft>
              <a:defRPr sz="2200">
                <a:solidFill>
                  <a:schemeClr val="tx1"/>
                </a:solidFill>
                <a:latin typeface="Verdana" pitchFamily="1" charset="0"/>
              </a:defRPr>
            </a:lvl9pPr>
          </a:lstStyle>
          <a:p>
            <a:pPr eaLnBrk="1" hangingPunct="1"/>
            <a:endParaRPr lang="en-US" altLang="en-US" sz="15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noRot="1" noChangeAspect="1"/>
          </p:cNvSpPr>
          <p:nvPr>
            <p:ph type="sldImg"/>
          </p:nvPr>
        </p:nvSpPr>
        <p:spPr>
          <a:prstGeom prst="rect">
            <a:avLst/>
          </a:prstGeom>
        </p:spPr>
        <p:txBody>
          <a:bodyPr lIns="96661" tIns="48331" rIns="96661" bIns="48331"/>
          <a:lstStyle/>
          <a:p>
            <a:endParaRPr/>
          </a:p>
        </p:txBody>
      </p:sp>
      <p:sp>
        <p:nvSpPr>
          <p:cNvPr id="157" name="Shape 157"/>
          <p:cNvSpPr>
            <a:spLocks noGrp="1"/>
          </p:cNvSpPr>
          <p:nvPr>
            <p:ph type="body" sz="quarter" idx="1"/>
          </p:nvPr>
        </p:nvSpPr>
        <p:spPr>
          <a:prstGeom prst="rect">
            <a:avLst/>
          </a:prstGeom>
        </p:spPr>
        <p:txBody>
          <a:bodyPr/>
          <a:lstStyle/>
          <a:p>
            <a:pPr marL="174527" defTabSz="684684">
              <a:lnSpc>
                <a:spcPts val="3066"/>
              </a:lnSpc>
              <a:tabLst>
                <a:tab pos="174527" algn="l"/>
                <a:tab pos="537007" algn="l"/>
                <a:tab pos="1074014" algn="l"/>
                <a:tab pos="1597595" algn="l"/>
                <a:tab pos="2134602" algn="l"/>
                <a:tab pos="2671609" algn="l"/>
                <a:tab pos="3208616" algn="l"/>
                <a:tab pos="3745622" algn="l"/>
                <a:tab pos="4282629" algn="l"/>
                <a:tab pos="4806211" algn="l"/>
                <a:tab pos="5343218" algn="l"/>
                <a:tab pos="5880224" algn="l"/>
                <a:tab pos="6417231" algn="l"/>
              </a:tabLst>
              <a:defRPr sz="2400">
                <a:solidFill>
                  <a:srgbClr val="171717"/>
                </a:solidFill>
                <a:latin typeface="Arial"/>
                <a:ea typeface="Arial"/>
                <a:cs typeface="Arial"/>
                <a:sym typeface="Arial"/>
              </a:defRPr>
            </a:pPr>
            <a:r>
              <a:t> And thus two plans arose.  The only man to come with a real plan was young intellectual named James Madison, just 36 years old.  The Plan was called the VIRGINIA PLAN and became the focus of the convention.  Madison would be called the </a:t>
            </a:r>
            <a:r>
              <a:rPr i="1"/>
              <a:t>father of the Constitution</a:t>
            </a:r>
            <a:r>
              <a:t>.</a:t>
            </a:r>
          </a:p>
          <a:p>
            <a:pPr marL="174527" defTabSz="684684">
              <a:lnSpc>
                <a:spcPts val="3066"/>
              </a:lnSpc>
              <a:tabLst>
                <a:tab pos="174527" algn="l"/>
                <a:tab pos="537007" algn="l"/>
                <a:tab pos="1074014" algn="l"/>
                <a:tab pos="1597595" algn="l"/>
                <a:tab pos="2134602" algn="l"/>
                <a:tab pos="2671609" algn="l"/>
                <a:tab pos="3208616" algn="l"/>
                <a:tab pos="3745622" algn="l"/>
                <a:tab pos="4282629" algn="l"/>
                <a:tab pos="4806211" algn="l"/>
                <a:tab pos="5343218" algn="l"/>
                <a:tab pos="5880224" algn="l"/>
                <a:tab pos="6417231" algn="l"/>
              </a:tabLst>
              <a:defRPr sz="2400">
                <a:solidFill>
                  <a:srgbClr val="171717"/>
                </a:solidFill>
                <a:latin typeface="Arial"/>
                <a:ea typeface="Arial"/>
                <a:cs typeface="Arial"/>
                <a:sym typeface="Arial"/>
              </a:defRPr>
            </a:pPr>
            <a:endParaRPr/>
          </a:p>
          <a:p>
            <a:pPr marL="174527" defTabSz="684684">
              <a:lnSpc>
                <a:spcPts val="3066"/>
              </a:lnSpc>
              <a:tabLst>
                <a:tab pos="174527" algn="l"/>
                <a:tab pos="537007" algn="l"/>
                <a:tab pos="1074014" algn="l"/>
                <a:tab pos="1597595" algn="l"/>
                <a:tab pos="2134602" algn="l"/>
                <a:tab pos="2671609" algn="l"/>
                <a:tab pos="3208616" algn="l"/>
                <a:tab pos="3745622" algn="l"/>
                <a:tab pos="4282629" algn="l"/>
                <a:tab pos="4806211" algn="l"/>
                <a:tab pos="5343218" algn="l"/>
                <a:tab pos="5880224" algn="l"/>
                <a:tab pos="6417231" algn="l"/>
              </a:tabLst>
              <a:defRPr sz="2400">
                <a:solidFill>
                  <a:srgbClr val="171717"/>
                </a:solidFill>
                <a:latin typeface="Arial"/>
                <a:ea typeface="Arial"/>
                <a:cs typeface="Arial"/>
                <a:sym typeface="Arial"/>
              </a:defRPr>
            </a:pPr>
            <a:r>
              <a:t>The second was the THE NEW JERSEY PLAN.  This was a challenge to the Virginia Plan. </a:t>
            </a:r>
          </a:p>
          <a:p>
            <a:pPr marL="174527" defTabSz="684684">
              <a:lnSpc>
                <a:spcPts val="3066"/>
              </a:lnSpc>
              <a:tabLst>
                <a:tab pos="174527" algn="l"/>
                <a:tab pos="537007" algn="l"/>
                <a:tab pos="1074014" algn="l"/>
                <a:tab pos="1597595" algn="l"/>
                <a:tab pos="2134602" algn="l"/>
                <a:tab pos="2671609" algn="l"/>
                <a:tab pos="3208616" algn="l"/>
                <a:tab pos="3745622" algn="l"/>
                <a:tab pos="4282629" algn="l"/>
                <a:tab pos="4806211" algn="l"/>
                <a:tab pos="5343218" algn="l"/>
                <a:tab pos="5880224" algn="l"/>
                <a:tab pos="6417231" algn="l"/>
              </a:tabLst>
              <a:defRPr sz="2400">
                <a:solidFill>
                  <a:srgbClr val="171717"/>
                </a:solidFill>
                <a:latin typeface="Arial"/>
                <a:ea typeface="Arial"/>
                <a:cs typeface="Arial"/>
                <a:sym typeface="Arial"/>
              </a:defRPr>
            </a:pPr>
            <a:endParaRPr/>
          </a:p>
          <a:p>
            <a:pPr marL="174527" defTabSz="684684">
              <a:lnSpc>
                <a:spcPts val="3066"/>
              </a:lnSpc>
              <a:tabLst>
                <a:tab pos="174527" algn="l"/>
                <a:tab pos="537007" algn="l"/>
                <a:tab pos="1074014" algn="l"/>
                <a:tab pos="1597595" algn="l"/>
                <a:tab pos="2134602" algn="l"/>
                <a:tab pos="2671609" algn="l"/>
                <a:tab pos="3208616" algn="l"/>
                <a:tab pos="3745622" algn="l"/>
                <a:tab pos="4282629" algn="l"/>
                <a:tab pos="4806211" algn="l"/>
                <a:tab pos="5343218" algn="l"/>
                <a:tab pos="5880224" algn="l"/>
                <a:tab pos="6417231" algn="l"/>
              </a:tabLst>
              <a:defRPr sz="2400">
                <a:solidFill>
                  <a:srgbClr val="171717"/>
                </a:solidFill>
                <a:latin typeface="Arial"/>
                <a:ea typeface="Arial"/>
                <a:cs typeface="Arial"/>
                <a:sym typeface="Arial"/>
              </a:defRPr>
            </a:pPr>
            <a:r>
              <a:t>The Virginia plan proposed a government based on three principles: (1) a </a:t>
            </a:r>
            <a:r>
              <a:rPr u="sng"/>
              <a:t>strong national legislature</a:t>
            </a:r>
            <a:r>
              <a:t> with bicameral congress, meaning two chambers, the lower one to be chosen by the people and the upper chamber to be chosen by the lower. The legislature would have the power to bar any state laws it found unconstitutional; (2) a strong national executive to be chosen by the national legislature; and (3) a national judiciary to be appointed by the legislature. In the lower chamber of congress, votes would be based on state populations, the more people in a state, the more legislatures they received. Thus the larger states championed the Virginia Plan.</a:t>
            </a:r>
          </a:p>
          <a:p>
            <a:pPr marL="174527" defTabSz="684684">
              <a:lnSpc>
                <a:spcPts val="3066"/>
              </a:lnSpc>
              <a:tabLst>
                <a:tab pos="174527" algn="l"/>
                <a:tab pos="537007" algn="l"/>
                <a:tab pos="1074014" algn="l"/>
                <a:tab pos="1597595" algn="l"/>
                <a:tab pos="2134602" algn="l"/>
                <a:tab pos="2671609" algn="l"/>
                <a:tab pos="3208616" algn="l"/>
                <a:tab pos="3745622" algn="l"/>
                <a:tab pos="4282629" algn="l"/>
                <a:tab pos="4806211" algn="l"/>
                <a:tab pos="5343218" algn="l"/>
                <a:tab pos="5880224" algn="l"/>
                <a:tab pos="6417231" algn="l"/>
              </a:tabLst>
              <a:defRPr sz="2400">
                <a:solidFill>
                  <a:srgbClr val="171717"/>
                </a:solidFill>
                <a:latin typeface="Arial"/>
                <a:ea typeface="Arial"/>
                <a:cs typeface="Arial"/>
                <a:sym typeface="Arial"/>
              </a:defRPr>
            </a:pPr>
            <a:endParaRPr/>
          </a:p>
          <a:p>
            <a:pPr marL="174527" defTabSz="684684">
              <a:lnSpc>
                <a:spcPts val="3066"/>
              </a:lnSpc>
              <a:tabLst>
                <a:tab pos="174527" algn="l"/>
                <a:tab pos="537007" algn="l"/>
                <a:tab pos="1074014" algn="l"/>
                <a:tab pos="1597595" algn="l"/>
                <a:tab pos="2134602" algn="l"/>
                <a:tab pos="2671609" algn="l"/>
                <a:tab pos="3208616" algn="l"/>
                <a:tab pos="3745622" algn="l"/>
                <a:tab pos="4282629" algn="l"/>
                <a:tab pos="4806211" algn="l"/>
                <a:tab pos="5343218" algn="l"/>
                <a:tab pos="5880224" algn="l"/>
                <a:tab pos="6417231" algn="l"/>
              </a:tabLst>
              <a:defRPr sz="2400">
                <a:solidFill>
                  <a:srgbClr val="171717"/>
                </a:solidFill>
                <a:latin typeface="Arial"/>
                <a:ea typeface="Arial"/>
                <a:cs typeface="Arial"/>
                <a:sym typeface="Arial"/>
              </a:defRPr>
            </a:pPr>
            <a:r>
              <a:t>Questions - Which plan benefits big states?  Why?  </a:t>
            </a:r>
          </a:p>
          <a:p>
            <a:pPr marL="174527" defTabSz="684684">
              <a:lnSpc>
                <a:spcPts val="3066"/>
              </a:lnSpc>
              <a:tabLst>
                <a:tab pos="174527" algn="l"/>
                <a:tab pos="537007" algn="l"/>
                <a:tab pos="1074014" algn="l"/>
                <a:tab pos="1597595" algn="l"/>
                <a:tab pos="2134602" algn="l"/>
                <a:tab pos="2671609" algn="l"/>
                <a:tab pos="3208616" algn="l"/>
                <a:tab pos="3745622" algn="l"/>
                <a:tab pos="4282629" algn="l"/>
                <a:tab pos="4806211" algn="l"/>
                <a:tab pos="5343218" algn="l"/>
                <a:tab pos="5880224" algn="l"/>
                <a:tab pos="6417231" algn="l"/>
              </a:tabLst>
              <a:defRPr sz="2400">
                <a:solidFill>
                  <a:srgbClr val="171717"/>
                </a:solidFill>
                <a:latin typeface="Arial"/>
                <a:ea typeface="Arial"/>
                <a:cs typeface="Arial"/>
                <a:sym typeface="Arial"/>
              </a:defRPr>
            </a:pPr>
            <a:endParaRPr/>
          </a:p>
          <a:p>
            <a:pPr marL="174527" defTabSz="684684">
              <a:lnSpc>
                <a:spcPts val="3066"/>
              </a:lnSpc>
              <a:tabLst>
                <a:tab pos="174527" algn="l"/>
                <a:tab pos="537007" algn="l"/>
                <a:tab pos="1074014" algn="l"/>
                <a:tab pos="1597595" algn="l"/>
                <a:tab pos="2134602" algn="l"/>
                <a:tab pos="2671609" algn="l"/>
                <a:tab pos="3208616" algn="l"/>
                <a:tab pos="3745622" algn="l"/>
                <a:tab pos="4282629" algn="l"/>
                <a:tab pos="4806211" algn="l"/>
                <a:tab pos="5343218" algn="l"/>
                <a:tab pos="5880224" algn="l"/>
                <a:tab pos="6417231" algn="l"/>
              </a:tabLst>
              <a:defRPr sz="2400">
                <a:solidFill>
                  <a:srgbClr val="171717"/>
                </a:solidFill>
                <a:latin typeface="Arial"/>
                <a:ea typeface="Arial"/>
                <a:cs typeface="Arial"/>
                <a:sym typeface="Arial"/>
              </a:defRPr>
            </a:pPr>
            <a:r>
              <a:t>New Jersey Plan was a response to the Virginia Plan. In the Jersey Plan, each state received one vote. Like the Articles of Confederation, the New Jersey Plan aimed to keep state governments more powerful than the national government.  The plan also ensured that heavily populated states would not overpower the others.</a:t>
            </a:r>
          </a:p>
          <a:p>
            <a:pPr marL="174527" defTabSz="684684">
              <a:lnSpc>
                <a:spcPts val="3066"/>
              </a:lnSpc>
              <a:tabLst>
                <a:tab pos="174527" algn="l"/>
                <a:tab pos="537007" algn="l"/>
                <a:tab pos="1074014" algn="l"/>
                <a:tab pos="1597595" algn="l"/>
                <a:tab pos="2134602" algn="l"/>
                <a:tab pos="2671609" algn="l"/>
                <a:tab pos="3208616" algn="l"/>
                <a:tab pos="3745622" algn="l"/>
                <a:tab pos="4282629" algn="l"/>
                <a:tab pos="4806211" algn="l"/>
                <a:tab pos="5343218" algn="l"/>
                <a:tab pos="5880224" algn="l"/>
                <a:tab pos="6417231" algn="l"/>
              </a:tabLst>
              <a:defRPr sz="2400">
                <a:solidFill>
                  <a:srgbClr val="171717"/>
                </a:solidFill>
                <a:latin typeface="Arial"/>
                <a:ea typeface="Arial"/>
                <a:cs typeface="Arial"/>
                <a:sym typeface="Arial"/>
              </a:defRPr>
            </a:pPr>
            <a:endParaRPr/>
          </a:p>
          <a:p>
            <a:pPr marL="174527" defTabSz="684684">
              <a:lnSpc>
                <a:spcPts val="3066"/>
              </a:lnSpc>
              <a:tabLst>
                <a:tab pos="174527" algn="l"/>
                <a:tab pos="537007" algn="l"/>
                <a:tab pos="1074014" algn="l"/>
                <a:tab pos="1597595" algn="l"/>
                <a:tab pos="2134602" algn="l"/>
                <a:tab pos="2671609" algn="l"/>
                <a:tab pos="3208616" algn="l"/>
                <a:tab pos="3745622" algn="l"/>
                <a:tab pos="4282629" algn="l"/>
                <a:tab pos="4806211" algn="l"/>
                <a:tab pos="5343218" algn="l"/>
                <a:tab pos="5880224" algn="l"/>
                <a:tab pos="6417231" algn="l"/>
              </a:tabLst>
              <a:defRPr sz="2400">
                <a:solidFill>
                  <a:srgbClr val="171717"/>
                </a:solidFill>
                <a:latin typeface="Arial"/>
                <a:ea typeface="Arial"/>
                <a:cs typeface="Arial"/>
                <a:sym typeface="Arial"/>
              </a:defRPr>
            </a:pPr>
            <a:r>
              <a:t>Which plan strengthens the National government?</a:t>
            </a:r>
          </a:p>
          <a:p>
            <a:pPr marL="174527" defTabSz="684684">
              <a:lnSpc>
                <a:spcPts val="3066"/>
              </a:lnSpc>
              <a:tabLst>
                <a:tab pos="174527" algn="l"/>
                <a:tab pos="537007" algn="l"/>
                <a:tab pos="1074014" algn="l"/>
                <a:tab pos="1597595" algn="l"/>
                <a:tab pos="2134602" algn="l"/>
                <a:tab pos="2671609" algn="l"/>
                <a:tab pos="3208616" algn="l"/>
                <a:tab pos="3745622" algn="l"/>
                <a:tab pos="4282629" algn="l"/>
                <a:tab pos="4806211" algn="l"/>
                <a:tab pos="5343218" algn="l"/>
                <a:tab pos="5880224" algn="l"/>
                <a:tab pos="6417231" algn="l"/>
              </a:tabLst>
              <a:defRPr sz="2400">
                <a:solidFill>
                  <a:srgbClr val="171717"/>
                </a:solidFill>
                <a:latin typeface="Arial"/>
                <a:ea typeface="Arial"/>
                <a:cs typeface="Arial"/>
                <a:sym typeface="Arial"/>
              </a:defRPr>
            </a:pPr>
            <a:endParaRPr/>
          </a:p>
          <a:p>
            <a:pPr marL="174527" defTabSz="684684">
              <a:lnSpc>
                <a:spcPts val="3066"/>
              </a:lnSpc>
              <a:tabLst>
                <a:tab pos="174527" algn="l"/>
                <a:tab pos="537007" algn="l"/>
                <a:tab pos="1074014" algn="l"/>
                <a:tab pos="1597595" algn="l"/>
                <a:tab pos="2134602" algn="l"/>
                <a:tab pos="2671609" algn="l"/>
                <a:tab pos="3208616" algn="l"/>
                <a:tab pos="3745622" algn="l"/>
                <a:tab pos="4282629" algn="l"/>
                <a:tab pos="4806211" algn="l"/>
                <a:tab pos="5343218" algn="l"/>
                <a:tab pos="5880224" algn="l"/>
                <a:tab pos="6417231" algn="l"/>
              </a:tabLst>
              <a:defRPr sz="2400">
                <a:solidFill>
                  <a:srgbClr val="171717"/>
                </a:solidFill>
                <a:latin typeface="Arial"/>
                <a:ea typeface="Arial"/>
                <a:cs typeface="Arial"/>
                <a:sym typeface="Arial"/>
              </a:defRPr>
            </a:pPr>
            <a:r>
              <a:t>As the summer grew hotter, so did the delegates’ tempers. Soon the convention was deadlocked over the question of the representation of states in Congress. Should the states be represented on the basis of population (favored by the large-state delegations), or should they be represented equally, regardless of population (favored by the small- state delegations)? The debate was bitter, and the convention was in danger of dissolving. </a:t>
            </a:r>
          </a:p>
          <a:p>
            <a:pPr marL="174527" defTabSz="684684">
              <a:lnSpc>
                <a:spcPts val="3066"/>
              </a:lnSpc>
              <a:tabLst>
                <a:tab pos="174527" algn="l"/>
                <a:tab pos="537007" algn="l"/>
                <a:tab pos="1074014" algn="l"/>
                <a:tab pos="1597595" algn="l"/>
                <a:tab pos="2134602" algn="l"/>
                <a:tab pos="2671609" algn="l"/>
                <a:tab pos="3208616" algn="l"/>
                <a:tab pos="3745622" algn="l"/>
                <a:tab pos="4282629" algn="l"/>
                <a:tab pos="4806211" algn="l"/>
                <a:tab pos="5343218" algn="l"/>
                <a:tab pos="5880224" algn="l"/>
                <a:tab pos="6417231" algn="l"/>
              </a:tabLst>
              <a:defRPr sz="2400">
                <a:solidFill>
                  <a:srgbClr val="171717"/>
                </a:solidFill>
                <a:latin typeface="Arial"/>
                <a:ea typeface="Arial"/>
                <a:cs typeface="Arial"/>
                <a:sym typeface="Arial"/>
              </a:defRPr>
            </a:pPr>
            <a:endParaRPr/>
          </a:p>
          <a:p>
            <a:pPr marL="174527" defTabSz="684684">
              <a:lnSpc>
                <a:spcPts val="3066"/>
              </a:lnSpc>
              <a:tabLst>
                <a:tab pos="174527" algn="l"/>
                <a:tab pos="537007" algn="l"/>
                <a:tab pos="1074014" algn="l"/>
                <a:tab pos="1597595" algn="l"/>
                <a:tab pos="2134602" algn="l"/>
                <a:tab pos="2671609" algn="l"/>
                <a:tab pos="3208616" algn="l"/>
                <a:tab pos="3745622" algn="l"/>
                <a:tab pos="4282629" algn="l"/>
                <a:tab pos="4806211" algn="l"/>
                <a:tab pos="5343218" algn="l"/>
                <a:tab pos="5880224" algn="l"/>
                <a:tab pos="6417231" algn="l"/>
              </a:tabLst>
              <a:defRPr sz="2400" b="1">
                <a:solidFill>
                  <a:srgbClr val="171717"/>
                </a:solidFill>
                <a:latin typeface="Arial"/>
                <a:ea typeface="Arial"/>
                <a:cs typeface="Arial"/>
                <a:sym typeface="Arial"/>
              </a:defRPr>
            </a:pPr>
            <a:r>
              <a:t>Has there ever been a time when you had to compromise?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200">
                <a:solidFill>
                  <a:schemeClr val="tx1"/>
                </a:solidFill>
                <a:latin typeface="Verdana" pitchFamily="1" charset="0"/>
              </a:defRPr>
            </a:lvl1pPr>
            <a:lvl2pPr marL="742950" indent="-285750" defTabSz="966788" eaLnBrk="0" hangingPunct="0">
              <a:defRPr sz="2200">
                <a:solidFill>
                  <a:schemeClr val="tx1"/>
                </a:solidFill>
                <a:latin typeface="Verdana" pitchFamily="1" charset="0"/>
              </a:defRPr>
            </a:lvl2pPr>
            <a:lvl3pPr marL="1143000" indent="-228600" defTabSz="966788" eaLnBrk="0" hangingPunct="0">
              <a:defRPr sz="2200">
                <a:solidFill>
                  <a:schemeClr val="tx1"/>
                </a:solidFill>
                <a:latin typeface="Verdana" pitchFamily="1" charset="0"/>
              </a:defRPr>
            </a:lvl3pPr>
            <a:lvl4pPr marL="1600200" indent="-228600" defTabSz="966788" eaLnBrk="0" hangingPunct="0">
              <a:defRPr sz="2200">
                <a:solidFill>
                  <a:schemeClr val="tx1"/>
                </a:solidFill>
                <a:latin typeface="Verdana" pitchFamily="1" charset="0"/>
              </a:defRPr>
            </a:lvl4pPr>
            <a:lvl5pPr marL="2057400" indent="-228600" defTabSz="966788" eaLnBrk="0" hangingPunct="0">
              <a:defRPr sz="2200">
                <a:solidFill>
                  <a:schemeClr val="tx1"/>
                </a:solidFill>
                <a:latin typeface="Verdana" pitchFamily="1" charset="0"/>
              </a:defRPr>
            </a:lvl5pPr>
            <a:lvl6pPr marL="2514600" indent="-228600" defTabSz="966788" eaLnBrk="0" fontAlgn="base" hangingPunct="0">
              <a:spcBef>
                <a:spcPct val="0"/>
              </a:spcBef>
              <a:spcAft>
                <a:spcPct val="0"/>
              </a:spcAft>
              <a:defRPr sz="2200">
                <a:solidFill>
                  <a:schemeClr val="tx1"/>
                </a:solidFill>
                <a:latin typeface="Verdana" pitchFamily="1" charset="0"/>
              </a:defRPr>
            </a:lvl6pPr>
            <a:lvl7pPr marL="2971800" indent="-228600" defTabSz="966788" eaLnBrk="0" fontAlgn="base" hangingPunct="0">
              <a:spcBef>
                <a:spcPct val="0"/>
              </a:spcBef>
              <a:spcAft>
                <a:spcPct val="0"/>
              </a:spcAft>
              <a:defRPr sz="2200">
                <a:solidFill>
                  <a:schemeClr val="tx1"/>
                </a:solidFill>
                <a:latin typeface="Verdana" pitchFamily="1" charset="0"/>
              </a:defRPr>
            </a:lvl7pPr>
            <a:lvl8pPr marL="3429000" indent="-228600" defTabSz="966788" eaLnBrk="0" fontAlgn="base" hangingPunct="0">
              <a:spcBef>
                <a:spcPct val="0"/>
              </a:spcBef>
              <a:spcAft>
                <a:spcPct val="0"/>
              </a:spcAft>
              <a:defRPr sz="2200">
                <a:solidFill>
                  <a:schemeClr val="tx1"/>
                </a:solidFill>
                <a:latin typeface="Verdana" pitchFamily="1" charset="0"/>
              </a:defRPr>
            </a:lvl8pPr>
            <a:lvl9pPr marL="3886200" indent="-228600" defTabSz="966788" eaLnBrk="0" fontAlgn="base" hangingPunct="0">
              <a:spcBef>
                <a:spcPct val="0"/>
              </a:spcBef>
              <a:spcAft>
                <a:spcPct val="0"/>
              </a:spcAft>
              <a:defRPr sz="2200">
                <a:solidFill>
                  <a:schemeClr val="tx1"/>
                </a:solidFill>
                <a:latin typeface="Verdana" pitchFamily="1" charset="0"/>
              </a:defRPr>
            </a:lvl9pPr>
          </a:lstStyle>
          <a:p>
            <a:pPr algn="r" eaLnBrk="1" hangingPunct="1"/>
            <a:fld id="{CA804DFA-DF39-4887-BF72-120265F0C0B2}" type="slidenum">
              <a:rPr lang="en-US" altLang="en-US" sz="1300"/>
              <a:pPr algn="r" eaLnBrk="1" hangingPunct="1"/>
              <a:t>24</a:t>
            </a:fld>
            <a:endParaRPr lang="en-US" altLang="en-US" sz="1300"/>
          </a:p>
        </p:txBody>
      </p:sp>
      <p:sp>
        <p:nvSpPr>
          <p:cNvPr id="32771" name="Rectangle 2"/>
          <p:cNvSpPr>
            <a:spLocks noGrp="1" noRot="1" noChangeAspect="1" noChangeArrowheads="1" noTextEdit="1"/>
          </p:cNvSpPr>
          <p:nvPr>
            <p:ph type="sldImg"/>
          </p:nvPr>
        </p:nvSpPr>
        <p:spPr>
          <a:ln/>
        </p:spPr>
      </p:sp>
      <p:sp>
        <p:nvSpPr>
          <p:cNvPr id="32773" name="Text Box 4"/>
          <p:cNvSpPr txBox="1">
            <a:spLocks noChangeArrowheads="1"/>
          </p:cNvSpPr>
          <p:nvPr/>
        </p:nvSpPr>
        <p:spPr bwMode="auto">
          <a:xfrm>
            <a:off x="1120775" y="4892675"/>
            <a:ext cx="19685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1" tIns="48331" rIns="96661" bIns="48331">
            <a:spAutoFit/>
          </a:bodyPr>
          <a:lstStyle>
            <a:lvl1pPr defTabSz="966788" eaLnBrk="0" hangingPunct="0">
              <a:defRPr sz="2200">
                <a:solidFill>
                  <a:schemeClr val="tx1"/>
                </a:solidFill>
                <a:latin typeface="Verdana" pitchFamily="1" charset="0"/>
              </a:defRPr>
            </a:lvl1pPr>
            <a:lvl2pPr marL="742950" indent="-285750" defTabSz="966788" eaLnBrk="0" hangingPunct="0">
              <a:defRPr sz="2200">
                <a:solidFill>
                  <a:schemeClr val="tx1"/>
                </a:solidFill>
                <a:latin typeface="Verdana" pitchFamily="1" charset="0"/>
              </a:defRPr>
            </a:lvl2pPr>
            <a:lvl3pPr marL="1143000" indent="-228600" defTabSz="966788" eaLnBrk="0" hangingPunct="0">
              <a:defRPr sz="2200">
                <a:solidFill>
                  <a:schemeClr val="tx1"/>
                </a:solidFill>
                <a:latin typeface="Verdana" pitchFamily="1" charset="0"/>
              </a:defRPr>
            </a:lvl3pPr>
            <a:lvl4pPr marL="1600200" indent="-228600" defTabSz="966788" eaLnBrk="0" hangingPunct="0">
              <a:defRPr sz="2200">
                <a:solidFill>
                  <a:schemeClr val="tx1"/>
                </a:solidFill>
                <a:latin typeface="Verdana" pitchFamily="1" charset="0"/>
              </a:defRPr>
            </a:lvl4pPr>
            <a:lvl5pPr marL="2057400" indent="-228600" defTabSz="966788" eaLnBrk="0" hangingPunct="0">
              <a:defRPr sz="2200">
                <a:solidFill>
                  <a:schemeClr val="tx1"/>
                </a:solidFill>
                <a:latin typeface="Verdana" pitchFamily="1" charset="0"/>
              </a:defRPr>
            </a:lvl5pPr>
            <a:lvl6pPr marL="2514600" indent="-228600" defTabSz="966788" eaLnBrk="0" fontAlgn="base" hangingPunct="0">
              <a:spcBef>
                <a:spcPct val="0"/>
              </a:spcBef>
              <a:spcAft>
                <a:spcPct val="0"/>
              </a:spcAft>
              <a:defRPr sz="2200">
                <a:solidFill>
                  <a:schemeClr val="tx1"/>
                </a:solidFill>
                <a:latin typeface="Verdana" pitchFamily="1" charset="0"/>
              </a:defRPr>
            </a:lvl6pPr>
            <a:lvl7pPr marL="2971800" indent="-228600" defTabSz="966788" eaLnBrk="0" fontAlgn="base" hangingPunct="0">
              <a:spcBef>
                <a:spcPct val="0"/>
              </a:spcBef>
              <a:spcAft>
                <a:spcPct val="0"/>
              </a:spcAft>
              <a:defRPr sz="2200">
                <a:solidFill>
                  <a:schemeClr val="tx1"/>
                </a:solidFill>
                <a:latin typeface="Verdana" pitchFamily="1" charset="0"/>
              </a:defRPr>
            </a:lvl7pPr>
            <a:lvl8pPr marL="3429000" indent="-228600" defTabSz="966788" eaLnBrk="0" fontAlgn="base" hangingPunct="0">
              <a:spcBef>
                <a:spcPct val="0"/>
              </a:spcBef>
              <a:spcAft>
                <a:spcPct val="0"/>
              </a:spcAft>
              <a:defRPr sz="2200">
                <a:solidFill>
                  <a:schemeClr val="tx1"/>
                </a:solidFill>
                <a:latin typeface="Verdana" pitchFamily="1" charset="0"/>
              </a:defRPr>
            </a:lvl8pPr>
            <a:lvl9pPr marL="3886200" indent="-228600" defTabSz="966788" eaLnBrk="0" fontAlgn="base" hangingPunct="0">
              <a:spcBef>
                <a:spcPct val="0"/>
              </a:spcBef>
              <a:spcAft>
                <a:spcPct val="0"/>
              </a:spcAft>
              <a:defRPr sz="2200">
                <a:solidFill>
                  <a:schemeClr val="tx1"/>
                </a:solidFill>
                <a:latin typeface="Verdana" pitchFamily="1" charset="0"/>
              </a:defRPr>
            </a:lvl9pPr>
          </a:lstStyle>
          <a:p>
            <a:pPr eaLnBrk="1" hangingPunct="1"/>
            <a:endParaRPr lang="en-US" altLang="en-US" sz="15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noRot="1" noChangeAspect="1"/>
          </p:cNvSpPr>
          <p:nvPr>
            <p:ph type="sldImg"/>
          </p:nvPr>
        </p:nvSpPr>
        <p:spPr>
          <a:prstGeom prst="rect">
            <a:avLst/>
          </a:prstGeom>
        </p:spPr>
        <p:txBody>
          <a:bodyPr lIns="96661" tIns="48331" rIns="96661" bIns="48331"/>
          <a:lstStyle/>
          <a:p>
            <a:endParaRPr/>
          </a:p>
        </p:txBody>
      </p:sp>
      <p:sp>
        <p:nvSpPr>
          <p:cNvPr id="199" name="Shape 199"/>
          <p:cNvSpPr>
            <a:spLocks noGrp="1"/>
          </p:cNvSpPr>
          <p:nvPr>
            <p:ph type="body" sz="quarter" idx="1"/>
          </p:nvPr>
        </p:nvSpPr>
        <p:spPr>
          <a:prstGeom prst="rect">
            <a:avLst/>
          </a:prstGeom>
        </p:spPr>
        <p:txBody>
          <a:bodyPr/>
          <a:lstStyle/>
          <a:p>
            <a:pPr marL="120827">
              <a:lnSpc>
                <a:spcPts val="2431"/>
              </a:lnSpc>
              <a:tabLst>
                <a:tab pos="120827" algn="l"/>
                <a:tab pos="375905" algn="l"/>
                <a:tab pos="751810" algn="l"/>
                <a:tab pos="1127714" algn="l"/>
                <a:tab pos="1503619" algn="l"/>
                <a:tab pos="1879524" algn="l"/>
                <a:tab pos="2255429" algn="l"/>
                <a:tab pos="2631333" algn="l"/>
                <a:tab pos="3007238" algn="l"/>
                <a:tab pos="3383143" algn="l"/>
                <a:tab pos="3759048" algn="l"/>
                <a:tab pos="4134952" algn="l"/>
                <a:tab pos="4510857" algn="l"/>
              </a:tabLst>
              <a:defRPr sz="1900">
                <a:solidFill>
                  <a:srgbClr val="171717"/>
                </a:solidFill>
                <a:latin typeface="Arial"/>
                <a:ea typeface="Arial"/>
                <a:cs typeface="Arial"/>
                <a:sym typeface="Arial"/>
              </a:defRPr>
            </a:pPr>
            <a:r>
              <a:t>Not everyone was for the Constitution and for the new Constitution to become law, 9 of the 13 states had to ratify it. There evolves two factions, the Federalists and the Antifederalists.</a:t>
            </a:r>
          </a:p>
          <a:p>
            <a:pPr marL="120827">
              <a:lnSpc>
                <a:spcPts val="2431"/>
              </a:lnSpc>
              <a:tabLst>
                <a:tab pos="120827" algn="l"/>
                <a:tab pos="375905" algn="l"/>
                <a:tab pos="751810" algn="l"/>
                <a:tab pos="1127714" algn="l"/>
                <a:tab pos="1503619" algn="l"/>
                <a:tab pos="1879524" algn="l"/>
                <a:tab pos="2255429" algn="l"/>
                <a:tab pos="2631333" algn="l"/>
                <a:tab pos="3007238" algn="l"/>
                <a:tab pos="3383143" algn="l"/>
                <a:tab pos="3759048" algn="l"/>
                <a:tab pos="4134952" algn="l"/>
                <a:tab pos="4510857" algn="l"/>
              </a:tabLst>
              <a:defRPr sz="1900">
                <a:solidFill>
                  <a:srgbClr val="171717"/>
                </a:solidFill>
                <a:latin typeface="Arial"/>
                <a:ea typeface="Arial"/>
                <a:cs typeface="Arial"/>
                <a:sym typeface="Arial"/>
              </a:defRPr>
            </a:pPr>
            <a:r>
              <a:t>Those who favored the Constitution were called the Federalists.  They included James Madison (shown), George Washington, and Alexander Hamilton. Their support came mainly from merchants and others in the cities and coastal regions. </a:t>
            </a:r>
          </a:p>
          <a:p>
            <a:pPr marL="120827">
              <a:lnSpc>
                <a:spcPts val="2431"/>
              </a:lnSpc>
              <a:tabLst>
                <a:tab pos="120827" algn="l"/>
                <a:tab pos="375905" algn="l"/>
                <a:tab pos="751810" algn="l"/>
                <a:tab pos="1127714" algn="l"/>
                <a:tab pos="1503619" algn="l"/>
                <a:tab pos="1879524" algn="l"/>
                <a:tab pos="2255429" algn="l"/>
                <a:tab pos="2631333" algn="l"/>
                <a:tab pos="3007238" algn="l"/>
                <a:tab pos="3383143" algn="l"/>
                <a:tab pos="3759048" algn="l"/>
                <a:tab pos="4134952" algn="l"/>
                <a:tab pos="4510857" algn="l"/>
              </a:tabLst>
              <a:defRPr sz="1900">
                <a:solidFill>
                  <a:srgbClr val="171717"/>
                </a:solidFill>
                <a:latin typeface="Arial"/>
                <a:ea typeface="Arial"/>
                <a:cs typeface="Arial"/>
                <a:sym typeface="Arial"/>
              </a:defRPr>
            </a:pPr>
            <a:endParaRPr/>
          </a:p>
          <a:p>
            <a:pPr marL="120827">
              <a:lnSpc>
                <a:spcPts val="2431"/>
              </a:lnSpc>
              <a:tabLst>
                <a:tab pos="120827" algn="l"/>
                <a:tab pos="375905" algn="l"/>
                <a:tab pos="751810" algn="l"/>
                <a:tab pos="1127714" algn="l"/>
                <a:tab pos="1503619" algn="l"/>
                <a:tab pos="1879524" algn="l"/>
                <a:tab pos="2255429" algn="l"/>
                <a:tab pos="2631333" algn="l"/>
                <a:tab pos="3007238" algn="l"/>
                <a:tab pos="3383143" algn="l"/>
                <a:tab pos="3759048" algn="l"/>
                <a:tab pos="4134952" algn="l"/>
                <a:tab pos="4510857" algn="l"/>
              </a:tabLst>
              <a:defRPr sz="1900" b="1">
                <a:solidFill>
                  <a:srgbClr val="171717"/>
                </a:solidFill>
                <a:latin typeface="Arial"/>
                <a:ea typeface="Arial"/>
                <a:cs typeface="Arial"/>
                <a:sym typeface="Arial"/>
              </a:defRPr>
            </a:pPr>
            <a:r>
              <a:rPr u="sng"/>
              <a:t>Antifederalists</a:t>
            </a:r>
            <a:r>
              <a:t> </a:t>
            </a:r>
            <a:r>
              <a:rPr b="0"/>
              <a:t>thought that the Constitution made the National Government too powerful. They didn’t want the states to be under control of this new government. They drew support mostly from the inland farmers and laborers, who feared a strong national government. They fought against the Constitution. There biggest supporter was Patrick Henry (shown here). </a:t>
            </a:r>
          </a:p>
          <a:p>
            <a:pPr marL="120827">
              <a:lnSpc>
                <a:spcPts val="2431"/>
              </a:lnSpc>
              <a:tabLst>
                <a:tab pos="120827" algn="l"/>
                <a:tab pos="375905" algn="l"/>
                <a:tab pos="751810" algn="l"/>
                <a:tab pos="1127714" algn="l"/>
                <a:tab pos="1503619" algn="l"/>
                <a:tab pos="1879524" algn="l"/>
                <a:tab pos="2255429" algn="l"/>
                <a:tab pos="2631333" algn="l"/>
                <a:tab pos="3007238" algn="l"/>
                <a:tab pos="3383143" algn="l"/>
                <a:tab pos="3759048" algn="l"/>
                <a:tab pos="4134952" algn="l"/>
                <a:tab pos="4510857" algn="l"/>
              </a:tabLst>
              <a:defRPr sz="1900" b="1">
                <a:solidFill>
                  <a:srgbClr val="171717"/>
                </a:solidFill>
                <a:latin typeface="Arial"/>
                <a:ea typeface="Arial"/>
                <a:cs typeface="Arial"/>
                <a:sym typeface="Arial"/>
              </a:defRPr>
            </a:pPr>
            <a:endParaRPr b="0"/>
          </a:p>
          <a:p>
            <a:pPr marL="120827">
              <a:lnSpc>
                <a:spcPts val="2431"/>
              </a:lnSpc>
              <a:tabLst>
                <a:tab pos="120827" algn="l"/>
                <a:tab pos="375905" algn="l"/>
                <a:tab pos="751810" algn="l"/>
                <a:tab pos="1127714" algn="l"/>
                <a:tab pos="1503619" algn="l"/>
                <a:tab pos="1879524" algn="l"/>
                <a:tab pos="2255429" algn="l"/>
                <a:tab pos="2631333" algn="l"/>
                <a:tab pos="3007238" algn="l"/>
                <a:tab pos="3383143" algn="l"/>
                <a:tab pos="3759048" algn="l"/>
                <a:tab pos="4134952" algn="l"/>
                <a:tab pos="4510857" algn="l"/>
              </a:tabLst>
              <a:defRPr sz="1900" b="1">
                <a:solidFill>
                  <a:srgbClr val="171717"/>
                </a:solidFill>
                <a:latin typeface="Arial"/>
                <a:ea typeface="Arial"/>
                <a:cs typeface="Arial"/>
                <a:sym typeface="Arial"/>
              </a:defRPr>
            </a:pPr>
            <a:r>
              <a:rPr u="sng"/>
              <a:t>The Anti-Federalists</a:t>
            </a:r>
            <a:r>
              <a:rPr b="0"/>
              <a:t> criticized the Constitution for having been drafted in secret. They claimed the document was </a:t>
            </a:r>
            <a:r>
              <a:rPr u="sng"/>
              <a:t>extralegal</a:t>
            </a:r>
            <a:r>
              <a:rPr b="0"/>
              <a:t>, not sanctioned by law, because Congress authorized the Convention</a:t>
            </a:r>
            <a:r>
              <a:rPr b="0" u="sng"/>
              <a:t> only</a:t>
            </a:r>
            <a:r>
              <a:rPr b="0"/>
              <a:t> to revise the old Articles. They also argued that the Constitution took important powers from the states. </a:t>
            </a:r>
          </a:p>
          <a:p>
            <a:pPr marL="120827">
              <a:lnSpc>
                <a:spcPts val="2431"/>
              </a:lnSpc>
              <a:tabLst>
                <a:tab pos="120827" algn="l"/>
                <a:tab pos="375905" algn="l"/>
                <a:tab pos="751810" algn="l"/>
                <a:tab pos="1127714" algn="l"/>
                <a:tab pos="1503619" algn="l"/>
                <a:tab pos="1879524" algn="l"/>
                <a:tab pos="2255429" algn="l"/>
                <a:tab pos="2631333" algn="l"/>
                <a:tab pos="3007238" algn="l"/>
                <a:tab pos="3383143" algn="l"/>
                <a:tab pos="3759048" algn="l"/>
                <a:tab pos="4134952" algn="l"/>
                <a:tab pos="4510857" algn="l"/>
              </a:tabLst>
              <a:defRPr sz="1900" b="1">
                <a:solidFill>
                  <a:srgbClr val="171717"/>
                </a:solidFill>
                <a:latin typeface="Arial"/>
                <a:ea typeface="Arial"/>
                <a:cs typeface="Arial"/>
                <a:sym typeface="Arial"/>
              </a:defRPr>
            </a:pPr>
            <a:r>
              <a:rPr b="0"/>
              <a:t>The Anti-Federalists’ strongest argument, however, was that the Constitution lacked a </a:t>
            </a:r>
            <a:r>
              <a:rPr b="0" u="sng"/>
              <a:t>Bill of Rights</a:t>
            </a:r>
            <a:r>
              <a:rPr b="0"/>
              <a:t>. The Convention had, in fact, considered adding this kind of bill. But in their discussions, they concluded that it was not necessary to have a bill of rights because the Constitution did not authorize the government to violate the rights of the people. </a:t>
            </a:r>
          </a:p>
          <a:p>
            <a:pPr marL="120827">
              <a:lnSpc>
                <a:spcPts val="2431"/>
              </a:lnSpc>
              <a:tabLst>
                <a:tab pos="120827" algn="l"/>
                <a:tab pos="375905" algn="l"/>
                <a:tab pos="751810" algn="l"/>
                <a:tab pos="1127714" algn="l"/>
                <a:tab pos="1503619" algn="l"/>
                <a:tab pos="1879524" algn="l"/>
                <a:tab pos="2255429" algn="l"/>
                <a:tab pos="2631333" algn="l"/>
                <a:tab pos="3007238" algn="l"/>
                <a:tab pos="3383143" algn="l"/>
                <a:tab pos="3759048" algn="l"/>
                <a:tab pos="4134952" algn="l"/>
                <a:tab pos="4510857" algn="l"/>
              </a:tabLst>
              <a:defRPr sz="1900" b="1">
                <a:solidFill>
                  <a:srgbClr val="171717"/>
                </a:solidFill>
                <a:latin typeface="Arial"/>
                <a:ea typeface="Arial"/>
                <a:cs typeface="Arial"/>
                <a:sym typeface="Arial"/>
              </a:defRPr>
            </a:pPr>
            <a:endParaRPr b="0"/>
          </a:p>
          <a:p>
            <a:pPr marL="120827">
              <a:lnSpc>
                <a:spcPts val="2431"/>
              </a:lnSpc>
              <a:tabLst>
                <a:tab pos="120827" algn="l"/>
                <a:tab pos="375905" algn="l"/>
                <a:tab pos="751810" algn="l"/>
                <a:tab pos="1127714" algn="l"/>
                <a:tab pos="1503619" algn="l"/>
                <a:tab pos="1879524" algn="l"/>
                <a:tab pos="2255429" algn="l"/>
                <a:tab pos="2631333" algn="l"/>
                <a:tab pos="3007238" algn="l"/>
                <a:tab pos="3383143" algn="l"/>
                <a:tab pos="3759048" algn="l"/>
                <a:tab pos="4134952" algn="l"/>
                <a:tab pos="4510857" algn="l"/>
              </a:tabLst>
              <a:defRPr sz="1900" b="1">
                <a:solidFill>
                  <a:srgbClr val="171717"/>
                </a:solidFill>
                <a:latin typeface="Arial"/>
                <a:ea typeface="Arial"/>
                <a:cs typeface="Arial"/>
                <a:sym typeface="Arial"/>
              </a:defRPr>
            </a:pPr>
            <a:r>
              <a:rPr u="sng"/>
              <a:t>The Federalists</a:t>
            </a:r>
            <a:r>
              <a:rPr b="0"/>
              <a:t>, argued that without a strong national government, anarchy, or political disorder, would win. They claimed that only a strong national government could protect the nation from enemies abroad and solve the country’s internal problems. The Federalists argued that eight states already had such bills in their state constitutions. Eventually, however, the Federalists promised to add a bill of rights as the first order of business when the new government met. </a:t>
            </a:r>
          </a:p>
          <a:p>
            <a:pPr marL="120827">
              <a:lnSpc>
                <a:spcPts val="2431"/>
              </a:lnSpc>
              <a:tabLst>
                <a:tab pos="120827" algn="l"/>
                <a:tab pos="375905" algn="l"/>
                <a:tab pos="751810" algn="l"/>
                <a:tab pos="1127714" algn="l"/>
                <a:tab pos="1503619" algn="l"/>
                <a:tab pos="1879524" algn="l"/>
                <a:tab pos="2255429" algn="l"/>
                <a:tab pos="2631333" algn="l"/>
                <a:tab pos="3007238" algn="l"/>
                <a:tab pos="3383143" algn="l"/>
                <a:tab pos="3759048" algn="l"/>
                <a:tab pos="4134952" algn="l"/>
                <a:tab pos="4510857" algn="l"/>
              </a:tabLst>
              <a:defRPr sz="1900" b="1">
                <a:solidFill>
                  <a:srgbClr val="171717"/>
                </a:solidFill>
                <a:latin typeface="Arial"/>
                <a:ea typeface="Arial"/>
                <a:cs typeface="Arial"/>
                <a:sym typeface="Arial"/>
              </a:defRPr>
            </a:pPr>
            <a:endParaRPr b="0"/>
          </a:p>
          <a:p>
            <a:pPr marL="120827">
              <a:lnSpc>
                <a:spcPts val="2431"/>
              </a:lnSpc>
              <a:tabLst>
                <a:tab pos="120827" algn="l"/>
                <a:tab pos="375905" algn="l"/>
                <a:tab pos="751810" algn="l"/>
                <a:tab pos="1127714" algn="l"/>
                <a:tab pos="1503619" algn="l"/>
                <a:tab pos="1879524" algn="l"/>
                <a:tab pos="2255429" algn="l"/>
                <a:tab pos="2631333" algn="l"/>
                <a:tab pos="3007238" algn="l"/>
                <a:tab pos="3383143" algn="l"/>
                <a:tab pos="3759048" algn="l"/>
                <a:tab pos="4134952" algn="l"/>
                <a:tab pos="4510857" algn="l"/>
              </a:tabLst>
              <a:defRPr sz="1900" b="1">
                <a:solidFill>
                  <a:srgbClr val="171717"/>
                </a:solidFill>
                <a:latin typeface="Arial"/>
                <a:ea typeface="Arial"/>
                <a:cs typeface="Arial"/>
                <a:sym typeface="Arial"/>
              </a:defRPr>
            </a:pPr>
            <a:r>
              <a:t>Federalist Papers</a:t>
            </a:r>
            <a:r>
              <a:rPr b="0"/>
              <a:t> - </a:t>
            </a:r>
            <a:r>
              <a:t>The Federalist</a:t>
            </a:r>
            <a:r>
              <a:rPr b="0"/>
              <a:t> had a secret weapon, that the antifederalists didn’t have. They had a Powerful Propaganda writer by the name of </a:t>
            </a:r>
            <a:r>
              <a:rPr i="1"/>
              <a:t>Publius</a:t>
            </a:r>
            <a:r>
              <a:rPr b="0"/>
              <a:t> -</a:t>
            </a:r>
            <a:r>
              <a:rPr sz="1400"/>
              <a:t>(latin for public)</a:t>
            </a:r>
            <a:r>
              <a:rPr b="0"/>
              <a:t>who wrote a  a series of articles written for the Newspapers of New York, that set out to convince the delegates that a strong Federal government was needed.  </a:t>
            </a:r>
          </a:p>
          <a:p>
            <a:pPr marL="120827">
              <a:lnSpc>
                <a:spcPts val="2431"/>
              </a:lnSpc>
              <a:tabLst>
                <a:tab pos="120827" algn="l"/>
                <a:tab pos="375905" algn="l"/>
                <a:tab pos="751810" algn="l"/>
                <a:tab pos="1127714" algn="l"/>
                <a:tab pos="1503619" algn="l"/>
                <a:tab pos="1879524" algn="l"/>
                <a:tab pos="2255429" algn="l"/>
                <a:tab pos="2631333" algn="l"/>
                <a:tab pos="3007238" algn="l"/>
                <a:tab pos="3383143" algn="l"/>
                <a:tab pos="3759048" algn="l"/>
                <a:tab pos="4134952" algn="l"/>
                <a:tab pos="4510857" algn="l"/>
              </a:tabLst>
              <a:defRPr sz="1900">
                <a:solidFill>
                  <a:srgbClr val="171717"/>
                </a:solidFill>
                <a:latin typeface="Arial"/>
                <a:ea typeface="Arial"/>
                <a:cs typeface="Arial"/>
                <a:sym typeface="Arial"/>
              </a:defRPr>
            </a:pPr>
            <a:endParaRPr b="0"/>
          </a:p>
          <a:p>
            <a:pPr marL="120827">
              <a:lnSpc>
                <a:spcPts val="2431"/>
              </a:lnSpc>
              <a:tabLst>
                <a:tab pos="120827" algn="l"/>
                <a:tab pos="375905" algn="l"/>
                <a:tab pos="751810" algn="l"/>
                <a:tab pos="1127714" algn="l"/>
                <a:tab pos="1503619" algn="l"/>
                <a:tab pos="1879524" algn="l"/>
                <a:tab pos="2255429" algn="l"/>
                <a:tab pos="2631333" algn="l"/>
                <a:tab pos="3007238" algn="l"/>
                <a:tab pos="3383143" algn="l"/>
                <a:tab pos="3759048" algn="l"/>
                <a:tab pos="4134952" algn="l"/>
                <a:tab pos="4510857" algn="l"/>
              </a:tabLst>
              <a:defRPr sz="1900">
                <a:solidFill>
                  <a:srgbClr val="171717"/>
                </a:solidFill>
                <a:latin typeface="Arial"/>
                <a:ea typeface="Arial"/>
                <a:cs typeface="Arial"/>
                <a:sym typeface="Arial"/>
              </a:defRPr>
            </a:pPr>
            <a:r>
              <a:rPr b="1"/>
              <a:t>Federalist Papers</a:t>
            </a:r>
            <a:r>
              <a:t> - 85 separate articles were written.   It was later found out that Alexander Hamilton, James Madison, and  and man by the name of John Jay actually wrote the articles.</a:t>
            </a:r>
          </a:p>
          <a:p>
            <a:pPr marL="120827">
              <a:lnSpc>
                <a:spcPts val="2431"/>
              </a:lnSpc>
              <a:tabLst>
                <a:tab pos="120827" algn="l"/>
                <a:tab pos="375905" algn="l"/>
                <a:tab pos="751810" algn="l"/>
                <a:tab pos="1127714" algn="l"/>
                <a:tab pos="1503619" algn="l"/>
                <a:tab pos="1879524" algn="l"/>
                <a:tab pos="2255429" algn="l"/>
                <a:tab pos="2631333" algn="l"/>
                <a:tab pos="3007238" algn="l"/>
                <a:tab pos="3383143" algn="l"/>
                <a:tab pos="3759048" algn="l"/>
                <a:tab pos="4134952" algn="l"/>
                <a:tab pos="4510857" algn="l"/>
              </a:tabLst>
              <a:defRPr sz="1900">
                <a:solidFill>
                  <a:srgbClr val="171717"/>
                </a:solidFill>
                <a:latin typeface="Arial"/>
                <a:ea typeface="Arial"/>
                <a:cs typeface="Arial"/>
                <a:sym typeface="Arial"/>
              </a:defRPr>
            </a:pPr>
            <a:endParaRPr/>
          </a:p>
          <a:p>
            <a:pPr marL="120827">
              <a:lnSpc>
                <a:spcPts val="2431"/>
              </a:lnSpc>
              <a:tabLst>
                <a:tab pos="120827" algn="l"/>
                <a:tab pos="375905" algn="l"/>
                <a:tab pos="751810" algn="l"/>
                <a:tab pos="1127714" algn="l"/>
                <a:tab pos="1503619" algn="l"/>
                <a:tab pos="1879524" algn="l"/>
                <a:tab pos="2255429" algn="l"/>
                <a:tab pos="2631333" algn="l"/>
                <a:tab pos="3007238" algn="l"/>
                <a:tab pos="3383143" algn="l"/>
                <a:tab pos="3759048" algn="l"/>
                <a:tab pos="4134952" algn="l"/>
                <a:tab pos="4510857" algn="l"/>
              </a:tabLst>
              <a:defRPr sz="1900">
                <a:solidFill>
                  <a:srgbClr val="171717"/>
                </a:solidFill>
                <a:latin typeface="Arial"/>
                <a:ea typeface="Arial"/>
                <a:cs typeface="Arial"/>
                <a:sym typeface="Arial"/>
              </a:defRPr>
            </a:pPr>
            <a:r>
              <a:t>--</a:t>
            </a:r>
            <a:r>
              <a:rPr b="1"/>
              <a:t>The Federalist essays are important for a couple different reasons </a:t>
            </a:r>
            <a:r>
              <a:t>- They not only set out to influence the members of the convention to vote for this new constitution, but also to shape future interpretations of the Constitution, thus they are our only real primary source documents that reveal the motivation behind many parts of the Constitution.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prstGeom prst="rect">
            <a:avLst/>
          </a:prstGeom>
        </p:spPr>
        <p:txBody>
          <a:bodyPr lIns="96661" tIns="48331" rIns="96661" bIns="48331"/>
          <a:lstStyle/>
          <a:p>
            <a:endParaRPr/>
          </a:p>
        </p:txBody>
      </p:sp>
      <p:sp>
        <p:nvSpPr>
          <p:cNvPr id="209" name="Shape 209"/>
          <p:cNvSpPr>
            <a:spLocks noGrp="1"/>
          </p:cNvSpPr>
          <p:nvPr>
            <p:ph type="body" sz="quarter" idx="1"/>
          </p:nvPr>
        </p:nvSpPr>
        <p:spPr>
          <a:prstGeom prst="rect">
            <a:avLst/>
          </a:prstGeom>
        </p:spPr>
        <p:txBody>
          <a:bodyPr/>
          <a:lstStyle/>
          <a:p>
            <a:pPr>
              <a:defRPr b="1" u="sng"/>
            </a:pPr>
            <a:r>
              <a:t>Pushing for a Bill of Rights</a:t>
            </a:r>
          </a:p>
          <a:p>
            <a:r>
              <a:t>The proposed U.S. Constitution contained no guarantee that the government would protect the rights of the people or of the states. Some supporters of the Constitution, such as Thomas Jefferson, viewed the Constitution’s lack of a </a:t>
            </a:r>
            <a:r>
              <a:rPr u="sng"/>
              <a:t>bill of rights</a:t>
            </a:r>
            <a:r>
              <a:t>—a formal summary of citizens’ rights and freedoms, as a serious drawback to ratification. </a:t>
            </a:r>
          </a:p>
          <a:p>
            <a:endParaRPr/>
          </a:p>
          <a:p>
            <a:pPr>
              <a:spcBef>
                <a:spcPts val="740"/>
              </a:spcBef>
            </a:pPr>
            <a:r>
              <a:rPr u="sng"/>
              <a:t>Antifederalists argued</a:t>
            </a:r>
            <a:r>
              <a:t> that since the Constitution weakened the states, the people needed a national bill of rights. They wanted written guarantees that the people would have f</a:t>
            </a:r>
            <a:r>
              <a:rPr u="sng"/>
              <a:t>reedom of speech, of the press, and of religion</a:t>
            </a:r>
            <a:r>
              <a:t>. They demanded assurance of the right to trial by jury and the right to bear arms. </a:t>
            </a:r>
          </a:p>
          <a:p>
            <a:r>
              <a:rPr u="sng"/>
              <a:t>Federalists argued</a:t>
            </a:r>
            <a:r>
              <a:t> that the Constitution granted only limited powers to the national government so that it could not violate the rights of the states or of the people. They also pointed out that the Constitution gave the people the power to protect their rights through the election of trustworthy leaders. In the end, though, the Federalists yielded to people’s overwhelming desire and promised to add a bill of rights if the states would ratify the Constitution </a:t>
            </a:r>
          </a:p>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200">
                <a:solidFill>
                  <a:schemeClr val="tx1"/>
                </a:solidFill>
                <a:latin typeface="Verdana" pitchFamily="1" charset="0"/>
              </a:defRPr>
            </a:lvl1pPr>
            <a:lvl2pPr marL="742950" indent="-285750" defTabSz="966788" eaLnBrk="0" hangingPunct="0">
              <a:defRPr sz="2200">
                <a:solidFill>
                  <a:schemeClr val="tx1"/>
                </a:solidFill>
                <a:latin typeface="Verdana" pitchFamily="1" charset="0"/>
              </a:defRPr>
            </a:lvl2pPr>
            <a:lvl3pPr marL="1143000" indent="-228600" defTabSz="966788" eaLnBrk="0" hangingPunct="0">
              <a:defRPr sz="2200">
                <a:solidFill>
                  <a:schemeClr val="tx1"/>
                </a:solidFill>
                <a:latin typeface="Verdana" pitchFamily="1" charset="0"/>
              </a:defRPr>
            </a:lvl3pPr>
            <a:lvl4pPr marL="1600200" indent="-228600" defTabSz="966788" eaLnBrk="0" hangingPunct="0">
              <a:defRPr sz="2200">
                <a:solidFill>
                  <a:schemeClr val="tx1"/>
                </a:solidFill>
                <a:latin typeface="Verdana" pitchFamily="1" charset="0"/>
              </a:defRPr>
            </a:lvl4pPr>
            <a:lvl5pPr marL="2057400" indent="-228600" defTabSz="966788" eaLnBrk="0" hangingPunct="0">
              <a:defRPr sz="2200">
                <a:solidFill>
                  <a:schemeClr val="tx1"/>
                </a:solidFill>
                <a:latin typeface="Verdana" pitchFamily="1" charset="0"/>
              </a:defRPr>
            </a:lvl5pPr>
            <a:lvl6pPr marL="2514600" indent="-228600" defTabSz="966788" eaLnBrk="0" fontAlgn="base" hangingPunct="0">
              <a:spcBef>
                <a:spcPct val="0"/>
              </a:spcBef>
              <a:spcAft>
                <a:spcPct val="0"/>
              </a:spcAft>
              <a:defRPr sz="2200">
                <a:solidFill>
                  <a:schemeClr val="tx1"/>
                </a:solidFill>
                <a:latin typeface="Verdana" pitchFamily="1" charset="0"/>
              </a:defRPr>
            </a:lvl6pPr>
            <a:lvl7pPr marL="2971800" indent="-228600" defTabSz="966788" eaLnBrk="0" fontAlgn="base" hangingPunct="0">
              <a:spcBef>
                <a:spcPct val="0"/>
              </a:spcBef>
              <a:spcAft>
                <a:spcPct val="0"/>
              </a:spcAft>
              <a:defRPr sz="2200">
                <a:solidFill>
                  <a:schemeClr val="tx1"/>
                </a:solidFill>
                <a:latin typeface="Verdana" pitchFamily="1" charset="0"/>
              </a:defRPr>
            </a:lvl7pPr>
            <a:lvl8pPr marL="3429000" indent="-228600" defTabSz="966788" eaLnBrk="0" fontAlgn="base" hangingPunct="0">
              <a:spcBef>
                <a:spcPct val="0"/>
              </a:spcBef>
              <a:spcAft>
                <a:spcPct val="0"/>
              </a:spcAft>
              <a:defRPr sz="2200">
                <a:solidFill>
                  <a:schemeClr val="tx1"/>
                </a:solidFill>
                <a:latin typeface="Verdana" pitchFamily="1" charset="0"/>
              </a:defRPr>
            </a:lvl8pPr>
            <a:lvl9pPr marL="3886200" indent="-228600" defTabSz="966788" eaLnBrk="0" fontAlgn="base" hangingPunct="0">
              <a:spcBef>
                <a:spcPct val="0"/>
              </a:spcBef>
              <a:spcAft>
                <a:spcPct val="0"/>
              </a:spcAft>
              <a:defRPr sz="2200">
                <a:solidFill>
                  <a:schemeClr val="tx1"/>
                </a:solidFill>
                <a:latin typeface="Verdana" pitchFamily="1" charset="0"/>
              </a:defRPr>
            </a:lvl9pPr>
          </a:lstStyle>
          <a:p>
            <a:pPr eaLnBrk="1" hangingPunct="1"/>
            <a:fld id="{9249415F-89E7-49C8-9F9A-F50EEC2A3BBE}" type="slidenum">
              <a:rPr lang="en-US" altLang="en-US" sz="1300" smtClean="0"/>
              <a:pPr eaLnBrk="1" hangingPunct="1"/>
              <a:t>2</a:t>
            </a:fld>
            <a:endParaRPr lang="en-US" altLang="en-US" sz="1300" smtClean="0"/>
          </a:p>
        </p:txBody>
      </p:sp>
      <p:sp>
        <p:nvSpPr>
          <p:cNvPr id="21507" name="Rectangle 2"/>
          <p:cNvSpPr>
            <a:spLocks noGrp="1" noRot="1" noChangeAspect="1" noChangeArrowheads="1" noTextEdit="1"/>
          </p:cNvSpPr>
          <p:nvPr>
            <p:ph type="sldImg"/>
          </p:nvPr>
        </p:nvSpPr>
        <p:spPr>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200">
                <a:solidFill>
                  <a:schemeClr val="tx1"/>
                </a:solidFill>
                <a:latin typeface="Verdana" pitchFamily="1" charset="0"/>
              </a:defRPr>
            </a:lvl1pPr>
            <a:lvl2pPr marL="742950" indent="-285750" defTabSz="966788" eaLnBrk="0" hangingPunct="0">
              <a:defRPr sz="2200">
                <a:solidFill>
                  <a:schemeClr val="tx1"/>
                </a:solidFill>
                <a:latin typeface="Verdana" pitchFamily="1" charset="0"/>
              </a:defRPr>
            </a:lvl2pPr>
            <a:lvl3pPr marL="1143000" indent="-228600" defTabSz="966788" eaLnBrk="0" hangingPunct="0">
              <a:defRPr sz="2200">
                <a:solidFill>
                  <a:schemeClr val="tx1"/>
                </a:solidFill>
                <a:latin typeface="Verdana" pitchFamily="1" charset="0"/>
              </a:defRPr>
            </a:lvl3pPr>
            <a:lvl4pPr marL="1600200" indent="-228600" defTabSz="966788" eaLnBrk="0" hangingPunct="0">
              <a:defRPr sz="2200">
                <a:solidFill>
                  <a:schemeClr val="tx1"/>
                </a:solidFill>
                <a:latin typeface="Verdana" pitchFamily="1" charset="0"/>
              </a:defRPr>
            </a:lvl4pPr>
            <a:lvl5pPr marL="2057400" indent="-228600" defTabSz="966788" eaLnBrk="0" hangingPunct="0">
              <a:defRPr sz="2200">
                <a:solidFill>
                  <a:schemeClr val="tx1"/>
                </a:solidFill>
                <a:latin typeface="Verdana" pitchFamily="1" charset="0"/>
              </a:defRPr>
            </a:lvl5pPr>
            <a:lvl6pPr marL="2514600" indent="-228600" defTabSz="966788" eaLnBrk="0" fontAlgn="base" hangingPunct="0">
              <a:spcBef>
                <a:spcPct val="0"/>
              </a:spcBef>
              <a:spcAft>
                <a:spcPct val="0"/>
              </a:spcAft>
              <a:defRPr sz="2200">
                <a:solidFill>
                  <a:schemeClr val="tx1"/>
                </a:solidFill>
                <a:latin typeface="Verdana" pitchFamily="1" charset="0"/>
              </a:defRPr>
            </a:lvl6pPr>
            <a:lvl7pPr marL="2971800" indent="-228600" defTabSz="966788" eaLnBrk="0" fontAlgn="base" hangingPunct="0">
              <a:spcBef>
                <a:spcPct val="0"/>
              </a:spcBef>
              <a:spcAft>
                <a:spcPct val="0"/>
              </a:spcAft>
              <a:defRPr sz="2200">
                <a:solidFill>
                  <a:schemeClr val="tx1"/>
                </a:solidFill>
                <a:latin typeface="Verdana" pitchFamily="1" charset="0"/>
              </a:defRPr>
            </a:lvl7pPr>
            <a:lvl8pPr marL="3429000" indent="-228600" defTabSz="966788" eaLnBrk="0" fontAlgn="base" hangingPunct="0">
              <a:spcBef>
                <a:spcPct val="0"/>
              </a:spcBef>
              <a:spcAft>
                <a:spcPct val="0"/>
              </a:spcAft>
              <a:defRPr sz="2200">
                <a:solidFill>
                  <a:schemeClr val="tx1"/>
                </a:solidFill>
                <a:latin typeface="Verdana" pitchFamily="1" charset="0"/>
              </a:defRPr>
            </a:lvl8pPr>
            <a:lvl9pPr marL="3886200" indent="-228600" defTabSz="966788" eaLnBrk="0" fontAlgn="base" hangingPunct="0">
              <a:spcBef>
                <a:spcPct val="0"/>
              </a:spcBef>
              <a:spcAft>
                <a:spcPct val="0"/>
              </a:spcAft>
              <a:defRPr sz="2200">
                <a:solidFill>
                  <a:schemeClr val="tx1"/>
                </a:solidFill>
                <a:latin typeface="Verdana" pitchFamily="1" charset="0"/>
              </a:defRPr>
            </a:lvl9pPr>
          </a:lstStyle>
          <a:p>
            <a:pPr algn="r" eaLnBrk="1" hangingPunct="1"/>
            <a:fld id="{CDADAE8E-E75D-484A-BB7A-9FED615564FC}" type="slidenum">
              <a:rPr lang="en-US" altLang="en-US" sz="1300"/>
              <a:pPr algn="r" eaLnBrk="1" hangingPunct="1"/>
              <a:t>31</a:t>
            </a:fld>
            <a:endParaRPr lang="en-US" altLang="en-US" sz="1300"/>
          </a:p>
        </p:txBody>
      </p:sp>
      <p:sp>
        <p:nvSpPr>
          <p:cNvPr id="33795" name="Rectangle 2"/>
          <p:cNvSpPr>
            <a:spLocks noGrp="1" noRot="1" noChangeAspect="1" noChangeArrowheads="1" noTextEdit="1"/>
          </p:cNvSpPr>
          <p:nvPr>
            <p:ph type="sldImg"/>
          </p:nvPr>
        </p:nvSpPr>
        <p:spPr>
          <a:ln/>
        </p:spPr>
      </p:sp>
      <p:sp>
        <p:nvSpPr>
          <p:cNvPr id="33797" name="Rectangle 5"/>
          <p:cNvSpPr>
            <a:spLocks noChangeArrowheads="1"/>
          </p:cNvSpPr>
          <p:nvPr/>
        </p:nvSpPr>
        <p:spPr bwMode="auto">
          <a:xfrm>
            <a:off x="3649663" y="5334000"/>
            <a:ext cx="1952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1" tIns="48331" rIns="96661" bIns="48331">
            <a:spAutoFit/>
          </a:bodyPr>
          <a:lstStyle>
            <a:lvl1pPr defTabSz="966788" eaLnBrk="0" hangingPunct="0">
              <a:defRPr sz="2200">
                <a:solidFill>
                  <a:schemeClr val="tx1"/>
                </a:solidFill>
                <a:latin typeface="Verdana" pitchFamily="1" charset="0"/>
              </a:defRPr>
            </a:lvl1pPr>
            <a:lvl2pPr marL="742950" indent="-285750" defTabSz="966788" eaLnBrk="0" hangingPunct="0">
              <a:defRPr sz="2200">
                <a:solidFill>
                  <a:schemeClr val="tx1"/>
                </a:solidFill>
                <a:latin typeface="Verdana" pitchFamily="1" charset="0"/>
              </a:defRPr>
            </a:lvl2pPr>
            <a:lvl3pPr marL="1143000" indent="-228600" defTabSz="966788" eaLnBrk="0" hangingPunct="0">
              <a:defRPr sz="2200">
                <a:solidFill>
                  <a:schemeClr val="tx1"/>
                </a:solidFill>
                <a:latin typeface="Verdana" pitchFamily="1" charset="0"/>
              </a:defRPr>
            </a:lvl3pPr>
            <a:lvl4pPr marL="1600200" indent="-228600" defTabSz="966788" eaLnBrk="0" hangingPunct="0">
              <a:defRPr sz="2200">
                <a:solidFill>
                  <a:schemeClr val="tx1"/>
                </a:solidFill>
                <a:latin typeface="Verdana" pitchFamily="1" charset="0"/>
              </a:defRPr>
            </a:lvl4pPr>
            <a:lvl5pPr marL="2057400" indent="-228600" defTabSz="966788" eaLnBrk="0" hangingPunct="0">
              <a:defRPr sz="2200">
                <a:solidFill>
                  <a:schemeClr val="tx1"/>
                </a:solidFill>
                <a:latin typeface="Verdana" pitchFamily="1" charset="0"/>
              </a:defRPr>
            </a:lvl5pPr>
            <a:lvl6pPr marL="2514600" indent="-228600" defTabSz="966788" eaLnBrk="0" fontAlgn="base" hangingPunct="0">
              <a:spcBef>
                <a:spcPct val="0"/>
              </a:spcBef>
              <a:spcAft>
                <a:spcPct val="0"/>
              </a:spcAft>
              <a:defRPr sz="2200">
                <a:solidFill>
                  <a:schemeClr val="tx1"/>
                </a:solidFill>
                <a:latin typeface="Verdana" pitchFamily="1" charset="0"/>
              </a:defRPr>
            </a:lvl6pPr>
            <a:lvl7pPr marL="2971800" indent="-228600" defTabSz="966788" eaLnBrk="0" fontAlgn="base" hangingPunct="0">
              <a:spcBef>
                <a:spcPct val="0"/>
              </a:spcBef>
              <a:spcAft>
                <a:spcPct val="0"/>
              </a:spcAft>
              <a:defRPr sz="2200">
                <a:solidFill>
                  <a:schemeClr val="tx1"/>
                </a:solidFill>
                <a:latin typeface="Verdana" pitchFamily="1" charset="0"/>
              </a:defRPr>
            </a:lvl7pPr>
            <a:lvl8pPr marL="3429000" indent="-228600" defTabSz="966788" eaLnBrk="0" fontAlgn="base" hangingPunct="0">
              <a:spcBef>
                <a:spcPct val="0"/>
              </a:spcBef>
              <a:spcAft>
                <a:spcPct val="0"/>
              </a:spcAft>
              <a:defRPr sz="2200">
                <a:solidFill>
                  <a:schemeClr val="tx1"/>
                </a:solidFill>
                <a:latin typeface="Verdana" pitchFamily="1" charset="0"/>
              </a:defRPr>
            </a:lvl8pPr>
            <a:lvl9pPr marL="3886200" indent="-228600" defTabSz="966788" eaLnBrk="0" fontAlgn="base" hangingPunct="0">
              <a:spcBef>
                <a:spcPct val="0"/>
              </a:spcBef>
              <a:spcAft>
                <a:spcPct val="0"/>
              </a:spcAft>
              <a:defRPr sz="2200">
                <a:solidFill>
                  <a:schemeClr val="tx1"/>
                </a:solidFill>
                <a:latin typeface="Verdana" pitchFamily="1" charset="0"/>
              </a:defRPr>
            </a:lvl9pPr>
          </a:lstStyle>
          <a:p>
            <a:pPr eaLnBrk="1" hangingPunct="1"/>
            <a:endParaRPr lang="en-US" altLang="en-US" sz="15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noRot="1" noChangeAspect="1"/>
          </p:cNvSpPr>
          <p:nvPr>
            <p:ph type="sldImg"/>
          </p:nvPr>
        </p:nvSpPr>
        <p:spPr>
          <a:prstGeom prst="rect">
            <a:avLst/>
          </a:prstGeom>
        </p:spPr>
        <p:txBody>
          <a:bodyPr lIns="96661" tIns="48331" rIns="96661" bIns="48331"/>
          <a:lstStyle/>
          <a:p>
            <a:endParaRPr/>
          </a:p>
        </p:txBody>
      </p:sp>
      <p:sp>
        <p:nvSpPr>
          <p:cNvPr id="230" name="Shape 230"/>
          <p:cNvSpPr>
            <a:spLocks noGrp="1"/>
          </p:cNvSpPr>
          <p:nvPr>
            <p:ph type="body" sz="quarter" idx="1"/>
          </p:nvPr>
        </p:nvSpPr>
        <p:spPr>
          <a:prstGeom prst="rect">
            <a:avLst/>
          </a:prstGeom>
        </p:spPr>
        <p:txBody>
          <a:bodyPr/>
          <a:lstStyle/>
          <a:p>
            <a:pPr marL="120827">
              <a:lnSpc>
                <a:spcPts val="3066"/>
              </a:lnSpc>
              <a:tabLst>
                <a:tab pos="120827" algn="l"/>
                <a:tab pos="375905" algn="l"/>
                <a:tab pos="751810" algn="l"/>
                <a:tab pos="1127714" algn="l"/>
                <a:tab pos="1503619" algn="l"/>
                <a:tab pos="1879524" algn="l"/>
                <a:tab pos="2255429" algn="l"/>
                <a:tab pos="2631333" algn="l"/>
                <a:tab pos="3007238" algn="l"/>
                <a:tab pos="3383143" algn="l"/>
                <a:tab pos="3759048" algn="l"/>
                <a:tab pos="4134952" algn="l"/>
                <a:tab pos="4510857" algn="l"/>
              </a:tabLst>
              <a:defRPr sz="2400" b="1">
                <a:solidFill>
                  <a:srgbClr val="171717"/>
                </a:solidFill>
                <a:latin typeface="Arial"/>
                <a:ea typeface="Arial"/>
                <a:cs typeface="Arial"/>
                <a:sym typeface="Arial"/>
              </a:defRPr>
            </a:pPr>
            <a:r>
              <a:rPr dirty="0"/>
              <a:t>Guess who wins??</a:t>
            </a:r>
          </a:p>
          <a:p>
            <a:pPr marL="120827">
              <a:lnSpc>
                <a:spcPts val="2431"/>
              </a:lnSpc>
              <a:tabLst>
                <a:tab pos="120827" algn="l"/>
                <a:tab pos="375905" algn="l"/>
                <a:tab pos="751810" algn="l"/>
                <a:tab pos="1127714" algn="l"/>
                <a:tab pos="1503619" algn="l"/>
                <a:tab pos="1879524" algn="l"/>
                <a:tab pos="2255429" algn="l"/>
                <a:tab pos="2631333" algn="l"/>
                <a:tab pos="3007238" algn="l"/>
                <a:tab pos="3383143" algn="l"/>
                <a:tab pos="3759048" algn="l"/>
                <a:tab pos="4134952" algn="l"/>
                <a:tab pos="4510857" algn="l"/>
              </a:tabLst>
              <a:defRPr sz="1900" b="1">
                <a:solidFill>
                  <a:srgbClr val="171717"/>
                </a:solidFill>
                <a:latin typeface="Arial"/>
                <a:ea typeface="Arial"/>
                <a:cs typeface="Arial"/>
                <a:sym typeface="Arial"/>
              </a:defRPr>
            </a:pPr>
            <a:r>
              <a:rPr dirty="0"/>
              <a:t>Who ratified first?</a:t>
            </a:r>
          </a:p>
          <a:p>
            <a:pPr marL="120827">
              <a:lnSpc>
                <a:spcPts val="2431"/>
              </a:lnSpc>
              <a:tabLst>
                <a:tab pos="120827" algn="l"/>
                <a:tab pos="375905" algn="l"/>
                <a:tab pos="751810" algn="l"/>
                <a:tab pos="1127714" algn="l"/>
                <a:tab pos="1503619" algn="l"/>
                <a:tab pos="1879524" algn="l"/>
                <a:tab pos="2255429" algn="l"/>
                <a:tab pos="2631333" algn="l"/>
                <a:tab pos="3007238" algn="l"/>
                <a:tab pos="3383143" algn="l"/>
                <a:tab pos="3759048" algn="l"/>
                <a:tab pos="4134952" algn="l"/>
                <a:tab pos="4510857" algn="l"/>
              </a:tabLst>
              <a:defRPr sz="1900" b="1">
                <a:solidFill>
                  <a:srgbClr val="171717"/>
                </a:solidFill>
                <a:latin typeface="Arial"/>
                <a:ea typeface="Arial"/>
                <a:cs typeface="Arial"/>
                <a:sym typeface="Arial"/>
              </a:defRPr>
            </a:pPr>
            <a:r>
              <a:rPr dirty="0"/>
              <a:t>Delaware, New Jersey &amp; Connecticut</a:t>
            </a:r>
            <a:r>
              <a:rPr b="0" dirty="0"/>
              <a:t> ratify quickly.  They are small states who can benefit from being apart of a bigger country.</a:t>
            </a:r>
          </a:p>
          <a:p>
            <a:pPr marL="120827">
              <a:lnSpc>
                <a:spcPts val="2431"/>
              </a:lnSpc>
              <a:tabLst>
                <a:tab pos="120827" algn="l"/>
                <a:tab pos="375905" algn="l"/>
                <a:tab pos="751810" algn="l"/>
                <a:tab pos="1127714" algn="l"/>
                <a:tab pos="1503619" algn="l"/>
                <a:tab pos="1879524" algn="l"/>
                <a:tab pos="2255429" algn="l"/>
                <a:tab pos="2631333" algn="l"/>
                <a:tab pos="3007238" algn="l"/>
                <a:tab pos="3383143" algn="l"/>
                <a:tab pos="3759048" algn="l"/>
                <a:tab pos="4134952" algn="l"/>
                <a:tab pos="4510857" algn="l"/>
              </a:tabLst>
              <a:defRPr sz="1900" b="1">
                <a:solidFill>
                  <a:srgbClr val="171717"/>
                </a:solidFill>
                <a:latin typeface="Arial"/>
                <a:ea typeface="Arial"/>
                <a:cs typeface="Arial"/>
                <a:sym typeface="Arial"/>
              </a:defRPr>
            </a:pPr>
            <a:r>
              <a:rPr dirty="0"/>
              <a:t>Georgia</a:t>
            </a:r>
            <a:r>
              <a:rPr b="0" dirty="0"/>
              <a:t> ratified quickly because they feared war with Native Americans and they could use the backing of giant national government.</a:t>
            </a:r>
          </a:p>
          <a:p>
            <a:pPr marL="120827">
              <a:lnSpc>
                <a:spcPts val="2431"/>
              </a:lnSpc>
              <a:tabLst>
                <a:tab pos="120827" algn="l"/>
                <a:tab pos="375905" algn="l"/>
                <a:tab pos="751810" algn="l"/>
                <a:tab pos="1127714" algn="l"/>
                <a:tab pos="1503619" algn="l"/>
                <a:tab pos="1879524" algn="l"/>
                <a:tab pos="2255429" algn="l"/>
                <a:tab pos="2631333" algn="l"/>
                <a:tab pos="3007238" algn="l"/>
                <a:tab pos="3383143" algn="l"/>
                <a:tab pos="3759048" algn="l"/>
                <a:tab pos="4134952" algn="l"/>
                <a:tab pos="4510857" algn="l"/>
              </a:tabLst>
              <a:defRPr sz="1900" b="1">
                <a:solidFill>
                  <a:srgbClr val="171717"/>
                </a:solidFill>
                <a:latin typeface="Arial"/>
                <a:ea typeface="Arial"/>
                <a:cs typeface="Arial"/>
                <a:sym typeface="Arial"/>
              </a:defRPr>
            </a:pPr>
            <a:r>
              <a:rPr dirty="0"/>
              <a:t>Pennsylvania.</a:t>
            </a:r>
            <a:endParaRPr b="0" dirty="0"/>
          </a:p>
          <a:p>
            <a:pPr marL="120827">
              <a:lnSpc>
                <a:spcPts val="2431"/>
              </a:lnSpc>
              <a:tabLst>
                <a:tab pos="120827" algn="l"/>
                <a:tab pos="375905" algn="l"/>
                <a:tab pos="751810" algn="l"/>
                <a:tab pos="1127714" algn="l"/>
                <a:tab pos="1503619" algn="l"/>
                <a:tab pos="1879524" algn="l"/>
                <a:tab pos="2255429" algn="l"/>
                <a:tab pos="2631333" algn="l"/>
                <a:tab pos="3007238" algn="l"/>
                <a:tab pos="3383143" algn="l"/>
                <a:tab pos="3759048" algn="l"/>
                <a:tab pos="4134952" algn="l"/>
                <a:tab pos="4510857" algn="l"/>
              </a:tabLst>
              <a:defRPr sz="1900" b="1">
                <a:solidFill>
                  <a:srgbClr val="171717"/>
                </a:solidFill>
                <a:latin typeface="Arial"/>
                <a:ea typeface="Arial"/>
                <a:cs typeface="Arial"/>
                <a:sym typeface="Arial"/>
              </a:defRPr>
            </a:pPr>
            <a:r>
              <a:rPr dirty="0"/>
              <a:t>Massachusetts</a:t>
            </a:r>
            <a:r>
              <a:rPr b="0" dirty="0"/>
              <a:t> narrowly voted to ratify.  </a:t>
            </a:r>
            <a:r>
              <a:rPr dirty="0"/>
              <a:t>Maryland and South Carolina</a:t>
            </a:r>
            <a:r>
              <a:rPr b="0" dirty="0"/>
              <a:t> followed.</a:t>
            </a:r>
          </a:p>
          <a:p>
            <a:pPr marL="120827">
              <a:lnSpc>
                <a:spcPts val="2431"/>
              </a:lnSpc>
              <a:tabLst>
                <a:tab pos="120827" algn="l"/>
                <a:tab pos="375905" algn="l"/>
                <a:tab pos="751810" algn="l"/>
                <a:tab pos="1127714" algn="l"/>
                <a:tab pos="1503619" algn="l"/>
                <a:tab pos="1879524" algn="l"/>
                <a:tab pos="2255429" algn="l"/>
                <a:tab pos="2631333" algn="l"/>
                <a:tab pos="3007238" algn="l"/>
                <a:tab pos="3383143" algn="l"/>
                <a:tab pos="3759048" algn="l"/>
                <a:tab pos="4134952" algn="l"/>
                <a:tab pos="4510857" algn="l"/>
              </a:tabLst>
              <a:defRPr sz="1900" b="1">
                <a:solidFill>
                  <a:srgbClr val="171717"/>
                </a:solidFill>
                <a:latin typeface="Arial"/>
                <a:ea typeface="Arial"/>
                <a:cs typeface="Arial"/>
                <a:sym typeface="Arial"/>
              </a:defRPr>
            </a:pPr>
            <a:r>
              <a:rPr dirty="0"/>
              <a:t>New Hampshire</a:t>
            </a:r>
            <a:r>
              <a:rPr b="0" dirty="0"/>
              <a:t> delayed a vote until the Federalists new they had a victory.  In June 1788, they became that magic number 9.  9 of the 13 states ratified the constitution.</a:t>
            </a:r>
          </a:p>
          <a:p>
            <a:pPr marL="120827">
              <a:lnSpc>
                <a:spcPts val="2431"/>
              </a:lnSpc>
              <a:tabLst>
                <a:tab pos="120827" algn="l"/>
                <a:tab pos="375905" algn="l"/>
                <a:tab pos="751810" algn="l"/>
                <a:tab pos="1127714" algn="l"/>
                <a:tab pos="1503619" algn="l"/>
                <a:tab pos="1879524" algn="l"/>
                <a:tab pos="2255429" algn="l"/>
                <a:tab pos="2631333" algn="l"/>
                <a:tab pos="3007238" algn="l"/>
                <a:tab pos="3383143" algn="l"/>
                <a:tab pos="3759048" algn="l"/>
                <a:tab pos="4134952" algn="l"/>
                <a:tab pos="4510857" algn="l"/>
              </a:tabLst>
              <a:defRPr sz="1900">
                <a:solidFill>
                  <a:srgbClr val="171717"/>
                </a:solidFill>
                <a:latin typeface="Arial"/>
                <a:ea typeface="Arial"/>
                <a:cs typeface="Arial"/>
                <a:sym typeface="Arial"/>
              </a:defRPr>
            </a:pPr>
            <a:r>
              <a:rPr dirty="0"/>
              <a:t>--Everyone knew the nation would not succeed without the backing of the most populated states of </a:t>
            </a:r>
            <a:r>
              <a:rPr b="1" dirty="0"/>
              <a:t>Virginia and New</a:t>
            </a:r>
            <a:r>
              <a:rPr dirty="0"/>
              <a:t> </a:t>
            </a:r>
            <a:r>
              <a:rPr b="1" dirty="0"/>
              <a:t>York so real celebrations didn’t begin until they were in.</a:t>
            </a:r>
          </a:p>
          <a:p>
            <a:pPr marL="120827">
              <a:lnSpc>
                <a:spcPts val="2431"/>
              </a:lnSpc>
              <a:tabLst>
                <a:tab pos="120827" algn="l"/>
                <a:tab pos="375905" algn="l"/>
                <a:tab pos="751810" algn="l"/>
                <a:tab pos="1127714" algn="l"/>
                <a:tab pos="1503619" algn="l"/>
                <a:tab pos="1879524" algn="l"/>
                <a:tab pos="2255429" algn="l"/>
                <a:tab pos="2631333" algn="l"/>
                <a:tab pos="3007238" algn="l"/>
                <a:tab pos="3383143" algn="l"/>
                <a:tab pos="3759048" algn="l"/>
                <a:tab pos="4134952" algn="l"/>
                <a:tab pos="4510857" algn="l"/>
              </a:tabLst>
              <a:defRPr sz="1900">
                <a:solidFill>
                  <a:srgbClr val="171717"/>
                </a:solidFill>
                <a:latin typeface="Arial"/>
                <a:ea typeface="Arial"/>
                <a:cs typeface="Arial"/>
                <a:sym typeface="Arial"/>
              </a:defRPr>
            </a:pPr>
            <a:r>
              <a:rPr dirty="0"/>
              <a:t>North Carolina and Rhode Island first rejected the Constitution but reversed itself and voted in favor.  </a:t>
            </a:r>
          </a:p>
          <a:p>
            <a:pPr marL="120827">
              <a:lnSpc>
                <a:spcPts val="2431"/>
              </a:lnSpc>
              <a:tabLst>
                <a:tab pos="120827" algn="l"/>
                <a:tab pos="375905" algn="l"/>
                <a:tab pos="751810" algn="l"/>
                <a:tab pos="1127714" algn="l"/>
                <a:tab pos="1503619" algn="l"/>
                <a:tab pos="1879524" algn="l"/>
                <a:tab pos="2255429" algn="l"/>
                <a:tab pos="2631333" algn="l"/>
                <a:tab pos="3007238" algn="l"/>
                <a:tab pos="3383143" algn="l"/>
                <a:tab pos="3759048" algn="l"/>
                <a:tab pos="4134952" algn="l"/>
                <a:tab pos="4510857" algn="l"/>
              </a:tabLst>
              <a:defRPr sz="1900">
                <a:solidFill>
                  <a:srgbClr val="171717"/>
                </a:solidFill>
                <a:latin typeface="Arial"/>
                <a:ea typeface="Arial"/>
                <a:cs typeface="Arial"/>
                <a:sym typeface="Arial"/>
              </a:defRPr>
            </a:pPr>
            <a:r>
              <a:rPr b="1" dirty="0"/>
              <a:t>--Why Rhode island?</a:t>
            </a:r>
            <a:r>
              <a:rPr dirty="0"/>
              <a:t>  RI was always paranoid that a strong national government would destroy their independence, plus they issued a lot of paper money - they didn’t want their currency to be nullified by federal gov. money.  They didn’t even send delegates.  But when the rest of the nation voted in, they didn’t think a small sovereign nation would last surrounded by a large United States.</a:t>
            </a:r>
          </a:p>
          <a:p>
            <a:pPr marL="120827">
              <a:lnSpc>
                <a:spcPts val="2431"/>
              </a:lnSpc>
              <a:tabLst>
                <a:tab pos="120827" algn="l"/>
                <a:tab pos="375905" algn="l"/>
                <a:tab pos="751810" algn="l"/>
                <a:tab pos="1127714" algn="l"/>
                <a:tab pos="1503619" algn="l"/>
                <a:tab pos="1879524" algn="l"/>
                <a:tab pos="2255429" algn="l"/>
                <a:tab pos="2631333" algn="l"/>
                <a:tab pos="3007238" algn="l"/>
                <a:tab pos="3383143" algn="l"/>
                <a:tab pos="3759048" algn="l"/>
                <a:tab pos="4134952" algn="l"/>
                <a:tab pos="4510857" algn="l"/>
              </a:tabLst>
              <a:defRPr sz="1900" b="1">
                <a:solidFill>
                  <a:srgbClr val="171717"/>
                </a:solidFill>
                <a:latin typeface="Arial"/>
                <a:ea typeface="Arial"/>
                <a:cs typeface="Arial"/>
                <a:sym typeface="Arial"/>
              </a:defRPr>
            </a:pPr>
            <a:endParaRPr dirty="0"/>
          </a:p>
          <a:p>
            <a:pPr marL="120827">
              <a:lnSpc>
                <a:spcPts val="2431"/>
              </a:lnSpc>
              <a:tabLst>
                <a:tab pos="120827" algn="l"/>
                <a:tab pos="375905" algn="l"/>
                <a:tab pos="751810" algn="l"/>
                <a:tab pos="1127714" algn="l"/>
                <a:tab pos="1503619" algn="l"/>
                <a:tab pos="1879524" algn="l"/>
                <a:tab pos="2255429" algn="l"/>
                <a:tab pos="2631333" algn="l"/>
                <a:tab pos="3007238" algn="l"/>
                <a:tab pos="3383143" algn="l"/>
                <a:tab pos="3759048" algn="l"/>
                <a:tab pos="4134952" algn="l"/>
                <a:tab pos="4510857" algn="l"/>
              </a:tabLst>
              <a:defRPr sz="1900" b="1">
                <a:solidFill>
                  <a:srgbClr val="171717"/>
                </a:solidFill>
                <a:latin typeface="Arial"/>
                <a:ea typeface="Arial"/>
                <a:cs typeface="Arial"/>
                <a:sym typeface="Arial"/>
              </a:defRPr>
            </a:pPr>
            <a:r>
              <a:rPr dirty="0"/>
              <a:t>WHY THE FEDERALIST WON!</a:t>
            </a:r>
          </a:p>
          <a:p>
            <a:pPr marL="120827">
              <a:lnSpc>
                <a:spcPts val="2643"/>
              </a:lnSpc>
              <a:tabLst>
                <a:tab pos="120827" algn="l"/>
                <a:tab pos="375905" algn="l"/>
                <a:tab pos="751810" algn="l"/>
                <a:tab pos="1127714" algn="l"/>
                <a:tab pos="1503619" algn="l"/>
                <a:tab pos="1879524" algn="l"/>
                <a:tab pos="2255429" algn="l"/>
                <a:tab pos="2631333" algn="l"/>
                <a:tab pos="3007238" algn="l"/>
                <a:tab pos="3383143" algn="l"/>
                <a:tab pos="3759048" algn="l"/>
                <a:tab pos="4134952" algn="l"/>
                <a:tab pos="4510857" algn="l"/>
              </a:tabLst>
              <a:defRPr sz="2100">
                <a:solidFill>
                  <a:srgbClr val="171717"/>
                </a:solidFill>
                <a:latin typeface="Arial"/>
                <a:ea typeface="Arial"/>
                <a:cs typeface="Arial"/>
                <a:sym typeface="Arial"/>
              </a:defRPr>
            </a:pPr>
            <a:r>
              <a:rPr dirty="0"/>
              <a:t>1. Shay’s Rebellion and the States’ financial debt. showed proof.</a:t>
            </a:r>
          </a:p>
          <a:p>
            <a:pPr marL="120827">
              <a:lnSpc>
                <a:spcPts val="2643"/>
              </a:lnSpc>
              <a:tabLst>
                <a:tab pos="120827" algn="l"/>
                <a:tab pos="375905" algn="l"/>
                <a:tab pos="751810" algn="l"/>
                <a:tab pos="1127714" algn="l"/>
                <a:tab pos="1503619" algn="l"/>
                <a:tab pos="1879524" algn="l"/>
                <a:tab pos="2255429" algn="l"/>
                <a:tab pos="2631333" algn="l"/>
                <a:tab pos="3007238" algn="l"/>
                <a:tab pos="3383143" algn="l"/>
                <a:tab pos="3759048" algn="l"/>
                <a:tab pos="4134952" algn="l"/>
                <a:tab pos="4510857" algn="l"/>
              </a:tabLst>
              <a:defRPr sz="2100">
                <a:solidFill>
                  <a:srgbClr val="171717"/>
                </a:solidFill>
                <a:latin typeface="Arial"/>
                <a:ea typeface="Arial"/>
                <a:cs typeface="Arial"/>
                <a:sym typeface="Arial"/>
              </a:defRPr>
            </a:pPr>
            <a:endParaRPr dirty="0"/>
          </a:p>
          <a:p>
            <a:pPr marL="120827">
              <a:lnSpc>
                <a:spcPts val="2643"/>
              </a:lnSpc>
              <a:tabLst>
                <a:tab pos="120827" algn="l"/>
                <a:tab pos="375905" algn="l"/>
                <a:tab pos="751810" algn="l"/>
                <a:tab pos="1127714" algn="l"/>
                <a:tab pos="1503619" algn="l"/>
                <a:tab pos="1879524" algn="l"/>
                <a:tab pos="2255429" algn="l"/>
                <a:tab pos="2631333" algn="l"/>
                <a:tab pos="3007238" algn="l"/>
                <a:tab pos="3383143" algn="l"/>
                <a:tab pos="3759048" algn="l"/>
                <a:tab pos="4134952" algn="l"/>
                <a:tab pos="4510857" algn="l"/>
              </a:tabLst>
              <a:defRPr sz="2100">
                <a:solidFill>
                  <a:srgbClr val="171717"/>
                </a:solidFill>
                <a:latin typeface="Arial"/>
                <a:ea typeface="Arial"/>
                <a:cs typeface="Arial"/>
                <a:sym typeface="Arial"/>
              </a:defRPr>
            </a:pPr>
            <a:r>
              <a:rPr dirty="0"/>
              <a:t>2. Madison came to the convention with a plan and the antifederalists had nothing else to offer.</a:t>
            </a:r>
          </a:p>
          <a:p>
            <a:pPr marL="120827">
              <a:lnSpc>
                <a:spcPts val="2643"/>
              </a:lnSpc>
              <a:tabLst>
                <a:tab pos="120827" algn="l"/>
                <a:tab pos="375905" algn="l"/>
                <a:tab pos="751810" algn="l"/>
                <a:tab pos="1127714" algn="l"/>
                <a:tab pos="1503619" algn="l"/>
                <a:tab pos="1879524" algn="l"/>
                <a:tab pos="2255429" algn="l"/>
                <a:tab pos="2631333" algn="l"/>
                <a:tab pos="3007238" algn="l"/>
                <a:tab pos="3383143" algn="l"/>
                <a:tab pos="3759048" algn="l"/>
                <a:tab pos="4134952" algn="l"/>
                <a:tab pos="4510857" algn="l"/>
              </a:tabLst>
              <a:defRPr sz="2100">
                <a:solidFill>
                  <a:srgbClr val="171717"/>
                </a:solidFill>
                <a:latin typeface="Arial"/>
                <a:ea typeface="Arial"/>
                <a:cs typeface="Arial"/>
                <a:sym typeface="Arial"/>
              </a:defRPr>
            </a:pPr>
            <a:endParaRPr dirty="0"/>
          </a:p>
          <a:p>
            <a:pPr marL="120827">
              <a:lnSpc>
                <a:spcPts val="2643"/>
              </a:lnSpc>
              <a:tabLst>
                <a:tab pos="120827" algn="l"/>
                <a:tab pos="375905" algn="l"/>
                <a:tab pos="751810" algn="l"/>
                <a:tab pos="1127714" algn="l"/>
                <a:tab pos="1503619" algn="l"/>
                <a:tab pos="1879524" algn="l"/>
                <a:tab pos="2255429" algn="l"/>
                <a:tab pos="2631333" algn="l"/>
                <a:tab pos="3007238" algn="l"/>
                <a:tab pos="3383143" algn="l"/>
                <a:tab pos="3759048" algn="l"/>
                <a:tab pos="4134952" algn="l"/>
                <a:tab pos="4510857" algn="l"/>
              </a:tabLst>
              <a:defRPr sz="2100">
                <a:solidFill>
                  <a:srgbClr val="171717"/>
                </a:solidFill>
                <a:latin typeface="Arial"/>
                <a:ea typeface="Arial"/>
                <a:cs typeface="Arial"/>
                <a:sym typeface="Arial"/>
              </a:defRPr>
            </a:pPr>
            <a:r>
              <a:rPr dirty="0"/>
              <a:t>3. Antifederalists were local and state officials who couldn’t coordinate on a national level - the Feds also had the Federalist papers</a:t>
            </a:r>
          </a:p>
          <a:p>
            <a:pPr marL="120827">
              <a:lnSpc>
                <a:spcPts val="2643"/>
              </a:lnSpc>
              <a:tabLst>
                <a:tab pos="120827" algn="l"/>
                <a:tab pos="375905" algn="l"/>
                <a:tab pos="751810" algn="l"/>
                <a:tab pos="1127714" algn="l"/>
                <a:tab pos="1503619" algn="l"/>
                <a:tab pos="1879524" algn="l"/>
                <a:tab pos="2255429" algn="l"/>
                <a:tab pos="2631333" algn="l"/>
                <a:tab pos="3007238" algn="l"/>
                <a:tab pos="3383143" algn="l"/>
                <a:tab pos="3759048" algn="l"/>
                <a:tab pos="4134952" algn="l"/>
                <a:tab pos="4510857" algn="l"/>
              </a:tabLst>
              <a:defRPr sz="2100">
                <a:solidFill>
                  <a:srgbClr val="171717"/>
                </a:solidFill>
                <a:latin typeface="Arial"/>
                <a:ea typeface="Arial"/>
                <a:cs typeface="Arial"/>
                <a:sym typeface="Arial"/>
              </a:defRPr>
            </a:pPr>
            <a:endParaRPr dirty="0"/>
          </a:p>
          <a:p>
            <a:pPr marL="120827">
              <a:lnSpc>
                <a:spcPts val="2643"/>
              </a:lnSpc>
              <a:tabLst>
                <a:tab pos="120827" algn="l"/>
                <a:tab pos="375905" algn="l"/>
                <a:tab pos="751810" algn="l"/>
                <a:tab pos="1127714" algn="l"/>
                <a:tab pos="1503619" algn="l"/>
                <a:tab pos="1879524" algn="l"/>
                <a:tab pos="2255429" algn="l"/>
                <a:tab pos="2631333" algn="l"/>
                <a:tab pos="3007238" algn="l"/>
                <a:tab pos="3383143" algn="l"/>
                <a:tab pos="3759048" algn="l"/>
                <a:tab pos="4134952" algn="l"/>
                <a:tab pos="4510857" algn="l"/>
              </a:tabLst>
              <a:defRPr sz="2100">
                <a:solidFill>
                  <a:srgbClr val="171717"/>
                </a:solidFill>
                <a:latin typeface="Arial"/>
                <a:ea typeface="Arial"/>
                <a:cs typeface="Arial"/>
                <a:sym typeface="Arial"/>
              </a:defRPr>
            </a:pPr>
            <a:r>
              <a:rPr dirty="0"/>
              <a:t>The Feds had (Click for animation)</a:t>
            </a:r>
          </a:p>
          <a:p>
            <a:pPr marL="120827">
              <a:lnSpc>
                <a:spcPts val="2643"/>
              </a:lnSpc>
              <a:tabLst>
                <a:tab pos="120827" algn="l"/>
                <a:tab pos="375905" algn="l"/>
                <a:tab pos="751810" algn="l"/>
                <a:tab pos="1127714" algn="l"/>
                <a:tab pos="1503619" algn="l"/>
                <a:tab pos="1879524" algn="l"/>
                <a:tab pos="2255429" algn="l"/>
                <a:tab pos="2631333" algn="l"/>
                <a:tab pos="3007238" algn="l"/>
                <a:tab pos="3383143" algn="l"/>
                <a:tab pos="3759048" algn="l"/>
                <a:tab pos="4134952" algn="l"/>
                <a:tab pos="4510857" algn="l"/>
              </a:tabLst>
              <a:defRPr sz="2100">
                <a:solidFill>
                  <a:srgbClr val="171717"/>
                </a:solidFill>
                <a:latin typeface="Arial"/>
                <a:ea typeface="Arial"/>
                <a:cs typeface="Arial"/>
                <a:sym typeface="Arial"/>
              </a:defRPr>
            </a:pPr>
            <a:r>
              <a:rPr dirty="0"/>
              <a:t>4. George Washington was a national hero.  He was bigger than Bush, Clinton, Martin Luther King and the Pope put together.  One of the antifederalists biggest fears was that the next president would turn into a king or dictator.  When General George Washington resigned from the army, and went back to his farm at Mount Vernon, the nation looked at it him in awe.  He was a war hero - but not a warrior - He was a farmer, a leader and an American.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200">
                <a:solidFill>
                  <a:schemeClr val="tx1"/>
                </a:solidFill>
                <a:latin typeface="Verdana" pitchFamily="1" charset="0"/>
              </a:defRPr>
            </a:lvl1pPr>
            <a:lvl2pPr marL="742950" indent="-285750" defTabSz="966788" eaLnBrk="0" hangingPunct="0">
              <a:defRPr sz="2200">
                <a:solidFill>
                  <a:schemeClr val="tx1"/>
                </a:solidFill>
                <a:latin typeface="Verdana" pitchFamily="1" charset="0"/>
              </a:defRPr>
            </a:lvl2pPr>
            <a:lvl3pPr marL="1143000" indent="-228600" defTabSz="966788" eaLnBrk="0" hangingPunct="0">
              <a:defRPr sz="2200">
                <a:solidFill>
                  <a:schemeClr val="tx1"/>
                </a:solidFill>
                <a:latin typeface="Verdana" pitchFamily="1" charset="0"/>
              </a:defRPr>
            </a:lvl3pPr>
            <a:lvl4pPr marL="1600200" indent="-228600" defTabSz="966788" eaLnBrk="0" hangingPunct="0">
              <a:defRPr sz="2200">
                <a:solidFill>
                  <a:schemeClr val="tx1"/>
                </a:solidFill>
                <a:latin typeface="Verdana" pitchFamily="1" charset="0"/>
              </a:defRPr>
            </a:lvl4pPr>
            <a:lvl5pPr marL="2057400" indent="-228600" defTabSz="966788" eaLnBrk="0" hangingPunct="0">
              <a:defRPr sz="2200">
                <a:solidFill>
                  <a:schemeClr val="tx1"/>
                </a:solidFill>
                <a:latin typeface="Verdana" pitchFamily="1" charset="0"/>
              </a:defRPr>
            </a:lvl5pPr>
            <a:lvl6pPr marL="2514600" indent="-228600" defTabSz="966788" eaLnBrk="0" fontAlgn="base" hangingPunct="0">
              <a:spcBef>
                <a:spcPct val="0"/>
              </a:spcBef>
              <a:spcAft>
                <a:spcPct val="0"/>
              </a:spcAft>
              <a:defRPr sz="2200">
                <a:solidFill>
                  <a:schemeClr val="tx1"/>
                </a:solidFill>
                <a:latin typeface="Verdana" pitchFamily="1" charset="0"/>
              </a:defRPr>
            </a:lvl6pPr>
            <a:lvl7pPr marL="2971800" indent="-228600" defTabSz="966788" eaLnBrk="0" fontAlgn="base" hangingPunct="0">
              <a:spcBef>
                <a:spcPct val="0"/>
              </a:spcBef>
              <a:spcAft>
                <a:spcPct val="0"/>
              </a:spcAft>
              <a:defRPr sz="2200">
                <a:solidFill>
                  <a:schemeClr val="tx1"/>
                </a:solidFill>
                <a:latin typeface="Verdana" pitchFamily="1" charset="0"/>
              </a:defRPr>
            </a:lvl7pPr>
            <a:lvl8pPr marL="3429000" indent="-228600" defTabSz="966788" eaLnBrk="0" fontAlgn="base" hangingPunct="0">
              <a:spcBef>
                <a:spcPct val="0"/>
              </a:spcBef>
              <a:spcAft>
                <a:spcPct val="0"/>
              </a:spcAft>
              <a:defRPr sz="2200">
                <a:solidFill>
                  <a:schemeClr val="tx1"/>
                </a:solidFill>
                <a:latin typeface="Verdana" pitchFamily="1" charset="0"/>
              </a:defRPr>
            </a:lvl8pPr>
            <a:lvl9pPr marL="3886200" indent="-228600" defTabSz="966788" eaLnBrk="0" fontAlgn="base" hangingPunct="0">
              <a:spcBef>
                <a:spcPct val="0"/>
              </a:spcBef>
              <a:spcAft>
                <a:spcPct val="0"/>
              </a:spcAft>
              <a:defRPr sz="2200">
                <a:solidFill>
                  <a:schemeClr val="tx1"/>
                </a:solidFill>
                <a:latin typeface="Verdana" pitchFamily="1" charset="0"/>
              </a:defRPr>
            </a:lvl9pPr>
          </a:lstStyle>
          <a:p>
            <a:pPr algn="r" eaLnBrk="1" hangingPunct="1"/>
            <a:fld id="{A3094FB4-5BFB-4202-B65E-04CEE3A6BCE0}" type="slidenum">
              <a:rPr lang="en-US" altLang="en-US" sz="1300"/>
              <a:pPr algn="r" eaLnBrk="1" hangingPunct="1"/>
              <a:t>3</a:t>
            </a:fld>
            <a:endParaRPr lang="en-US" altLang="en-US" sz="1300"/>
          </a:p>
        </p:txBody>
      </p:sp>
      <p:sp>
        <p:nvSpPr>
          <p:cNvPr id="22531" name="Rectangle 2"/>
          <p:cNvSpPr>
            <a:spLocks noGrp="1" noRot="1" noChangeAspect="1" noChangeArrowheads="1" noTextEdit="1"/>
          </p:cNvSpPr>
          <p:nvPr>
            <p:ph type="sldImg"/>
          </p:nvPr>
        </p:nvSpPr>
        <p:spPr>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200">
                <a:solidFill>
                  <a:schemeClr val="tx1"/>
                </a:solidFill>
                <a:latin typeface="Verdana" pitchFamily="1" charset="0"/>
              </a:defRPr>
            </a:lvl1pPr>
            <a:lvl2pPr marL="742950" indent="-285750" defTabSz="966788" eaLnBrk="0" hangingPunct="0">
              <a:defRPr sz="2200">
                <a:solidFill>
                  <a:schemeClr val="tx1"/>
                </a:solidFill>
                <a:latin typeface="Verdana" pitchFamily="1" charset="0"/>
              </a:defRPr>
            </a:lvl2pPr>
            <a:lvl3pPr marL="1143000" indent="-228600" defTabSz="966788" eaLnBrk="0" hangingPunct="0">
              <a:defRPr sz="2200">
                <a:solidFill>
                  <a:schemeClr val="tx1"/>
                </a:solidFill>
                <a:latin typeface="Verdana" pitchFamily="1" charset="0"/>
              </a:defRPr>
            </a:lvl3pPr>
            <a:lvl4pPr marL="1600200" indent="-228600" defTabSz="966788" eaLnBrk="0" hangingPunct="0">
              <a:defRPr sz="2200">
                <a:solidFill>
                  <a:schemeClr val="tx1"/>
                </a:solidFill>
                <a:latin typeface="Verdana" pitchFamily="1" charset="0"/>
              </a:defRPr>
            </a:lvl4pPr>
            <a:lvl5pPr marL="2057400" indent="-228600" defTabSz="966788" eaLnBrk="0" hangingPunct="0">
              <a:defRPr sz="2200">
                <a:solidFill>
                  <a:schemeClr val="tx1"/>
                </a:solidFill>
                <a:latin typeface="Verdana" pitchFamily="1" charset="0"/>
              </a:defRPr>
            </a:lvl5pPr>
            <a:lvl6pPr marL="2514600" indent="-228600" defTabSz="966788" eaLnBrk="0" fontAlgn="base" hangingPunct="0">
              <a:spcBef>
                <a:spcPct val="0"/>
              </a:spcBef>
              <a:spcAft>
                <a:spcPct val="0"/>
              </a:spcAft>
              <a:defRPr sz="2200">
                <a:solidFill>
                  <a:schemeClr val="tx1"/>
                </a:solidFill>
                <a:latin typeface="Verdana" pitchFamily="1" charset="0"/>
              </a:defRPr>
            </a:lvl6pPr>
            <a:lvl7pPr marL="2971800" indent="-228600" defTabSz="966788" eaLnBrk="0" fontAlgn="base" hangingPunct="0">
              <a:spcBef>
                <a:spcPct val="0"/>
              </a:spcBef>
              <a:spcAft>
                <a:spcPct val="0"/>
              </a:spcAft>
              <a:defRPr sz="2200">
                <a:solidFill>
                  <a:schemeClr val="tx1"/>
                </a:solidFill>
                <a:latin typeface="Verdana" pitchFamily="1" charset="0"/>
              </a:defRPr>
            </a:lvl7pPr>
            <a:lvl8pPr marL="3429000" indent="-228600" defTabSz="966788" eaLnBrk="0" fontAlgn="base" hangingPunct="0">
              <a:spcBef>
                <a:spcPct val="0"/>
              </a:spcBef>
              <a:spcAft>
                <a:spcPct val="0"/>
              </a:spcAft>
              <a:defRPr sz="2200">
                <a:solidFill>
                  <a:schemeClr val="tx1"/>
                </a:solidFill>
                <a:latin typeface="Verdana" pitchFamily="1" charset="0"/>
              </a:defRPr>
            </a:lvl8pPr>
            <a:lvl9pPr marL="3886200" indent="-228600" defTabSz="966788" eaLnBrk="0" fontAlgn="base" hangingPunct="0">
              <a:spcBef>
                <a:spcPct val="0"/>
              </a:spcBef>
              <a:spcAft>
                <a:spcPct val="0"/>
              </a:spcAft>
              <a:defRPr sz="2200">
                <a:solidFill>
                  <a:schemeClr val="tx1"/>
                </a:solidFill>
                <a:latin typeface="Verdana" pitchFamily="1" charset="0"/>
              </a:defRPr>
            </a:lvl9pPr>
          </a:lstStyle>
          <a:p>
            <a:pPr eaLnBrk="1" hangingPunct="1"/>
            <a:fld id="{5AB70A2A-FB2E-4922-A641-E3EE68C60B5B}" type="slidenum">
              <a:rPr lang="en-US" altLang="en-US" sz="1300" smtClean="0"/>
              <a:pPr eaLnBrk="1" hangingPunct="1"/>
              <a:t>4</a:t>
            </a:fld>
            <a:endParaRPr lang="en-US" altLang="en-US" sz="1300" smtClean="0"/>
          </a:p>
        </p:txBody>
      </p:sp>
      <p:sp>
        <p:nvSpPr>
          <p:cNvPr id="23555" name="Rectangle 2"/>
          <p:cNvSpPr>
            <a:spLocks noGrp="1" noRot="1" noChangeAspect="1" noChangeArrowheads="1" noTextEdit="1"/>
          </p:cNvSpPr>
          <p:nvPr>
            <p:ph type="sldImg"/>
          </p:nvPr>
        </p:nvSpPr>
        <p:spPr>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200">
                <a:solidFill>
                  <a:schemeClr val="tx1"/>
                </a:solidFill>
                <a:latin typeface="Verdana" pitchFamily="1" charset="0"/>
              </a:defRPr>
            </a:lvl1pPr>
            <a:lvl2pPr marL="742950" indent="-285750" defTabSz="966788" eaLnBrk="0" hangingPunct="0">
              <a:defRPr sz="2200">
                <a:solidFill>
                  <a:schemeClr val="tx1"/>
                </a:solidFill>
                <a:latin typeface="Verdana" pitchFamily="1" charset="0"/>
              </a:defRPr>
            </a:lvl2pPr>
            <a:lvl3pPr marL="1143000" indent="-228600" defTabSz="966788" eaLnBrk="0" hangingPunct="0">
              <a:defRPr sz="2200">
                <a:solidFill>
                  <a:schemeClr val="tx1"/>
                </a:solidFill>
                <a:latin typeface="Verdana" pitchFamily="1" charset="0"/>
              </a:defRPr>
            </a:lvl3pPr>
            <a:lvl4pPr marL="1600200" indent="-228600" defTabSz="966788" eaLnBrk="0" hangingPunct="0">
              <a:defRPr sz="2200">
                <a:solidFill>
                  <a:schemeClr val="tx1"/>
                </a:solidFill>
                <a:latin typeface="Verdana" pitchFamily="1" charset="0"/>
              </a:defRPr>
            </a:lvl4pPr>
            <a:lvl5pPr marL="2057400" indent="-228600" defTabSz="966788" eaLnBrk="0" hangingPunct="0">
              <a:defRPr sz="2200">
                <a:solidFill>
                  <a:schemeClr val="tx1"/>
                </a:solidFill>
                <a:latin typeface="Verdana" pitchFamily="1" charset="0"/>
              </a:defRPr>
            </a:lvl5pPr>
            <a:lvl6pPr marL="2514600" indent="-228600" defTabSz="966788" eaLnBrk="0" fontAlgn="base" hangingPunct="0">
              <a:spcBef>
                <a:spcPct val="0"/>
              </a:spcBef>
              <a:spcAft>
                <a:spcPct val="0"/>
              </a:spcAft>
              <a:defRPr sz="2200">
                <a:solidFill>
                  <a:schemeClr val="tx1"/>
                </a:solidFill>
                <a:latin typeface="Verdana" pitchFamily="1" charset="0"/>
              </a:defRPr>
            </a:lvl6pPr>
            <a:lvl7pPr marL="2971800" indent="-228600" defTabSz="966788" eaLnBrk="0" fontAlgn="base" hangingPunct="0">
              <a:spcBef>
                <a:spcPct val="0"/>
              </a:spcBef>
              <a:spcAft>
                <a:spcPct val="0"/>
              </a:spcAft>
              <a:defRPr sz="2200">
                <a:solidFill>
                  <a:schemeClr val="tx1"/>
                </a:solidFill>
                <a:latin typeface="Verdana" pitchFamily="1" charset="0"/>
              </a:defRPr>
            </a:lvl7pPr>
            <a:lvl8pPr marL="3429000" indent="-228600" defTabSz="966788" eaLnBrk="0" fontAlgn="base" hangingPunct="0">
              <a:spcBef>
                <a:spcPct val="0"/>
              </a:spcBef>
              <a:spcAft>
                <a:spcPct val="0"/>
              </a:spcAft>
              <a:defRPr sz="2200">
                <a:solidFill>
                  <a:schemeClr val="tx1"/>
                </a:solidFill>
                <a:latin typeface="Verdana" pitchFamily="1" charset="0"/>
              </a:defRPr>
            </a:lvl8pPr>
            <a:lvl9pPr marL="3886200" indent="-228600" defTabSz="966788" eaLnBrk="0" fontAlgn="base" hangingPunct="0">
              <a:spcBef>
                <a:spcPct val="0"/>
              </a:spcBef>
              <a:spcAft>
                <a:spcPct val="0"/>
              </a:spcAft>
              <a:defRPr sz="2200">
                <a:solidFill>
                  <a:schemeClr val="tx1"/>
                </a:solidFill>
                <a:latin typeface="Verdana" pitchFamily="1" charset="0"/>
              </a:defRPr>
            </a:lvl9pPr>
          </a:lstStyle>
          <a:p>
            <a:pPr algn="r" eaLnBrk="1" hangingPunct="1"/>
            <a:fld id="{B1F732D3-2558-4CB2-B0DD-3EE7AB46233E}" type="slidenum">
              <a:rPr lang="en-US" altLang="en-US" sz="1300"/>
              <a:pPr algn="r" eaLnBrk="1" hangingPunct="1"/>
              <a:t>7</a:t>
            </a:fld>
            <a:endParaRPr lang="en-US" altLang="en-US" sz="1300"/>
          </a:p>
        </p:txBody>
      </p:sp>
      <p:sp>
        <p:nvSpPr>
          <p:cNvPr id="24579" name="Rectangle 2"/>
          <p:cNvSpPr>
            <a:spLocks noGrp="1" noRot="1" noChangeAspect="1" noChangeArrowheads="1" noTextEdit="1"/>
          </p:cNvSpPr>
          <p:nvPr>
            <p:ph type="sldImg"/>
          </p:nvPr>
        </p:nvSpPr>
        <p:spPr>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200">
                <a:solidFill>
                  <a:schemeClr val="tx1"/>
                </a:solidFill>
                <a:latin typeface="Verdana" pitchFamily="1" charset="0"/>
              </a:defRPr>
            </a:lvl1pPr>
            <a:lvl2pPr marL="742950" indent="-285750" defTabSz="966788" eaLnBrk="0" hangingPunct="0">
              <a:defRPr sz="2200">
                <a:solidFill>
                  <a:schemeClr val="tx1"/>
                </a:solidFill>
                <a:latin typeface="Verdana" pitchFamily="1" charset="0"/>
              </a:defRPr>
            </a:lvl2pPr>
            <a:lvl3pPr marL="1143000" indent="-228600" defTabSz="966788" eaLnBrk="0" hangingPunct="0">
              <a:defRPr sz="2200">
                <a:solidFill>
                  <a:schemeClr val="tx1"/>
                </a:solidFill>
                <a:latin typeface="Verdana" pitchFamily="1" charset="0"/>
              </a:defRPr>
            </a:lvl3pPr>
            <a:lvl4pPr marL="1600200" indent="-228600" defTabSz="966788" eaLnBrk="0" hangingPunct="0">
              <a:defRPr sz="2200">
                <a:solidFill>
                  <a:schemeClr val="tx1"/>
                </a:solidFill>
                <a:latin typeface="Verdana" pitchFamily="1" charset="0"/>
              </a:defRPr>
            </a:lvl4pPr>
            <a:lvl5pPr marL="2057400" indent="-228600" defTabSz="966788" eaLnBrk="0" hangingPunct="0">
              <a:defRPr sz="2200">
                <a:solidFill>
                  <a:schemeClr val="tx1"/>
                </a:solidFill>
                <a:latin typeface="Verdana" pitchFamily="1" charset="0"/>
              </a:defRPr>
            </a:lvl5pPr>
            <a:lvl6pPr marL="2514600" indent="-228600" defTabSz="966788" eaLnBrk="0" fontAlgn="base" hangingPunct="0">
              <a:spcBef>
                <a:spcPct val="0"/>
              </a:spcBef>
              <a:spcAft>
                <a:spcPct val="0"/>
              </a:spcAft>
              <a:defRPr sz="2200">
                <a:solidFill>
                  <a:schemeClr val="tx1"/>
                </a:solidFill>
                <a:latin typeface="Verdana" pitchFamily="1" charset="0"/>
              </a:defRPr>
            </a:lvl6pPr>
            <a:lvl7pPr marL="2971800" indent="-228600" defTabSz="966788" eaLnBrk="0" fontAlgn="base" hangingPunct="0">
              <a:spcBef>
                <a:spcPct val="0"/>
              </a:spcBef>
              <a:spcAft>
                <a:spcPct val="0"/>
              </a:spcAft>
              <a:defRPr sz="2200">
                <a:solidFill>
                  <a:schemeClr val="tx1"/>
                </a:solidFill>
                <a:latin typeface="Verdana" pitchFamily="1" charset="0"/>
              </a:defRPr>
            </a:lvl7pPr>
            <a:lvl8pPr marL="3429000" indent="-228600" defTabSz="966788" eaLnBrk="0" fontAlgn="base" hangingPunct="0">
              <a:spcBef>
                <a:spcPct val="0"/>
              </a:spcBef>
              <a:spcAft>
                <a:spcPct val="0"/>
              </a:spcAft>
              <a:defRPr sz="2200">
                <a:solidFill>
                  <a:schemeClr val="tx1"/>
                </a:solidFill>
                <a:latin typeface="Verdana" pitchFamily="1" charset="0"/>
              </a:defRPr>
            </a:lvl8pPr>
            <a:lvl9pPr marL="3886200" indent="-228600" defTabSz="966788" eaLnBrk="0" fontAlgn="base" hangingPunct="0">
              <a:spcBef>
                <a:spcPct val="0"/>
              </a:spcBef>
              <a:spcAft>
                <a:spcPct val="0"/>
              </a:spcAft>
              <a:defRPr sz="2200">
                <a:solidFill>
                  <a:schemeClr val="tx1"/>
                </a:solidFill>
                <a:latin typeface="Verdana" pitchFamily="1" charset="0"/>
              </a:defRPr>
            </a:lvl9pPr>
          </a:lstStyle>
          <a:p>
            <a:pPr eaLnBrk="1" hangingPunct="1"/>
            <a:fld id="{BDEC854E-7E1F-4FAF-8E8E-6065C1B2C56A}" type="slidenum">
              <a:rPr lang="en-US" altLang="en-US" sz="1300" smtClean="0"/>
              <a:pPr eaLnBrk="1" hangingPunct="1"/>
              <a:t>8</a:t>
            </a:fld>
            <a:endParaRPr lang="en-US" altLang="en-US" sz="1300" smtClean="0"/>
          </a:p>
        </p:txBody>
      </p:sp>
      <p:sp>
        <p:nvSpPr>
          <p:cNvPr id="25603" name="Rectangle 2"/>
          <p:cNvSpPr>
            <a:spLocks noGrp="1" noRot="1" noChangeAspect="1" noChangeArrowheads="1" noTextEdit="1"/>
          </p:cNvSpPr>
          <p:nvPr>
            <p:ph type="sldImg"/>
          </p:nvPr>
        </p:nvSpPr>
        <p:spPr>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a:spLocks noGrp="1" noRot="1" noChangeAspect="1"/>
          </p:cNvSpPr>
          <p:nvPr>
            <p:ph type="sldImg"/>
          </p:nvPr>
        </p:nvSpPr>
        <p:spPr>
          <a:prstGeom prst="rect">
            <a:avLst/>
          </a:prstGeom>
        </p:spPr>
        <p:txBody>
          <a:bodyPr lIns="96661" tIns="48331" rIns="96661" bIns="48331"/>
          <a:lstStyle/>
          <a:p>
            <a:endParaRPr/>
          </a:p>
        </p:txBody>
      </p:sp>
      <p:sp>
        <p:nvSpPr>
          <p:cNvPr id="108" name="Shape 108"/>
          <p:cNvSpPr>
            <a:spLocks noGrp="1"/>
          </p:cNvSpPr>
          <p:nvPr>
            <p:ph type="body" sz="quarter" idx="1"/>
          </p:nvPr>
        </p:nvSpPr>
        <p:spPr>
          <a:prstGeom prst="rect">
            <a:avLst/>
          </a:prstGeom>
        </p:spPr>
        <p:txBody>
          <a:bodyPr/>
          <a:lstStyle/>
          <a:p>
            <a:pPr>
              <a:lnSpc>
                <a:spcPct val="100000"/>
              </a:lnSpc>
              <a:defRPr sz="1900"/>
            </a:pPr>
            <a:r>
              <a:rPr b="1" u="sng" dirty="0"/>
              <a:t>Governing the West Lands</a:t>
            </a:r>
            <a:r>
              <a:rPr dirty="0"/>
              <a:t>: Confederation Congress then faced the question of how to govern the public lands west of the Appalachians and north of the Ohio River that offered rich land for settlers. Congress passed the </a:t>
            </a:r>
            <a:r>
              <a:rPr u="sng" dirty="0"/>
              <a:t>Land Ordinance of 1785,</a:t>
            </a:r>
            <a:r>
              <a:rPr dirty="0"/>
              <a:t> which established a plan for surveying the land. In the Northwest Ordinance of 1787, Congress provided a procedure for dividing the land into territories. The Northwest Ordinance also set requirements for the admission of new states, which, however, seemed to overlook Native American land claims. </a:t>
            </a:r>
            <a:r>
              <a:rPr u="sng" dirty="0"/>
              <a:t>There were three basic stages for becoming a state</a:t>
            </a:r>
            <a:r>
              <a:rPr dirty="0"/>
              <a:t>: </a:t>
            </a:r>
          </a:p>
          <a:p>
            <a:pPr>
              <a:spcBef>
                <a:spcPts val="634"/>
              </a:spcBef>
              <a:defRPr sz="1900"/>
            </a:pPr>
            <a:r>
              <a:rPr dirty="0"/>
              <a:t>1. Congress would appoint a territorial governor and judges. </a:t>
            </a:r>
          </a:p>
          <a:p>
            <a:pPr>
              <a:spcBef>
                <a:spcPts val="634"/>
              </a:spcBef>
              <a:defRPr sz="1900"/>
            </a:pPr>
            <a:r>
              <a:rPr dirty="0"/>
              <a:t>2. When a territory had 5,000 voting residents, the settlers could write a temporary constitution and elect their own government. </a:t>
            </a:r>
          </a:p>
          <a:p>
            <a:pPr>
              <a:spcBef>
                <a:spcPts val="106"/>
              </a:spcBef>
              <a:defRPr sz="1900"/>
            </a:pPr>
            <a:r>
              <a:rPr dirty="0"/>
              <a:t>3. When the total population of a territory reached 60,000 free inhabitants, the settlers could write a state constitution, which had to be approved by Congress before it granted statehood. </a:t>
            </a:r>
          </a:p>
          <a:p>
            <a:pPr>
              <a:spcBef>
                <a:spcPts val="106"/>
              </a:spcBef>
              <a:defRPr sz="1900"/>
            </a:pPr>
            <a:endParaRPr dirty="0"/>
          </a:p>
          <a:p>
            <a:pPr>
              <a:lnSpc>
                <a:spcPct val="100000"/>
              </a:lnSpc>
              <a:defRPr sz="1900"/>
            </a:pPr>
            <a:r>
              <a:rPr dirty="0"/>
              <a:t>The Land Ordinance of 1785 and the Northwest Ordinance of 1787 became the Confederation’s greatest achievements. These laws established a blueprint for future growth of the nation.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200">
                <a:solidFill>
                  <a:schemeClr val="tx1"/>
                </a:solidFill>
                <a:latin typeface="Verdana" pitchFamily="1" charset="0"/>
              </a:defRPr>
            </a:lvl1pPr>
            <a:lvl2pPr marL="742950" indent="-285750" defTabSz="966788" eaLnBrk="0" hangingPunct="0">
              <a:defRPr sz="2200">
                <a:solidFill>
                  <a:schemeClr val="tx1"/>
                </a:solidFill>
                <a:latin typeface="Verdana" pitchFamily="1" charset="0"/>
              </a:defRPr>
            </a:lvl2pPr>
            <a:lvl3pPr marL="1143000" indent="-228600" defTabSz="966788" eaLnBrk="0" hangingPunct="0">
              <a:defRPr sz="2200">
                <a:solidFill>
                  <a:schemeClr val="tx1"/>
                </a:solidFill>
                <a:latin typeface="Verdana" pitchFamily="1" charset="0"/>
              </a:defRPr>
            </a:lvl3pPr>
            <a:lvl4pPr marL="1600200" indent="-228600" defTabSz="966788" eaLnBrk="0" hangingPunct="0">
              <a:defRPr sz="2200">
                <a:solidFill>
                  <a:schemeClr val="tx1"/>
                </a:solidFill>
                <a:latin typeface="Verdana" pitchFamily="1" charset="0"/>
              </a:defRPr>
            </a:lvl4pPr>
            <a:lvl5pPr marL="2057400" indent="-228600" defTabSz="966788" eaLnBrk="0" hangingPunct="0">
              <a:defRPr sz="2200">
                <a:solidFill>
                  <a:schemeClr val="tx1"/>
                </a:solidFill>
                <a:latin typeface="Verdana" pitchFamily="1" charset="0"/>
              </a:defRPr>
            </a:lvl5pPr>
            <a:lvl6pPr marL="2514600" indent="-228600" defTabSz="966788" eaLnBrk="0" fontAlgn="base" hangingPunct="0">
              <a:spcBef>
                <a:spcPct val="0"/>
              </a:spcBef>
              <a:spcAft>
                <a:spcPct val="0"/>
              </a:spcAft>
              <a:defRPr sz="2200">
                <a:solidFill>
                  <a:schemeClr val="tx1"/>
                </a:solidFill>
                <a:latin typeface="Verdana" pitchFamily="1" charset="0"/>
              </a:defRPr>
            </a:lvl6pPr>
            <a:lvl7pPr marL="2971800" indent="-228600" defTabSz="966788" eaLnBrk="0" fontAlgn="base" hangingPunct="0">
              <a:spcBef>
                <a:spcPct val="0"/>
              </a:spcBef>
              <a:spcAft>
                <a:spcPct val="0"/>
              </a:spcAft>
              <a:defRPr sz="2200">
                <a:solidFill>
                  <a:schemeClr val="tx1"/>
                </a:solidFill>
                <a:latin typeface="Verdana" pitchFamily="1" charset="0"/>
              </a:defRPr>
            </a:lvl7pPr>
            <a:lvl8pPr marL="3429000" indent="-228600" defTabSz="966788" eaLnBrk="0" fontAlgn="base" hangingPunct="0">
              <a:spcBef>
                <a:spcPct val="0"/>
              </a:spcBef>
              <a:spcAft>
                <a:spcPct val="0"/>
              </a:spcAft>
              <a:defRPr sz="2200">
                <a:solidFill>
                  <a:schemeClr val="tx1"/>
                </a:solidFill>
                <a:latin typeface="Verdana" pitchFamily="1" charset="0"/>
              </a:defRPr>
            </a:lvl8pPr>
            <a:lvl9pPr marL="3886200" indent="-228600" defTabSz="966788" eaLnBrk="0" fontAlgn="base" hangingPunct="0">
              <a:spcBef>
                <a:spcPct val="0"/>
              </a:spcBef>
              <a:spcAft>
                <a:spcPct val="0"/>
              </a:spcAft>
              <a:defRPr sz="2200">
                <a:solidFill>
                  <a:schemeClr val="tx1"/>
                </a:solidFill>
                <a:latin typeface="Verdana" pitchFamily="1" charset="0"/>
              </a:defRPr>
            </a:lvl9pPr>
          </a:lstStyle>
          <a:p>
            <a:pPr algn="r" eaLnBrk="1" hangingPunct="1"/>
            <a:fld id="{684417A7-D23B-4776-A97B-D272F0F5768A}" type="slidenum">
              <a:rPr lang="en-US" altLang="en-US" sz="1300"/>
              <a:pPr algn="r" eaLnBrk="1" hangingPunct="1"/>
              <a:t>13</a:t>
            </a:fld>
            <a:endParaRPr lang="en-US" altLang="en-US" sz="1300"/>
          </a:p>
        </p:txBody>
      </p:sp>
      <p:sp>
        <p:nvSpPr>
          <p:cNvPr id="27651" name="Rectangle 2"/>
          <p:cNvSpPr>
            <a:spLocks noGrp="1" noRot="1" noChangeAspect="1" noChangeArrowheads="1" noTextEdit="1"/>
          </p:cNvSpPr>
          <p:nvPr>
            <p:ph type="sldImg"/>
          </p:nvPr>
        </p:nvSpPr>
        <p:spPr>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254405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227" tIns="45614" rIns="91227" bIns="45614"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227" tIns="45614" rIns="91227" bIns="45614"/>
          <a:lstStyle>
            <a:lvl1pPr marL="0" indent="0">
              <a:buNone/>
              <a:defRPr sz="3200"/>
            </a:lvl1pPr>
            <a:lvl2pPr marL="456135" indent="0">
              <a:buNone/>
              <a:defRPr sz="2800"/>
            </a:lvl2pPr>
            <a:lvl3pPr marL="912293" indent="0">
              <a:buNone/>
              <a:defRPr sz="2400"/>
            </a:lvl3pPr>
            <a:lvl4pPr marL="1368450" indent="0">
              <a:buNone/>
              <a:defRPr sz="2000"/>
            </a:lvl4pPr>
            <a:lvl5pPr marL="1824594" indent="0">
              <a:buNone/>
              <a:defRPr sz="2000"/>
            </a:lvl5pPr>
            <a:lvl6pPr marL="2280738" indent="0">
              <a:buNone/>
              <a:defRPr sz="2000"/>
            </a:lvl6pPr>
            <a:lvl7pPr marL="2736895" indent="0">
              <a:buNone/>
              <a:defRPr sz="2000"/>
            </a:lvl7pPr>
            <a:lvl8pPr marL="3193039" indent="0">
              <a:buNone/>
              <a:defRPr sz="2000"/>
            </a:lvl8pPr>
            <a:lvl9pPr marL="364918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lIns="91227" tIns="45614" rIns="91227" bIns="45614"/>
          <a:lstStyle>
            <a:lvl1pPr marL="0" indent="0">
              <a:buNone/>
              <a:defRPr sz="1400"/>
            </a:lvl1pPr>
            <a:lvl2pPr marL="456135" indent="0">
              <a:buNone/>
              <a:defRPr sz="1200"/>
            </a:lvl2pPr>
            <a:lvl3pPr marL="912293" indent="0">
              <a:buNone/>
              <a:defRPr sz="1000"/>
            </a:lvl3pPr>
            <a:lvl4pPr marL="1368450" indent="0">
              <a:buNone/>
              <a:defRPr sz="900"/>
            </a:lvl4pPr>
            <a:lvl5pPr marL="1824594" indent="0">
              <a:buNone/>
              <a:defRPr sz="900"/>
            </a:lvl5pPr>
            <a:lvl6pPr marL="2280738" indent="0">
              <a:buNone/>
              <a:defRPr sz="900"/>
            </a:lvl6pPr>
            <a:lvl7pPr marL="2736895" indent="0">
              <a:buNone/>
              <a:defRPr sz="900"/>
            </a:lvl7pPr>
            <a:lvl8pPr marL="3193039" indent="0">
              <a:buNone/>
              <a:defRPr sz="900"/>
            </a:lvl8pPr>
            <a:lvl9pPr marL="3649185" indent="0">
              <a:buNone/>
              <a:defRPr sz="900"/>
            </a:lvl9pPr>
          </a:lstStyle>
          <a:p>
            <a:pPr lvl="0"/>
            <a:r>
              <a:rPr lang="en-US" smtClean="0"/>
              <a:t>Click to edit Master text styles</a:t>
            </a:r>
          </a:p>
        </p:txBody>
      </p:sp>
    </p:spTree>
    <p:extLst>
      <p:ext uri="{BB962C8B-B14F-4D97-AF65-F5344CB8AC3E}">
        <p14:creationId xmlns:p14="http://schemas.microsoft.com/office/powerpoint/2010/main" val="123202605"/>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1"/>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1" y="6248447"/>
            <a:ext cx="2209800" cy="365125"/>
          </a:xfrm>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5" name="Footer Placeholder 4"/>
          <p:cNvSpPr>
            <a:spLocks noGrp="1"/>
          </p:cNvSpPr>
          <p:nvPr>
            <p:ph type="ftr" sz="quarter" idx="11"/>
          </p:nvPr>
        </p:nvSpPr>
        <p:spPr>
          <a:xfrm>
            <a:off x="457246" y="6248252"/>
            <a:ext cx="5573483" cy="365125"/>
          </a:xfrm>
        </p:spPr>
        <p:txBody>
          <a:bodyPr/>
          <a:lstStyle/>
          <a:p>
            <a:endParaRPr lang="en-US">
              <a:solidFill>
                <a:srgbClr val="775F55"/>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227" tIns="45614" rIns="91227" bIns="45614" rtlCol="0" anchor="ctr"/>
          <a:lstStyle/>
          <a:p>
            <a:pPr algn="ctr" fontAlgn="auto">
              <a:spcBef>
                <a:spcPts val="0"/>
              </a:spcBef>
              <a:spcAft>
                <a:spcPts val="0"/>
              </a:spcAft>
            </a:pPr>
            <a:endParaRPr lang="en-US" sz="1800">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227" tIns="45614" rIns="91227" bIns="45614" rtlCol="0" anchor="ctr"/>
          <a:lstStyle/>
          <a:p>
            <a:pPr algn="ctr" fontAlgn="auto">
              <a:spcBef>
                <a:spcPts val="0"/>
              </a:spcBef>
              <a:spcAft>
                <a:spcPts val="0"/>
              </a:spcAft>
            </a:pPr>
            <a:endParaRPr lang="en-US" sz="1800">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227" tIns="45614" rIns="91227" bIns="45614" rtlCol="0" anchor="ctr"/>
          <a:lstStyle/>
          <a:p>
            <a:pPr algn="ctr" fontAlgn="auto">
              <a:spcBef>
                <a:spcPts val="0"/>
              </a:spcBef>
              <a:spcAft>
                <a:spcPts val="0"/>
              </a:spcAft>
            </a:pPr>
            <a:endParaRPr lang="en-US" sz="1800">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28B5D17C-C47A-47AF-AD70-917BE0DADF2A}" type="slidenum">
              <a:rPr lang="en-US" smtClean="0"/>
              <a:pPr/>
              <a:t>‹#›</a:t>
            </a:fld>
            <a:endParaRPr lang="en-US"/>
          </a:p>
        </p:txBody>
      </p:sp>
    </p:spTree>
    <p:extLst>
      <p:ext uri="{BB962C8B-B14F-4D97-AF65-F5344CB8AC3E}">
        <p14:creationId xmlns:p14="http://schemas.microsoft.com/office/powerpoint/2010/main" val="1551751516"/>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135" indent="0" algn="ctr">
              <a:buNone/>
              <a:defRPr/>
            </a:lvl2pPr>
            <a:lvl3pPr marL="912293" indent="0" algn="ctr">
              <a:buNone/>
              <a:defRPr/>
            </a:lvl3pPr>
            <a:lvl4pPr marL="1368450" indent="0" algn="ctr">
              <a:buNone/>
              <a:defRPr/>
            </a:lvl4pPr>
            <a:lvl5pPr marL="1824594" indent="0" algn="ctr">
              <a:buNone/>
              <a:defRPr/>
            </a:lvl5pPr>
            <a:lvl6pPr marL="2280738" indent="0" algn="ctr">
              <a:buNone/>
              <a:defRPr/>
            </a:lvl6pPr>
            <a:lvl7pPr marL="2736895" indent="0" algn="ctr">
              <a:buNone/>
              <a:defRPr/>
            </a:lvl7pPr>
            <a:lvl8pPr marL="3193039" indent="0" algn="ctr">
              <a:buNone/>
              <a:defRPr/>
            </a:lvl8pPr>
            <a:lvl9pPr marL="3649185"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46E9A70-F759-444A-8313-E8058228A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10227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C93E568-2180-43FC-A68E-13A9AF75D9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62483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58"/>
            <a:ext cx="7772400" cy="1500187"/>
          </a:xfrm>
        </p:spPr>
        <p:txBody>
          <a:bodyPr anchor="b"/>
          <a:lstStyle>
            <a:lvl1pPr marL="0" indent="0">
              <a:buNone/>
              <a:defRPr sz="2000"/>
            </a:lvl1pPr>
            <a:lvl2pPr marL="456135" indent="0">
              <a:buNone/>
              <a:defRPr sz="1800"/>
            </a:lvl2pPr>
            <a:lvl3pPr marL="912293" indent="0">
              <a:buNone/>
              <a:defRPr sz="1600"/>
            </a:lvl3pPr>
            <a:lvl4pPr marL="1368450" indent="0">
              <a:buNone/>
              <a:defRPr sz="1400"/>
            </a:lvl4pPr>
            <a:lvl5pPr marL="1824594" indent="0">
              <a:buNone/>
              <a:defRPr sz="1400"/>
            </a:lvl5pPr>
            <a:lvl6pPr marL="2280738" indent="0">
              <a:buNone/>
              <a:defRPr sz="1400"/>
            </a:lvl6pPr>
            <a:lvl7pPr marL="2736895" indent="0">
              <a:buNone/>
              <a:defRPr sz="1400"/>
            </a:lvl7pPr>
            <a:lvl8pPr marL="3193039" indent="0">
              <a:buNone/>
              <a:defRPr sz="1400"/>
            </a:lvl8pPr>
            <a:lvl9pPr marL="3649185"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E96F3A0-EB82-49DE-B9CB-1F356513D4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36996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4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4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A3DE1D8-05B7-49F8-837C-4D38FAC3CE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66706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135" indent="0">
              <a:buNone/>
              <a:defRPr sz="2000" b="1"/>
            </a:lvl2pPr>
            <a:lvl3pPr marL="912293" indent="0">
              <a:buNone/>
              <a:defRPr sz="1800" b="1"/>
            </a:lvl3pPr>
            <a:lvl4pPr marL="1368450" indent="0">
              <a:buNone/>
              <a:defRPr sz="1600" b="1"/>
            </a:lvl4pPr>
            <a:lvl5pPr marL="1824594" indent="0">
              <a:buNone/>
              <a:defRPr sz="1600" b="1"/>
            </a:lvl5pPr>
            <a:lvl6pPr marL="2280738" indent="0">
              <a:buNone/>
              <a:defRPr sz="1600" b="1"/>
            </a:lvl6pPr>
            <a:lvl7pPr marL="2736895" indent="0">
              <a:buNone/>
              <a:defRPr sz="1600" b="1"/>
            </a:lvl7pPr>
            <a:lvl8pPr marL="3193039" indent="0">
              <a:buNone/>
              <a:defRPr sz="1600" b="1"/>
            </a:lvl8pPr>
            <a:lvl9pPr marL="36491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135" indent="0">
              <a:buNone/>
              <a:defRPr sz="2000" b="1"/>
            </a:lvl2pPr>
            <a:lvl3pPr marL="912293" indent="0">
              <a:buNone/>
              <a:defRPr sz="1800" b="1"/>
            </a:lvl3pPr>
            <a:lvl4pPr marL="1368450" indent="0">
              <a:buNone/>
              <a:defRPr sz="1600" b="1"/>
            </a:lvl4pPr>
            <a:lvl5pPr marL="1824594" indent="0">
              <a:buNone/>
              <a:defRPr sz="1600" b="1"/>
            </a:lvl5pPr>
            <a:lvl6pPr marL="2280738" indent="0">
              <a:buNone/>
              <a:defRPr sz="1600" b="1"/>
            </a:lvl6pPr>
            <a:lvl7pPr marL="2736895" indent="0">
              <a:buNone/>
              <a:defRPr sz="1600" b="1"/>
            </a:lvl7pPr>
            <a:lvl8pPr marL="3193039" indent="0">
              <a:buNone/>
              <a:defRPr sz="1600" b="1"/>
            </a:lvl8pPr>
            <a:lvl9pPr marL="36491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8257B23-B471-4216-BB5F-72CB82E9A21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86432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0BBE4BA-E980-4819-91EC-4EF4C8E5A3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78485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1AB3280-78C1-4036-BA80-970FE36E7295}" type="slidenum">
              <a:rPr lang="en-US">
                <a:solidFill>
                  <a:srgbClr val="000000"/>
                </a:solidFill>
              </a:rPr>
              <a:pPr/>
              <a:t>‹#›</a:t>
            </a:fld>
            <a:endParaRPr lang="en-US">
              <a:solidFill>
                <a:srgbClr val="000000"/>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5681" y="-584537"/>
            <a:ext cx="1270738" cy="584539"/>
          </a:xfrm>
          <a:prstGeom prst="rect">
            <a:avLst/>
          </a:prstGeom>
        </p:spPr>
      </p:pic>
    </p:spTree>
    <p:extLst>
      <p:ext uri="{BB962C8B-B14F-4D97-AF65-F5344CB8AC3E}">
        <p14:creationId xmlns:p14="http://schemas.microsoft.com/office/powerpoint/2010/main" val="1584089576"/>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135" indent="0">
              <a:buNone/>
              <a:defRPr sz="1200"/>
            </a:lvl2pPr>
            <a:lvl3pPr marL="912293" indent="0">
              <a:buNone/>
              <a:defRPr sz="1000"/>
            </a:lvl3pPr>
            <a:lvl4pPr marL="1368450" indent="0">
              <a:buNone/>
              <a:defRPr sz="900"/>
            </a:lvl4pPr>
            <a:lvl5pPr marL="1824594" indent="0">
              <a:buNone/>
              <a:defRPr sz="900"/>
            </a:lvl5pPr>
            <a:lvl6pPr marL="2280738" indent="0">
              <a:buNone/>
              <a:defRPr sz="900"/>
            </a:lvl6pPr>
            <a:lvl7pPr marL="2736895" indent="0">
              <a:buNone/>
              <a:defRPr sz="900"/>
            </a:lvl7pPr>
            <a:lvl8pPr marL="3193039" indent="0">
              <a:buNone/>
              <a:defRPr sz="900"/>
            </a:lvl8pPr>
            <a:lvl9pPr marL="36491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90EE511-06BC-464E-A0C4-9D2D34ED97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18580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135" indent="0">
              <a:buNone/>
              <a:defRPr sz="2800"/>
            </a:lvl2pPr>
            <a:lvl3pPr marL="912293" indent="0">
              <a:buNone/>
              <a:defRPr sz="2400"/>
            </a:lvl3pPr>
            <a:lvl4pPr marL="1368450" indent="0">
              <a:buNone/>
              <a:defRPr sz="2000"/>
            </a:lvl4pPr>
            <a:lvl5pPr marL="1824594" indent="0">
              <a:buNone/>
              <a:defRPr sz="2000"/>
            </a:lvl5pPr>
            <a:lvl6pPr marL="2280738" indent="0">
              <a:buNone/>
              <a:defRPr sz="2000"/>
            </a:lvl6pPr>
            <a:lvl7pPr marL="2736895" indent="0">
              <a:buNone/>
              <a:defRPr sz="2000"/>
            </a:lvl7pPr>
            <a:lvl8pPr marL="3193039" indent="0">
              <a:buNone/>
              <a:defRPr sz="2000"/>
            </a:lvl8pPr>
            <a:lvl9pPr marL="364918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135" indent="0">
              <a:buNone/>
              <a:defRPr sz="1200"/>
            </a:lvl2pPr>
            <a:lvl3pPr marL="912293" indent="0">
              <a:buNone/>
              <a:defRPr sz="1000"/>
            </a:lvl3pPr>
            <a:lvl4pPr marL="1368450" indent="0">
              <a:buNone/>
              <a:defRPr sz="900"/>
            </a:lvl4pPr>
            <a:lvl5pPr marL="1824594" indent="0">
              <a:buNone/>
              <a:defRPr sz="900"/>
            </a:lvl5pPr>
            <a:lvl6pPr marL="2280738" indent="0">
              <a:buNone/>
              <a:defRPr sz="900"/>
            </a:lvl6pPr>
            <a:lvl7pPr marL="2736895" indent="0">
              <a:buNone/>
              <a:defRPr sz="900"/>
            </a:lvl7pPr>
            <a:lvl8pPr marL="3193039" indent="0">
              <a:buNone/>
              <a:defRPr sz="900"/>
            </a:lvl8pPr>
            <a:lvl9pPr marL="36491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17AD8FE-AED6-455E-9C9D-B21392EF83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5140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227" tIns="45614" rIns="91227" bIns="45614"/>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45"/>
            <a:ext cx="8229600" cy="4525963"/>
          </a:xfrm>
          <a:prstGeom prst="rect">
            <a:avLst/>
          </a:prstGeom>
        </p:spPr>
        <p:txBody>
          <a:bodyPr vert="eaVert" lIns="91227" tIns="45614" rIns="91227" bIns="4561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4994272"/>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F995EE4-6470-4408-8F76-ECBE461995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46619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56597AB-1F3F-4353-975E-68DFA6D5AB2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64581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cSld name="Flag 1">
    <p:spTree>
      <p:nvGrpSpPr>
        <p:cNvPr id="1" name=""/>
        <p:cNvGrpSpPr/>
        <p:nvPr/>
      </p:nvGrpSpPr>
      <p:grpSpPr>
        <a:xfrm>
          <a:off x="0" y="0"/>
          <a:ext cx="0" cy="0"/>
          <a:chOff x="0" y="0"/>
          <a:chExt cx="0" cy="0"/>
        </a:xfrm>
      </p:grpSpPr>
      <p:sp>
        <p:nvSpPr>
          <p:cNvPr id="15" name="Rectangle"/>
          <p:cNvSpPr/>
          <p:nvPr/>
        </p:nvSpPr>
        <p:spPr>
          <a:xfrm>
            <a:off x="10741" y="-5865"/>
            <a:ext cx="9112343" cy="868975"/>
          </a:xfrm>
          <a:prstGeom prst="rect">
            <a:avLst/>
          </a:prstGeom>
          <a:solidFill>
            <a:srgbClr val="01001A"/>
          </a:solidFill>
          <a:ln w="12700">
            <a:miter lim="400000"/>
          </a:ln>
          <a:effectLst>
            <a:outerShdw blurRad="457200" dir="3222370" rotWithShape="0">
              <a:srgbClr val="FFFFFF"/>
            </a:outerShdw>
            <a:reflection stA="50000" endPos="40000" dir="5400000" sy="-100000" algn="bl" rotWithShape="0"/>
          </a:effectLst>
        </p:spPr>
        <p:txBody>
          <a:bodyPr lIns="35629" tIns="35629" rIns="35629" bIns="35629" anchor="ctr"/>
          <a:lstStyle/>
          <a:p>
            <a:pPr algn="ctr" defTabSz="409806" fontAlgn="auto" hangingPunct="0">
              <a:spcBef>
                <a:spcPts val="0"/>
              </a:spcBef>
              <a:spcAft>
                <a:spcPts val="0"/>
              </a:spcAft>
              <a:defRPr sz="2600"/>
            </a:pPr>
            <a:endParaRPr sz="2600" kern="0">
              <a:solidFill>
                <a:srgbClr val="FFFFFF"/>
              </a:solidFill>
              <a:latin typeface="Helvetica Light"/>
              <a:sym typeface="Helvetica Light"/>
            </a:endParaRPr>
          </a:p>
        </p:txBody>
      </p:sp>
      <p:pic>
        <p:nvPicPr>
          <p:cNvPr id="16" name="RareFlags_IAS_00242.png" descr="RareFlags_IAS_00242.png"/>
          <p:cNvPicPr>
            <a:picLocks/>
          </p:cNvPicPr>
          <p:nvPr/>
        </p:nvPicPr>
        <p:blipFill>
          <a:blip r:embed="rId2">
            <a:alphaModFix amt="77863"/>
            <a:extLst/>
          </a:blip>
          <a:stretch>
            <a:fillRect/>
          </a:stretch>
        </p:blipFill>
        <p:spPr>
          <a:xfrm>
            <a:off x="579145" y="884665"/>
            <a:ext cx="7985710" cy="5558794"/>
          </a:xfrm>
          <a:prstGeom prst="rect">
            <a:avLst/>
          </a:prstGeom>
          <a:ln w="12700">
            <a:miter lim="400000"/>
          </a:ln>
          <a:effectLst>
            <a:outerShdw blurRad="457200" dist="25400" dir="5400000" rotWithShape="0">
              <a:srgbClr val="000000"/>
            </a:outerShdw>
            <a:reflection stA="67920" endPos="40000" dir="5400000" sy="-100000" algn="bl" rotWithShape="0"/>
          </a:effectLst>
        </p:spPr>
      </p:pic>
      <p:pic>
        <p:nvPicPr>
          <p:cNvPr id="17" name="American Constitution.png" descr="American Constitution.png"/>
          <p:cNvPicPr>
            <a:picLocks/>
          </p:cNvPicPr>
          <p:nvPr/>
        </p:nvPicPr>
        <p:blipFill>
          <a:blip r:embed="rId3">
            <a:extLst/>
          </a:blip>
          <a:stretch>
            <a:fillRect/>
          </a:stretch>
        </p:blipFill>
        <p:spPr>
          <a:xfrm>
            <a:off x="-91306" y="-8838"/>
            <a:ext cx="9144001" cy="868974"/>
          </a:xfrm>
          <a:prstGeom prst="rect">
            <a:avLst/>
          </a:prstGeom>
          <a:ln w="12700">
            <a:miter lim="400000"/>
          </a:ln>
        </p:spPr>
      </p:pic>
      <p:sp>
        <p:nvSpPr>
          <p:cNvPr id="18"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38446410"/>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Flag 2">
    <p:spTree>
      <p:nvGrpSpPr>
        <p:cNvPr id="1" name=""/>
        <p:cNvGrpSpPr/>
        <p:nvPr/>
      </p:nvGrpSpPr>
      <p:grpSpPr>
        <a:xfrm>
          <a:off x="0" y="0"/>
          <a:ext cx="0" cy="0"/>
          <a:chOff x="0" y="0"/>
          <a:chExt cx="0" cy="0"/>
        </a:xfrm>
      </p:grpSpPr>
      <p:pic>
        <p:nvPicPr>
          <p:cNvPr id="25" name="RareFlags_IAS_00242.png" descr="RareFlags_IAS_00242.png"/>
          <p:cNvPicPr>
            <a:picLocks/>
          </p:cNvPicPr>
          <p:nvPr/>
        </p:nvPicPr>
        <p:blipFill>
          <a:blip r:embed="rId2">
            <a:alphaModFix amt="77863"/>
            <a:extLst/>
          </a:blip>
          <a:stretch>
            <a:fillRect/>
          </a:stretch>
        </p:blipFill>
        <p:spPr>
          <a:xfrm>
            <a:off x="579145" y="884665"/>
            <a:ext cx="7985710" cy="5558794"/>
          </a:xfrm>
          <a:prstGeom prst="rect">
            <a:avLst/>
          </a:prstGeom>
          <a:ln w="12700">
            <a:miter lim="400000"/>
          </a:ln>
          <a:effectLst>
            <a:outerShdw blurRad="457200" dist="25400" dir="5400000" rotWithShape="0">
              <a:srgbClr val="000000"/>
            </a:outerShdw>
            <a:reflection stA="67920" endPos="40000" dir="5400000" sy="-100000" algn="bl" rotWithShape="0"/>
          </a:effectLst>
        </p:spPr>
      </p:pic>
      <p:pic>
        <p:nvPicPr>
          <p:cNvPr id="26" name="American Constitution.png" descr="American Constitution.png"/>
          <p:cNvPicPr>
            <a:picLocks/>
          </p:cNvPicPr>
          <p:nvPr/>
        </p:nvPicPr>
        <p:blipFill>
          <a:blip r:embed="rId3">
            <a:extLst/>
          </a:blip>
          <a:stretch>
            <a:fillRect/>
          </a:stretch>
        </p:blipFill>
        <p:spPr>
          <a:xfrm>
            <a:off x="-91306" y="-8838"/>
            <a:ext cx="9144001" cy="868974"/>
          </a:xfrm>
          <a:prstGeom prst="rect">
            <a:avLst/>
          </a:prstGeom>
          <a:ln w="12700">
            <a:miter lim="400000"/>
          </a:ln>
        </p:spPr>
      </p:pic>
      <p:sp>
        <p:nvSpPr>
          <p:cNvPr id="27"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67418866"/>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Flag 3">
    <p:spTree>
      <p:nvGrpSpPr>
        <p:cNvPr id="1" name=""/>
        <p:cNvGrpSpPr/>
        <p:nvPr/>
      </p:nvGrpSpPr>
      <p:grpSpPr>
        <a:xfrm>
          <a:off x="0" y="0"/>
          <a:ext cx="0" cy="0"/>
          <a:chOff x="0" y="0"/>
          <a:chExt cx="0" cy="0"/>
        </a:xfrm>
      </p:grpSpPr>
      <p:sp>
        <p:nvSpPr>
          <p:cNvPr id="34" name="Rectangle"/>
          <p:cNvSpPr/>
          <p:nvPr/>
        </p:nvSpPr>
        <p:spPr>
          <a:xfrm>
            <a:off x="-19890" y="6246134"/>
            <a:ext cx="9183779" cy="660219"/>
          </a:xfrm>
          <a:prstGeom prst="rect">
            <a:avLst/>
          </a:prstGeom>
          <a:solidFill>
            <a:schemeClr val="accent5">
              <a:satOff val="19767"/>
              <a:lumOff val="-23491"/>
            </a:schemeClr>
          </a:solidFill>
          <a:ln w="12700">
            <a:miter lim="400000"/>
          </a:ln>
        </p:spPr>
        <p:txBody>
          <a:bodyPr lIns="35629" tIns="35629" rIns="35629" bIns="35629" anchor="ctr"/>
          <a:lstStyle/>
          <a:p>
            <a:pPr algn="ctr" defTabSz="409806" fontAlgn="auto" hangingPunct="0">
              <a:spcBef>
                <a:spcPts val="0"/>
              </a:spcBef>
              <a:spcAft>
                <a:spcPts val="0"/>
              </a:spcAft>
              <a:defRPr sz="2600"/>
            </a:pPr>
            <a:endParaRPr sz="2600" kern="0">
              <a:solidFill>
                <a:srgbClr val="FFFFFF"/>
              </a:solidFill>
              <a:latin typeface="Helvetica Light"/>
              <a:sym typeface="Helvetica Light"/>
            </a:endParaRPr>
          </a:p>
        </p:txBody>
      </p:sp>
      <p:pic>
        <p:nvPicPr>
          <p:cNvPr id="35" name="RareFlags_IAS_00242.png" descr="RareFlags_IAS_00242.png"/>
          <p:cNvPicPr>
            <a:picLocks/>
          </p:cNvPicPr>
          <p:nvPr/>
        </p:nvPicPr>
        <p:blipFill>
          <a:blip r:embed="rId2">
            <a:alphaModFix amt="77863"/>
            <a:extLst/>
          </a:blip>
          <a:srcRect t="87835" b="1"/>
          <a:stretch>
            <a:fillRect/>
          </a:stretch>
        </p:blipFill>
        <p:spPr>
          <a:xfrm>
            <a:off x="579174" y="7154271"/>
            <a:ext cx="7985652" cy="6761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0800" y="21600"/>
                </a:lnTo>
                <a:lnTo>
                  <a:pt x="21600" y="21600"/>
                </a:lnTo>
                <a:lnTo>
                  <a:pt x="21600" y="0"/>
                </a:lnTo>
                <a:lnTo>
                  <a:pt x="20791" y="0"/>
                </a:lnTo>
                <a:cubicBezTo>
                  <a:pt x="20766" y="273"/>
                  <a:pt x="20730" y="529"/>
                  <a:pt x="20680" y="776"/>
                </a:cubicBezTo>
                <a:cubicBezTo>
                  <a:pt x="20596" y="1191"/>
                  <a:pt x="20505" y="1441"/>
                  <a:pt x="20478" y="1328"/>
                </a:cubicBezTo>
                <a:cubicBezTo>
                  <a:pt x="20451" y="1215"/>
                  <a:pt x="20381" y="1340"/>
                  <a:pt x="20322" y="1605"/>
                </a:cubicBezTo>
                <a:cubicBezTo>
                  <a:pt x="20264" y="1869"/>
                  <a:pt x="20091" y="2281"/>
                  <a:pt x="19939" y="2523"/>
                </a:cubicBezTo>
                <a:cubicBezTo>
                  <a:pt x="19786" y="2765"/>
                  <a:pt x="19619" y="3071"/>
                  <a:pt x="19566" y="3200"/>
                </a:cubicBezTo>
                <a:cubicBezTo>
                  <a:pt x="19513" y="3330"/>
                  <a:pt x="19273" y="3732"/>
                  <a:pt x="19033" y="4092"/>
                </a:cubicBezTo>
                <a:cubicBezTo>
                  <a:pt x="18555" y="4808"/>
                  <a:pt x="18054" y="4823"/>
                  <a:pt x="13037" y="4270"/>
                </a:cubicBezTo>
                <a:cubicBezTo>
                  <a:pt x="11291" y="4078"/>
                  <a:pt x="8262" y="3830"/>
                  <a:pt x="6306" y="3726"/>
                </a:cubicBezTo>
                <a:cubicBezTo>
                  <a:pt x="2250" y="3511"/>
                  <a:pt x="1726" y="3323"/>
                  <a:pt x="1421" y="1952"/>
                </a:cubicBezTo>
                <a:cubicBezTo>
                  <a:pt x="1363" y="1692"/>
                  <a:pt x="1309" y="1480"/>
                  <a:pt x="1302" y="1480"/>
                </a:cubicBezTo>
                <a:cubicBezTo>
                  <a:pt x="1295" y="1480"/>
                  <a:pt x="1266" y="3351"/>
                  <a:pt x="1238" y="5634"/>
                </a:cubicBezTo>
                <a:cubicBezTo>
                  <a:pt x="1210" y="7917"/>
                  <a:pt x="1179" y="10289"/>
                  <a:pt x="1168" y="10911"/>
                </a:cubicBezTo>
                <a:cubicBezTo>
                  <a:pt x="1155" y="11674"/>
                  <a:pt x="1169" y="12044"/>
                  <a:pt x="1211" y="12044"/>
                </a:cubicBezTo>
                <a:cubicBezTo>
                  <a:pt x="1324" y="12044"/>
                  <a:pt x="1329" y="13085"/>
                  <a:pt x="1222" y="14352"/>
                </a:cubicBezTo>
                <a:cubicBezTo>
                  <a:pt x="1104" y="15743"/>
                  <a:pt x="844" y="16220"/>
                  <a:pt x="516" y="15645"/>
                </a:cubicBezTo>
                <a:cubicBezTo>
                  <a:pt x="332" y="15323"/>
                  <a:pt x="229" y="14046"/>
                  <a:pt x="290" y="12828"/>
                </a:cubicBezTo>
                <a:cubicBezTo>
                  <a:pt x="303" y="12567"/>
                  <a:pt x="317" y="11326"/>
                  <a:pt x="322" y="10065"/>
                </a:cubicBezTo>
                <a:cubicBezTo>
                  <a:pt x="327" y="8777"/>
                  <a:pt x="377" y="4642"/>
                  <a:pt x="436" y="0"/>
                </a:cubicBezTo>
                <a:lnTo>
                  <a:pt x="0" y="0"/>
                </a:lnTo>
                <a:close/>
                <a:moveTo>
                  <a:pt x="1615" y="36"/>
                </a:moveTo>
                <a:cubicBezTo>
                  <a:pt x="1600" y="28"/>
                  <a:pt x="1584" y="61"/>
                  <a:pt x="1568" y="134"/>
                </a:cubicBezTo>
                <a:cubicBezTo>
                  <a:pt x="1534" y="294"/>
                  <a:pt x="1544" y="413"/>
                  <a:pt x="1594" y="437"/>
                </a:cubicBezTo>
                <a:cubicBezTo>
                  <a:pt x="1639" y="459"/>
                  <a:pt x="1664" y="337"/>
                  <a:pt x="1650" y="169"/>
                </a:cubicBezTo>
                <a:cubicBezTo>
                  <a:pt x="1643" y="86"/>
                  <a:pt x="1630" y="43"/>
                  <a:pt x="1615" y="36"/>
                </a:cubicBezTo>
                <a:close/>
                <a:moveTo>
                  <a:pt x="2239" y="472"/>
                </a:moveTo>
                <a:cubicBezTo>
                  <a:pt x="2229" y="472"/>
                  <a:pt x="2209" y="704"/>
                  <a:pt x="2194" y="981"/>
                </a:cubicBezTo>
                <a:cubicBezTo>
                  <a:pt x="2180" y="1257"/>
                  <a:pt x="2188" y="1480"/>
                  <a:pt x="2213" y="1480"/>
                </a:cubicBezTo>
                <a:cubicBezTo>
                  <a:pt x="2238" y="1480"/>
                  <a:pt x="2258" y="1257"/>
                  <a:pt x="2258" y="981"/>
                </a:cubicBezTo>
                <a:cubicBezTo>
                  <a:pt x="2258" y="704"/>
                  <a:pt x="2250" y="472"/>
                  <a:pt x="2239" y="472"/>
                </a:cubicBezTo>
                <a:close/>
                <a:moveTo>
                  <a:pt x="693" y="8175"/>
                </a:moveTo>
                <a:cubicBezTo>
                  <a:pt x="662" y="8231"/>
                  <a:pt x="634" y="8365"/>
                  <a:pt x="614" y="8558"/>
                </a:cubicBezTo>
                <a:cubicBezTo>
                  <a:pt x="555" y="9142"/>
                  <a:pt x="555" y="9243"/>
                  <a:pt x="616" y="9646"/>
                </a:cubicBezTo>
                <a:cubicBezTo>
                  <a:pt x="653" y="9891"/>
                  <a:pt x="672" y="10319"/>
                  <a:pt x="657" y="10591"/>
                </a:cubicBezTo>
                <a:cubicBezTo>
                  <a:pt x="643" y="10862"/>
                  <a:pt x="655" y="11421"/>
                  <a:pt x="684" y="11830"/>
                </a:cubicBezTo>
                <a:cubicBezTo>
                  <a:pt x="730" y="12479"/>
                  <a:pt x="743" y="12457"/>
                  <a:pt x="789" y="11678"/>
                </a:cubicBezTo>
                <a:cubicBezTo>
                  <a:pt x="817" y="11188"/>
                  <a:pt x="854" y="10286"/>
                  <a:pt x="870" y="9672"/>
                </a:cubicBezTo>
                <a:cubicBezTo>
                  <a:pt x="894" y="8759"/>
                  <a:pt x="880" y="8494"/>
                  <a:pt x="790" y="8228"/>
                </a:cubicBezTo>
                <a:cubicBezTo>
                  <a:pt x="758" y="8131"/>
                  <a:pt x="724" y="8118"/>
                  <a:pt x="693" y="8175"/>
                </a:cubicBezTo>
                <a:close/>
              </a:path>
            </a:pathLst>
          </a:custGeom>
          <a:ln w="12700">
            <a:miter lim="400000"/>
          </a:ln>
          <a:effectLst>
            <a:outerShdw blurRad="457200" dist="25400" dir="5400000" rotWithShape="0">
              <a:srgbClr val="000000"/>
            </a:outerShdw>
            <a:reflection stA="67920" endPos="40000" dir="5400000" sy="-100000" algn="bl" rotWithShape="0"/>
          </a:effectLst>
        </p:spPr>
      </p:pic>
      <p:pic>
        <p:nvPicPr>
          <p:cNvPr id="36" name="RareFlags_IAS_00242.png" descr="RareFlags_IAS_00242.png"/>
          <p:cNvPicPr>
            <a:picLocks/>
          </p:cNvPicPr>
          <p:nvPr/>
        </p:nvPicPr>
        <p:blipFill>
          <a:blip r:embed="rId2">
            <a:extLst/>
          </a:blip>
          <a:stretch>
            <a:fillRect/>
          </a:stretch>
        </p:blipFill>
        <p:spPr>
          <a:xfrm>
            <a:off x="453386" y="785891"/>
            <a:ext cx="8237229" cy="5746103"/>
          </a:xfrm>
          <a:prstGeom prst="rect">
            <a:avLst/>
          </a:prstGeom>
          <a:ln w="12700">
            <a:miter lim="400000"/>
          </a:ln>
          <a:effectLst>
            <a:outerShdw blurRad="457200" dist="25400" dir="5400000" rotWithShape="0">
              <a:srgbClr val="000000"/>
            </a:outerShdw>
            <a:reflection stA="67920" endPos="40000" dir="5400000" sy="-100000" algn="bl" rotWithShape="0"/>
          </a:effectLst>
        </p:spPr>
      </p:pic>
      <p:pic>
        <p:nvPicPr>
          <p:cNvPr id="37" name="American Constitution.png" descr="American Constitution.png"/>
          <p:cNvPicPr>
            <a:picLocks/>
          </p:cNvPicPr>
          <p:nvPr/>
        </p:nvPicPr>
        <p:blipFill>
          <a:blip r:embed="rId3">
            <a:extLst/>
          </a:blip>
          <a:stretch>
            <a:fillRect/>
          </a:stretch>
        </p:blipFill>
        <p:spPr>
          <a:xfrm>
            <a:off x="-91306" y="-8838"/>
            <a:ext cx="9144001" cy="868974"/>
          </a:xfrm>
          <a:prstGeom prst="rect">
            <a:avLst/>
          </a:prstGeom>
          <a:ln w="12700">
            <a:miter lim="400000"/>
          </a:ln>
        </p:spPr>
      </p:pic>
      <p:sp>
        <p:nvSpPr>
          <p:cNvPr id="38"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00717251"/>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5"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41400968"/>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52"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75060786"/>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Blank copy">
    <p:spTree>
      <p:nvGrpSpPr>
        <p:cNvPr id="1" name=""/>
        <p:cNvGrpSpPr/>
        <p:nvPr/>
      </p:nvGrpSpPr>
      <p:grpSpPr>
        <a:xfrm>
          <a:off x="0" y="0"/>
          <a:ext cx="0" cy="0"/>
          <a:chOff x="0" y="0"/>
          <a:chExt cx="0" cy="0"/>
        </a:xfrm>
      </p:grpSpPr>
      <p:sp>
        <p:nvSpPr>
          <p:cNvPr id="59" name="Rectangle"/>
          <p:cNvSpPr/>
          <p:nvPr/>
        </p:nvSpPr>
        <p:spPr>
          <a:xfrm>
            <a:off x="-19890" y="6246134"/>
            <a:ext cx="9183779" cy="660219"/>
          </a:xfrm>
          <a:prstGeom prst="rect">
            <a:avLst/>
          </a:prstGeom>
          <a:solidFill>
            <a:schemeClr val="accent5">
              <a:satOff val="19767"/>
              <a:lumOff val="-23491"/>
            </a:schemeClr>
          </a:solidFill>
          <a:ln w="12700">
            <a:miter lim="400000"/>
          </a:ln>
        </p:spPr>
        <p:txBody>
          <a:bodyPr lIns="35629" tIns="35629" rIns="35629" bIns="35629" anchor="ctr"/>
          <a:lstStyle/>
          <a:p>
            <a:pPr algn="ctr" defTabSz="409806" fontAlgn="auto" hangingPunct="0">
              <a:spcBef>
                <a:spcPts val="0"/>
              </a:spcBef>
              <a:spcAft>
                <a:spcPts val="0"/>
              </a:spcAft>
              <a:defRPr sz="2600"/>
            </a:pPr>
            <a:endParaRPr sz="2600" kern="0">
              <a:solidFill>
                <a:srgbClr val="FFFFFF"/>
              </a:solidFill>
              <a:latin typeface="Helvetica Light"/>
              <a:sym typeface="Helvetica Light"/>
            </a:endParaRPr>
          </a:p>
        </p:txBody>
      </p:sp>
      <p:pic>
        <p:nvPicPr>
          <p:cNvPr id="60" name="American Constitution.png" descr="American Constitution.png"/>
          <p:cNvPicPr>
            <a:picLocks/>
          </p:cNvPicPr>
          <p:nvPr/>
        </p:nvPicPr>
        <p:blipFill>
          <a:blip r:embed="rId2">
            <a:extLst/>
          </a:blip>
          <a:stretch>
            <a:fillRect/>
          </a:stretch>
        </p:blipFill>
        <p:spPr>
          <a:xfrm>
            <a:off x="-91306" y="-8838"/>
            <a:ext cx="9144001" cy="868974"/>
          </a:xfrm>
          <a:prstGeom prst="rect">
            <a:avLst/>
          </a:prstGeom>
          <a:ln w="12700">
            <a:miter lim="400000"/>
          </a:ln>
        </p:spPr>
      </p:pic>
      <p:sp>
        <p:nvSpPr>
          <p:cNvPr id="61"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24059776"/>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cSld name="Flag 1">
    <p:spTree>
      <p:nvGrpSpPr>
        <p:cNvPr id="1" name=""/>
        <p:cNvGrpSpPr/>
        <p:nvPr/>
      </p:nvGrpSpPr>
      <p:grpSpPr>
        <a:xfrm>
          <a:off x="0" y="0"/>
          <a:ext cx="0" cy="0"/>
          <a:chOff x="0" y="0"/>
          <a:chExt cx="0" cy="0"/>
        </a:xfrm>
      </p:grpSpPr>
      <p:sp>
        <p:nvSpPr>
          <p:cNvPr id="15" name="Rectangle"/>
          <p:cNvSpPr/>
          <p:nvPr/>
        </p:nvSpPr>
        <p:spPr>
          <a:xfrm>
            <a:off x="10735" y="-5865"/>
            <a:ext cx="9112343" cy="868975"/>
          </a:xfrm>
          <a:prstGeom prst="rect">
            <a:avLst/>
          </a:prstGeom>
          <a:solidFill>
            <a:srgbClr val="01001A"/>
          </a:solidFill>
          <a:ln w="12700">
            <a:miter lim="400000"/>
          </a:ln>
          <a:effectLst>
            <a:outerShdw blurRad="457200" dir="3222370" rotWithShape="0">
              <a:srgbClr val="FFFFFF"/>
            </a:outerShdw>
            <a:reflection stA="50000" endPos="40000" dir="5400000" sy="-100000" algn="bl" rotWithShape="0"/>
          </a:effectLst>
        </p:spPr>
        <p:txBody>
          <a:bodyPr lIns="35640" tIns="35640" rIns="35640" bIns="35640" anchor="ctr"/>
          <a:lstStyle/>
          <a:p>
            <a:pPr algn="ctr" defTabSz="409932" fontAlgn="auto" hangingPunct="0">
              <a:spcBef>
                <a:spcPts val="0"/>
              </a:spcBef>
              <a:spcAft>
                <a:spcPts val="0"/>
              </a:spcAft>
              <a:defRPr sz="2600"/>
            </a:pPr>
            <a:endParaRPr sz="2600" kern="0">
              <a:solidFill>
                <a:srgbClr val="FFFFFF"/>
              </a:solidFill>
              <a:latin typeface="Helvetica Light"/>
              <a:sym typeface="Helvetica Light"/>
            </a:endParaRPr>
          </a:p>
        </p:txBody>
      </p:sp>
      <p:pic>
        <p:nvPicPr>
          <p:cNvPr id="16" name="RareFlags_IAS_00242.png" descr="RareFlags_IAS_00242.png"/>
          <p:cNvPicPr>
            <a:picLocks/>
          </p:cNvPicPr>
          <p:nvPr/>
        </p:nvPicPr>
        <p:blipFill>
          <a:blip r:embed="rId2">
            <a:alphaModFix amt="77863"/>
            <a:extLst/>
          </a:blip>
          <a:stretch>
            <a:fillRect/>
          </a:stretch>
        </p:blipFill>
        <p:spPr>
          <a:xfrm>
            <a:off x="579145" y="884665"/>
            <a:ext cx="7985710" cy="5558794"/>
          </a:xfrm>
          <a:prstGeom prst="rect">
            <a:avLst/>
          </a:prstGeom>
          <a:ln w="12700">
            <a:miter lim="400000"/>
          </a:ln>
          <a:effectLst>
            <a:outerShdw blurRad="457200" dist="25400" dir="5400000" rotWithShape="0">
              <a:srgbClr val="000000"/>
            </a:outerShdw>
            <a:reflection stA="67920" endPos="40000" dir="5400000" sy="-100000" algn="bl" rotWithShape="0"/>
          </a:effectLst>
        </p:spPr>
      </p:pic>
      <p:pic>
        <p:nvPicPr>
          <p:cNvPr id="17" name="American Constitution.png" descr="American Constitution.png"/>
          <p:cNvPicPr>
            <a:picLocks/>
          </p:cNvPicPr>
          <p:nvPr/>
        </p:nvPicPr>
        <p:blipFill>
          <a:blip r:embed="rId3">
            <a:extLst/>
          </a:blip>
          <a:stretch>
            <a:fillRect/>
          </a:stretch>
        </p:blipFill>
        <p:spPr>
          <a:xfrm>
            <a:off x="-91306" y="-8838"/>
            <a:ext cx="9144001" cy="868974"/>
          </a:xfrm>
          <a:prstGeom prst="rect">
            <a:avLst/>
          </a:prstGeom>
          <a:ln w="12700">
            <a:miter lim="400000"/>
          </a:ln>
        </p:spPr>
      </p:pic>
      <p:sp>
        <p:nvSpPr>
          <p:cNvPr id="18"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35142356"/>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Flag 2">
    <p:spTree>
      <p:nvGrpSpPr>
        <p:cNvPr id="1" name=""/>
        <p:cNvGrpSpPr/>
        <p:nvPr/>
      </p:nvGrpSpPr>
      <p:grpSpPr>
        <a:xfrm>
          <a:off x="0" y="0"/>
          <a:ext cx="0" cy="0"/>
          <a:chOff x="0" y="0"/>
          <a:chExt cx="0" cy="0"/>
        </a:xfrm>
      </p:grpSpPr>
      <p:pic>
        <p:nvPicPr>
          <p:cNvPr id="25" name="RareFlags_IAS_00242.png" descr="RareFlags_IAS_00242.png"/>
          <p:cNvPicPr>
            <a:picLocks/>
          </p:cNvPicPr>
          <p:nvPr/>
        </p:nvPicPr>
        <p:blipFill>
          <a:blip r:embed="rId2">
            <a:alphaModFix amt="77863"/>
            <a:extLst/>
          </a:blip>
          <a:stretch>
            <a:fillRect/>
          </a:stretch>
        </p:blipFill>
        <p:spPr>
          <a:xfrm>
            <a:off x="579145" y="884665"/>
            <a:ext cx="7985710" cy="5558794"/>
          </a:xfrm>
          <a:prstGeom prst="rect">
            <a:avLst/>
          </a:prstGeom>
          <a:ln w="12700">
            <a:miter lim="400000"/>
          </a:ln>
          <a:effectLst>
            <a:outerShdw blurRad="457200" dist="25400" dir="5400000" rotWithShape="0">
              <a:srgbClr val="000000"/>
            </a:outerShdw>
            <a:reflection stA="67920" endPos="40000" dir="5400000" sy="-100000" algn="bl" rotWithShape="0"/>
          </a:effectLst>
        </p:spPr>
      </p:pic>
      <p:pic>
        <p:nvPicPr>
          <p:cNvPr id="26" name="American Constitution.png" descr="American Constitution.png"/>
          <p:cNvPicPr>
            <a:picLocks/>
          </p:cNvPicPr>
          <p:nvPr/>
        </p:nvPicPr>
        <p:blipFill>
          <a:blip r:embed="rId3">
            <a:extLst/>
          </a:blip>
          <a:stretch>
            <a:fillRect/>
          </a:stretch>
        </p:blipFill>
        <p:spPr>
          <a:xfrm>
            <a:off x="-91306" y="-8838"/>
            <a:ext cx="9144001" cy="868974"/>
          </a:xfrm>
          <a:prstGeom prst="rect">
            <a:avLst/>
          </a:prstGeom>
          <a:ln w="12700">
            <a:miter lim="400000"/>
          </a:ln>
        </p:spPr>
      </p:pic>
      <p:sp>
        <p:nvSpPr>
          <p:cNvPr id="27"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94007609"/>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3"/>
            <a:ext cx="2057400" cy="5851525"/>
          </a:xfrm>
          <a:prstGeom prst="rect">
            <a:avLst/>
          </a:prstGeom>
        </p:spPr>
        <p:txBody>
          <a:bodyPr vert="eaVert" lIns="91227" tIns="45614" rIns="91227" bIns="45614"/>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3"/>
            <a:ext cx="6019800" cy="5851525"/>
          </a:xfrm>
          <a:prstGeom prst="rect">
            <a:avLst/>
          </a:prstGeom>
        </p:spPr>
        <p:txBody>
          <a:bodyPr vert="eaVert" lIns="91227" tIns="45614" rIns="91227" bIns="4561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3653332"/>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Flag 3">
    <p:spTree>
      <p:nvGrpSpPr>
        <p:cNvPr id="1" name=""/>
        <p:cNvGrpSpPr/>
        <p:nvPr/>
      </p:nvGrpSpPr>
      <p:grpSpPr>
        <a:xfrm>
          <a:off x="0" y="0"/>
          <a:ext cx="0" cy="0"/>
          <a:chOff x="0" y="0"/>
          <a:chExt cx="0" cy="0"/>
        </a:xfrm>
      </p:grpSpPr>
      <p:sp>
        <p:nvSpPr>
          <p:cNvPr id="34" name="Rectangle"/>
          <p:cNvSpPr/>
          <p:nvPr/>
        </p:nvSpPr>
        <p:spPr>
          <a:xfrm>
            <a:off x="-19890" y="6246134"/>
            <a:ext cx="9183779" cy="660219"/>
          </a:xfrm>
          <a:prstGeom prst="rect">
            <a:avLst/>
          </a:prstGeom>
          <a:solidFill>
            <a:schemeClr val="accent5">
              <a:satOff val="19767"/>
              <a:lumOff val="-23491"/>
            </a:schemeClr>
          </a:solidFill>
          <a:ln w="12700">
            <a:miter lim="400000"/>
          </a:ln>
        </p:spPr>
        <p:txBody>
          <a:bodyPr lIns="35640" tIns="35640" rIns="35640" bIns="35640" anchor="ctr"/>
          <a:lstStyle/>
          <a:p>
            <a:pPr algn="ctr" defTabSz="409932" fontAlgn="auto" hangingPunct="0">
              <a:spcBef>
                <a:spcPts val="0"/>
              </a:spcBef>
              <a:spcAft>
                <a:spcPts val="0"/>
              </a:spcAft>
              <a:defRPr sz="2600"/>
            </a:pPr>
            <a:endParaRPr sz="2600" kern="0">
              <a:solidFill>
                <a:srgbClr val="FFFFFF"/>
              </a:solidFill>
              <a:latin typeface="Helvetica Light"/>
              <a:sym typeface="Helvetica Light"/>
            </a:endParaRPr>
          </a:p>
        </p:txBody>
      </p:sp>
      <p:pic>
        <p:nvPicPr>
          <p:cNvPr id="35" name="RareFlags_IAS_00242.png" descr="RareFlags_IAS_00242.png"/>
          <p:cNvPicPr>
            <a:picLocks/>
          </p:cNvPicPr>
          <p:nvPr/>
        </p:nvPicPr>
        <p:blipFill>
          <a:blip r:embed="rId2">
            <a:alphaModFix amt="77863"/>
            <a:extLst/>
          </a:blip>
          <a:srcRect t="87835" b="1"/>
          <a:stretch>
            <a:fillRect/>
          </a:stretch>
        </p:blipFill>
        <p:spPr>
          <a:xfrm>
            <a:off x="579174" y="7154271"/>
            <a:ext cx="7985652" cy="6761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0800" y="21600"/>
                </a:lnTo>
                <a:lnTo>
                  <a:pt x="21600" y="21600"/>
                </a:lnTo>
                <a:lnTo>
                  <a:pt x="21600" y="0"/>
                </a:lnTo>
                <a:lnTo>
                  <a:pt x="20791" y="0"/>
                </a:lnTo>
                <a:cubicBezTo>
                  <a:pt x="20766" y="273"/>
                  <a:pt x="20730" y="529"/>
                  <a:pt x="20680" y="776"/>
                </a:cubicBezTo>
                <a:cubicBezTo>
                  <a:pt x="20596" y="1191"/>
                  <a:pt x="20505" y="1441"/>
                  <a:pt x="20478" y="1328"/>
                </a:cubicBezTo>
                <a:cubicBezTo>
                  <a:pt x="20451" y="1215"/>
                  <a:pt x="20381" y="1340"/>
                  <a:pt x="20322" y="1605"/>
                </a:cubicBezTo>
                <a:cubicBezTo>
                  <a:pt x="20264" y="1869"/>
                  <a:pt x="20091" y="2281"/>
                  <a:pt x="19939" y="2523"/>
                </a:cubicBezTo>
                <a:cubicBezTo>
                  <a:pt x="19786" y="2765"/>
                  <a:pt x="19619" y="3071"/>
                  <a:pt x="19566" y="3200"/>
                </a:cubicBezTo>
                <a:cubicBezTo>
                  <a:pt x="19513" y="3330"/>
                  <a:pt x="19273" y="3732"/>
                  <a:pt x="19033" y="4092"/>
                </a:cubicBezTo>
                <a:cubicBezTo>
                  <a:pt x="18555" y="4808"/>
                  <a:pt x="18054" y="4823"/>
                  <a:pt x="13037" y="4270"/>
                </a:cubicBezTo>
                <a:cubicBezTo>
                  <a:pt x="11291" y="4078"/>
                  <a:pt x="8262" y="3830"/>
                  <a:pt x="6306" y="3726"/>
                </a:cubicBezTo>
                <a:cubicBezTo>
                  <a:pt x="2250" y="3511"/>
                  <a:pt x="1726" y="3323"/>
                  <a:pt x="1421" y="1952"/>
                </a:cubicBezTo>
                <a:cubicBezTo>
                  <a:pt x="1363" y="1692"/>
                  <a:pt x="1309" y="1480"/>
                  <a:pt x="1302" y="1480"/>
                </a:cubicBezTo>
                <a:cubicBezTo>
                  <a:pt x="1295" y="1480"/>
                  <a:pt x="1266" y="3351"/>
                  <a:pt x="1238" y="5634"/>
                </a:cubicBezTo>
                <a:cubicBezTo>
                  <a:pt x="1210" y="7917"/>
                  <a:pt x="1179" y="10289"/>
                  <a:pt x="1168" y="10911"/>
                </a:cubicBezTo>
                <a:cubicBezTo>
                  <a:pt x="1155" y="11674"/>
                  <a:pt x="1169" y="12044"/>
                  <a:pt x="1211" y="12044"/>
                </a:cubicBezTo>
                <a:cubicBezTo>
                  <a:pt x="1324" y="12044"/>
                  <a:pt x="1329" y="13085"/>
                  <a:pt x="1222" y="14352"/>
                </a:cubicBezTo>
                <a:cubicBezTo>
                  <a:pt x="1104" y="15743"/>
                  <a:pt x="844" y="16220"/>
                  <a:pt x="516" y="15645"/>
                </a:cubicBezTo>
                <a:cubicBezTo>
                  <a:pt x="332" y="15323"/>
                  <a:pt x="229" y="14046"/>
                  <a:pt x="290" y="12828"/>
                </a:cubicBezTo>
                <a:cubicBezTo>
                  <a:pt x="303" y="12567"/>
                  <a:pt x="317" y="11326"/>
                  <a:pt x="322" y="10065"/>
                </a:cubicBezTo>
                <a:cubicBezTo>
                  <a:pt x="327" y="8777"/>
                  <a:pt x="377" y="4642"/>
                  <a:pt x="436" y="0"/>
                </a:cubicBezTo>
                <a:lnTo>
                  <a:pt x="0" y="0"/>
                </a:lnTo>
                <a:close/>
                <a:moveTo>
                  <a:pt x="1615" y="36"/>
                </a:moveTo>
                <a:cubicBezTo>
                  <a:pt x="1600" y="28"/>
                  <a:pt x="1584" y="61"/>
                  <a:pt x="1568" y="134"/>
                </a:cubicBezTo>
                <a:cubicBezTo>
                  <a:pt x="1534" y="294"/>
                  <a:pt x="1544" y="413"/>
                  <a:pt x="1594" y="437"/>
                </a:cubicBezTo>
                <a:cubicBezTo>
                  <a:pt x="1639" y="459"/>
                  <a:pt x="1664" y="337"/>
                  <a:pt x="1650" y="169"/>
                </a:cubicBezTo>
                <a:cubicBezTo>
                  <a:pt x="1643" y="86"/>
                  <a:pt x="1630" y="43"/>
                  <a:pt x="1615" y="36"/>
                </a:cubicBezTo>
                <a:close/>
                <a:moveTo>
                  <a:pt x="2239" y="472"/>
                </a:moveTo>
                <a:cubicBezTo>
                  <a:pt x="2229" y="472"/>
                  <a:pt x="2209" y="704"/>
                  <a:pt x="2194" y="981"/>
                </a:cubicBezTo>
                <a:cubicBezTo>
                  <a:pt x="2180" y="1257"/>
                  <a:pt x="2188" y="1480"/>
                  <a:pt x="2213" y="1480"/>
                </a:cubicBezTo>
                <a:cubicBezTo>
                  <a:pt x="2238" y="1480"/>
                  <a:pt x="2258" y="1257"/>
                  <a:pt x="2258" y="981"/>
                </a:cubicBezTo>
                <a:cubicBezTo>
                  <a:pt x="2258" y="704"/>
                  <a:pt x="2250" y="472"/>
                  <a:pt x="2239" y="472"/>
                </a:cubicBezTo>
                <a:close/>
                <a:moveTo>
                  <a:pt x="693" y="8175"/>
                </a:moveTo>
                <a:cubicBezTo>
                  <a:pt x="662" y="8231"/>
                  <a:pt x="634" y="8365"/>
                  <a:pt x="614" y="8558"/>
                </a:cubicBezTo>
                <a:cubicBezTo>
                  <a:pt x="555" y="9142"/>
                  <a:pt x="555" y="9243"/>
                  <a:pt x="616" y="9646"/>
                </a:cubicBezTo>
                <a:cubicBezTo>
                  <a:pt x="653" y="9891"/>
                  <a:pt x="672" y="10319"/>
                  <a:pt x="657" y="10591"/>
                </a:cubicBezTo>
                <a:cubicBezTo>
                  <a:pt x="643" y="10862"/>
                  <a:pt x="655" y="11421"/>
                  <a:pt x="684" y="11830"/>
                </a:cubicBezTo>
                <a:cubicBezTo>
                  <a:pt x="730" y="12479"/>
                  <a:pt x="743" y="12457"/>
                  <a:pt x="789" y="11678"/>
                </a:cubicBezTo>
                <a:cubicBezTo>
                  <a:pt x="817" y="11188"/>
                  <a:pt x="854" y="10286"/>
                  <a:pt x="870" y="9672"/>
                </a:cubicBezTo>
                <a:cubicBezTo>
                  <a:pt x="894" y="8759"/>
                  <a:pt x="880" y="8494"/>
                  <a:pt x="790" y="8228"/>
                </a:cubicBezTo>
                <a:cubicBezTo>
                  <a:pt x="758" y="8131"/>
                  <a:pt x="724" y="8118"/>
                  <a:pt x="693" y="8175"/>
                </a:cubicBezTo>
                <a:close/>
              </a:path>
            </a:pathLst>
          </a:custGeom>
          <a:ln w="12700">
            <a:miter lim="400000"/>
          </a:ln>
          <a:effectLst>
            <a:outerShdw blurRad="457200" dist="25400" dir="5400000" rotWithShape="0">
              <a:srgbClr val="000000"/>
            </a:outerShdw>
            <a:reflection stA="67920" endPos="40000" dir="5400000" sy="-100000" algn="bl" rotWithShape="0"/>
          </a:effectLst>
        </p:spPr>
      </p:pic>
      <p:pic>
        <p:nvPicPr>
          <p:cNvPr id="36" name="RareFlags_IAS_00242.png" descr="RareFlags_IAS_00242.png"/>
          <p:cNvPicPr>
            <a:picLocks/>
          </p:cNvPicPr>
          <p:nvPr/>
        </p:nvPicPr>
        <p:blipFill>
          <a:blip r:embed="rId2">
            <a:extLst/>
          </a:blip>
          <a:stretch>
            <a:fillRect/>
          </a:stretch>
        </p:blipFill>
        <p:spPr>
          <a:xfrm>
            <a:off x="453386" y="785885"/>
            <a:ext cx="8237229" cy="5746103"/>
          </a:xfrm>
          <a:prstGeom prst="rect">
            <a:avLst/>
          </a:prstGeom>
          <a:ln w="12700">
            <a:miter lim="400000"/>
          </a:ln>
          <a:effectLst>
            <a:outerShdw blurRad="457200" dist="25400" dir="5400000" rotWithShape="0">
              <a:srgbClr val="000000"/>
            </a:outerShdw>
            <a:reflection stA="67920" endPos="40000" dir="5400000" sy="-100000" algn="bl" rotWithShape="0"/>
          </a:effectLst>
        </p:spPr>
      </p:pic>
      <p:pic>
        <p:nvPicPr>
          <p:cNvPr id="37" name="American Constitution.png" descr="American Constitution.png"/>
          <p:cNvPicPr>
            <a:picLocks/>
          </p:cNvPicPr>
          <p:nvPr/>
        </p:nvPicPr>
        <p:blipFill>
          <a:blip r:embed="rId3">
            <a:extLst/>
          </a:blip>
          <a:stretch>
            <a:fillRect/>
          </a:stretch>
        </p:blipFill>
        <p:spPr>
          <a:xfrm>
            <a:off x="-91306" y="-8838"/>
            <a:ext cx="9144001" cy="868974"/>
          </a:xfrm>
          <a:prstGeom prst="rect">
            <a:avLst/>
          </a:prstGeom>
          <a:ln w="12700">
            <a:miter lim="400000"/>
          </a:ln>
        </p:spPr>
      </p:pic>
      <p:sp>
        <p:nvSpPr>
          <p:cNvPr id="38"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42796931"/>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5"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27794974"/>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52"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69829061"/>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cSld name="Blank copy">
    <p:spTree>
      <p:nvGrpSpPr>
        <p:cNvPr id="1" name=""/>
        <p:cNvGrpSpPr/>
        <p:nvPr/>
      </p:nvGrpSpPr>
      <p:grpSpPr>
        <a:xfrm>
          <a:off x="0" y="0"/>
          <a:ext cx="0" cy="0"/>
          <a:chOff x="0" y="0"/>
          <a:chExt cx="0" cy="0"/>
        </a:xfrm>
      </p:grpSpPr>
      <p:sp>
        <p:nvSpPr>
          <p:cNvPr id="59" name="Rectangle"/>
          <p:cNvSpPr/>
          <p:nvPr/>
        </p:nvSpPr>
        <p:spPr>
          <a:xfrm>
            <a:off x="-19890" y="6246134"/>
            <a:ext cx="9183779" cy="660219"/>
          </a:xfrm>
          <a:prstGeom prst="rect">
            <a:avLst/>
          </a:prstGeom>
          <a:solidFill>
            <a:schemeClr val="accent5">
              <a:satOff val="19767"/>
              <a:lumOff val="-23491"/>
            </a:schemeClr>
          </a:solidFill>
          <a:ln w="12700">
            <a:miter lim="400000"/>
          </a:ln>
        </p:spPr>
        <p:txBody>
          <a:bodyPr lIns="35640" tIns="35640" rIns="35640" bIns="35640" anchor="ctr"/>
          <a:lstStyle/>
          <a:p>
            <a:pPr algn="ctr" defTabSz="409932" fontAlgn="auto" hangingPunct="0">
              <a:spcBef>
                <a:spcPts val="0"/>
              </a:spcBef>
              <a:spcAft>
                <a:spcPts val="0"/>
              </a:spcAft>
              <a:defRPr sz="2600"/>
            </a:pPr>
            <a:endParaRPr sz="2600" kern="0">
              <a:solidFill>
                <a:srgbClr val="FFFFFF"/>
              </a:solidFill>
              <a:latin typeface="Helvetica Light"/>
              <a:sym typeface="Helvetica Light"/>
            </a:endParaRPr>
          </a:p>
        </p:txBody>
      </p:sp>
      <p:pic>
        <p:nvPicPr>
          <p:cNvPr id="60" name="American Constitution.png" descr="American Constitution.png"/>
          <p:cNvPicPr>
            <a:picLocks/>
          </p:cNvPicPr>
          <p:nvPr/>
        </p:nvPicPr>
        <p:blipFill>
          <a:blip r:embed="rId2">
            <a:extLst/>
          </a:blip>
          <a:stretch>
            <a:fillRect/>
          </a:stretch>
        </p:blipFill>
        <p:spPr>
          <a:xfrm>
            <a:off x="-91306" y="-8838"/>
            <a:ext cx="9144001" cy="868974"/>
          </a:xfrm>
          <a:prstGeom prst="rect">
            <a:avLst/>
          </a:prstGeom>
          <a:ln w="12700">
            <a:miter lim="400000"/>
          </a:ln>
        </p:spPr>
      </p:pic>
      <p:sp>
        <p:nvSpPr>
          <p:cNvPr id="61"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12358228"/>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cSld name="Flag 1">
    <p:spTree>
      <p:nvGrpSpPr>
        <p:cNvPr id="1" name=""/>
        <p:cNvGrpSpPr/>
        <p:nvPr/>
      </p:nvGrpSpPr>
      <p:grpSpPr>
        <a:xfrm>
          <a:off x="0" y="0"/>
          <a:ext cx="0" cy="0"/>
          <a:chOff x="0" y="0"/>
          <a:chExt cx="0" cy="0"/>
        </a:xfrm>
      </p:grpSpPr>
      <p:sp>
        <p:nvSpPr>
          <p:cNvPr id="15" name="Rectangle"/>
          <p:cNvSpPr/>
          <p:nvPr/>
        </p:nvSpPr>
        <p:spPr>
          <a:xfrm>
            <a:off x="10731" y="-5865"/>
            <a:ext cx="9112343" cy="868975"/>
          </a:xfrm>
          <a:prstGeom prst="rect">
            <a:avLst/>
          </a:prstGeom>
          <a:solidFill>
            <a:srgbClr val="01001A"/>
          </a:solidFill>
          <a:ln w="12700">
            <a:miter lim="400000"/>
          </a:ln>
          <a:effectLst>
            <a:outerShdw blurRad="457200" dir="3222370" rotWithShape="0">
              <a:srgbClr val="FFFFFF"/>
            </a:outerShdw>
            <a:reflection stA="50000" endPos="40000" dir="5400000" sy="-100000" algn="bl" rotWithShape="0"/>
          </a:effectLst>
        </p:spPr>
        <p:txBody>
          <a:bodyPr lIns="35648" tIns="35648" rIns="35648" bIns="35648" anchor="ctr"/>
          <a:lstStyle/>
          <a:p>
            <a:pPr algn="ctr" defTabSz="410016" fontAlgn="auto" hangingPunct="0">
              <a:spcBef>
                <a:spcPts val="0"/>
              </a:spcBef>
              <a:spcAft>
                <a:spcPts val="0"/>
              </a:spcAft>
              <a:defRPr sz="2600"/>
            </a:pPr>
            <a:endParaRPr sz="2600" kern="0">
              <a:solidFill>
                <a:srgbClr val="FFFFFF"/>
              </a:solidFill>
              <a:latin typeface="Helvetica Light"/>
              <a:sym typeface="Helvetica Light"/>
            </a:endParaRPr>
          </a:p>
        </p:txBody>
      </p:sp>
      <p:pic>
        <p:nvPicPr>
          <p:cNvPr id="16" name="RareFlags_IAS_00242.png" descr="RareFlags_IAS_00242.png"/>
          <p:cNvPicPr>
            <a:picLocks/>
          </p:cNvPicPr>
          <p:nvPr/>
        </p:nvPicPr>
        <p:blipFill>
          <a:blip r:embed="rId2">
            <a:alphaModFix amt="77863"/>
            <a:extLst/>
          </a:blip>
          <a:stretch>
            <a:fillRect/>
          </a:stretch>
        </p:blipFill>
        <p:spPr>
          <a:xfrm>
            <a:off x="579145" y="884665"/>
            <a:ext cx="7985710" cy="5558794"/>
          </a:xfrm>
          <a:prstGeom prst="rect">
            <a:avLst/>
          </a:prstGeom>
          <a:ln w="12700">
            <a:miter lim="400000"/>
          </a:ln>
          <a:effectLst>
            <a:outerShdw blurRad="457200" dist="25400" dir="5400000" rotWithShape="0">
              <a:srgbClr val="000000"/>
            </a:outerShdw>
            <a:reflection stA="67920" endPos="40000" dir="5400000" sy="-100000" algn="bl" rotWithShape="0"/>
          </a:effectLst>
        </p:spPr>
      </p:pic>
      <p:pic>
        <p:nvPicPr>
          <p:cNvPr id="17" name="American Constitution.png" descr="American Constitution.png"/>
          <p:cNvPicPr>
            <a:picLocks/>
          </p:cNvPicPr>
          <p:nvPr/>
        </p:nvPicPr>
        <p:blipFill>
          <a:blip r:embed="rId3">
            <a:extLst/>
          </a:blip>
          <a:stretch>
            <a:fillRect/>
          </a:stretch>
        </p:blipFill>
        <p:spPr>
          <a:xfrm>
            <a:off x="-91306" y="-8838"/>
            <a:ext cx="9144001" cy="868974"/>
          </a:xfrm>
          <a:prstGeom prst="rect">
            <a:avLst/>
          </a:prstGeom>
          <a:ln w="12700">
            <a:miter lim="400000"/>
          </a:ln>
        </p:spPr>
      </p:pic>
      <p:sp>
        <p:nvSpPr>
          <p:cNvPr id="18"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16590298"/>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Flag 2">
    <p:spTree>
      <p:nvGrpSpPr>
        <p:cNvPr id="1" name=""/>
        <p:cNvGrpSpPr/>
        <p:nvPr/>
      </p:nvGrpSpPr>
      <p:grpSpPr>
        <a:xfrm>
          <a:off x="0" y="0"/>
          <a:ext cx="0" cy="0"/>
          <a:chOff x="0" y="0"/>
          <a:chExt cx="0" cy="0"/>
        </a:xfrm>
      </p:grpSpPr>
      <p:pic>
        <p:nvPicPr>
          <p:cNvPr id="25" name="RareFlags_IAS_00242.png" descr="RareFlags_IAS_00242.png"/>
          <p:cNvPicPr>
            <a:picLocks/>
          </p:cNvPicPr>
          <p:nvPr/>
        </p:nvPicPr>
        <p:blipFill>
          <a:blip r:embed="rId2">
            <a:alphaModFix amt="77863"/>
            <a:extLst/>
          </a:blip>
          <a:stretch>
            <a:fillRect/>
          </a:stretch>
        </p:blipFill>
        <p:spPr>
          <a:xfrm>
            <a:off x="579145" y="884665"/>
            <a:ext cx="7985710" cy="5558794"/>
          </a:xfrm>
          <a:prstGeom prst="rect">
            <a:avLst/>
          </a:prstGeom>
          <a:ln w="12700">
            <a:miter lim="400000"/>
          </a:ln>
          <a:effectLst>
            <a:outerShdw blurRad="457200" dist="25400" dir="5400000" rotWithShape="0">
              <a:srgbClr val="000000"/>
            </a:outerShdw>
            <a:reflection stA="67920" endPos="40000" dir="5400000" sy="-100000" algn="bl" rotWithShape="0"/>
          </a:effectLst>
        </p:spPr>
      </p:pic>
      <p:pic>
        <p:nvPicPr>
          <p:cNvPr id="26" name="American Constitution.png" descr="American Constitution.png"/>
          <p:cNvPicPr>
            <a:picLocks/>
          </p:cNvPicPr>
          <p:nvPr/>
        </p:nvPicPr>
        <p:blipFill>
          <a:blip r:embed="rId3">
            <a:extLst/>
          </a:blip>
          <a:stretch>
            <a:fillRect/>
          </a:stretch>
        </p:blipFill>
        <p:spPr>
          <a:xfrm>
            <a:off x="-91306" y="-8838"/>
            <a:ext cx="9144001" cy="868974"/>
          </a:xfrm>
          <a:prstGeom prst="rect">
            <a:avLst/>
          </a:prstGeom>
          <a:ln w="12700">
            <a:miter lim="400000"/>
          </a:ln>
        </p:spPr>
      </p:pic>
      <p:sp>
        <p:nvSpPr>
          <p:cNvPr id="27"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00025276"/>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x">
  <p:cSld name="Flag 3">
    <p:spTree>
      <p:nvGrpSpPr>
        <p:cNvPr id="1" name=""/>
        <p:cNvGrpSpPr/>
        <p:nvPr/>
      </p:nvGrpSpPr>
      <p:grpSpPr>
        <a:xfrm>
          <a:off x="0" y="0"/>
          <a:ext cx="0" cy="0"/>
          <a:chOff x="0" y="0"/>
          <a:chExt cx="0" cy="0"/>
        </a:xfrm>
      </p:grpSpPr>
      <p:sp>
        <p:nvSpPr>
          <p:cNvPr id="34" name="Rectangle"/>
          <p:cNvSpPr/>
          <p:nvPr/>
        </p:nvSpPr>
        <p:spPr>
          <a:xfrm>
            <a:off x="-19890" y="6246134"/>
            <a:ext cx="9183779" cy="660219"/>
          </a:xfrm>
          <a:prstGeom prst="rect">
            <a:avLst/>
          </a:prstGeom>
          <a:solidFill>
            <a:schemeClr val="accent5">
              <a:satOff val="19767"/>
              <a:lumOff val="-23491"/>
            </a:schemeClr>
          </a:solidFill>
          <a:ln w="12700">
            <a:miter lim="400000"/>
          </a:ln>
        </p:spPr>
        <p:txBody>
          <a:bodyPr lIns="35648" tIns="35648" rIns="35648" bIns="35648" anchor="ctr"/>
          <a:lstStyle/>
          <a:p>
            <a:pPr algn="ctr" defTabSz="410016" fontAlgn="auto" hangingPunct="0">
              <a:spcBef>
                <a:spcPts val="0"/>
              </a:spcBef>
              <a:spcAft>
                <a:spcPts val="0"/>
              </a:spcAft>
              <a:defRPr sz="2600"/>
            </a:pPr>
            <a:endParaRPr sz="2600" kern="0">
              <a:solidFill>
                <a:srgbClr val="FFFFFF"/>
              </a:solidFill>
              <a:latin typeface="Helvetica Light"/>
              <a:sym typeface="Helvetica Light"/>
            </a:endParaRPr>
          </a:p>
        </p:txBody>
      </p:sp>
      <p:pic>
        <p:nvPicPr>
          <p:cNvPr id="35" name="RareFlags_IAS_00242.png" descr="RareFlags_IAS_00242.png"/>
          <p:cNvPicPr>
            <a:picLocks/>
          </p:cNvPicPr>
          <p:nvPr/>
        </p:nvPicPr>
        <p:blipFill>
          <a:blip r:embed="rId2">
            <a:alphaModFix amt="77863"/>
            <a:extLst/>
          </a:blip>
          <a:srcRect t="87835" b="1"/>
          <a:stretch>
            <a:fillRect/>
          </a:stretch>
        </p:blipFill>
        <p:spPr>
          <a:xfrm>
            <a:off x="579174" y="7154271"/>
            <a:ext cx="7985652" cy="6761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0800" y="21600"/>
                </a:lnTo>
                <a:lnTo>
                  <a:pt x="21600" y="21600"/>
                </a:lnTo>
                <a:lnTo>
                  <a:pt x="21600" y="0"/>
                </a:lnTo>
                <a:lnTo>
                  <a:pt x="20791" y="0"/>
                </a:lnTo>
                <a:cubicBezTo>
                  <a:pt x="20766" y="273"/>
                  <a:pt x="20730" y="529"/>
                  <a:pt x="20680" y="776"/>
                </a:cubicBezTo>
                <a:cubicBezTo>
                  <a:pt x="20596" y="1191"/>
                  <a:pt x="20505" y="1441"/>
                  <a:pt x="20478" y="1328"/>
                </a:cubicBezTo>
                <a:cubicBezTo>
                  <a:pt x="20451" y="1215"/>
                  <a:pt x="20381" y="1340"/>
                  <a:pt x="20322" y="1605"/>
                </a:cubicBezTo>
                <a:cubicBezTo>
                  <a:pt x="20264" y="1869"/>
                  <a:pt x="20091" y="2281"/>
                  <a:pt x="19939" y="2523"/>
                </a:cubicBezTo>
                <a:cubicBezTo>
                  <a:pt x="19786" y="2765"/>
                  <a:pt x="19619" y="3071"/>
                  <a:pt x="19566" y="3200"/>
                </a:cubicBezTo>
                <a:cubicBezTo>
                  <a:pt x="19513" y="3330"/>
                  <a:pt x="19273" y="3732"/>
                  <a:pt x="19033" y="4092"/>
                </a:cubicBezTo>
                <a:cubicBezTo>
                  <a:pt x="18555" y="4808"/>
                  <a:pt x="18054" y="4823"/>
                  <a:pt x="13037" y="4270"/>
                </a:cubicBezTo>
                <a:cubicBezTo>
                  <a:pt x="11291" y="4078"/>
                  <a:pt x="8262" y="3830"/>
                  <a:pt x="6306" y="3726"/>
                </a:cubicBezTo>
                <a:cubicBezTo>
                  <a:pt x="2250" y="3511"/>
                  <a:pt x="1726" y="3323"/>
                  <a:pt x="1421" y="1952"/>
                </a:cubicBezTo>
                <a:cubicBezTo>
                  <a:pt x="1363" y="1692"/>
                  <a:pt x="1309" y="1480"/>
                  <a:pt x="1302" y="1480"/>
                </a:cubicBezTo>
                <a:cubicBezTo>
                  <a:pt x="1295" y="1480"/>
                  <a:pt x="1266" y="3351"/>
                  <a:pt x="1238" y="5634"/>
                </a:cubicBezTo>
                <a:cubicBezTo>
                  <a:pt x="1210" y="7917"/>
                  <a:pt x="1179" y="10289"/>
                  <a:pt x="1168" y="10911"/>
                </a:cubicBezTo>
                <a:cubicBezTo>
                  <a:pt x="1155" y="11674"/>
                  <a:pt x="1169" y="12044"/>
                  <a:pt x="1211" y="12044"/>
                </a:cubicBezTo>
                <a:cubicBezTo>
                  <a:pt x="1324" y="12044"/>
                  <a:pt x="1329" y="13085"/>
                  <a:pt x="1222" y="14352"/>
                </a:cubicBezTo>
                <a:cubicBezTo>
                  <a:pt x="1104" y="15743"/>
                  <a:pt x="844" y="16220"/>
                  <a:pt x="516" y="15645"/>
                </a:cubicBezTo>
                <a:cubicBezTo>
                  <a:pt x="332" y="15323"/>
                  <a:pt x="229" y="14046"/>
                  <a:pt x="290" y="12828"/>
                </a:cubicBezTo>
                <a:cubicBezTo>
                  <a:pt x="303" y="12567"/>
                  <a:pt x="317" y="11326"/>
                  <a:pt x="322" y="10065"/>
                </a:cubicBezTo>
                <a:cubicBezTo>
                  <a:pt x="327" y="8777"/>
                  <a:pt x="377" y="4642"/>
                  <a:pt x="436" y="0"/>
                </a:cubicBezTo>
                <a:lnTo>
                  <a:pt x="0" y="0"/>
                </a:lnTo>
                <a:close/>
                <a:moveTo>
                  <a:pt x="1615" y="36"/>
                </a:moveTo>
                <a:cubicBezTo>
                  <a:pt x="1600" y="28"/>
                  <a:pt x="1584" y="61"/>
                  <a:pt x="1568" y="134"/>
                </a:cubicBezTo>
                <a:cubicBezTo>
                  <a:pt x="1534" y="294"/>
                  <a:pt x="1544" y="413"/>
                  <a:pt x="1594" y="437"/>
                </a:cubicBezTo>
                <a:cubicBezTo>
                  <a:pt x="1639" y="459"/>
                  <a:pt x="1664" y="337"/>
                  <a:pt x="1650" y="169"/>
                </a:cubicBezTo>
                <a:cubicBezTo>
                  <a:pt x="1643" y="86"/>
                  <a:pt x="1630" y="43"/>
                  <a:pt x="1615" y="36"/>
                </a:cubicBezTo>
                <a:close/>
                <a:moveTo>
                  <a:pt x="2239" y="472"/>
                </a:moveTo>
                <a:cubicBezTo>
                  <a:pt x="2229" y="472"/>
                  <a:pt x="2209" y="704"/>
                  <a:pt x="2194" y="981"/>
                </a:cubicBezTo>
                <a:cubicBezTo>
                  <a:pt x="2180" y="1257"/>
                  <a:pt x="2188" y="1480"/>
                  <a:pt x="2213" y="1480"/>
                </a:cubicBezTo>
                <a:cubicBezTo>
                  <a:pt x="2238" y="1480"/>
                  <a:pt x="2258" y="1257"/>
                  <a:pt x="2258" y="981"/>
                </a:cubicBezTo>
                <a:cubicBezTo>
                  <a:pt x="2258" y="704"/>
                  <a:pt x="2250" y="472"/>
                  <a:pt x="2239" y="472"/>
                </a:cubicBezTo>
                <a:close/>
                <a:moveTo>
                  <a:pt x="693" y="8175"/>
                </a:moveTo>
                <a:cubicBezTo>
                  <a:pt x="662" y="8231"/>
                  <a:pt x="634" y="8365"/>
                  <a:pt x="614" y="8558"/>
                </a:cubicBezTo>
                <a:cubicBezTo>
                  <a:pt x="555" y="9142"/>
                  <a:pt x="555" y="9243"/>
                  <a:pt x="616" y="9646"/>
                </a:cubicBezTo>
                <a:cubicBezTo>
                  <a:pt x="653" y="9891"/>
                  <a:pt x="672" y="10319"/>
                  <a:pt x="657" y="10591"/>
                </a:cubicBezTo>
                <a:cubicBezTo>
                  <a:pt x="643" y="10862"/>
                  <a:pt x="655" y="11421"/>
                  <a:pt x="684" y="11830"/>
                </a:cubicBezTo>
                <a:cubicBezTo>
                  <a:pt x="730" y="12479"/>
                  <a:pt x="743" y="12457"/>
                  <a:pt x="789" y="11678"/>
                </a:cubicBezTo>
                <a:cubicBezTo>
                  <a:pt x="817" y="11188"/>
                  <a:pt x="854" y="10286"/>
                  <a:pt x="870" y="9672"/>
                </a:cubicBezTo>
                <a:cubicBezTo>
                  <a:pt x="894" y="8759"/>
                  <a:pt x="880" y="8494"/>
                  <a:pt x="790" y="8228"/>
                </a:cubicBezTo>
                <a:cubicBezTo>
                  <a:pt x="758" y="8131"/>
                  <a:pt x="724" y="8118"/>
                  <a:pt x="693" y="8175"/>
                </a:cubicBezTo>
                <a:close/>
              </a:path>
            </a:pathLst>
          </a:custGeom>
          <a:ln w="12700">
            <a:miter lim="400000"/>
          </a:ln>
          <a:effectLst>
            <a:outerShdw blurRad="457200" dist="25400" dir="5400000" rotWithShape="0">
              <a:srgbClr val="000000"/>
            </a:outerShdw>
            <a:reflection stA="67920" endPos="40000" dir="5400000" sy="-100000" algn="bl" rotWithShape="0"/>
          </a:effectLst>
        </p:spPr>
      </p:pic>
      <p:pic>
        <p:nvPicPr>
          <p:cNvPr id="36" name="RareFlags_IAS_00242.png" descr="RareFlags_IAS_00242.png"/>
          <p:cNvPicPr>
            <a:picLocks/>
          </p:cNvPicPr>
          <p:nvPr/>
        </p:nvPicPr>
        <p:blipFill>
          <a:blip r:embed="rId2">
            <a:extLst/>
          </a:blip>
          <a:stretch>
            <a:fillRect/>
          </a:stretch>
        </p:blipFill>
        <p:spPr>
          <a:xfrm>
            <a:off x="453386" y="785881"/>
            <a:ext cx="8237229" cy="5746103"/>
          </a:xfrm>
          <a:prstGeom prst="rect">
            <a:avLst/>
          </a:prstGeom>
          <a:ln w="12700">
            <a:miter lim="400000"/>
          </a:ln>
          <a:effectLst>
            <a:outerShdw blurRad="457200" dist="25400" dir="5400000" rotWithShape="0">
              <a:srgbClr val="000000"/>
            </a:outerShdw>
            <a:reflection stA="67920" endPos="40000" dir="5400000" sy="-100000" algn="bl" rotWithShape="0"/>
          </a:effectLst>
        </p:spPr>
      </p:pic>
      <p:pic>
        <p:nvPicPr>
          <p:cNvPr id="37" name="American Constitution.png" descr="American Constitution.png"/>
          <p:cNvPicPr>
            <a:picLocks/>
          </p:cNvPicPr>
          <p:nvPr/>
        </p:nvPicPr>
        <p:blipFill>
          <a:blip r:embed="rId3">
            <a:extLst/>
          </a:blip>
          <a:stretch>
            <a:fillRect/>
          </a:stretch>
        </p:blipFill>
        <p:spPr>
          <a:xfrm>
            <a:off x="-91306" y="-8838"/>
            <a:ext cx="9144001" cy="868974"/>
          </a:xfrm>
          <a:prstGeom prst="rect">
            <a:avLst/>
          </a:prstGeom>
          <a:ln w="12700">
            <a:miter lim="400000"/>
          </a:ln>
        </p:spPr>
      </p:pic>
      <p:sp>
        <p:nvSpPr>
          <p:cNvPr id="38"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81939483"/>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5"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42642386"/>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52"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62178188"/>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x">
  <p:cSld name="Blank copy">
    <p:spTree>
      <p:nvGrpSpPr>
        <p:cNvPr id="1" name=""/>
        <p:cNvGrpSpPr/>
        <p:nvPr/>
      </p:nvGrpSpPr>
      <p:grpSpPr>
        <a:xfrm>
          <a:off x="0" y="0"/>
          <a:ext cx="0" cy="0"/>
          <a:chOff x="0" y="0"/>
          <a:chExt cx="0" cy="0"/>
        </a:xfrm>
      </p:grpSpPr>
      <p:sp>
        <p:nvSpPr>
          <p:cNvPr id="59" name="Rectangle"/>
          <p:cNvSpPr/>
          <p:nvPr/>
        </p:nvSpPr>
        <p:spPr>
          <a:xfrm>
            <a:off x="-19890" y="6246134"/>
            <a:ext cx="9183779" cy="660219"/>
          </a:xfrm>
          <a:prstGeom prst="rect">
            <a:avLst/>
          </a:prstGeom>
          <a:solidFill>
            <a:schemeClr val="accent5">
              <a:satOff val="19767"/>
              <a:lumOff val="-23491"/>
            </a:schemeClr>
          </a:solidFill>
          <a:ln w="12700">
            <a:miter lim="400000"/>
          </a:ln>
        </p:spPr>
        <p:txBody>
          <a:bodyPr lIns="35648" tIns="35648" rIns="35648" bIns="35648" anchor="ctr"/>
          <a:lstStyle/>
          <a:p>
            <a:pPr algn="ctr" defTabSz="410016" fontAlgn="auto" hangingPunct="0">
              <a:spcBef>
                <a:spcPts val="0"/>
              </a:spcBef>
              <a:spcAft>
                <a:spcPts val="0"/>
              </a:spcAft>
              <a:defRPr sz="2600"/>
            </a:pPr>
            <a:endParaRPr sz="2600" kern="0">
              <a:solidFill>
                <a:srgbClr val="FFFFFF"/>
              </a:solidFill>
              <a:latin typeface="Helvetica Light"/>
              <a:sym typeface="Helvetica Light"/>
            </a:endParaRPr>
          </a:p>
        </p:txBody>
      </p:sp>
      <p:pic>
        <p:nvPicPr>
          <p:cNvPr id="60" name="American Constitution.png" descr="American Constitution.png"/>
          <p:cNvPicPr>
            <a:picLocks/>
          </p:cNvPicPr>
          <p:nvPr/>
        </p:nvPicPr>
        <p:blipFill>
          <a:blip r:embed="rId2">
            <a:extLst/>
          </a:blip>
          <a:stretch>
            <a:fillRect/>
          </a:stretch>
        </p:blipFill>
        <p:spPr>
          <a:xfrm>
            <a:off x="-91306" y="-8838"/>
            <a:ext cx="9144001" cy="868974"/>
          </a:xfrm>
          <a:prstGeom prst="rect">
            <a:avLst/>
          </a:prstGeom>
          <a:ln w="12700">
            <a:miter lim="400000"/>
          </a:ln>
        </p:spPr>
      </p:pic>
      <p:sp>
        <p:nvSpPr>
          <p:cNvPr id="61"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3960322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8" name="Title 7"/>
          <p:cNvSpPr>
            <a:spLocks noGrp="1"/>
          </p:cNvSpPr>
          <p:nvPr>
            <p:ph type="ctrTitle"/>
          </p:nvPr>
        </p:nvSpPr>
        <p:spPr>
          <a:xfrm>
            <a:off x="2362201"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1" y="6050037"/>
            <a:ext cx="6705600" cy="685800"/>
          </a:xfrm>
        </p:spPr>
        <p:txBody>
          <a:bodyPr anchor="ctr">
            <a:normAutofit/>
          </a:bodyPr>
          <a:lstStyle>
            <a:lvl1pPr marL="0" indent="0" algn="l">
              <a:buNone/>
              <a:defRPr sz="2600">
                <a:solidFill>
                  <a:srgbClr val="FFFFFF"/>
                </a:solidFill>
              </a:defRPr>
            </a:lvl1pPr>
            <a:lvl2pPr marL="456135" indent="0" algn="ctr">
              <a:buNone/>
            </a:lvl2pPr>
            <a:lvl3pPr marL="912293" indent="0" algn="ctr">
              <a:buNone/>
            </a:lvl3pPr>
            <a:lvl4pPr marL="1368450" indent="0" algn="ctr">
              <a:buNone/>
            </a:lvl4pPr>
            <a:lvl5pPr marL="1824594" indent="0" algn="ctr">
              <a:buNone/>
            </a:lvl5pPr>
            <a:lvl6pPr marL="2280738" indent="0" algn="ctr">
              <a:buNone/>
            </a:lvl6pPr>
            <a:lvl7pPr marL="2736895" indent="0" algn="ctr">
              <a:buNone/>
            </a:lvl7pPr>
            <a:lvl8pPr marL="3193039" indent="0" algn="ctr">
              <a:buNone/>
            </a:lvl8pPr>
            <a:lvl9pPr marL="3649185"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8204729D-982B-41CF-B3FE-1AE3ABBE275A}" type="datetimeFigureOut">
              <a:rPr lang="en-US" smtClean="0"/>
              <a:pPr/>
              <a:t>8/31/2018</a:t>
            </a:fld>
            <a:endParaRPr lang="en-US"/>
          </a:p>
        </p:txBody>
      </p:sp>
      <p:sp>
        <p:nvSpPr>
          <p:cNvPr id="17" name="Footer Placeholder 16"/>
          <p:cNvSpPr>
            <a:spLocks noGrp="1"/>
          </p:cNvSpPr>
          <p:nvPr>
            <p:ph type="ftr" sz="quarter" idx="11"/>
          </p:nvPr>
        </p:nvSpPr>
        <p:spPr>
          <a:xfrm>
            <a:off x="2085393" y="236583"/>
            <a:ext cx="5867400" cy="365125"/>
          </a:xfrm>
        </p:spPr>
        <p:txBody>
          <a:bodyPr/>
          <a:lstStyle>
            <a:lvl1pPr algn="r">
              <a:defRPr>
                <a:solidFill>
                  <a:schemeClr val="tx2"/>
                </a:solidFill>
              </a:defRPr>
            </a:lvl1pPr>
          </a:lstStyle>
          <a:p>
            <a:endParaRPr lang="en-US">
              <a:solidFill>
                <a:srgbClr val="DEDEE0"/>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62BD845F-56AC-45FF-B764-E04983D904EE}" type="slidenum">
              <a:rPr lang="en-US" smtClean="0">
                <a:solidFill>
                  <a:srgbClr val="DEDEE0"/>
                </a:solidFill>
              </a:rPr>
              <a:pPr/>
              <a:t>‹#›</a:t>
            </a:fld>
            <a:endParaRPr lang="en-US">
              <a:solidFill>
                <a:srgbClr val="DEDEE0"/>
              </a:solidFill>
            </a:endParaRPr>
          </a:p>
        </p:txBody>
      </p:sp>
    </p:spTree>
    <p:extLst>
      <p:ext uri="{BB962C8B-B14F-4D97-AF65-F5344CB8AC3E}">
        <p14:creationId xmlns:p14="http://schemas.microsoft.com/office/powerpoint/2010/main" val="2830256521"/>
      </p:ext>
    </p:extLst>
  </p:cSld>
  <p:clrMapOvr>
    <a:overrideClrMapping bg1="dk1" tx1="lt1" bg2="dk2" tx2="lt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cSld name="Flag 1">
    <p:spTree>
      <p:nvGrpSpPr>
        <p:cNvPr id="1" name=""/>
        <p:cNvGrpSpPr/>
        <p:nvPr/>
      </p:nvGrpSpPr>
      <p:grpSpPr>
        <a:xfrm>
          <a:off x="0" y="0"/>
          <a:ext cx="0" cy="0"/>
          <a:chOff x="0" y="0"/>
          <a:chExt cx="0" cy="0"/>
        </a:xfrm>
      </p:grpSpPr>
      <p:sp>
        <p:nvSpPr>
          <p:cNvPr id="15" name="Rectangle"/>
          <p:cNvSpPr/>
          <p:nvPr/>
        </p:nvSpPr>
        <p:spPr>
          <a:xfrm>
            <a:off x="10726" y="-5865"/>
            <a:ext cx="9112343" cy="868975"/>
          </a:xfrm>
          <a:prstGeom prst="rect">
            <a:avLst/>
          </a:prstGeom>
          <a:solidFill>
            <a:srgbClr val="01001A"/>
          </a:solidFill>
          <a:ln w="12700">
            <a:miter lim="400000"/>
          </a:ln>
          <a:effectLst>
            <a:outerShdw blurRad="457200" dir="3222370" rotWithShape="0">
              <a:srgbClr val="FFFFFF"/>
            </a:outerShdw>
            <a:reflection stA="50000" endPos="40000" dir="5400000" sy="-100000" algn="bl" rotWithShape="0"/>
          </a:effectLst>
        </p:spPr>
        <p:txBody>
          <a:bodyPr lIns="35658" tIns="35658" rIns="35658" bIns="35658" anchor="ctr"/>
          <a:lstStyle/>
          <a:p>
            <a:pPr algn="ctr" defTabSz="410121" fontAlgn="auto" hangingPunct="0">
              <a:spcBef>
                <a:spcPts val="0"/>
              </a:spcBef>
              <a:spcAft>
                <a:spcPts val="0"/>
              </a:spcAft>
              <a:defRPr sz="2600"/>
            </a:pPr>
            <a:endParaRPr sz="2600" kern="0">
              <a:solidFill>
                <a:srgbClr val="FFFFFF"/>
              </a:solidFill>
              <a:latin typeface="Helvetica Light"/>
              <a:sym typeface="Helvetica Light"/>
            </a:endParaRPr>
          </a:p>
        </p:txBody>
      </p:sp>
      <p:pic>
        <p:nvPicPr>
          <p:cNvPr id="16" name="RareFlags_IAS_00242.png" descr="RareFlags_IAS_00242.png"/>
          <p:cNvPicPr>
            <a:picLocks/>
          </p:cNvPicPr>
          <p:nvPr/>
        </p:nvPicPr>
        <p:blipFill>
          <a:blip r:embed="rId2">
            <a:alphaModFix amt="77863"/>
            <a:extLst/>
          </a:blip>
          <a:stretch>
            <a:fillRect/>
          </a:stretch>
        </p:blipFill>
        <p:spPr>
          <a:xfrm>
            <a:off x="579145" y="884665"/>
            <a:ext cx="7985710" cy="5558794"/>
          </a:xfrm>
          <a:prstGeom prst="rect">
            <a:avLst/>
          </a:prstGeom>
          <a:ln w="12700">
            <a:miter lim="400000"/>
          </a:ln>
          <a:effectLst>
            <a:outerShdw blurRad="457200" dist="25400" dir="5400000" rotWithShape="0">
              <a:srgbClr val="000000"/>
            </a:outerShdw>
            <a:reflection stA="67920" endPos="40000" dir="5400000" sy="-100000" algn="bl" rotWithShape="0"/>
          </a:effectLst>
        </p:spPr>
      </p:pic>
      <p:pic>
        <p:nvPicPr>
          <p:cNvPr id="17" name="American Constitution.png" descr="American Constitution.png"/>
          <p:cNvPicPr>
            <a:picLocks/>
          </p:cNvPicPr>
          <p:nvPr/>
        </p:nvPicPr>
        <p:blipFill>
          <a:blip r:embed="rId3">
            <a:extLst/>
          </a:blip>
          <a:stretch>
            <a:fillRect/>
          </a:stretch>
        </p:blipFill>
        <p:spPr>
          <a:xfrm>
            <a:off x="-91306" y="-8838"/>
            <a:ext cx="9144001" cy="868974"/>
          </a:xfrm>
          <a:prstGeom prst="rect">
            <a:avLst/>
          </a:prstGeom>
          <a:ln w="12700">
            <a:miter lim="400000"/>
          </a:ln>
        </p:spPr>
      </p:pic>
      <p:sp>
        <p:nvSpPr>
          <p:cNvPr id="18"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44950595"/>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x">
  <p:cSld name="Flag 2">
    <p:spTree>
      <p:nvGrpSpPr>
        <p:cNvPr id="1" name=""/>
        <p:cNvGrpSpPr/>
        <p:nvPr/>
      </p:nvGrpSpPr>
      <p:grpSpPr>
        <a:xfrm>
          <a:off x="0" y="0"/>
          <a:ext cx="0" cy="0"/>
          <a:chOff x="0" y="0"/>
          <a:chExt cx="0" cy="0"/>
        </a:xfrm>
      </p:grpSpPr>
      <p:pic>
        <p:nvPicPr>
          <p:cNvPr id="25" name="RareFlags_IAS_00242.png" descr="RareFlags_IAS_00242.png"/>
          <p:cNvPicPr>
            <a:picLocks/>
          </p:cNvPicPr>
          <p:nvPr/>
        </p:nvPicPr>
        <p:blipFill>
          <a:blip r:embed="rId2">
            <a:alphaModFix amt="77863"/>
            <a:extLst/>
          </a:blip>
          <a:stretch>
            <a:fillRect/>
          </a:stretch>
        </p:blipFill>
        <p:spPr>
          <a:xfrm>
            <a:off x="579145" y="884665"/>
            <a:ext cx="7985710" cy="5558794"/>
          </a:xfrm>
          <a:prstGeom prst="rect">
            <a:avLst/>
          </a:prstGeom>
          <a:ln w="12700">
            <a:miter lim="400000"/>
          </a:ln>
          <a:effectLst>
            <a:outerShdw blurRad="457200" dist="25400" dir="5400000" rotWithShape="0">
              <a:srgbClr val="000000"/>
            </a:outerShdw>
            <a:reflection stA="67920" endPos="40000" dir="5400000" sy="-100000" algn="bl" rotWithShape="0"/>
          </a:effectLst>
        </p:spPr>
      </p:pic>
      <p:pic>
        <p:nvPicPr>
          <p:cNvPr id="26" name="American Constitution.png" descr="American Constitution.png"/>
          <p:cNvPicPr>
            <a:picLocks/>
          </p:cNvPicPr>
          <p:nvPr/>
        </p:nvPicPr>
        <p:blipFill>
          <a:blip r:embed="rId3">
            <a:extLst/>
          </a:blip>
          <a:stretch>
            <a:fillRect/>
          </a:stretch>
        </p:blipFill>
        <p:spPr>
          <a:xfrm>
            <a:off x="-91306" y="-8838"/>
            <a:ext cx="9144001" cy="868974"/>
          </a:xfrm>
          <a:prstGeom prst="rect">
            <a:avLst/>
          </a:prstGeom>
          <a:ln w="12700">
            <a:miter lim="400000"/>
          </a:ln>
        </p:spPr>
      </p:pic>
      <p:sp>
        <p:nvSpPr>
          <p:cNvPr id="27"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4093591"/>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x">
  <p:cSld name="Flag 3">
    <p:spTree>
      <p:nvGrpSpPr>
        <p:cNvPr id="1" name=""/>
        <p:cNvGrpSpPr/>
        <p:nvPr/>
      </p:nvGrpSpPr>
      <p:grpSpPr>
        <a:xfrm>
          <a:off x="0" y="0"/>
          <a:ext cx="0" cy="0"/>
          <a:chOff x="0" y="0"/>
          <a:chExt cx="0" cy="0"/>
        </a:xfrm>
      </p:grpSpPr>
      <p:sp>
        <p:nvSpPr>
          <p:cNvPr id="34" name="Rectangle"/>
          <p:cNvSpPr/>
          <p:nvPr/>
        </p:nvSpPr>
        <p:spPr>
          <a:xfrm>
            <a:off x="-19890" y="6246134"/>
            <a:ext cx="9183779" cy="660219"/>
          </a:xfrm>
          <a:prstGeom prst="rect">
            <a:avLst/>
          </a:prstGeom>
          <a:solidFill>
            <a:schemeClr val="accent5">
              <a:satOff val="19767"/>
              <a:lumOff val="-23491"/>
            </a:schemeClr>
          </a:solidFill>
          <a:ln w="12700">
            <a:miter lim="400000"/>
          </a:ln>
        </p:spPr>
        <p:txBody>
          <a:bodyPr lIns="35658" tIns="35658" rIns="35658" bIns="35658" anchor="ctr"/>
          <a:lstStyle/>
          <a:p>
            <a:pPr algn="ctr" defTabSz="410121" fontAlgn="auto" hangingPunct="0">
              <a:spcBef>
                <a:spcPts val="0"/>
              </a:spcBef>
              <a:spcAft>
                <a:spcPts val="0"/>
              </a:spcAft>
              <a:defRPr sz="2600"/>
            </a:pPr>
            <a:endParaRPr sz="2600" kern="0">
              <a:solidFill>
                <a:srgbClr val="FFFFFF"/>
              </a:solidFill>
              <a:latin typeface="Helvetica Light"/>
              <a:sym typeface="Helvetica Light"/>
            </a:endParaRPr>
          </a:p>
        </p:txBody>
      </p:sp>
      <p:pic>
        <p:nvPicPr>
          <p:cNvPr id="35" name="RareFlags_IAS_00242.png" descr="RareFlags_IAS_00242.png"/>
          <p:cNvPicPr>
            <a:picLocks/>
          </p:cNvPicPr>
          <p:nvPr/>
        </p:nvPicPr>
        <p:blipFill>
          <a:blip r:embed="rId2">
            <a:alphaModFix amt="77863"/>
            <a:extLst/>
          </a:blip>
          <a:srcRect t="87835" b="1"/>
          <a:stretch>
            <a:fillRect/>
          </a:stretch>
        </p:blipFill>
        <p:spPr>
          <a:xfrm>
            <a:off x="579174" y="7154271"/>
            <a:ext cx="7985652" cy="6761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0800" y="21600"/>
                </a:lnTo>
                <a:lnTo>
                  <a:pt x="21600" y="21600"/>
                </a:lnTo>
                <a:lnTo>
                  <a:pt x="21600" y="0"/>
                </a:lnTo>
                <a:lnTo>
                  <a:pt x="20791" y="0"/>
                </a:lnTo>
                <a:cubicBezTo>
                  <a:pt x="20766" y="273"/>
                  <a:pt x="20730" y="529"/>
                  <a:pt x="20680" y="776"/>
                </a:cubicBezTo>
                <a:cubicBezTo>
                  <a:pt x="20596" y="1191"/>
                  <a:pt x="20505" y="1441"/>
                  <a:pt x="20478" y="1328"/>
                </a:cubicBezTo>
                <a:cubicBezTo>
                  <a:pt x="20451" y="1215"/>
                  <a:pt x="20381" y="1340"/>
                  <a:pt x="20322" y="1605"/>
                </a:cubicBezTo>
                <a:cubicBezTo>
                  <a:pt x="20264" y="1869"/>
                  <a:pt x="20091" y="2281"/>
                  <a:pt x="19939" y="2523"/>
                </a:cubicBezTo>
                <a:cubicBezTo>
                  <a:pt x="19786" y="2765"/>
                  <a:pt x="19619" y="3071"/>
                  <a:pt x="19566" y="3200"/>
                </a:cubicBezTo>
                <a:cubicBezTo>
                  <a:pt x="19513" y="3330"/>
                  <a:pt x="19273" y="3732"/>
                  <a:pt x="19033" y="4092"/>
                </a:cubicBezTo>
                <a:cubicBezTo>
                  <a:pt x="18555" y="4808"/>
                  <a:pt x="18054" y="4823"/>
                  <a:pt x="13037" y="4270"/>
                </a:cubicBezTo>
                <a:cubicBezTo>
                  <a:pt x="11291" y="4078"/>
                  <a:pt x="8262" y="3830"/>
                  <a:pt x="6306" y="3726"/>
                </a:cubicBezTo>
                <a:cubicBezTo>
                  <a:pt x="2250" y="3511"/>
                  <a:pt x="1726" y="3323"/>
                  <a:pt x="1421" y="1952"/>
                </a:cubicBezTo>
                <a:cubicBezTo>
                  <a:pt x="1363" y="1692"/>
                  <a:pt x="1309" y="1480"/>
                  <a:pt x="1302" y="1480"/>
                </a:cubicBezTo>
                <a:cubicBezTo>
                  <a:pt x="1295" y="1480"/>
                  <a:pt x="1266" y="3351"/>
                  <a:pt x="1238" y="5634"/>
                </a:cubicBezTo>
                <a:cubicBezTo>
                  <a:pt x="1210" y="7917"/>
                  <a:pt x="1179" y="10289"/>
                  <a:pt x="1168" y="10911"/>
                </a:cubicBezTo>
                <a:cubicBezTo>
                  <a:pt x="1155" y="11674"/>
                  <a:pt x="1169" y="12044"/>
                  <a:pt x="1211" y="12044"/>
                </a:cubicBezTo>
                <a:cubicBezTo>
                  <a:pt x="1324" y="12044"/>
                  <a:pt x="1329" y="13085"/>
                  <a:pt x="1222" y="14352"/>
                </a:cubicBezTo>
                <a:cubicBezTo>
                  <a:pt x="1104" y="15743"/>
                  <a:pt x="844" y="16220"/>
                  <a:pt x="516" y="15645"/>
                </a:cubicBezTo>
                <a:cubicBezTo>
                  <a:pt x="332" y="15323"/>
                  <a:pt x="229" y="14046"/>
                  <a:pt x="290" y="12828"/>
                </a:cubicBezTo>
                <a:cubicBezTo>
                  <a:pt x="303" y="12567"/>
                  <a:pt x="317" y="11326"/>
                  <a:pt x="322" y="10065"/>
                </a:cubicBezTo>
                <a:cubicBezTo>
                  <a:pt x="327" y="8777"/>
                  <a:pt x="377" y="4642"/>
                  <a:pt x="436" y="0"/>
                </a:cubicBezTo>
                <a:lnTo>
                  <a:pt x="0" y="0"/>
                </a:lnTo>
                <a:close/>
                <a:moveTo>
                  <a:pt x="1615" y="36"/>
                </a:moveTo>
                <a:cubicBezTo>
                  <a:pt x="1600" y="28"/>
                  <a:pt x="1584" y="61"/>
                  <a:pt x="1568" y="134"/>
                </a:cubicBezTo>
                <a:cubicBezTo>
                  <a:pt x="1534" y="294"/>
                  <a:pt x="1544" y="413"/>
                  <a:pt x="1594" y="437"/>
                </a:cubicBezTo>
                <a:cubicBezTo>
                  <a:pt x="1639" y="459"/>
                  <a:pt x="1664" y="337"/>
                  <a:pt x="1650" y="169"/>
                </a:cubicBezTo>
                <a:cubicBezTo>
                  <a:pt x="1643" y="86"/>
                  <a:pt x="1630" y="43"/>
                  <a:pt x="1615" y="36"/>
                </a:cubicBezTo>
                <a:close/>
                <a:moveTo>
                  <a:pt x="2239" y="472"/>
                </a:moveTo>
                <a:cubicBezTo>
                  <a:pt x="2229" y="472"/>
                  <a:pt x="2209" y="704"/>
                  <a:pt x="2194" y="981"/>
                </a:cubicBezTo>
                <a:cubicBezTo>
                  <a:pt x="2180" y="1257"/>
                  <a:pt x="2188" y="1480"/>
                  <a:pt x="2213" y="1480"/>
                </a:cubicBezTo>
                <a:cubicBezTo>
                  <a:pt x="2238" y="1480"/>
                  <a:pt x="2258" y="1257"/>
                  <a:pt x="2258" y="981"/>
                </a:cubicBezTo>
                <a:cubicBezTo>
                  <a:pt x="2258" y="704"/>
                  <a:pt x="2250" y="472"/>
                  <a:pt x="2239" y="472"/>
                </a:cubicBezTo>
                <a:close/>
                <a:moveTo>
                  <a:pt x="693" y="8175"/>
                </a:moveTo>
                <a:cubicBezTo>
                  <a:pt x="662" y="8231"/>
                  <a:pt x="634" y="8365"/>
                  <a:pt x="614" y="8558"/>
                </a:cubicBezTo>
                <a:cubicBezTo>
                  <a:pt x="555" y="9142"/>
                  <a:pt x="555" y="9243"/>
                  <a:pt x="616" y="9646"/>
                </a:cubicBezTo>
                <a:cubicBezTo>
                  <a:pt x="653" y="9891"/>
                  <a:pt x="672" y="10319"/>
                  <a:pt x="657" y="10591"/>
                </a:cubicBezTo>
                <a:cubicBezTo>
                  <a:pt x="643" y="10862"/>
                  <a:pt x="655" y="11421"/>
                  <a:pt x="684" y="11830"/>
                </a:cubicBezTo>
                <a:cubicBezTo>
                  <a:pt x="730" y="12479"/>
                  <a:pt x="743" y="12457"/>
                  <a:pt x="789" y="11678"/>
                </a:cubicBezTo>
                <a:cubicBezTo>
                  <a:pt x="817" y="11188"/>
                  <a:pt x="854" y="10286"/>
                  <a:pt x="870" y="9672"/>
                </a:cubicBezTo>
                <a:cubicBezTo>
                  <a:pt x="894" y="8759"/>
                  <a:pt x="880" y="8494"/>
                  <a:pt x="790" y="8228"/>
                </a:cubicBezTo>
                <a:cubicBezTo>
                  <a:pt x="758" y="8131"/>
                  <a:pt x="724" y="8118"/>
                  <a:pt x="693" y="8175"/>
                </a:cubicBezTo>
                <a:close/>
              </a:path>
            </a:pathLst>
          </a:custGeom>
          <a:ln w="12700">
            <a:miter lim="400000"/>
          </a:ln>
          <a:effectLst>
            <a:outerShdw blurRad="457200" dist="25400" dir="5400000" rotWithShape="0">
              <a:srgbClr val="000000"/>
            </a:outerShdw>
            <a:reflection stA="67920" endPos="40000" dir="5400000" sy="-100000" algn="bl" rotWithShape="0"/>
          </a:effectLst>
        </p:spPr>
      </p:pic>
      <p:pic>
        <p:nvPicPr>
          <p:cNvPr id="36" name="RareFlags_IAS_00242.png" descr="RareFlags_IAS_00242.png"/>
          <p:cNvPicPr>
            <a:picLocks/>
          </p:cNvPicPr>
          <p:nvPr/>
        </p:nvPicPr>
        <p:blipFill>
          <a:blip r:embed="rId2">
            <a:extLst/>
          </a:blip>
          <a:stretch>
            <a:fillRect/>
          </a:stretch>
        </p:blipFill>
        <p:spPr>
          <a:xfrm>
            <a:off x="453386" y="785876"/>
            <a:ext cx="8237229" cy="5746103"/>
          </a:xfrm>
          <a:prstGeom prst="rect">
            <a:avLst/>
          </a:prstGeom>
          <a:ln w="12700">
            <a:miter lim="400000"/>
          </a:ln>
          <a:effectLst>
            <a:outerShdw blurRad="457200" dist="25400" dir="5400000" rotWithShape="0">
              <a:srgbClr val="000000"/>
            </a:outerShdw>
            <a:reflection stA="67920" endPos="40000" dir="5400000" sy="-100000" algn="bl" rotWithShape="0"/>
          </a:effectLst>
        </p:spPr>
      </p:pic>
      <p:pic>
        <p:nvPicPr>
          <p:cNvPr id="37" name="American Constitution.png" descr="American Constitution.png"/>
          <p:cNvPicPr>
            <a:picLocks/>
          </p:cNvPicPr>
          <p:nvPr/>
        </p:nvPicPr>
        <p:blipFill>
          <a:blip r:embed="rId3">
            <a:extLst/>
          </a:blip>
          <a:stretch>
            <a:fillRect/>
          </a:stretch>
        </p:blipFill>
        <p:spPr>
          <a:xfrm>
            <a:off x="-91306" y="-8838"/>
            <a:ext cx="9144001" cy="868974"/>
          </a:xfrm>
          <a:prstGeom prst="rect">
            <a:avLst/>
          </a:prstGeom>
          <a:ln w="12700">
            <a:miter lim="400000"/>
          </a:ln>
        </p:spPr>
      </p:pic>
      <p:sp>
        <p:nvSpPr>
          <p:cNvPr id="38"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73477086"/>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5"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21290420"/>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52"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78953407"/>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x">
  <p:cSld name="Blank copy">
    <p:spTree>
      <p:nvGrpSpPr>
        <p:cNvPr id="1" name=""/>
        <p:cNvGrpSpPr/>
        <p:nvPr/>
      </p:nvGrpSpPr>
      <p:grpSpPr>
        <a:xfrm>
          <a:off x="0" y="0"/>
          <a:ext cx="0" cy="0"/>
          <a:chOff x="0" y="0"/>
          <a:chExt cx="0" cy="0"/>
        </a:xfrm>
      </p:grpSpPr>
      <p:sp>
        <p:nvSpPr>
          <p:cNvPr id="59" name="Rectangle"/>
          <p:cNvSpPr/>
          <p:nvPr/>
        </p:nvSpPr>
        <p:spPr>
          <a:xfrm>
            <a:off x="-19890" y="6246134"/>
            <a:ext cx="9183779" cy="660219"/>
          </a:xfrm>
          <a:prstGeom prst="rect">
            <a:avLst/>
          </a:prstGeom>
          <a:solidFill>
            <a:schemeClr val="accent5">
              <a:satOff val="19767"/>
              <a:lumOff val="-23491"/>
            </a:schemeClr>
          </a:solidFill>
          <a:ln w="12700">
            <a:miter lim="400000"/>
          </a:ln>
        </p:spPr>
        <p:txBody>
          <a:bodyPr lIns="35658" tIns="35658" rIns="35658" bIns="35658" anchor="ctr"/>
          <a:lstStyle/>
          <a:p>
            <a:pPr algn="ctr" defTabSz="410121" fontAlgn="auto" hangingPunct="0">
              <a:spcBef>
                <a:spcPts val="0"/>
              </a:spcBef>
              <a:spcAft>
                <a:spcPts val="0"/>
              </a:spcAft>
              <a:defRPr sz="2600"/>
            </a:pPr>
            <a:endParaRPr sz="2600" kern="0">
              <a:solidFill>
                <a:srgbClr val="FFFFFF"/>
              </a:solidFill>
              <a:latin typeface="Helvetica Light"/>
              <a:sym typeface="Helvetica Light"/>
            </a:endParaRPr>
          </a:p>
        </p:txBody>
      </p:sp>
      <p:pic>
        <p:nvPicPr>
          <p:cNvPr id="60" name="American Constitution.png" descr="American Constitution.png"/>
          <p:cNvPicPr>
            <a:picLocks/>
          </p:cNvPicPr>
          <p:nvPr/>
        </p:nvPicPr>
        <p:blipFill>
          <a:blip r:embed="rId2">
            <a:extLst/>
          </a:blip>
          <a:stretch>
            <a:fillRect/>
          </a:stretch>
        </p:blipFill>
        <p:spPr>
          <a:xfrm>
            <a:off x="-91306" y="-8838"/>
            <a:ext cx="9144001" cy="868974"/>
          </a:xfrm>
          <a:prstGeom prst="rect">
            <a:avLst/>
          </a:prstGeom>
          <a:ln w="12700">
            <a:miter lim="400000"/>
          </a:ln>
        </p:spPr>
      </p:pic>
      <p:sp>
        <p:nvSpPr>
          <p:cNvPr id="61"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66529980"/>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cSld name="Flag 1">
    <p:spTree>
      <p:nvGrpSpPr>
        <p:cNvPr id="1" name=""/>
        <p:cNvGrpSpPr/>
        <p:nvPr/>
      </p:nvGrpSpPr>
      <p:grpSpPr>
        <a:xfrm>
          <a:off x="0" y="0"/>
          <a:ext cx="0" cy="0"/>
          <a:chOff x="0" y="0"/>
          <a:chExt cx="0" cy="0"/>
        </a:xfrm>
      </p:grpSpPr>
      <p:sp>
        <p:nvSpPr>
          <p:cNvPr id="15" name="Rectangle"/>
          <p:cNvSpPr/>
          <p:nvPr/>
        </p:nvSpPr>
        <p:spPr>
          <a:xfrm>
            <a:off x="10713" y="-5865"/>
            <a:ext cx="9112343" cy="868975"/>
          </a:xfrm>
          <a:prstGeom prst="rect">
            <a:avLst/>
          </a:prstGeom>
          <a:solidFill>
            <a:srgbClr val="01001A"/>
          </a:solidFill>
          <a:ln w="12700">
            <a:miter lim="400000"/>
          </a:ln>
          <a:effectLst>
            <a:outerShdw blurRad="457200" dir="3222370" rotWithShape="0">
              <a:srgbClr val="FFFFFF"/>
            </a:outerShdw>
            <a:reflection stA="50000" endPos="40000" dir="5400000" sy="-100000" algn="bl" rotWithShape="0"/>
          </a:effectLst>
        </p:spPr>
        <p:txBody>
          <a:bodyPr lIns="35683" tIns="35683" rIns="35683" bIns="35683" anchor="ctr"/>
          <a:lstStyle/>
          <a:p>
            <a:pPr algn="ctr" defTabSz="410394" fontAlgn="auto" hangingPunct="0">
              <a:spcBef>
                <a:spcPts val="0"/>
              </a:spcBef>
              <a:spcAft>
                <a:spcPts val="0"/>
              </a:spcAft>
              <a:defRPr sz="2600"/>
            </a:pPr>
            <a:endParaRPr sz="2600" kern="0">
              <a:solidFill>
                <a:srgbClr val="FFFFFF"/>
              </a:solidFill>
              <a:latin typeface="Helvetica Light"/>
              <a:sym typeface="Helvetica Light"/>
            </a:endParaRPr>
          </a:p>
        </p:txBody>
      </p:sp>
      <p:pic>
        <p:nvPicPr>
          <p:cNvPr id="16" name="RareFlags_IAS_00242.png" descr="RareFlags_IAS_00242.png"/>
          <p:cNvPicPr>
            <a:picLocks/>
          </p:cNvPicPr>
          <p:nvPr/>
        </p:nvPicPr>
        <p:blipFill>
          <a:blip r:embed="rId2">
            <a:alphaModFix amt="77863"/>
            <a:extLst/>
          </a:blip>
          <a:stretch>
            <a:fillRect/>
          </a:stretch>
        </p:blipFill>
        <p:spPr>
          <a:xfrm>
            <a:off x="579145" y="884665"/>
            <a:ext cx="7985710" cy="5558794"/>
          </a:xfrm>
          <a:prstGeom prst="rect">
            <a:avLst/>
          </a:prstGeom>
          <a:ln w="12700">
            <a:miter lim="400000"/>
          </a:ln>
          <a:effectLst>
            <a:outerShdw blurRad="457200" dist="25400" dir="5400000" rotWithShape="0">
              <a:srgbClr val="000000"/>
            </a:outerShdw>
            <a:reflection stA="67920" endPos="40000" dir="5400000" sy="-100000" algn="bl" rotWithShape="0"/>
          </a:effectLst>
        </p:spPr>
      </p:pic>
      <p:pic>
        <p:nvPicPr>
          <p:cNvPr id="17" name="American Constitution.png" descr="American Constitution.png"/>
          <p:cNvPicPr>
            <a:picLocks/>
          </p:cNvPicPr>
          <p:nvPr/>
        </p:nvPicPr>
        <p:blipFill>
          <a:blip r:embed="rId3">
            <a:extLst/>
          </a:blip>
          <a:stretch>
            <a:fillRect/>
          </a:stretch>
        </p:blipFill>
        <p:spPr>
          <a:xfrm>
            <a:off x="-91306" y="-8838"/>
            <a:ext cx="9144001" cy="868974"/>
          </a:xfrm>
          <a:prstGeom prst="rect">
            <a:avLst/>
          </a:prstGeom>
          <a:ln w="12700">
            <a:miter lim="400000"/>
          </a:ln>
        </p:spPr>
      </p:pic>
      <p:sp>
        <p:nvSpPr>
          <p:cNvPr id="18"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21432179"/>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x">
  <p:cSld name="Flag 2">
    <p:spTree>
      <p:nvGrpSpPr>
        <p:cNvPr id="1" name=""/>
        <p:cNvGrpSpPr/>
        <p:nvPr/>
      </p:nvGrpSpPr>
      <p:grpSpPr>
        <a:xfrm>
          <a:off x="0" y="0"/>
          <a:ext cx="0" cy="0"/>
          <a:chOff x="0" y="0"/>
          <a:chExt cx="0" cy="0"/>
        </a:xfrm>
      </p:grpSpPr>
      <p:pic>
        <p:nvPicPr>
          <p:cNvPr id="25" name="RareFlags_IAS_00242.png" descr="RareFlags_IAS_00242.png"/>
          <p:cNvPicPr>
            <a:picLocks/>
          </p:cNvPicPr>
          <p:nvPr/>
        </p:nvPicPr>
        <p:blipFill>
          <a:blip r:embed="rId2">
            <a:alphaModFix amt="77863"/>
            <a:extLst/>
          </a:blip>
          <a:stretch>
            <a:fillRect/>
          </a:stretch>
        </p:blipFill>
        <p:spPr>
          <a:xfrm>
            <a:off x="579145" y="884665"/>
            <a:ext cx="7985710" cy="5558794"/>
          </a:xfrm>
          <a:prstGeom prst="rect">
            <a:avLst/>
          </a:prstGeom>
          <a:ln w="12700">
            <a:miter lim="400000"/>
          </a:ln>
          <a:effectLst>
            <a:outerShdw blurRad="457200" dist="25400" dir="5400000" rotWithShape="0">
              <a:srgbClr val="000000"/>
            </a:outerShdw>
            <a:reflection stA="67920" endPos="40000" dir="5400000" sy="-100000" algn="bl" rotWithShape="0"/>
          </a:effectLst>
        </p:spPr>
      </p:pic>
      <p:pic>
        <p:nvPicPr>
          <p:cNvPr id="26" name="American Constitution.png" descr="American Constitution.png"/>
          <p:cNvPicPr>
            <a:picLocks/>
          </p:cNvPicPr>
          <p:nvPr/>
        </p:nvPicPr>
        <p:blipFill>
          <a:blip r:embed="rId3">
            <a:extLst/>
          </a:blip>
          <a:stretch>
            <a:fillRect/>
          </a:stretch>
        </p:blipFill>
        <p:spPr>
          <a:xfrm>
            <a:off x="-91306" y="-8838"/>
            <a:ext cx="9144001" cy="868974"/>
          </a:xfrm>
          <a:prstGeom prst="rect">
            <a:avLst/>
          </a:prstGeom>
          <a:ln w="12700">
            <a:miter lim="400000"/>
          </a:ln>
        </p:spPr>
      </p:pic>
      <p:sp>
        <p:nvSpPr>
          <p:cNvPr id="27"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1681236"/>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x">
  <p:cSld name="Flag 3">
    <p:spTree>
      <p:nvGrpSpPr>
        <p:cNvPr id="1" name=""/>
        <p:cNvGrpSpPr/>
        <p:nvPr/>
      </p:nvGrpSpPr>
      <p:grpSpPr>
        <a:xfrm>
          <a:off x="0" y="0"/>
          <a:ext cx="0" cy="0"/>
          <a:chOff x="0" y="0"/>
          <a:chExt cx="0" cy="0"/>
        </a:xfrm>
      </p:grpSpPr>
      <p:sp>
        <p:nvSpPr>
          <p:cNvPr id="34" name="Rectangle"/>
          <p:cNvSpPr/>
          <p:nvPr/>
        </p:nvSpPr>
        <p:spPr>
          <a:xfrm>
            <a:off x="-19890" y="6246134"/>
            <a:ext cx="9183779" cy="660219"/>
          </a:xfrm>
          <a:prstGeom prst="rect">
            <a:avLst/>
          </a:prstGeom>
          <a:solidFill>
            <a:schemeClr val="accent5">
              <a:satOff val="19767"/>
              <a:lumOff val="-23491"/>
            </a:schemeClr>
          </a:solidFill>
          <a:ln w="12700">
            <a:miter lim="400000"/>
          </a:ln>
        </p:spPr>
        <p:txBody>
          <a:bodyPr lIns="35683" tIns="35683" rIns="35683" bIns="35683" anchor="ctr"/>
          <a:lstStyle/>
          <a:p>
            <a:pPr algn="ctr" defTabSz="410394" fontAlgn="auto" hangingPunct="0">
              <a:spcBef>
                <a:spcPts val="0"/>
              </a:spcBef>
              <a:spcAft>
                <a:spcPts val="0"/>
              </a:spcAft>
              <a:defRPr sz="2600"/>
            </a:pPr>
            <a:endParaRPr sz="2600" kern="0">
              <a:solidFill>
                <a:srgbClr val="FFFFFF"/>
              </a:solidFill>
              <a:latin typeface="Helvetica Light"/>
              <a:sym typeface="Helvetica Light"/>
            </a:endParaRPr>
          </a:p>
        </p:txBody>
      </p:sp>
      <p:pic>
        <p:nvPicPr>
          <p:cNvPr id="35" name="RareFlags_IAS_00242.png" descr="RareFlags_IAS_00242.png"/>
          <p:cNvPicPr>
            <a:picLocks/>
          </p:cNvPicPr>
          <p:nvPr/>
        </p:nvPicPr>
        <p:blipFill>
          <a:blip r:embed="rId2">
            <a:alphaModFix amt="77863"/>
            <a:extLst/>
          </a:blip>
          <a:srcRect t="87835" b="1"/>
          <a:stretch>
            <a:fillRect/>
          </a:stretch>
        </p:blipFill>
        <p:spPr>
          <a:xfrm>
            <a:off x="579174" y="7154271"/>
            <a:ext cx="7985652" cy="6761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0800" y="21600"/>
                </a:lnTo>
                <a:lnTo>
                  <a:pt x="21600" y="21600"/>
                </a:lnTo>
                <a:lnTo>
                  <a:pt x="21600" y="0"/>
                </a:lnTo>
                <a:lnTo>
                  <a:pt x="20791" y="0"/>
                </a:lnTo>
                <a:cubicBezTo>
                  <a:pt x="20766" y="273"/>
                  <a:pt x="20730" y="529"/>
                  <a:pt x="20680" y="776"/>
                </a:cubicBezTo>
                <a:cubicBezTo>
                  <a:pt x="20596" y="1191"/>
                  <a:pt x="20505" y="1441"/>
                  <a:pt x="20478" y="1328"/>
                </a:cubicBezTo>
                <a:cubicBezTo>
                  <a:pt x="20451" y="1215"/>
                  <a:pt x="20381" y="1340"/>
                  <a:pt x="20322" y="1605"/>
                </a:cubicBezTo>
                <a:cubicBezTo>
                  <a:pt x="20264" y="1869"/>
                  <a:pt x="20091" y="2281"/>
                  <a:pt x="19939" y="2523"/>
                </a:cubicBezTo>
                <a:cubicBezTo>
                  <a:pt x="19786" y="2765"/>
                  <a:pt x="19619" y="3071"/>
                  <a:pt x="19566" y="3200"/>
                </a:cubicBezTo>
                <a:cubicBezTo>
                  <a:pt x="19513" y="3330"/>
                  <a:pt x="19273" y="3732"/>
                  <a:pt x="19033" y="4092"/>
                </a:cubicBezTo>
                <a:cubicBezTo>
                  <a:pt x="18555" y="4808"/>
                  <a:pt x="18054" y="4823"/>
                  <a:pt x="13037" y="4270"/>
                </a:cubicBezTo>
                <a:cubicBezTo>
                  <a:pt x="11291" y="4078"/>
                  <a:pt x="8262" y="3830"/>
                  <a:pt x="6306" y="3726"/>
                </a:cubicBezTo>
                <a:cubicBezTo>
                  <a:pt x="2250" y="3511"/>
                  <a:pt x="1726" y="3323"/>
                  <a:pt x="1421" y="1952"/>
                </a:cubicBezTo>
                <a:cubicBezTo>
                  <a:pt x="1363" y="1692"/>
                  <a:pt x="1309" y="1480"/>
                  <a:pt x="1302" y="1480"/>
                </a:cubicBezTo>
                <a:cubicBezTo>
                  <a:pt x="1295" y="1480"/>
                  <a:pt x="1266" y="3351"/>
                  <a:pt x="1238" y="5634"/>
                </a:cubicBezTo>
                <a:cubicBezTo>
                  <a:pt x="1210" y="7917"/>
                  <a:pt x="1179" y="10289"/>
                  <a:pt x="1168" y="10911"/>
                </a:cubicBezTo>
                <a:cubicBezTo>
                  <a:pt x="1155" y="11674"/>
                  <a:pt x="1169" y="12044"/>
                  <a:pt x="1211" y="12044"/>
                </a:cubicBezTo>
                <a:cubicBezTo>
                  <a:pt x="1324" y="12044"/>
                  <a:pt x="1329" y="13085"/>
                  <a:pt x="1222" y="14352"/>
                </a:cubicBezTo>
                <a:cubicBezTo>
                  <a:pt x="1104" y="15743"/>
                  <a:pt x="844" y="16220"/>
                  <a:pt x="516" y="15645"/>
                </a:cubicBezTo>
                <a:cubicBezTo>
                  <a:pt x="332" y="15323"/>
                  <a:pt x="229" y="14046"/>
                  <a:pt x="290" y="12828"/>
                </a:cubicBezTo>
                <a:cubicBezTo>
                  <a:pt x="303" y="12567"/>
                  <a:pt x="317" y="11326"/>
                  <a:pt x="322" y="10065"/>
                </a:cubicBezTo>
                <a:cubicBezTo>
                  <a:pt x="327" y="8777"/>
                  <a:pt x="377" y="4642"/>
                  <a:pt x="436" y="0"/>
                </a:cubicBezTo>
                <a:lnTo>
                  <a:pt x="0" y="0"/>
                </a:lnTo>
                <a:close/>
                <a:moveTo>
                  <a:pt x="1615" y="36"/>
                </a:moveTo>
                <a:cubicBezTo>
                  <a:pt x="1600" y="28"/>
                  <a:pt x="1584" y="61"/>
                  <a:pt x="1568" y="134"/>
                </a:cubicBezTo>
                <a:cubicBezTo>
                  <a:pt x="1534" y="294"/>
                  <a:pt x="1544" y="413"/>
                  <a:pt x="1594" y="437"/>
                </a:cubicBezTo>
                <a:cubicBezTo>
                  <a:pt x="1639" y="459"/>
                  <a:pt x="1664" y="337"/>
                  <a:pt x="1650" y="169"/>
                </a:cubicBezTo>
                <a:cubicBezTo>
                  <a:pt x="1643" y="86"/>
                  <a:pt x="1630" y="43"/>
                  <a:pt x="1615" y="36"/>
                </a:cubicBezTo>
                <a:close/>
                <a:moveTo>
                  <a:pt x="2239" y="472"/>
                </a:moveTo>
                <a:cubicBezTo>
                  <a:pt x="2229" y="472"/>
                  <a:pt x="2209" y="704"/>
                  <a:pt x="2194" y="981"/>
                </a:cubicBezTo>
                <a:cubicBezTo>
                  <a:pt x="2180" y="1257"/>
                  <a:pt x="2188" y="1480"/>
                  <a:pt x="2213" y="1480"/>
                </a:cubicBezTo>
                <a:cubicBezTo>
                  <a:pt x="2238" y="1480"/>
                  <a:pt x="2258" y="1257"/>
                  <a:pt x="2258" y="981"/>
                </a:cubicBezTo>
                <a:cubicBezTo>
                  <a:pt x="2258" y="704"/>
                  <a:pt x="2250" y="472"/>
                  <a:pt x="2239" y="472"/>
                </a:cubicBezTo>
                <a:close/>
                <a:moveTo>
                  <a:pt x="693" y="8175"/>
                </a:moveTo>
                <a:cubicBezTo>
                  <a:pt x="662" y="8231"/>
                  <a:pt x="634" y="8365"/>
                  <a:pt x="614" y="8558"/>
                </a:cubicBezTo>
                <a:cubicBezTo>
                  <a:pt x="555" y="9142"/>
                  <a:pt x="555" y="9243"/>
                  <a:pt x="616" y="9646"/>
                </a:cubicBezTo>
                <a:cubicBezTo>
                  <a:pt x="653" y="9891"/>
                  <a:pt x="672" y="10319"/>
                  <a:pt x="657" y="10591"/>
                </a:cubicBezTo>
                <a:cubicBezTo>
                  <a:pt x="643" y="10862"/>
                  <a:pt x="655" y="11421"/>
                  <a:pt x="684" y="11830"/>
                </a:cubicBezTo>
                <a:cubicBezTo>
                  <a:pt x="730" y="12479"/>
                  <a:pt x="743" y="12457"/>
                  <a:pt x="789" y="11678"/>
                </a:cubicBezTo>
                <a:cubicBezTo>
                  <a:pt x="817" y="11188"/>
                  <a:pt x="854" y="10286"/>
                  <a:pt x="870" y="9672"/>
                </a:cubicBezTo>
                <a:cubicBezTo>
                  <a:pt x="894" y="8759"/>
                  <a:pt x="880" y="8494"/>
                  <a:pt x="790" y="8228"/>
                </a:cubicBezTo>
                <a:cubicBezTo>
                  <a:pt x="758" y="8131"/>
                  <a:pt x="724" y="8118"/>
                  <a:pt x="693" y="8175"/>
                </a:cubicBezTo>
                <a:close/>
              </a:path>
            </a:pathLst>
          </a:custGeom>
          <a:ln w="12700">
            <a:miter lim="400000"/>
          </a:ln>
          <a:effectLst>
            <a:outerShdw blurRad="457200" dist="25400" dir="5400000" rotWithShape="0">
              <a:srgbClr val="000000"/>
            </a:outerShdw>
            <a:reflection stA="67920" endPos="40000" dir="5400000" sy="-100000" algn="bl" rotWithShape="0"/>
          </a:effectLst>
        </p:spPr>
      </p:pic>
      <p:pic>
        <p:nvPicPr>
          <p:cNvPr id="36" name="RareFlags_IAS_00242.png" descr="RareFlags_IAS_00242.png"/>
          <p:cNvPicPr>
            <a:picLocks/>
          </p:cNvPicPr>
          <p:nvPr/>
        </p:nvPicPr>
        <p:blipFill>
          <a:blip r:embed="rId2">
            <a:extLst/>
          </a:blip>
          <a:stretch>
            <a:fillRect/>
          </a:stretch>
        </p:blipFill>
        <p:spPr>
          <a:xfrm>
            <a:off x="453386" y="785863"/>
            <a:ext cx="8237229" cy="5746103"/>
          </a:xfrm>
          <a:prstGeom prst="rect">
            <a:avLst/>
          </a:prstGeom>
          <a:ln w="12700">
            <a:miter lim="400000"/>
          </a:ln>
          <a:effectLst>
            <a:outerShdw blurRad="457200" dist="25400" dir="5400000" rotWithShape="0">
              <a:srgbClr val="000000"/>
            </a:outerShdw>
            <a:reflection stA="67920" endPos="40000" dir="5400000" sy="-100000" algn="bl" rotWithShape="0"/>
          </a:effectLst>
        </p:spPr>
      </p:pic>
      <p:pic>
        <p:nvPicPr>
          <p:cNvPr id="37" name="American Constitution.png" descr="American Constitution.png"/>
          <p:cNvPicPr>
            <a:picLocks/>
          </p:cNvPicPr>
          <p:nvPr/>
        </p:nvPicPr>
        <p:blipFill>
          <a:blip r:embed="rId3">
            <a:extLst/>
          </a:blip>
          <a:stretch>
            <a:fillRect/>
          </a:stretch>
        </p:blipFill>
        <p:spPr>
          <a:xfrm>
            <a:off x="-91306" y="-8838"/>
            <a:ext cx="9144001" cy="868974"/>
          </a:xfrm>
          <a:prstGeom prst="rect">
            <a:avLst/>
          </a:prstGeom>
          <a:ln w="12700">
            <a:miter lim="400000"/>
          </a:ln>
        </p:spPr>
      </p:pic>
      <p:sp>
        <p:nvSpPr>
          <p:cNvPr id="38"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06726422"/>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5"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1904228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8204729D-982B-41CF-B3FE-1AE3ABBE275A}" type="datetimeFigureOut">
              <a:rPr lang="en-US" smtClean="0">
                <a:solidFill>
                  <a:srgbClr val="303030"/>
                </a:solidFill>
              </a:rPr>
              <a:pPr/>
              <a:t>8/31/2018</a:t>
            </a:fld>
            <a:endParaRPr lang="en-US">
              <a:solidFill>
                <a:srgbClr val="303030"/>
              </a:solidFill>
            </a:endParaRPr>
          </a:p>
        </p:txBody>
      </p:sp>
      <p:sp>
        <p:nvSpPr>
          <p:cNvPr id="5" name="Footer Placeholder 4"/>
          <p:cNvSpPr>
            <a:spLocks noGrp="1"/>
          </p:cNvSpPr>
          <p:nvPr>
            <p:ph type="ftr" sz="quarter" idx="11"/>
          </p:nvPr>
        </p:nvSpPr>
        <p:spPr/>
        <p:txBody>
          <a:bodyPr/>
          <a:lstStyle/>
          <a:p>
            <a:endParaRPr lang="en-US">
              <a:solidFill>
                <a:srgbClr val="303030"/>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2BD845F-56AC-45FF-B764-E04983D904EE}"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9203985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52"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75143468"/>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x">
  <p:cSld name="Blank copy">
    <p:spTree>
      <p:nvGrpSpPr>
        <p:cNvPr id="1" name=""/>
        <p:cNvGrpSpPr/>
        <p:nvPr/>
      </p:nvGrpSpPr>
      <p:grpSpPr>
        <a:xfrm>
          <a:off x="0" y="0"/>
          <a:ext cx="0" cy="0"/>
          <a:chOff x="0" y="0"/>
          <a:chExt cx="0" cy="0"/>
        </a:xfrm>
      </p:grpSpPr>
      <p:sp>
        <p:nvSpPr>
          <p:cNvPr id="59" name="Rectangle"/>
          <p:cNvSpPr/>
          <p:nvPr/>
        </p:nvSpPr>
        <p:spPr>
          <a:xfrm>
            <a:off x="-19890" y="6246134"/>
            <a:ext cx="9183779" cy="660219"/>
          </a:xfrm>
          <a:prstGeom prst="rect">
            <a:avLst/>
          </a:prstGeom>
          <a:solidFill>
            <a:schemeClr val="accent5">
              <a:satOff val="19767"/>
              <a:lumOff val="-23491"/>
            </a:schemeClr>
          </a:solidFill>
          <a:ln w="12700">
            <a:miter lim="400000"/>
          </a:ln>
        </p:spPr>
        <p:txBody>
          <a:bodyPr lIns="35683" tIns="35683" rIns="35683" bIns="35683" anchor="ctr"/>
          <a:lstStyle/>
          <a:p>
            <a:pPr algn="ctr" defTabSz="410394" fontAlgn="auto" hangingPunct="0">
              <a:spcBef>
                <a:spcPts val="0"/>
              </a:spcBef>
              <a:spcAft>
                <a:spcPts val="0"/>
              </a:spcAft>
              <a:defRPr sz="2600"/>
            </a:pPr>
            <a:endParaRPr sz="2600" kern="0">
              <a:solidFill>
                <a:srgbClr val="FFFFFF"/>
              </a:solidFill>
              <a:latin typeface="Helvetica Light"/>
              <a:sym typeface="Helvetica Light"/>
            </a:endParaRPr>
          </a:p>
        </p:txBody>
      </p:sp>
      <p:pic>
        <p:nvPicPr>
          <p:cNvPr id="60" name="American Constitution.png" descr="American Constitution.png"/>
          <p:cNvPicPr>
            <a:picLocks/>
          </p:cNvPicPr>
          <p:nvPr/>
        </p:nvPicPr>
        <p:blipFill>
          <a:blip r:embed="rId2">
            <a:extLst/>
          </a:blip>
          <a:stretch>
            <a:fillRect/>
          </a:stretch>
        </p:blipFill>
        <p:spPr>
          <a:xfrm>
            <a:off x="-91306" y="-8838"/>
            <a:ext cx="9144001" cy="868974"/>
          </a:xfrm>
          <a:prstGeom prst="rect">
            <a:avLst/>
          </a:prstGeom>
          <a:ln w="12700">
            <a:miter lim="400000"/>
          </a:ln>
        </p:spPr>
      </p:pic>
      <p:sp>
        <p:nvSpPr>
          <p:cNvPr id="61"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44374747"/>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cSld name="Flag 1">
    <p:spTree>
      <p:nvGrpSpPr>
        <p:cNvPr id="1" name=""/>
        <p:cNvGrpSpPr/>
        <p:nvPr/>
      </p:nvGrpSpPr>
      <p:grpSpPr>
        <a:xfrm>
          <a:off x="0" y="0"/>
          <a:ext cx="0" cy="0"/>
          <a:chOff x="0" y="0"/>
          <a:chExt cx="0" cy="0"/>
        </a:xfrm>
      </p:grpSpPr>
      <p:sp>
        <p:nvSpPr>
          <p:cNvPr id="15" name="Rectangle"/>
          <p:cNvSpPr/>
          <p:nvPr/>
        </p:nvSpPr>
        <p:spPr>
          <a:xfrm>
            <a:off x="10705" y="-5865"/>
            <a:ext cx="9112343" cy="868975"/>
          </a:xfrm>
          <a:prstGeom prst="rect">
            <a:avLst/>
          </a:prstGeom>
          <a:solidFill>
            <a:srgbClr val="01001A"/>
          </a:solidFill>
          <a:ln w="12700">
            <a:miter lim="400000"/>
          </a:ln>
          <a:effectLst>
            <a:outerShdw blurRad="457200" dir="3222370" rotWithShape="0">
              <a:srgbClr val="FFFFFF"/>
            </a:outerShdw>
            <a:reflection stA="50000" endPos="40000" dir="5400000" sy="-100000" algn="bl" rotWithShape="0"/>
          </a:effectLst>
        </p:spPr>
        <p:txBody>
          <a:bodyPr lIns="35699" tIns="35699" rIns="35699" bIns="35699" anchor="ctr"/>
          <a:lstStyle/>
          <a:p>
            <a:pPr algn="ctr" defTabSz="410562" fontAlgn="auto" hangingPunct="0">
              <a:spcBef>
                <a:spcPts val="0"/>
              </a:spcBef>
              <a:spcAft>
                <a:spcPts val="0"/>
              </a:spcAft>
              <a:defRPr sz="2600"/>
            </a:pPr>
            <a:endParaRPr sz="2600" kern="0">
              <a:solidFill>
                <a:srgbClr val="FFFFFF"/>
              </a:solidFill>
              <a:latin typeface="Helvetica Light"/>
              <a:sym typeface="Helvetica Light"/>
            </a:endParaRPr>
          </a:p>
        </p:txBody>
      </p:sp>
      <p:pic>
        <p:nvPicPr>
          <p:cNvPr id="16" name="RareFlags_IAS_00242.png" descr="RareFlags_IAS_00242.png"/>
          <p:cNvPicPr>
            <a:picLocks/>
          </p:cNvPicPr>
          <p:nvPr/>
        </p:nvPicPr>
        <p:blipFill>
          <a:blip r:embed="rId2">
            <a:alphaModFix amt="77863"/>
            <a:extLst/>
          </a:blip>
          <a:stretch>
            <a:fillRect/>
          </a:stretch>
        </p:blipFill>
        <p:spPr>
          <a:xfrm>
            <a:off x="579145" y="884665"/>
            <a:ext cx="7985710" cy="5558794"/>
          </a:xfrm>
          <a:prstGeom prst="rect">
            <a:avLst/>
          </a:prstGeom>
          <a:ln w="12700">
            <a:miter lim="400000"/>
          </a:ln>
          <a:effectLst>
            <a:outerShdw blurRad="457200" dist="25400" dir="5400000" rotWithShape="0">
              <a:srgbClr val="000000"/>
            </a:outerShdw>
            <a:reflection stA="67920" endPos="40000" dir="5400000" sy="-100000" algn="bl" rotWithShape="0"/>
          </a:effectLst>
        </p:spPr>
      </p:pic>
      <p:pic>
        <p:nvPicPr>
          <p:cNvPr id="17" name="American Constitution.png" descr="American Constitution.png"/>
          <p:cNvPicPr>
            <a:picLocks/>
          </p:cNvPicPr>
          <p:nvPr/>
        </p:nvPicPr>
        <p:blipFill>
          <a:blip r:embed="rId3">
            <a:extLst/>
          </a:blip>
          <a:stretch>
            <a:fillRect/>
          </a:stretch>
        </p:blipFill>
        <p:spPr>
          <a:xfrm>
            <a:off x="-91313" y="-8838"/>
            <a:ext cx="9144001" cy="868974"/>
          </a:xfrm>
          <a:prstGeom prst="rect">
            <a:avLst/>
          </a:prstGeom>
          <a:ln w="12700">
            <a:miter lim="400000"/>
          </a:ln>
        </p:spPr>
      </p:pic>
      <p:sp>
        <p:nvSpPr>
          <p:cNvPr id="18"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88133415"/>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x">
  <p:cSld name="Flag 2">
    <p:spTree>
      <p:nvGrpSpPr>
        <p:cNvPr id="1" name=""/>
        <p:cNvGrpSpPr/>
        <p:nvPr/>
      </p:nvGrpSpPr>
      <p:grpSpPr>
        <a:xfrm>
          <a:off x="0" y="0"/>
          <a:ext cx="0" cy="0"/>
          <a:chOff x="0" y="0"/>
          <a:chExt cx="0" cy="0"/>
        </a:xfrm>
      </p:grpSpPr>
      <p:pic>
        <p:nvPicPr>
          <p:cNvPr id="25" name="RareFlags_IAS_00242.png" descr="RareFlags_IAS_00242.png"/>
          <p:cNvPicPr>
            <a:picLocks/>
          </p:cNvPicPr>
          <p:nvPr/>
        </p:nvPicPr>
        <p:blipFill>
          <a:blip r:embed="rId2">
            <a:alphaModFix amt="77863"/>
            <a:extLst/>
          </a:blip>
          <a:stretch>
            <a:fillRect/>
          </a:stretch>
        </p:blipFill>
        <p:spPr>
          <a:xfrm>
            <a:off x="579145" y="884665"/>
            <a:ext cx="7985710" cy="5558794"/>
          </a:xfrm>
          <a:prstGeom prst="rect">
            <a:avLst/>
          </a:prstGeom>
          <a:ln w="12700">
            <a:miter lim="400000"/>
          </a:ln>
          <a:effectLst>
            <a:outerShdw blurRad="457200" dist="25400" dir="5400000" rotWithShape="0">
              <a:srgbClr val="000000"/>
            </a:outerShdw>
            <a:reflection stA="67920" endPos="40000" dir="5400000" sy="-100000" algn="bl" rotWithShape="0"/>
          </a:effectLst>
        </p:spPr>
      </p:pic>
      <p:pic>
        <p:nvPicPr>
          <p:cNvPr id="26" name="American Constitution.png" descr="American Constitution.png"/>
          <p:cNvPicPr>
            <a:picLocks/>
          </p:cNvPicPr>
          <p:nvPr/>
        </p:nvPicPr>
        <p:blipFill>
          <a:blip r:embed="rId3">
            <a:extLst/>
          </a:blip>
          <a:stretch>
            <a:fillRect/>
          </a:stretch>
        </p:blipFill>
        <p:spPr>
          <a:xfrm>
            <a:off x="-91313" y="-8838"/>
            <a:ext cx="9144001" cy="868974"/>
          </a:xfrm>
          <a:prstGeom prst="rect">
            <a:avLst/>
          </a:prstGeom>
          <a:ln w="12700">
            <a:miter lim="400000"/>
          </a:ln>
        </p:spPr>
      </p:pic>
      <p:sp>
        <p:nvSpPr>
          <p:cNvPr id="27"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78207335"/>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x">
  <p:cSld name="Flag 3">
    <p:spTree>
      <p:nvGrpSpPr>
        <p:cNvPr id="1" name=""/>
        <p:cNvGrpSpPr/>
        <p:nvPr/>
      </p:nvGrpSpPr>
      <p:grpSpPr>
        <a:xfrm>
          <a:off x="0" y="0"/>
          <a:ext cx="0" cy="0"/>
          <a:chOff x="0" y="0"/>
          <a:chExt cx="0" cy="0"/>
        </a:xfrm>
      </p:grpSpPr>
      <p:sp>
        <p:nvSpPr>
          <p:cNvPr id="34" name="Rectangle"/>
          <p:cNvSpPr/>
          <p:nvPr/>
        </p:nvSpPr>
        <p:spPr>
          <a:xfrm>
            <a:off x="-19890" y="6246134"/>
            <a:ext cx="9183779" cy="660219"/>
          </a:xfrm>
          <a:prstGeom prst="rect">
            <a:avLst/>
          </a:prstGeom>
          <a:solidFill>
            <a:schemeClr val="accent5">
              <a:satOff val="19767"/>
              <a:lumOff val="-23491"/>
            </a:schemeClr>
          </a:solidFill>
          <a:ln w="12700">
            <a:miter lim="400000"/>
          </a:ln>
        </p:spPr>
        <p:txBody>
          <a:bodyPr lIns="35699" tIns="35699" rIns="35699" bIns="35699" anchor="ctr"/>
          <a:lstStyle/>
          <a:p>
            <a:pPr algn="ctr" defTabSz="410562" fontAlgn="auto" hangingPunct="0">
              <a:spcBef>
                <a:spcPts val="0"/>
              </a:spcBef>
              <a:spcAft>
                <a:spcPts val="0"/>
              </a:spcAft>
              <a:defRPr sz="2600"/>
            </a:pPr>
            <a:endParaRPr sz="2600" kern="0">
              <a:solidFill>
                <a:srgbClr val="FFFFFF"/>
              </a:solidFill>
              <a:latin typeface="Helvetica Light"/>
              <a:sym typeface="Helvetica Light"/>
            </a:endParaRPr>
          </a:p>
        </p:txBody>
      </p:sp>
      <p:pic>
        <p:nvPicPr>
          <p:cNvPr id="35" name="RareFlags_IAS_00242.png" descr="RareFlags_IAS_00242.png"/>
          <p:cNvPicPr>
            <a:picLocks/>
          </p:cNvPicPr>
          <p:nvPr/>
        </p:nvPicPr>
        <p:blipFill>
          <a:blip r:embed="rId2">
            <a:alphaModFix amt="77863"/>
            <a:extLst/>
          </a:blip>
          <a:srcRect t="87835" b="1"/>
          <a:stretch>
            <a:fillRect/>
          </a:stretch>
        </p:blipFill>
        <p:spPr>
          <a:xfrm>
            <a:off x="579174" y="7154271"/>
            <a:ext cx="7985652" cy="6761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0800" y="21600"/>
                </a:lnTo>
                <a:lnTo>
                  <a:pt x="21600" y="21600"/>
                </a:lnTo>
                <a:lnTo>
                  <a:pt x="21600" y="0"/>
                </a:lnTo>
                <a:lnTo>
                  <a:pt x="20791" y="0"/>
                </a:lnTo>
                <a:cubicBezTo>
                  <a:pt x="20766" y="273"/>
                  <a:pt x="20730" y="529"/>
                  <a:pt x="20680" y="776"/>
                </a:cubicBezTo>
                <a:cubicBezTo>
                  <a:pt x="20596" y="1191"/>
                  <a:pt x="20505" y="1441"/>
                  <a:pt x="20478" y="1328"/>
                </a:cubicBezTo>
                <a:cubicBezTo>
                  <a:pt x="20451" y="1215"/>
                  <a:pt x="20381" y="1340"/>
                  <a:pt x="20322" y="1605"/>
                </a:cubicBezTo>
                <a:cubicBezTo>
                  <a:pt x="20264" y="1869"/>
                  <a:pt x="20091" y="2281"/>
                  <a:pt x="19939" y="2523"/>
                </a:cubicBezTo>
                <a:cubicBezTo>
                  <a:pt x="19786" y="2765"/>
                  <a:pt x="19619" y="3071"/>
                  <a:pt x="19566" y="3200"/>
                </a:cubicBezTo>
                <a:cubicBezTo>
                  <a:pt x="19513" y="3330"/>
                  <a:pt x="19273" y="3732"/>
                  <a:pt x="19033" y="4092"/>
                </a:cubicBezTo>
                <a:cubicBezTo>
                  <a:pt x="18555" y="4808"/>
                  <a:pt x="18054" y="4823"/>
                  <a:pt x="13037" y="4270"/>
                </a:cubicBezTo>
                <a:cubicBezTo>
                  <a:pt x="11291" y="4078"/>
                  <a:pt x="8262" y="3830"/>
                  <a:pt x="6306" y="3726"/>
                </a:cubicBezTo>
                <a:cubicBezTo>
                  <a:pt x="2250" y="3511"/>
                  <a:pt x="1726" y="3323"/>
                  <a:pt x="1421" y="1952"/>
                </a:cubicBezTo>
                <a:cubicBezTo>
                  <a:pt x="1363" y="1692"/>
                  <a:pt x="1309" y="1480"/>
                  <a:pt x="1302" y="1480"/>
                </a:cubicBezTo>
                <a:cubicBezTo>
                  <a:pt x="1295" y="1480"/>
                  <a:pt x="1266" y="3351"/>
                  <a:pt x="1238" y="5634"/>
                </a:cubicBezTo>
                <a:cubicBezTo>
                  <a:pt x="1210" y="7917"/>
                  <a:pt x="1179" y="10289"/>
                  <a:pt x="1168" y="10911"/>
                </a:cubicBezTo>
                <a:cubicBezTo>
                  <a:pt x="1155" y="11674"/>
                  <a:pt x="1169" y="12044"/>
                  <a:pt x="1211" y="12044"/>
                </a:cubicBezTo>
                <a:cubicBezTo>
                  <a:pt x="1324" y="12044"/>
                  <a:pt x="1329" y="13085"/>
                  <a:pt x="1222" y="14352"/>
                </a:cubicBezTo>
                <a:cubicBezTo>
                  <a:pt x="1104" y="15743"/>
                  <a:pt x="844" y="16220"/>
                  <a:pt x="516" y="15645"/>
                </a:cubicBezTo>
                <a:cubicBezTo>
                  <a:pt x="332" y="15323"/>
                  <a:pt x="229" y="14046"/>
                  <a:pt x="290" y="12828"/>
                </a:cubicBezTo>
                <a:cubicBezTo>
                  <a:pt x="303" y="12567"/>
                  <a:pt x="317" y="11326"/>
                  <a:pt x="322" y="10065"/>
                </a:cubicBezTo>
                <a:cubicBezTo>
                  <a:pt x="327" y="8777"/>
                  <a:pt x="377" y="4642"/>
                  <a:pt x="436" y="0"/>
                </a:cubicBezTo>
                <a:lnTo>
                  <a:pt x="0" y="0"/>
                </a:lnTo>
                <a:close/>
                <a:moveTo>
                  <a:pt x="1615" y="36"/>
                </a:moveTo>
                <a:cubicBezTo>
                  <a:pt x="1600" y="28"/>
                  <a:pt x="1584" y="61"/>
                  <a:pt x="1568" y="134"/>
                </a:cubicBezTo>
                <a:cubicBezTo>
                  <a:pt x="1534" y="294"/>
                  <a:pt x="1544" y="413"/>
                  <a:pt x="1594" y="437"/>
                </a:cubicBezTo>
                <a:cubicBezTo>
                  <a:pt x="1639" y="459"/>
                  <a:pt x="1664" y="337"/>
                  <a:pt x="1650" y="169"/>
                </a:cubicBezTo>
                <a:cubicBezTo>
                  <a:pt x="1643" y="86"/>
                  <a:pt x="1630" y="43"/>
                  <a:pt x="1615" y="36"/>
                </a:cubicBezTo>
                <a:close/>
                <a:moveTo>
                  <a:pt x="2239" y="472"/>
                </a:moveTo>
                <a:cubicBezTo>
                  <a:pt x="2229" y="472"/>
                  <a:pt x="2209" y="704"/>
                  <a:pt x="2194" y="981"/>
                </a:cubicBezTo>
                <a:cubicBezTo>
                  <a:pt x="2180" y="1257"/>
                  <a:pt x="2188" y="1480"/>
                  <a:pt x="2213" y="1480"/>
                </a:cubicBezTo>
                <a:cubicBezTo>
                  <a:pt x="2238" y="1480"/>
                  <a:pt x="2258" y="1257"/>
                  <a:pt x="2258" y="981"/>
                </a:cubicBezTo>
                <a:cubicBezTo>
                  <a:pt x="2258" y="704"/>
                  <a:pt x="2250" y="472"/>
                  <a:pt x="2239" y="472"/>
                </a:cubicBezTo>
                <a:close/>
                <a:moveTo>
                  <a:pt x="693" y="8175"/>
                </a:moveTo>
                <a:cubicBezTo>
                  <a:pt x="662" y="8231"/>
                  <a:pt x="634" y="8365"/>
                  <a:pt x="614" y="8558"/>
                </a:cubicBezTo>
                <a:cubicBezTo>
                  <a:pt x="555" y="9142"/>
                  <a:pt x="555" y="9243"/>
                  <a:pt x="616" y="9646"/>
                </a:cubicBezTo>
                <a:cubicBezTo>
                  <a:pt x="653" y="9891"/>
                  <a:pt x="672" y="10319"/>
                  <a:pt x="657" y="10591"/>
                </a:cubicBezTo>
                <a:cubicBezTo>
                  <a:pt x="643" y="10862"/>
                  <a:pt x="655" y="11421"/>
                  <a:pt x="684" y="11830"/>
                </a:cubicBezTo>
                <a:cubicBezTo>
                  <a:pt x="730" y="12479"/>
                  <a:pt x="743" y="12457"/>
                  <a:pt x="789" y="11678"/>
                </a:cubicBezTo>
                <a:cubicBezTo>
                  <a:pt x="817" y="11188"/>
                  <a:pt x="854" y="10286"/>
                  <a:pt x="870" y="9672"/>
                </a:cubicBezTo>
                <a:cubicBezTo>
                  <a:pt x="894" y="8759"/>
                  <a:pt x="880" y="8494"/>
                  <a:pt x="790" y="8228"/>
                </a:cubicBezTo>
                <a:cubicBezTo>
                  <a:pt x="758" y="8131"/>
                  <a:pt x="724" y="8118"/>
                  <a:pt x="693" y="8175"/>
                </a:cubicBezTo>
                <a:close/>
              </a:path>
            </a:pathLst>
          </a:custGeom>
          <a:ln w="12700">
            <a:miter lim="400000"/>
          </a:ln>
          <a:effectLst>
            <a:outerShdw blurRad="457200" dist="25400" dir="5400000" rotWithShape="0">
              <a:srgbClr val="000000"/>
            </a:outerShdw>
            <a:reflection stA="67920" endPos="40000" dir="5400000" sy="-100000" algn="bl" rotWithShape="0"/>
          </a:effectLst>
        </p:spPr>
      </p:pic>
      <p:pic>
        <p:nvPicPr>
          <p:cNvPr id="36" name="RareFlags_IAS_00242.png" descr="RareFlags_IAS_00242.png"/>
          <p:cNvPicPr>
            <a:picLocks/>
          </p:cNvPicPr>
          <p:nvPr/>
        </p:nvPicPr>
        <p:blipFill>
          <a:blip r:embed="rId2">
            <a:extLst/>
          </a:blip>
          <a:stretch>
            <a:fillRect/>
          </a:stretch>
        </p:blipFill>
        <p:spPr>
          <a:xfrm>
            <a:off x="453386" y="785855"/>
            <a:ext cx="8237229" cy="5746103"/>
          </a:xfrm>
          <a:prstGeom prst="rect">
            <a:avLst/>
          </a:prstGeom>
          <a:ln w="12700">
            <a:miter lim="400000"/>
          </a:ln>
          <a:effectLst>
            <a:outerShdw blurRad="457200" dist="25400" dir="5400000" rotWithShape="0">
              <a:srgbClr val="000000"/>
            </a:outerShdw>
            <a:reflection stA="67920" endPos="40000" dir="5400000" sy="-100000" algn="bl" rotWithShape="0"/>
          </a:effectLst>
        </p:spPr>
      </p:pic>
      <p:pic>
        <p:nvPicPr>
          <p:cNvPr id="37" name="American Constitution.png" descr="American Constitution.png"/>
          <p:cNvPicPr>
            <a:picLocks/>
          </p:cNvPicPr>
          <p:nvPr/>
        </p:nvPicPr>
        <p:blipFill>
          <a:blip r:embed="rId3">
            <a:extLst/>
          </a:blip>
          <a:stretch>
            <a:fillRect/>
          </a:stretch>
        </p:blipFill>
        <p:spPr>
          <a:xfrm>
            <a:off x="-91313" y="-8838"/>
            <a:ext cx="9144001" cy="868974"/>
          </a:xfrm>
          <a:prstGeom prst="rect">
            <a:avLst/>
          </a:prstGeom>
          <a:ln w="12700">
            <a:miter lim="400000"/>
          </a:ln>
        </p:spPr>
      </p:pic>
      <p:sp>
        <p:nvSpPr>
          <p:cNvPr id="38"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02626588"/>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5"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30725987"/>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52"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11220153"/>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x">
  <p:cSld name="Blank copy">
    <p:spTree>
      <p:nvGrpSpPr>
        <p:cNvPr id="1" name=""/>
        <p:cNvGrpSpPr/>
        <p:nvPr/>
      </p:nvGrpSpPr>
      <p:grpSpPr>
        <a:xfrm>
          <a:off x="0" y="0"/>
          <a:ext cx="0" cy="0"/>
          <a:chOff x="0" y="0"/>
          <a:chExt cx="0" cy="0"/>
        </a:xfrm>
      </p:grpSpPr>
      <p:sp>
        <p:nvSpPr>
          <p:cNvPr id="59" name="Rectangle"/>
          <p:cNvSpPr/>
          <p:nvPr/>
        </p:nvSpPr>
        <p:spPr>
          <a:xfrm>
            <a:off x="-19890" y="6246134"/>
            <a:ext cx="9183779" cy="660219"/>
          </a:xfrm>
          <a:prstGeom prst="rect">
            <a:avLst/>
          </a:prstGeom>
          <a:solidFill>
            <a:schemeClr val="accent5">
              <a:satOff val="19767"/>
              <a:lumOff val="-23491"/>
            </a:schemeClr>
          </a:solidFill>
          <a:ln w="12700">
            <a:miter lim="400000"/>
          </a:ln>
        </p:spPr>
        <p:txBody>
          <a:bodyPr lIns="35699" tIns="35699" rIns="35699" bIns="35699" anchor="ctr"/>
          <a:lstStyle/>
          <a:p>
            <a:pPr algn="ctr" defTabSz="410562" fontAlgn="auto" hangingPunct="0">
              <a:spcBef>
                <a:spcPts val="0"/>
              </a:spcBef>
              <a:spcAft>
                <a:spcPts val="0"/>
              </a:spcAft>
              <a:defRPr sz="2600"/>
            </a:pPr>
            <a:endParaRPr sz="2600" kern="0">
              <a:solidFill>
                <a:srgbClr val="FFFFFF"/>
              </a:solidFill>
              <a:latin typeface="Helvetica Light"/>
              <a:sym typeface="Helvetica Light"/>
            </a:endParaRPr>
          </a:p>
        </p:txBody>
      </p:sp>
      <p:pic>
        <p:nvPicPr>
          <p:cNvPr id="60" name="American Constitution.png" descr="American Constitution.png"/>
          <p:cNvPicPr>
            <a:picLocks/>
          </p:cNvPicPr>
          <p:nvPr/>
        </p:nvPicPr>
        <p:blipFill>
          <a:blip r:embed="rId2">
            <a:extLst/>
          </a:blip>
          <a:stretch>
            <a:fillRect/>
          </a:stretch>
        </p:blipFill>
        <p:spPr>
          <a:xfrm>
            <a:off x="-91313" y="-8838"/>
            <a:ext cx="9144001" cy="868974"/>
          </a:xfrm>
          <a:prstGeom prst="rect">
            <a:avLst/>
          </a:prstGeom>
          <a:ln w="12700">
            <a:miter lim="400000"/>
          </a:ln>
        </p:spPr>
      </p:pic>
      <p:sp>
        <p:nvSpPr>
          <p:cNvPr id="61" name="Slide Number"/>
          <p:cNvSpPr txBox="1">
            <a:spLocks noGrp="1"/>
          </p:cNvSpPr>
          <p:nvPr>
            <p:ph type="sldNum" sz="quarter" idx="2"/>
          </p:nvPr>
        </p:nvSpPr>
        <p:spPr>
          <a:xfrm>
            <a:off x="4428878" y="6509742"/>
            <a:ext cx="359066" cy="27218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43117227"/>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cSld name="Flag 1">
    <p:spTree>
      <p:nvGrpSpPr>
        <p:cNvPr id="1" name=""/>
        <p:cNvGrpSpPr/>
        <p:nvPr/>
      </p:nvGrpSpPr>
      <p:grpSpPr>
        <a:xfrm>
          <a:off x="0" y="0"/>
          <a:ext cx="0" cy="0"/>
          <a:chOff x="0" y="0"/>
          <a:chExt cx="0" cy="0"/>
        </a:xfrm>
      </p:grpSpPr>
      <p:sp>
        <p:nvSpPr>
          <p:cNvPr id="15" name="Rectangle"/>
          <p:cNvSpPr/>
          <p:nvPr/>
        </p:nvSpPr>
        <p:spPr>
          <a:xfrm>
            <a:off x="10696" y="-5866"/>
            <a:ext cx="9112343" cy="868975"/>
          </a:xfrm>
          <a:prstGeom prst="rect">
            <a:avLst/>
          </a:prstGeom>
          <a:solidFill>
            <a:srgbClr val="01001A"/>
          </a:solidFill>
          <a:ln w="12700">
            <a:miter lim="400000"/>
          </a:ln>
          <a:effectLst>
            <a:outerShdw blurRad="457200" dir="3222370" rotWithShape="0">
              <a:srgbClr val="FFFFFF"/>
            </a:outerShdw>
            <a:reflection stA="50000" endPos="40000" dir="5400000" sy="-100000" algn="bl" rotWithShape="0"/>
          </a:effectLst>
        </p:spPr>
        <p:txBody>
          <a:bodyPr lIns="35717" tIns="35717" rIns="35717" bIns="35717" anchor="ctr"/>
          <a:lstStyle/>
          <a:p>
            <a:pPr algn="ctr" defTabSz="410751" fontAlgn="auto" hangingPunct="0">
              <a:spcBef>
                <a:spcPts val="0"/>
              </a:spcBef>
              <a:spcAft>
                <a:spcPts val="0"/>
              </a:spcAft>
              <a:defRPr sz="2600"/>
            </a:pPr>
            <a:endParaRPr sz="2600" kern="0">
              <a:solidFill>
                <a:srgbClr val="FFFFFF"/>
              </a:solidFill>
              <a:latin typeface="Helvetica Light"/>
              <a:sym typeface="Helvetica Light"/>
            </a:endParaRPr>
          </a:p>
        </p:txBody>
      </p:sp>
      <p:pic>
        <p:nvPicPr>
          <p:cNvPr id="16" name="RareFlags_IAS_00242.png" descr="RareFlags_IAS_00242.png"/>
          <p:cNvPicPr>
            <a:picLocks/>
          </p:cNvPicPr>
          <p:nvPr/>
        </p:nvPicPr>
        <p:blipFill>
          <a:blip r:embed="rId2">
            <a:alphaModFix amt="77863"/>
            <a:extLst/>
          </a:blip>
          <a:stretch>
            <a:fillRect/>
          </a:stretch>
        </p:blipFill>
        <p:spPr>
          <a:xfrm>
            <a:off x="579145" y="884665"/>
            <a:ext cx="7985710" cy="5558794"/>
          </a:xfrm>
          <a:prstGeom prst="rect">
            <a:avLst/>
          </a:prstGeom>
          <a:ln w="12700">
            <a:miter lim="400000"/>
          </a:ln>
          <a:effectLst>
            <a:outerShdw blurRad="457200" dist="25400" dir="5400000" rotWithShape="0">
              <a:srgbClr val="000000"/>
            </a:outerShdw>
            <a:reflection stA="67920" endPos="40000" dir="5400000" sy="-100000" algn="bl" rotWithShape="0"/>
          </a:effectLst>
        </p:spPr>
      </p:pic>
      <p:pic>
        <p:nvPicPr>
          <p:cNvPr id="17" name="American Constitution.png" descr="American Constitution.png"/>
          <p:cNvPicPr>
            <a:picLocks/>
          </p:cNvPicPr>
          <p:nvPr/>
        </p:nvPicPr>
        <p:blipFill>
          <a:blip r:embed="rId3">
            <a:extLst/>
          </a:blip>
          <a:stretch>
            <a:fillRect/>
          </a:stretch>
        </p:blipFill>
        <p:spPr>
          <a:xfrm>
            <a:off x="-91322" y="-8838"/>
            <a:ext cx="9144001" cy="868974"/>
          </a:xfrm>
          <a:prstGeom prst="rect">
            <a:avLst/>
          </a:prstGeom>
          <a:ln w="12700">
            <a:miter lim="400000"/>
          </a:ln>
        </p:spPr>
      </p:pic>
      <p:sp>
        <p:nvSpPr>
          <p:cNvPr id="1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60316848"/>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x">
  <p:cSld name="Flag 2">
    <p:spTree>
      <p:nvGrpSpPr>
        <p:cNvPr id="1" name=""/>
        <p:cNvGrpSpPr/>
        <p:nvPr/>
      </p:nvGrpSpPr>
      <p:grpSpPr>
        <a:xfrm>
          <a:off x="0" y="0"/>
          <a:ext cx="0" cy="0"/>
          <a:chOff x="0" y="0"/>
          <a:chExt cx="0" cy="0"/>
        </a:xfrm>
      </p:grpSpPr>
      <p:pic>
        <p:nvPicPr>
          <p:cNvPr id="25" name="RareFlags_IAS_00242.png" descr="RareFlags_IAS_00242.png"/>
          <p:cNvPicPr>
            <a:picLocks/>
          </p:cNvPicPr>
          <p:nvPr/>
        </p:nvPicPr>
        <p:blipFill>
          <a:blip r:embed="rId2">
            <a:alphaModFix amt="77863"/>
            <a:extLst/>
          </a:blip>
          <a:stretch>
            <a:fillRect/>
          </a:stretch>
        </p:blipFill>
        <p:spPr>
          <a:xfrm>
            <a:off x="579145" y="884665"/>
            <a:ext cx="7985710" cy="5558794"/>
          </a:xfrm>
          <a:prstGeom prst="rect">
            <a:avLst/>
          </a:prstGeom>
          <a:ln w="12700">
            <a:miter lim="400000"/>
          </a:ln>
          <a:effectLst>
            <a:outerShdw blurRad="457200" dist="25400" dir="5400000" rotWithShape="0">
              <a:srgbClr val="000000"/>
            </a:outerShdw>
            <a:reflection stA="67920" endPos="40000" dir="5400000" sy="-100000" algn="bl" rotWithShape="0"/>
          </a:effectLst>
        </p:spPr>
      </p:pic>
      <p:pic>
        <p:nvPicPr>
          <p:cNvPr id="26" name="American Constitution.png" descr="American Constitution.png"/>
          <p:cNvPicPr>
            <a:picLocks/>
          </p:cNvPicPr>
          <p:nvPr/>
        </p:nvPicPr>
        <p:blipFill>
          <a:blip r:embed="rId3">
            <a:extLst/>
          </a:blip>
          <a:stretch>
            <a:fillRect/>
          </a:stretch>
        </p:blipFill>
        <p:spPr>
          <a:xfrm>
            <a:off x="-91322" y="-8838"/>
            <a:ext cx="9144001" cy="868974"/>
          </a:xfrm>
          <a:prstGeom prst="rect">
            <a:avLst/>
          </a:prstGeom>
          <a:ln w="12700">
            <a:miter lim="400000"/>
          </a:ln>
        </p:spPr>
      </p:pic>
      <p:sp>
        <p:nvSpPr>
          <p:cNvPr id="2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602540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2" y="2743201"/>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8204729D-982B-41CF-B3FE-1AE3ABBE275A}" type="datetimeFigureOut">
              <a:rPr lang="en-US" smtClean="0">
                <a:solidFill>
                  <a:srgbClr val="303030"/>
                </a:solidFill>
              </a:rPr>
              <a:pPr/>
              <a:t>8/31/2018</a:t>
            </a:fld>
            <a:endParaRPr lang="en-US">
              <a:solidFill>
                <a:srgbClr val="303030"/>
              </a:solidFill>
            </a:endParaRPr>
          </a:p>
        </p:txBody>
      </p:sp>
      <p:sp>
        <p:nvSpPr>
          <p:cNvPr id="13" name="Slide Number Placeholder 12"/>
          <p:cNvSpPr>
            <a:spLocks noGrp="1"/>
          </p:cNvSpPr>
          <p:nvPr>
            <p:ph type="sldNum" sz="quarter" idx="11"/>
          </p:nvPr>
        </p:nvSpPr>
        <p:spPr>
          <a:xfrm>
            <a:off x="0" y="1752601"/>
            <a:ext cx="1295400" cy="701676"/>
          </a:xfrm>
        </p:spPr>
        <p:txBody>
          <a:bodyPr>
            <a:noAutofit/>
          </a:bodyPr>
          <a:lstStyle>
            <a:lvl1pPr>
              <a:defRPr sz="2400">
                <a:solidFill>
                  <a:srgbClr val="FFFFFF"/>
                </a:solidFill>
              </a:defRPr>
            </a:lvl1pPr>
          </a:lstStyle>
          <a:p>
            <a:fld id="{62BD845F-56AC-45FF-B764-E04983D904EE}"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303030"/>
              </a:solidFill>
            </a:endParaRPr>
          </a:p>
        </p:txBody>
      </p:sp>
    </p:spTree>
    <p:extLst>
      <p:ext uri="{BB962C8B-B14F-4D97-AF65-F5344CB8AC3E}">
        <p14:creationId xmlns:p14="http://schemas.microsoft.com/office/powerpoint/2010/main" val="1657047694"/>
      </p:ext>
    </p:extLst>
  </p:cSld>
  <p:clrMapOvr>
    <a:overrideClrMapping bg1="lt1" tx1="dk1" bg2="lt2" tx2="dk2" accent1="accent1" accent2="accent2" accent3="accent3" accent4="accent4" accent5="accent5" accent6="accent6" hlink="hlink" folHlink="folHlink"/>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x">
  <p:cSld name="Flag 3">
    <p:spTree>
      <p:nvGrpSpPr>
        <p:cNvPr id="1" name=""/>
        <p:cNvGrpSpPr/>
        <p:nvPr/>
      </p:nvGrpSpPr>
      <p:grpSpPr>
        <a:xfrm>
          <a:off x="0" y="0"/>
          <a:ext cx="0" cy="0"/>
          <a:chOff x="0" y="0"/>
          <a:chExt cx="0" cy="0"/>
        </a:xfrm>
      </p:grpSpPr>
      <p:sp>
        <p:nvSpPr>
          <p:cNvPr id="34" name="Rectangle"/>
          <p:cNvSpPr/>
          <p:nvPr/>
        </p:nvSpPr>
        <p:spPr>
          <a:xfrm>
            <a:off x="-19890" y="6246134"/>
            <a:ext cx="9183779" cy="660219"/>
          </a:xfrm>
          <a:prstGeom prst="rect">
            <a:avLst/>
          </a:prstGeom>
          <a:solidFill>
            <a:schemeClr val="accent5">
              <a:satOff val="19767"/>
              <a:lumOff val="-23491"/>
            </a:schemeClr>
          </a:solidFill>
          <a:ln w="12700">
            <a:miter lim="400000"/>
          </a:ln>
        </p:spPr>
        <p:txBody>
          <a:bodyPr lIns="35717" tIns="35717" rIns="35717" bIns="35717" anchor="ctr"/>
          <a:lstStyle/>
          <a:p>
            <a:pPr algn="ctr" defTabSz="410751" fontAlgn="auto" hangingPunct="0">
              <a:spcBef>
                <a:spcPts val="0"/>
              </a:spcBef>
              <a:spcAft>
                <a:spcPts val="0"/>
              </a:spcAft>
              <a:defRPr sz="2600"/>
            </a:pPr>
            <a:endParaRPr sz="2600" kern="0">
              <a:solidFill>
                <a:srgbClr val="FFFFFF"/>
              </a:solidFill>
              <a:latin typeface="Helvetica Light"/>
              <a:sym typeface="Helvetica Light"/>
            </a:endParaRPr>
          </a:p>
        </p:txBody>
      </p:sp>
      <p:pic>
        <p:nvPicPr>
          <p:cNvPr id="35" name="RareFlags_IAS_00242.png" descr="RareFlags_IAS_00242.png"/>
          <p:cNvPicPr>
            <a:picLocks/>
          </p:cNvPicPr>
          <p:nvPr/>
        </p:nvPicPr>
        <p:blipFill>
          <a:blip r:embed="rId2">
            <a:alphaModFix amt="77863"/>
            <a:extLst/>
          </a:blip>
          <a:srcRect t="87835" b="1"/>
          <a:stretch>
            <a:fillRect/>
          </a:stretch>
        </p:blipFill>
        <p:spPr>
          <a:xfrm>
            <a:off x="579174" y="7154270"/>
            <a:ext cx="7985652" cy="6761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0800" y="21600"/>
                </a:lnTo>
                <a:lnTo>
                  <a:pt x="21600" y="21600"/>
                </a:lnTo>
                <a:lnTo>
                  <a:pt x="21600" y="0"/>
                </a:lnTo>
                <a:lnTo>
                  <a:pt x="20791" y="0"/>
                </a:lnTo>
                <a:cubicBezTo>
                  <a:pt x="20766" y="273"/>
                  <a:pt x="20730" y="529"/>
                  <a:pt x="20680" y="776"/>
                </a:cubicBezTo>
                <a:cubicBezTo>
                  <a:pt x="20596" y="1191"/>
                  <a:pt x="20505" y="1441"/>
                  <a:pt x="20478" y="1328"/>
                </a:cubicBezTo>
                <a:cubicBezTo>
                  <a:pt x="20451" y="1215"/>
                  <a:pt x="20381" y="1340"/>
                  <a:pt x="20322" y="1605"/>
                </a:cubicBezTo>
                <a:cubicBezTo>
                  <a:pt x="20264" y="1869"/>
                  <a:pt x="20091" y="2281"/>
                  <a:pt x="19939" y="2523"/>
                </a:cubicBezTo>
                <a:cubicBezTo>
                  <a:pt x="19786" y="2765"/>
                  <a:pt x="19619" y="3071"/>
                  <a:pt x="19566" y="3200"/>
                </a:cubicBezTo>
                <a:cubicBezTo>
                  <a:pt x="19513" y="3330"/>
                  <a:pt x="19273" y="3732"/>
                  <a:pt x="19033" y="4092"/>
                </a:cubicBezTo>
                <a:cubicBezTo>
                  <a:pt x="18555" y="4808"/>
                  <a:pt x="18054" y="4823"/>
                  <a:pt x="13037" y="4270"/>
                </a:cubicBezTo>
                <a:cubicBezTo>
                  <a:pt x="11291" y="4078"/>
                  <a:pt x="8262" y="3830"/>
                  <a:pt x="6306" y="3726"/>
                </a:cubicBezTo>
                <a:cubicBezTo>
                  <a:pt x="2250" y="3511"/>
                  <a:pt x="1726" y="3323"/>
                  <a:pt x="1421" y="1952"/>
                </a:cubicBezTo>
                <a:cubicBezTo>
                  <a:pt x="1363" y="1692"/>
                  <a:pt x="1309" y="1480"/>
                  <a:pt x="1302" y="1480"/>
                </a:cubicBezTo>
                <a:cubicBezTo>
                  <a:pt x="1295" y="1480"/>
                  <a:pt x="1266" y="3351"/>
                  <a:pt x="1238" y="5634"/>
                </a:cubicBezTo>
                <a:cubicBezTo>
                  <a:pt x="1210" y="7917"/>
                  <a:pt x="1179" y="10289"/>
                  <a:pt x="1168" y="10911"/>
                </a:cubicBezTo>
                <a:cubicBezTo>
                  <a:pt x="1155" y="11674"/>
                  <a:pt x="1169" y="12044"/>
                  <a:pt x="1211" y="12044"/>
                </a:cubicBezTo>
                <a:cubicBezTo>
                  <a:pt x="1324" y="12044"/>
                  <a:pt x="1329" y="13085"/>
                  <a:pt x="1222" y="14352"/>
                </a:cubicBezTo>
                <a:cubicBezTo>
                  <a:pt x="1104" y="15743"/>
                  <a:pt x="844" y="16220"/>
                  <a:pt x="516" y="15645"/>
                </a:cubicBezTo>
                <a:cubicBezTo>
                  <a:pt x="332" y="15323"/>
                  <a:pt x="229" y="14046"/>
                  <a:pt x="290" y="12828"/>
                </a:cubicBezTo>
                <a:cubicBezTo>
                  <a:pt x="303" y="12567"/>
                  <a:pt x="317" y="11326"/>
                  <a:pt x="322" y="10065"/>
                </a:cubicBezTo>
                <a:cubicBezTo>
                  <a:pt x="327" y="8777"/>
                  <a:pt x="377" y="4642"/>
                  <a:pt x="436" y="0"/>
                </a:cubicBezTo>
                <a:lnTo>
                  <a:pt x="0" y="0"/>
                </a:lnTo>
                <a:close/>
                <a:moveTo>
                  <a:pt x="1615" y="36"/>
                </a:moveTo>
                <a:cubicBezTo>
                  <a:pt x="1600" y="28"/>
                  <a:pt x="1584" y="61"/>
                  <a:pt x="1568" y="134"/>
                </a:cubicBezTo>
                <a:cubicBezTo>
                  <a:pt x="1534" y="294"/>
                  <a:pt x="1544" y="413"/>
                  <a:pt x="1594" y="437"/>
                </a:cubicBezTo>
                <a:cubicBezTo>
                  <a:pt x="1639" y="459"/>
                  <a:pt x="1664" y="337"/>
                  <a:pt x="1650" y="169"/>
                </a:cubicBezTo>
                <a:cubicBezTo>
                  <a:pt x="1643" y="86"/>
                  <a:pt x="1630" y="43"/>
                  <a:pt x="1615" y="36"/>
                </a:cubicBezTo>
                <a:close/>
                <a:moveTo>
                  <a:pt x="2239" y="472"/>
                </a:moveTo>
                <a:cubicBezTo>
                  <a:pt x="2229" y="472"/>
                  <a:pt x="2209" y="704"/>
                  <a:pt x="2194" y="981"/>
                </a:cubicBezTo>
                <a:cubicBezTo>
                  <a:pt x="2180" y="1257"/>
                  <a:pt x="2188" y="1480"/>
                  <a:pt x="2213" y="1480"/>
                </a:cubicBezTo>
                <a:cubicBezTo>
                  <a:pt x="2238" y="1480"/>
                  <a:pt x="2258" y="1257"/>
                  <a:pt x="2258" y="981"/>
                </a:cubicBezTo>
                <a:cubicBezTo>
                  <a:pt x="2258" y="704"/>
                  <a:pt x="2250" y="472"/>
                  <a:pt x="2239" y="472"/>
                </a:cubicBezTo>
                <a:close/>
                <a:moveTo>
                  <a:pt x="693" y="8175"/>
                </a:moveTo>
                <a:cubicBezTo>
                  <a:pt x="662" y="8231"/>
                  <a:pt x="634" y="8365"/>
                  <a:pt x="614" y="8558"/>
                </a:cubicBezTo>
                <a:cubicBezTo>
                  <a:pt x="555" y="9142"/>
                  <a:pt x="555" y="9243"/>
                  <a:pt x="616" y="9646"/>
                </a:cubicBezTo>
                <a:cubicBezTo>
                  <a:pt x="653" y="9891"/>
                  <a:pt x="672" y="10319"/>
                  <a:pt x="657" y="10591"/>
                </a:cubicBezTo>
                <a:cubicBezTo>
                  <a:pt x="643" y="10862"/>
                  <a:pt x="655" y="11421"/>
                  <a:pt x="684" y="11830"/>
                </a:cubicBezTo>
                <a:cubicBezTo>
                  <a:pt x="730" y="12479"/>
                  <a:pt x="743" y="12457"/>
                  <a:pt x="789" y="11678"/>
                </a:cubicBezTo>
                <a:cubicBezTo>
                  <a:pt x="817" y="11188"/>
                  <a:pt x="854" y="10286"/>
                  <a:pt x="870" y="9672"/>
                </a:cubicBezTo>
                <a:cubicBezTo>
                  <a:pt x="894" y="8759"/>
                  <a:pt x="880" y="8494"/>
                  <a:pt x="790" y="8228"/>
                </a:cubicBezTo>
                <a:cubicBezTo>
                  <a:pt x="758" y="8131"/>
                  <a:pt x="724" y="8118"/>
                  <a:pt x="693" y="8175"/>
                </a:cubicBezTo>
                <a:close/>
              </a:path>
            </a:pathLst>
          </a:custGeom>
          <a:ln w="12700">
            <a:miter lim="400000"/>
          </a:ln>
          <a:effectLst>
            <a:outerShdw blurRad="457200" dist="25400" dir="5400000" rotWithShape="0">
              <a:srgbClr val="000000"/>
            </a:outerShdw>
            <a:reflection stA="67920" endPos="40000" dir="5400000" sy="-100000" algn="bl" rotWithShape="0"/>
          </a:effectLst>
        </p:spPr>
      </p:pic>
      <p:pic>
        <p:nvPicPr>
          <p:cNvPr id="36" name="RareFlags_IAS_00242.png" descr="RareFlags_IAS_00242.png"/>
          <p:cNvPicPr>
            <a:picLocks/>
          </p:cNvPicPr>
          <p:nvPr/>
        </p:nvPicPr>
        <p:blipFill>
          <a:blip r:embed="rId2">
            <a:extLst/>
          </a:blip>
          <a:stretch>
            <a:fillRect/>
          </a:stretch>
        </p:blipFill>
        <p:spPr>
          <a:xfrm>
            <a:off x="453386" y="785846"/>
            <a:ext cx="8237229" cy="5746103"/>
          </a:xfrm>
          <a:prstGeom prst="rect">
            <a:avLst/>
          </a:prstGeom>
          <a:ln w="12700">
            <a:miter lim="400000"/>
          </a:ln>
          <a:effectLst>
            <a:outerShdw blurRad="457200" dist="25400" dir="5400000" rotWithShape="0">
              <a:srgbClr val="000000"/>
            </a:outerShdw>
            <a:reflection stA="67920" endPos="40000" dir="5400000" sy="-100000" algn="bl" rotWithShape="0"/>
          </a:effectLst>
        </p:spPr>
      </p:pic>
      <p:pic>
        <p:nvPicPr>
          <p:cNvPr id="37" name="American Constitution.png" descr="American Constitution.png"/>
          <p:cNvPicPr>
            <a:picLocks/>
          </p:cNvPicPr>
          <p:nvPr/>
        </p:nvPicPr>
        <p:blipFill>
          <a:blip r:embed="rId3">
            <a:extLst/>
          </a:blip>
          <a:stretch>
            <a:fillRect/>
          </a:stretch>
        </p:blipFill>
        <p:spPr>
          <a:xfrm>
            <a:off x="-91322" y="-8838"/>
            <a:ext cx="9144001" cy="868974"/>
          </a:xfrm>
          <a:prstGeom prst="rect">
            <a:avLst/>
          </a:prstGeom>
          <a:ln w="12700">
            <a:miter lim="400000"/>
          </a:ln>
        </p:spPr>
      </p:pic>
      <p:sp>
        <p:nvSpPr>
          <p:cNvPr id="3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99240324"/>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84794532"/>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5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17352786"/>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x">
  <p:cSld name="Blank copy">
    <p:spTree>
      <p:nvGrpSpPr>
        <p:cNvPr id="1" name=""/>
        <p:cNvGrpSpPr/>
        <p:nvPr/>
      </p:nvGrpSpPr>
      <p:grpSpPr>
        <a:xfrm>
          <a:off x="0" y="0"/>
          <a:ext cx="0" cy="0"/>
          <a:chOff x="0" y="0"/>
          <a:chExt cx="0" cy="0"/>
        </a:xfrm>
      </p:grpSpPr>
      <p:sp>
        <p:nvSpPr>
          <p:cNvPr id="59" name="Rectangle"/>
          <p:cNvSpPr/>
          <p:nvPr/>
        </p:nvSpPr>
        <p:spPr>
          <a:xfrm>
            <a:off x="-19890" y="6246134"/>
            <a:ext cx="9183779" cy="660219"/>
          </a:xfrm>
          <a:prstGeom prst="rect">
            <a:avLst/>
          </a:prstGeom>
          <a:solidFill>
            <a:schemeClr val="accent5">
              <a:satOff val="19767"/>
              <a:lumOff val="-23491"/>
            </a:schemeClr>
          </a:solidFill>
          <a:ln w="12700">
            <a:miter lim="400000"/>
          </a:ln>
        </p:spPr>
        <p:txBody>
          <a:bodyPr lIns="35717" tIns="35717" rIns="35717" bIns="35717" anchor="ctr"/>
          <a:lstStyle/>
          <a:p>
            <a:pPr algn="ctr" defTabSz="410751" fontAlgn="auto" hangingPunct="0">
              <a:spcBef>
                <a:spcPts val="0"/>
              </a:spcBef>
              <a:spcAft>
                <a:spcPts val="0"/>
              </a:spcAft>
              <a:defRPr sz="2600"/>
            </a:pPr>
            <a:endParaRPr sz="2600" kern="0">
              <a:solidFill>
                <a:srgbClr val="FFFFFF"/>
              </a:solidFill>
              <a:latin typeface="Helvetica Light"/>
              <a:sym typeface="Helvetica Light"/>
            </a:endParaRPr>
          </a:p>
        </p:txBody>
      </p:sp>
      <p:pic>
        <p:nvPicPr>
          <p:cNvPr id="60" name="American Constitution.png" descr="American Constitution.png"/>
          <p:cNvPicPr>
            <a:picLocks/>
          </p:cNvPicPr>
          <p:nvPr/>
        </p:nvPicPr>
        <p:blipFill>
          <a:blip r:embed="rId2">
            <a:extLst/>
          </a:blip>
          <a:stretch>
            <a:fillRect/>
          </a:stretch>
        </p:blipFill>
        <p:spPr>
          <a:xfrm>
            <a:off x="-91322" y="-8838"/>
            <a:ext cx="9144001" cy="868974"/>
          </a:xfrm>
          <a:prstGeom prst="rect">
            <a:avLst/>
          </a:prstGeom>
          <a:ln w="12700">
            <a:miter lim="400000"/>
          </a:ln>
        </p:spPr>
      </p:pic>
      <p:sp>
        <p:nvSpPr>
          <p:cNvPr id="6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35206535"/>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5520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274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735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343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9829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4981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8204729D-982B-41CF-B3FE-1AE3ABBE275A}" type="datetimeFigureOut">
              <a:rPr lang="en-US" smtClean="0">
                <a:solidFill>
                  <a:srgbClr val="303030"/>
                </a:solidFill>
              </a:rPr>
              <a:pPr/>
              <a:t>8/31/2018</a:t>
            </a:fld>
            <a:endParaRPr lang="en-US">
              <a:solidFill>
                <a:srgbClr val="303030"/>
              </a:solidFill>
            </a:endParaRPr>
          </a:p>
        </p:txBody>
      </p:sp>
      <p:sp>
        <p:nvSpPr>
          <p:cNvPr id="10" name="Slide Number Placeholder 9"/>
          <p:cNvSpPr>
            <a:spLocks noGrp="1"/>
          </p:cNvSpPr>
          <p:nvPr>
            <p:ph type="sldNum" sz="quarter" idx="16"/>
          </p:nvPr>
        </p:nvSpPr>
        <p:spPr/>
        <p:txBody>
          <a:bodyPr rtlCol="0"/>
          <a:lstStyle/>
          <a:p>
            <a:fld id="{62BD845F-56AC-45FF-B764-E04983D904EE}"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303030"/>
              </a:solidFill>
            </a:endParaRPr>
          </a:p>
        </p:txBody>
      </p:sp>
    </p:spTree>
    <p:extLst>
      <p:ext uri="{BB962C8B-B14F-4D97-AF65-F5344CB8AC3E}">
        <p14:creationId xmlns:p14="http://schemas.microsoft.com/office/powerpoint/2010/main" val="34212041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548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389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55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705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44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98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904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39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648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348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1"/>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1"/>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8204729D-982B-41CF-B3FE-1AE3ABBE275A}" type="datetimeFigureOut">
              <a:rPr lang="en-US" smtClean="0">
                <a:solidFill>
                  <a:srgbClr val="303030"/>
                </a:solidFill>
              </a:rPr>
              <a:pPr/>
              <a:t>8/31/2018</a:t>
            </a:fld>
            <a:endParaRPr lang="en-US">
              <a:solidFill>
                <a:srgbClr val="303030"/>
              </a:solidFill>
            </a:endParaRPr>
          </a:p>
        </p:txBody>
      </p:sp>
      <p:sp>
        <p:nvSpPr>
          <p:cNvPr id="12" name="Slide Number Placeholder 11"/>
          <p:cNvSpPr>
            <a:spLocks noGrp="1"/>
          </p:cNvSpPr>
          <p:nvPr>
            <p:ph type="sldNum" sz="quarter" idx="16"/>
          </p:nvPr>
        </p:nvSpPr>
        <p:spPr/>
        <p:txBody>
          <a:bodyPr rtlCol="0"/>
          <a:lstStyle/>
          <a:p>
            <a:fld id="{62BD845F-56AC-45FF-B764-E04983D904EE}"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303030"/>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6285900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8986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390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0628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38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568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256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212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2497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601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739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204729D-982B-41CF-B3FE-1AE3ABBE275A}" type="datetimeFigureOut">
              <a:rPr lang="en-US" smtClean="0">
                <a:solidFill>
                  <a:srgbClr val="303030"/>
                </a:solidFill>
              </a:rPr>
              <a:pPr/>
              <a:t>8/31/2018</a:t>
            </a:fld>
            <a:endParaRPr lang="en-US">
              <a:solidFill>
                <a:srgbClr val="303030"/>
              </a:solidFill>
            </a:endParaRPr>
          </a:p>
        </p:txBody>
      </p:sp>
      <p:sp>
        <p:nvSpPr>
          <p:cNvPr id="4" name="Footer Placeholder 3"/>
          <p:cNvSpPr>
            <a:spLocks noGrp="1"/>
          </p:cNvSpPr>
          <p:nvPr>
            <p:ph type="ftr" sz="quarter" idx="11"/>
          </p:nvPr>
        </p:nvSpPr>
        <p:spPr/>
        <p:txBody>
          <a:bodyPr/>
          <a:lstStyle/>
          <a:p>
            <a:endParaRPr lang="en-US">
              <a:solidFill>
                <a:srgbClr val="303030"/>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62BD845F-56AC-45FF-B764-E04983D904EE}" type="slidenum">
              <a:rPr lang="en-US" smtClean="0"/>
              <a:pPr/>
              <a:t>‹#›</a:t>
            </a:fld>
            <a:endParaRPr lang="en-US"/>
          </a:p>
        </p:txBody>
      </p:sp>
    </p:spTree>
    <p:extLst>
      <p:ext uri="{BB962C8B-B14F-4D97-AF65-F5344CB8AC3E}">
        <p14:creationId xmlns:p14="http://schemas.microsoft.com/office/powerpoint/2010/main" val="392170641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061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585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2805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952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5399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649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1181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5759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99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371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04729D-982B-41CF-B3FE-1AE3ABBE275A}" type="datetimeFigureOut">
              <a:rPr lang="en-US" smtClean="0">
                <a:solidFill>
                  <a:srgbClr val="303030"/>
                </a:solidFill>
              </a:rPr>
              <a:pPr/>
              <a:t>8/31/2018</a:t>
            </a:fld>
            <a:endParaRPr lang="en-US">
              <a:solidFill>
                <a:srgbClr val="303030"/>
              </a:solidFill>
            </a:endParaRPr>
          </a:p>
        </p:txBody>
      </p:sp>
      <p:sp>
        <p:nvSpPr>
          <p:cNvPr id="3" name="Footer Placeholder 2"/>
          <p:cNvSpPr>
            <a:spLocks noGrp="1"/>
          </p:cNvSpPr>
          <p:nvPr>
            <p:ph type="ftr" sz="quarter" idx="11"/>
          </p:nvPr>
        </p:nvSpPr>
        <p:spPr/>
        <p:txBody>
          <a:bodyPr/>
          <a:lstStyle/>
          <a:p>
            <a:endParaRPr lang="en-US">
              <a:solidFill>
                <a:srgbClr val="303030"/>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62BD845F-56AC-45FF-B764-E04983D904EE}" type="slidenum">
              <a:rPr lang="en-US" smtClean="0">
                <a:solidFill>
                  <a:srgbClr val="303030"/>
                </a:solidFill>
              </a:rPr>
              <a:pPr/>
              <a:t>‹#›</a:t>
            </a:fld>
            <a:endParaRPr lang="en-US">
              <a:solidFill>
                <a:srgbClr val="303030"/>
              </a:solidFill>
            </a:endParaRPr>
          </a:p>
        </p:txBody>
      </p:sp>
    </p:spTree>
    <p:extLst>
      <p:ext uri="{BB962C8B-B14F-4D97-AF65-F5344CB8AC3E}">
        <p14:creationId xmlns:p14="http://schemas.microsoft.com/office/powerpoint/2010/main" val="116211931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954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2633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93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042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66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6678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764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755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233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081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lIns="91227" tIns="45614" rIns="91227" bIns="45614"/>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227" tIns="45614" rIns="91227" bIns="45614"/>
          <a:lstStyle>
            <a:lvl1pPr marL="0" indent="0" algn="ctr">
              <a:buNone/>
              <a:defRPr/>
            </a:lvl1pPr>
            <a:lvl2pPr marL="456135" indent="0" algn="ctr">
              <a:buNone/>
              <a:defRPr/>
            </a:lvl2pPr>
            <a:lvl3pPr marL="912293" indent="0" algn="ctr">
              <a:buNone/>
              <a:defRPr/>
            </a:lvl3pPr>
            <a:lvl4pPr marL="1368450" indent="0" algn="ctr">
              <a:buNone/>
              <a:defRPr/>
            </a:lvl4pPr>
            <a:lvl5pPr marL="1824594" indent="0" algn="ctr">
              <a:buNone/>
              <a:defRPr/>
            </a:lvl5pPr>
            <a:lvl6pPr marL="2280738" indent="0" algn="ctr">
              <a:buNone/>
              <a:defRPr/>
            </a:lvl6pPr>
            <a:lvl7pPr marL="2736895" indent="0" algn="ctr">
              <a:buNone/>
              <a:defRPr/>
            </a:lvl7pPr>
            <a:lvl8pPr marL="3193039" indent="0" algn="ctr">
              <a:buNone/>
              <a:defRPr/>
            </a:lvl8pPr>
            <a:lvl9pPr marL="36491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0279743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8204729D-982B-41CF-B3FE-1AE3ABBE275A}" type="datetimeFigureOut">
              <a:rPr lang="en-US" smtClean="0">
                <a:solidFill>
                  <a:srgbClr val="303030"/>
                </a:solidFill>
              </a:rPr>
              <a:pPr/>
              <a:t>8/31/2018</a:t>
            </a:fld>
            <a:endParaRPr lang="en-US">
              <a:solidFill>
                <a:srgbClr val="303030"/>
              </a:solidFill>
            </a:endParaRPr>
          </a:p>
        </p:txBody>
      </p:sp>
      <p:sp>
        <p:nvSpPr>
          <p:cNvPr id="6" name="Footer Placeholder 5"/>
          <p:cNvSpPr>
            <a:spLocks noGrp="1"/>
          </p:cNvSpPr>
          <p:nvPr>
            <p:ph type="ftr" sz="quarter" idx="11"/>
          </p:nvPr>
        </p:nvSpPr>
        <p:spPr/>
        <p:txBody>
          <a:bodyPr/>
          <a:lstStyle/>
          <a:p>
            <a:endParaRPr lang="en-US">
              <a:solidFill>
                <a:srgbClr val="303030"/>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62BD845F-56AC-45FF-B764-E04983D904EE}"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6845" tIns="182454" rIns="136845" bIns="91227"/>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536220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549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075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965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9142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682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458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597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784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38224-A3A0-4815-96AB-8D4795D9629D}" type="datetimeFigureOut">
              <a:rPr lang="en-US" smtClean="0">
                <a:solidFill>
                  <a:prstClr val="black">
                    <a:tint val="75000"/>
                  </a:prstClr>
                </a:solidFill>
              </a:rPr>
              <a:pPr/>
              <a:t>8/31/2018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923963-E85C-43B4-8065-A745ADC5F1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883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12" name="Date Placeholder 11"/>
          <p:cNvSpPr>
            <a:spLocks noGrp="1"/>
          </p:cNvSpPr>
          <p:nvPr>
            <p:ph type="dt" sz="half" idx="10"/>
          </p:nvPr>
        </p:nvSpPr>
        <p:spPr>
          <a:xfrm>
            <a:off x="6248400" y="6248445"/>
            <a:ext cx="2667000" cy="365125"/>
          </a:xfrm>
        </p:spPr>
        <p:txBody>
          <a:bodyPr rtlCol="0"/>
          <a:lstStyle/>
          <a:p>
            <a:fld id="{8204729D-982B-41CF-B3FE-1AE3ABBE275A}" type="datetimeFigureOut">
              <a:rPr lang="en-US" smtClean="0">
                <a:solidFill>
                  <a:srgbClr val="303030"/>
                </a:solidFill>
              </a:rPr>
              <a:pPr/>
              <a:t>8/31/2018</a:t>
            </a:fld>
            <a:endParaRPr lang="en-US">
              <a:solidFill>
                <a:srgbClr val="303030"/>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62BD845F-56AC-45FF-B764-E04983D904EE}" type="slidenum">
              <a:rPr lang="en-US" smtClean="0"/>
              <a:pPr/>
              <a:t>‹#›</a:t>
            </a:fld>
            <a:endParaRPr lang="en-US"/>
          </a:p>
        </p:txBody>
      </p:sp>
      <p:sp>
        <p:nvSpPr>
          <p:cNvPr id="14" name="Footer Placeholder 13"/>
          <p:cNvSpPr>
            <a:spLocks noGrp="1"/>
          </p:cNvSpPr>
          <p:nvPr>
            <p:ph type="ftr" sz="quarter" idx="12"/>
          </p:nvPr>
        </p:nvSpPr>
        <p:spPr>
          <a:xfrm>
            <a:off x="1600200" y="6248251"/>
            <a:ext cx="4572000" cy="365125"/>
          </a:xfrm>
        </p:spPr>
        <p:txBody>
          <a:bodyPr rtlCol="0"/>
          <a:lstStyle/>
          <a:p>
            <a:endParaRPr lang="en-US">
              <a:solidFill>
                <a:srgbClr val="303030"/>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185891964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204729D-982B-41CF-B3FE-1AE3ABBE275A}" type="datetimeFigureOut">
              <a:rPr lang="en-US" smtClean="0">
                <a:solidFill>
                  <a:srgbClr val="303030"/>
                </a:solidFill>
              </a:rPr>
              <a:pPr/>
              <a:t>8/31/2018</a:t>
            </a:fld>
            <a:endParaRPr lang="en-US">
              <a:solidFill>
                <a:srgbClr val="303030"/>
              </a:solidFill>
            </a:endParaRPr>
          </a:p>
        </p:txBody>
      </p:sp>
      <p:sp>
        <p:nvSpPr>
          <p:cNvPr id="5" name="Footer Placeholder 4"/>
          <p:cNvSpPr>
            <a:spLocks noGrp="1"/>
          </p:cNvSpPr>
          <p:nvPr>
            <p:ph type="ftr" sz="quarter" idx="11"/>
          </p:nvPr>
        </p:nvSpPr>
        <p:spPr/>
        <p:txBody>
          <a:bodyPr/>
          <a:lstStyle/>
          <a:p>
            <a:endParaRPr lang="en-US">
              <a:solidFill>
                <a:srgbClr val="303030"/>
              </a:solidFill>
            </a:endParaRPr>
          </a:p>
        </p:txBody>
      </p:sp>
      <p:sp>
        <p:nvSpPr>
          <p:cNvPr id="6" name="Slide Number Placeholder 5"/>
          <p:cNvSpPr>
            <a:spLocks noGrp="1"/>
          </p:cNvSpPr>
          <p:nvPr>
            <p:ph type="sldNum" sz="quarter" idx="12"/>
          </p:nvPr>
        </p:nvSpPr>
        <p:spPr/>
        <p:txBody>
          <a:bodyPr/>
          <a:lstStyle/>
          <a:p>
            <a:fld id="{62BD845F-56AC-45FF-B764-E04983D904EE}" type="slidenum">
              <a:rPr lang="en-US" smtClean="0"/>
              <a:pPr/>
              <a:t>‹#›</a:t>
            </a:fld>
            <a:endParaRPr lang="en-US"/>
          </a:p>
        </p:txBody>
      </p:sp>
    </p:spTree>
    <p:extLst>
      <p:ext uri="{BB962C8B-B14F-4D97-AF65-F5344CB8AC3E}">
        <p14:creationId xmlns:p14="http://schemas.microsoft.com/office/powerpoint/2010/main" val="3146329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1"/>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1" y="6248447"/>
            <a:ext cx="2209800" cy="365125"/>
          </a:xfrm>
        </p:spPr>
        <p:txBody>
          <a:bodyPr/>
          <a:lstStyle/>
          <a:p>
            <a:fld id="{8204729D-982B-41CF-B3FE-1AE3ABBE275A}" type="datetimeFigureOut">
              <a:rPr lang="en-US" smtClean="0">
                <a:solidFill>
                  <a:srgbClr val="303030"/>
                </a:solidFill>
              </a:rPr>
              <a:pPr/>
              <a:t>8/31/2018</a:t>
            </a:fld>
            <a:endParaRPr lang="en-US">
              <a:solidFill>
                <a:srgbClr val="303030"/>
              </a:solidFill>
            </a:endParaRPr>
          </a:p>
        </p:txBody>
      </p:sp>
      <p:sp>
        <p:nvSpPr>
          <p:cNvPr id="5" name="Footer Placeholder 4"/>
          <p:cNvSpPr>
            <a:spLocks noGrp="1"/>
          </p:cNvSpPr>
          <p:nvPr>
            <p:ph type="ftr" sz="quarter" idx="11"/>
          </p:nvPr>
        </p:nvSpPr>
        <p:spPr>
          <a:xfrm>
            <a:off x="457246" y="6248252"/>
            <a:ext cx="5573483" cy="365125"/>
          </a:xfrm>
        </p:spPr>
        <p:txBody>
          <a:bodyPr/>
          <a:lstStyle/>
          <a:p>
            <a:endParaRPr lang="en-US">
              <a:solidFill>
                <a:srgbClr val="303030"/>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227" tIns="45614" rIns="91227" bIns="45614" rtlCol="0" anchor="ctr"/>
          <a:lstStyle/>
          <a:p>
            <a:pPr algn="ctr" fontAlgn="auto">
              <a:spcBef>
                <a:spcPts val="0"/>
              </a:spcBef>
              <a:spcAft>
                <a:spcPts val="0"/>
              </a:spcAft>
            </a:pPr>
            <a:endParaRPr lang="en-US" sz="1800">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227" tIns="45614" rIns="91227" bIns="45614" rtlCol="0" anchor="ctr"/>
          <a:lstStyle/>
          <a:p>
            <a:pPr algn="ctr" fontAlgn="auto">
              <a:spcBef>
                <a:spcPts val="0"/>
              </a:spcBef>
              <a:spcAft>
                <a:spcPts val="0"/>
              </a:spcAft>
            </a:pPr>
            <a:endParaRPr lang="en-US" sz="1800">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227" tIns="45614" rIns="91227" bIns="45614" rtlCol="0" anchor="ctr"/>
          <a:lstStyle/>
          <a:p>
            <a:pPr algn="ctr" fontAlgn="auto">
              <a:spcBef>
                <a:spcPts val="0"/>
              </a:spcBef>
              <a:spcAft>
                <a:spcPts val="0"/>
              </a:spcAft>
            </a:pPr>
            <a:endParaRPr lang="en-US" sz="1800">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62BD845F-56AC-45FF-B764-E04983D904EE}" type="slidenum">
              <a:rPr lang="en-US" smtClean="0"/>
              <a:pPr/>
              <a:t>‹#›</a:t>
            </a:fld>
            <a:endParaRPr lang="en-US"/>
          </a:p>
        </p:txBody>
      </p:sp>
    </p:spTree>
    <p:extLst>
      <p:ext uri="{BB962C8B-B14F-4D97-AF65-F5344CB8AC3E}">
        <p14:creationId xmlns:p14="http://schemas.microsoft.com/office/powerpoint/2010/main" val="2289626049"/>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8" name="Title 7"/>
          <p:cNvSpPr>
            <a:spLocks noGrp="1"/>
          </p:cNvSpPr>
          <p:nvPr>
            <p:ph type="ctrTitle"/>
          </p:nvPr>
        </p:nvSpPr>
        <p:spPr>
          <a:xfrm>
            <a:off x="2362201"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1" y="6050037"/>
            <a:ext cx="6705600" cy="685800"/>
          </a:xfrm>
        </p:spPr>
        <p:txBody>
          <a:bodyPr anchor="ctr">
            <a:normAutofit/>
          </a:bodyPr>
          <a:lstStyle>
            <a:lvl1pPr marL="0" indent="0" algn="l">
              <a:buNone/>
              <a:defRPr sz="2600">
                <a:solidFill>
                  <a:srgbClr val="FFFFFF"/>
                </a:solidFill>
              </a:defRPr>
            </a:lvl1pPr>
            <a:lvl2pPr marL="456135" indent="0" algn="ctr">
              <a:buNone/>
            </a:lvl2pPr>
            <a:lvl3pPr marL="912293" indent="0" algn="ctr">
              <a:buNone/>
            </a:lvl3pPr>
            <a:lvl4pPr marL="1368450" indent="0" algn="ctr">
              <a:buNone/>
            </a:lvl4pPr>
            <a:lvl5pPr marL="1824594" indent="0" algn="ctr">
              <a:buNone/>
            </a:lvl5pPr>
            <a:lvl6pPr marL="2280738" indent="0" algn="ctr">
              <a:buNone/>
            </a:lvl6pPr>
            <a:lvl7pPr marL="2736895" indent="0" algn="ctr">
              <a:buNone/>
            </a:lvl7pPr>
            <a:lvl8pPr marL="3193039" indent="0" algn="ctr">
              <a:buNone/>
            </a:lvl8pPr>
            <a:lvl9pPr marL="3649185"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1DC1AAC2-9ADB-493E-8715-A5379CF5A73C}" type="datetimeFigureOut">
              <a:rPr lang="en-US" smtClean="0"/>
              <a:pPr/>
              <a:t>8/31/2018</a:t>
            </a:fld>
            <a:endParaRPr lang="en-US"/>
          </a:p>
        </p:txBody>
      </p:sp>
      <p:sp>
        <p:nvSpPr>
          <p:cNvPr id="17" name="Footer Placeholder 16"/>
          <p:cNvSpPr>
            <a:spLocks noGrp="1"/>
          </p:cNvSpPr>
          <p:nvPr>
            <p:ph type="ftr" sz="quarter" idx="11"/>
          </p:nvPr>
        </p:nvSpPr>
        <p:spPr>
          <a:xfrm>
            <a:off x="2085393" y="236583"/>
            <a:ext cx="5867400" cy="365125"/>
          </a:xfrm>
        </p:spPr>
        <p:txBody>
          <a:bodyPr/>
          <a:lstStyle>
            <a:lvl1pPr algn="r">
              <a:defRPr>
                <a:solidFill>
                  <a:schemeClr val="tx2"/>
                </a:solidFill>
              </a:defRPr>
            </a:lvl1pPr>
          </a:lstStyle>
          <a:p>
            <a:endParaRPr lang="en-US">
              <a:solidFill>
                <a:srgbClr val="EBDDC3"/>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28B5D17C-C47A-47AF-AD70-917BE0DADF2A}" type="slidenum">
              <a:rPr lang="en-US" smtClean="0">
                <a:solidFill>
                  <a:srgbClr val="EBDDC3"/>
                </a:solidFill>
              </a:rPr>
              <a:pPr/>
              <a:t>‹#›</a:t>
            </a:fld>
            <a:endParaRPr lang="en-US">
              <a:solidFill>
                <a:srgbClr val="EBDDC3"/>
              </a:solidFill>
            </a:endParaRPr>
          </a:p>
        </p:txBody>
      </p:sp>
    </p:spTree>
    <p:extLst>
      <p:ext uri="{BB962C8B-B14F-4D97-AF65-F5344CB8AC3E}">
        <p14:creationId xmlns:p14="http://schemas.microsoft.com/office/powerpoint/2010/main" val="268333864"/>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8B5D17C-C47A-47AF-AD70-917BE0DADF2A}"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95474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2" y="2743201"/>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13" name="Slide Number Placeholder 12"/>
          <p:cNvSpPr>
            <a:spLocks noGrp="1"/>
          </p:cNvSpPr>
          <p:nvPr>
            <p:ph type="sldNum" sz="quarter" idx="11"/>
          </p:nvPr>
        </p:nvSpPr>
        <p:spPr>
          <a:xfrm>
            <a:off x="0" y="1752601"/>
            <a:ext cx="1295400" cy="701676"/>
          </a:xfrm>
        </p:spPr>
        <p:txBody>
          <a:bodyPr>
            <a:noAutofit/>
          </a:bodyPr>
          <a:lstStyle>
            <a:lvl1pPr>
              <a:defRPr sz="2400">
                <a:solidFill>
                  <a:srgbClr val="FFFFFF"/>
                </a:solidFill>
              </a:defRPr>
            </a:lvl1pPr>
          </a:lstStyle>
          <a:p>
            <a:fld id="{28B5D17C-C47A-47AF-AD70-917BE0DADF2A}"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775F55"/>
              </a:solidFill>
            </a:endParaRPr>
          </a:p>
        </p:txBody>
      </p:sp>
    </p:spTree>
    <p:extLst>
      <p:ext uri="{BB962C8B-B14F-4D97-AF65-F5344CB8AC3E}">
        <p14:creationId xmlns:p14="http://schemas.microsoft.com/office/powerpoint/2010/main" val="2564192780"/>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1DC1AAC2-9ADB-493E-8715-A5379CF5A73C}" type="datetimeFigureOut">
              <a:rPr lang="en-US" smtClean="0">
                <a:solidFill>
                  <a:srgbClr val="775F55"/>
                </a:solidFill>
              </a:rPr>
              <a:pPr/>
              <a:t>8/31/2018</a:t>
            </a:fld>
            <a:endParaRPr lang="en-US">
              <a:solidFill>
                <a:srgbClr val="775F55"/>
              </a:solidFill>
            </a:endParaRPr>
          </a:p>
        </p:txBody>
      </p:sp>
      <p:sp>
        <p:nvSpPr>
          <p:cNvPr id="10" name="Slide Number Placeholder 9"/>
          <p:cNvSpPr>
            <a:spLocks noGrp="1"/>
          </p:cNvSpPr>
          <p:nvPr>
            <p:ph type="sldNum" sz="quarter" idx="16"/>
          </p:nvPr>
        </p:nvSpPr>
        <p:spPr/>
        <p:txBody>
          <a:bodyPr rtlCol="0"/>
          <a:lstStyle/>
          <a:p>
            <a:fld id="{28B5D17C-C47A-47AF-AD70-917BE0DADF2A}"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775F55"/>
              </a:solidFill>
            </a:endParaRPr>
          </a:p>
        </p:txBody>
      </p:sp>
    </p:spTree>
    <p:extLst>
      <p:ext uri="{BB962C8B-B14F-4D97-AF65-F5344CB8AC3E}">
        <p14:creationId xmlns:p14="http://schemas.microsoft.com/office/powerpoint/2010/main" val="39037712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1"/>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1"/>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1DC1AAC2-9ADB-493E-8715-A5379CF5A73C}" type="datetimeFigureOut">
              <a:rPr lang="en-US" smtClean="0">
                <a:solidFill>
                  <a:srgbClr val="775F55"/>
                </a:solidFill>
              </a:rPr>
              <a:pPr/>
              <a:t>8/31/2018</a:t>
            </a:fld>
            <a:endParaRPr lang="en-US">
              <a:solidFill>
                <a:srgbClr val="775F55"/>
              </a:solidFill>
            </a:endParaRPr>
          </a:p>
        </p:txBody>
      </p:sp>
      <p:sp>
        <p:nvSpPr>
          <p:cNvPr id="12" name="Slide Number Placeholder 11"/>
          <p:cNvSpPr>
            <a:spLocks noGrp="1"/>
          </p:cNvSpPr>
          <p:nvPr>
            <p:ph type="sldNum" sz="quarter" idx="16"/>
          </p:nvPr>
        </p:nvSpPr>
        <p:spPr/>
        <p:txBody>
          <a:bodyPr rtlCol="0"/>
          <a:lstStyle/>
          <a:p>
            <a:fld id="{28B5D17C-C47A-47AF-AD70-917BE0DADF2A}"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775F55"/>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5924316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4" name="Footer Placeholder 3"/>
          <p:cNvSpPr>
            <a:spLocks noGrp="1"/>
          </p:cNvSpPr>
          <p:nvPr>
            <p:ph type="ftr" sz="quarter" idx="11"/>
          </p:nvPr>
        </p:nvSpPr>
        <p:spPr/>
        <p:txBody>
          <a:bodyPr/>
          <a:lstStyle/>
          <a:p>
            <a:endParaRPr lang="en-US">
              <a:solidFill>
                <a:srgbClr val="775F55"/>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8B5D17C-C47A-47AF-AD70-917BE0DADF2A}" type="slidenum">
              <a:rPr lang="en-US" smtClean="0"/>
              <a:pPr/>
              <a:t>‹#›</a:t>
            </a:fld>
            <a:endParaRPr lang="en-US"/>
          </a:p>
        </p:txBody>
      </p:sp>
    </p:spTree>
    <p:extLst>
      <p:ext uri="{BB962C8B-B14F-4D97-AF65-F5344CB8AC3E}">
        <p14:creationId xmlns:p14="http://schemas.microsoft.com/office/powerpoint/2010/main" val="1969746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227" tIns="45614" rIns="91227" bIns="45614"/>
          <a:lstStyle/>
          <a:p>
            <a:r>
              <a:rPr lang="en-US" smtClean="0"/>
              <a:t>Click to edit Master title style</a:t>
            </a:r>
            <a:endParaRPr lang="en-US"/>
          </a:p>
        </p:txBody>
      </p:sp>
      <p:sp>
        <p:nvSpPr>
          <p:cNvPr id="3" name="Content Placeholder 2"/>
          <p:cNvSpPr>
            <a:spLocks noGrp="1"/>
          </p:cNvSpPr>
          <p:nvPr>
            <p:ph idx="1"/>
          </p:nvPr>
        </p:nvSpPr>
        <p:spPr>
          <a:xfrm>
            <a:off x="457200" y="1600245"/>
            <a:ext cx="8229600" cy="4525963"/>
          </a:xfrm>
          <a:prstGeom prst="rect">
            <a:avLst/>
          </a:prstGeom>
        </p:spPr>
        <p:txBody>
          <a:bodyPr lIns="91227" tIns="45614" rIns="91227" bIns="4561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2311953"/>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3" name="Footer Placeholder 2"/>
          <p:cNvSpPr>
            <a:spLocks noGrp="1"/>
          </p:cNvSpPr>
          <p:nvPr>
            <p:ph type="ftr" sz="quarter" idx="11"/>
          </p:nvPr>
        </p:nvSpPr>
        <p:spPr/>
        <p:txBody>
          <a:bodyPr/>
          <a:lstStyle/>
          <a:p>
            <a:endParaRPr lang="en-US">
              <a:solidFill>
                <a:srgbClr val="775F55"/>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28B5D17C-C47A-47AF-AD70-917BE0DADF2A}" type="slidenum">
              <a:rPr lang="en-US" smtClean="0">
                <a:solidFill>
                  <a:srgbClr val="775F55"/>
                </a:solidFill>
              </a:rPr>
              <a:pPr/>
              <a:t>‹#›</a:t>
            </a:fld>
            <a:endParaRPr lang="en-US">
              <a:solidFill>
                <a:srgbClr val="775F55"/>
              </a:solidFill>
            </a:endParaRPr>
          </a:p>
        </p:txBody>
      </p:sp>
    </p:spTree>
    <p:extLst>
      <p:ext uri="{BB962C8B-B14F-4D97-AF65-F5344CB8AC3E}">
        <p14:creationId xmlns:p14="http://schemas.microsoft.com/office/powerpoint/2010/main" val="6337455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6" name="Footer Placeholder 5"/>
          <p:cNvSpPr>
            <a:spLocks noGrp="1"/>
          </p:cNvSpPr>
          <p:nvPr>
            <p:ph type="ftr" sz="quarter" idx="11"/>
          </p:nvPr>
        </p:nvSpPr>
        <p:spPr/>
        <p:txBody>
          <a:bodyPr/>
          <a:lstStyle/>
          <a:p>
            <a:endParaRPr lang="en-US">
              <a:solidFill>
                <a:srgbClr val="775F55"/>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28B5D17C-C47A-47AF-AD70-917BE0DADF2A}"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6845" tIns="182454" rIns="136845" bIns="91227"/>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837068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12" name="Date Placeholder 11"/>
          <p:cNvSpPr>
            <a:spLocks noGrp="1"/>
          </p:cNvSpPr>
          <p:nvPr>
            <p:ph type="dt" sz="half" idx="10"/>
          </p:nvPr>
        </p:nvSpPr>
        <p:spPr>
          <a:xfrm>
            <a:off x="6248400" y="6248445"/>
            <a:ext cx="2667000" cy="365125"/>
          </a:xfrm>
        </p:spPr>
        <p:txBody>
          <a:bodyPr rtlCol="0"/>
          <a:lstStyle/>
          <a:p>
            <a:fld id="{1DC1AAC2-9ADB-493E-8715-A5379CF5A73C}" type="datetimeFigureOut">
              <a:rPr lang="en-US" smtClean="0">
                <a:solidFill>
                  <a:srgbClr val="775F55"/>
                </a:solidFill>
              </a:rPr>
              <a:pPr/>
              <a:t>8/31/2018</a:t>
            </a:fld>
            <a:endParaRPr lang="en-US">
              <a:solidFill>
                <a:srgbClr val="775F55"/>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28B5D17C-C47A-47AF-AD70-917BE0DADF2A}" type="slidenum">
              <a:rPr lang="en-US" smtClean="0"/>
              <a:pPr/>
              <a:t>‹#›</a:t>
            </a:fld>
            <a:endParaRPr lang="en-US"/>
          </a:p>
        </p:txBody>
      </p:sp>
      <p:sp>
        <p:nvSpPr>
          <p:cNvPr id="14" name="Footer Placeholder 13"/>
          <p:cNvSpPr>
            <a:spLocks noGrp="1"/>
          </p:cNvSpPr>
          <p:nvPr>
            <p:ph type="ftr" sz="quarter" idx="12"/>
          </p:nvPr>
        </p:nvSpPr>
        <p:spPr>
          <a:xfrm>
            <a:off x="1600200" y="6248251"/>
            <a:ext cx="4572000" cy="365125"/>
          </a:xfrm>
        </p:spPr>
        <p:txBody>
          <a:bodyPr rtlCol="0"/>
          <a:lstStyle/>
          <a:p>
            <a:endParaRPr lang="en-US">
              <a:solidFill>
                <a:srgbClr val="775F55"/>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2142314886"/>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p>
            <a:fld id="{28B5D17C-C47A-47AF-AD70-917BE0DADF2A}" type="slidenum">
              <a:rPr lang="en-US" smtClean="0"/>
              <a:pPr/>
              <a:t>‹#›</a:t>
            </a:fld>
            <a:endParaRPr lang="en-US"/>
          </a:p>
        </p:txBody>
      </p:sp>
    </p:spTree>
    <p:extLst>
      <p:ext uri="{BB962C8B-B14F-4D97-AF65-F5344CB8AC3E}">
        <p14:creationId xmlns:p14="http://schemas.microsoft.com/office/powerpoint/2010/main" val="18592134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1"/>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1" y="6248447"/>
            <a:ext cx="2209800" cy="365125"/>
          </a:xfrm>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5" name="Footer Placeholder 4"/>
          <p:cNvSpPr>
            <a:spLocks noGrp="1"/>
          </p:cNvSpPr>
          <p:nvPr>
            <p:ph type="ftr" sz="quarter" idx="11"/>
          </p:nvPr>
        </p:nvSpPr>
        <p:spPr>
          <a:xfrm>
            <a:off x="457246" y="6248252"/>
            <a:ext cx="5573483" cy="365125"/>
          </a:xfrm>
        </p:spPr>
        <p:txBody>
          <a:bodyPr/>
          <a:lstStyle/>
          <a:p>
            <a:endParaRPr lang="en-US">
              <a:solidFill>
                <a:srgbClr val="775F55"/>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227" tIns="45614" rIns="91227" bIns="45614" rtlCol="0" anchor="ctr"/>
          <a:lstStyle/>
          <a:p>
            <a:pPr algn="ctr" fontAlgn="auto">
              <a:spcBef>
                <a:spcPts val="0"/>
              </a:spcBef>
              <a:spcAft>
                <a:spcPts val="0"/>
              </a:spcAft>
            </a:pPr>
            <a:endParaRPr lang="en-US" sz="1800">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227" tIns="45614" rIns="91227" bIns="45614" rtlCol="0" anchor="ctr"/>
          <a:lstStyle/>
          <a:p>
            <a:pPr algn="ctr" fontAlgn="auto">
              <a:spcBef>
                <a:spcPts val="0"/>
              </a:spcBef>
              <a:spcAft>
                <a:spcPts val="0"/>
              </a:spcAft>
            </a:pPr>
            <a:endParaRPr lang="en-US" sz="1800">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227" tIns="45614" rIns="91227" bIns="45614" rtlCol="0" anchor="ctr"/>
          <a:lstStyle/>
          <a:p>
            <a:pPr algn="ctr" fontAlgn="auto">
              <a:spcBef>
                <a:spcPts val="0"/>
              </a:spcBef>
              <a:spcAft>
                <a:spcPts val="0"/>
              </a:spcAft>
            </a:pPr>
            <a:endParaRPr lang="en-US" sz="1800">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28B5D17C-C47A-47AF-AD70-917BE0DADF2A}" type="slidenum">
              <a:rPr lang="en-US" smtClean="0"/>
              <a:pPr/>
              <a:t>‹#›</a:t>
            </a:fld>
            <a:endParaRPr lang="en-US"/>
          </a:p>
        </p:txBody>
      </p:sp>
    </p:spTree>
    <p:extLst>
      <p:ext uri="{BB962C8B-B14F-4D97-AF65-F5344CB8AC3E}">
        <p14:creationId xmlns:p14="http://schemas.microsoft.com/office/powerpoint/2010/main" val="3928583962"/>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8" name="Title 7"/>
          <p:cNvSpPr>
            <a:spLocks noGrp="1"/>
          </p:cNvSpPr>
          <p:nvPr>
            <p:ph type="ctrTitle"/>
          </p:nvPr>
        </p:nvSpPr>
        <p:spPr>
          <a:xfrm>
            <a:off x="2362201"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1" y="6050037"/>
            <a:ext cx="6705600" cy="685800"/>
          </a:xfrm>
        </p:spPr>
        <p:txBody>
          <a:bodyPr anchor="ctr">
            <a:normAutofit/>
          </a:bodyPr>
          <a:lstStyle>
            <a:lvl1pPr marL="0" indent="0" algn="l">
              <a:buNone/>
              <a:defRPr sz="2600">
                <a:solidFill>
                  <a:srgbClr val="FFFFFF"/>
                </a:solidFill>
              </a:defRPr>
            </a:lvl1pPr>
            <a:lvl2pPr marL="456135" indent="0" algn="ctr">
              <a:buNone/>
            </a:lvl2pPr>
            <a:lvl3pPr marL="912293" indent="0" algn="ctr">
              <a:buNone/>
            </a:lvl3pPr>
            <a:lvl4pPr marL="1368450" indent="0" algn="ctr">
              <a:buNone/>
            </a:lvl4pPr>
            <a:lvl5pPr marL="1824594" indent="0" algn="ctr">
              <a:buNone/>
            </a:lvl5pPr>
            <a:lvl6pPr marL="2280738" indent="0" algn="ctr">
              <a:buNone/>
            </a:lvl6pPr>
            <a:lvl7pPr marL="2736895" indent="0" algn="ctr">
              <a:buNone/>
            </a:lvl7pPr>
            <a:lvl8pPr marL="3193039" indent="0" algn="ctr">
              <a:buNone/>
            </a:lvl8pPr>
            <a:lvl9pPr marL="3649185"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1DC1AAC2-9ADB-493E-8715-A5379CF5A73C}" type="datetimeFigureOut">
              <a:rPr lang="en-US" smtClean="0"/>
              <a:pPr/>
              <a:t>8/31/2018</a:t>
            </a:fld>
            <a:endParaRPr lang="en-US"/>
          </a:p>
        </p:txBody>
      </p:sp>
      <p:sp>
        <p:nvSpPr>
          <p:cNvPr id="17" name="Footer Placeholder 16"/>
          <p:cNvSpPr>
            <a:spLocks noGrp="1"/>
          </p:cNvSpPr>
          <p:nvPr>
            <p:ph type="ftr" sz="quarter" idx="11"/>
          </p:nvPr>
        </p:nvSpPr>
        <p:spPr>
          <a:xfrm>
            <a:off x="2085393" y="236583"/>
            <a:ext cx="5867400" cy="365125"/>
          </a:xfrm>
        </p:spPr>
        <p:txBody>
          <a:bodyPr/>
          <a:lstStyle>
            <a:lvl1pPr algn="r">
              <a:defRPr>
                <a:solidFill>
                  <a:schemeClr val="tx2"/>
                </a:solidFill>
              </a:defRPr>
            </a:lvl1pPr>
          </a:lstStyle>
          <a:p>
            <a:endParaRPr lang="en-US">
              <a:solidFill>
                <a:srgbClr val="EBDDC3"/>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28B5D17C-C47A-47AF-AD70-917BE0DADF2A}" type="slidenum">
              <a:rPr lang="en-US" smtClean="0">
                <a:solidFill>
                  <a:srgbClr val="EBDDC3"/>
                </a:solidFill>
              </a:rPr>
              <a:pPr/>
              <a:t>‹#›</a:t>
            </a:fld>
            <a:endParaRPr lang="en-US">
              <a:solidFill>
                <a:srgbClr val="EBDDC3"/>
              </a:solidFill>
            </a:endParaRPr>
          </a:p>
        </p:txBody>
      </p:sp>
    </p:spTree>
    <p:extLst>
      <p:ext uri="{BB962C8B-B14F-4D97-AF65-F5344CB8AC3E}">
        <p14:creationId xmlns:p14="http://schemas.microsoft.com/office/powerpoint/2010/main" val="1112443969"/>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8B5D17C-C47A-47AF-AD70-917BE0DADF2A}"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4711013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2" y="2743201"/>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13" name="Slide Number Placeholder 12"/>
          <p:cNvSpPr>
            <a:spLocks noGrp="1"/>
          </p:cNvSpPr>
          <p:nvPr>
            <p:ph type="sldNum" sz="quarter" idx="11"/>
          </p:nvPr>
        </p:nvSpPr>
        <p:spPr>
          <a:xfrm>
            <a:off x="0" y="1752601"/>
            <a:ext cx="1295400" cy="701676"/>
          </a:xfrm>
        </p:spPr>
        <p:txBody>
          <a:bodyPr>
            <a:noAutofit/>
          </a:bodyPr>
          <a:lstStyle>
            <a:lvl1pPr>
              <a:defRPr sz="2400">
                <a:solidFill>
                  <a:srgbClr val="FFFFFF"/>
                </a:solidFill>
              </a:defRPr>
            </a:lvl1pPr>
          </a:lstStyle>
          <a:p>
            <a:fld id="{28B5D17C-C47A-47AF-AD70-917BE0DADF2A}"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775F55"/>
              </a:solidFill>
            </a:endParaRPr>
          </a:p>
        </p:txBody>
      </p:sp>
    </p:spTree>
    <p:extLst>
      <p:ext uri="{BB962C8B-B14F-4D97-AF65-F5344CB8AC3E}">
        <p14:creationId xmlns:p14="http://schemas.microsoft.com/office/powerpoint/2010/main" val="2922391195"/>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1DC1AAC2-9ADB-493E-8715-A5379CF5A73C}" type="datetimeFigureOut">
              <a:rPr lang="en-US" smtClean="0">
                <a:solidFill>
                  <a:srgbClr val="775F55"/>
                </a:solidFill>
              </a:rPr>
              <a:pPr/>
              <a:t>8/31/2018</a:t>
            </a:fld>
            <a:endParaRPr lang="en-US">
              <a:solidFill>
                <a:srgbClr val="775F55"/>
              </a:solidFill>
            </a:endParaRPr>
          </a:p>
        </p:txBody>
      </p:sp>
      <p:sp>
        <p:nvSpPr>
          <p:cNvPr id="10" name="Slide Number Placeholder 9"/>
          <p:cNvSpPr>
            <a:spLocks noGrp="1"/>
          </p:cNvSpPr>
          <p:nvPr>
            <p:ph type="sldNum" sz="quarter" idx="16"/>
          </p:nvPr>
        </p:nvSpPr>
        <p:spPr/>
        <p:txBody>
          <a:bodyPr rtlCol="0"/>
          <a:lstStyle/>
          <a:p>
            <a:fld id="{28B5D17C-C47A-47AF-AD70-917BE0DADF2A}"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775F55"/>
              </a:solidFill>
            </a:endParaRPr>
          </a:p>
        </p:txBody>
      </p:sp>
    </p:spTree>
    <p:extLst>
      <p:ext uri="{BB962C8B-B14F-4D97-AF65-F5344CB8AC3E}">
        <p14:creationId xmlns:p14="http://schemas.microsoft.com/office/powerpoint/2010/main" val="16078767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1"/>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1"/>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1DC1AAC2-9ADB-493E-8715-A5379CF5A73C}" type="datetimeFigureOut">
              <a:rPr lang="en-US" smtClean="0">
                <a:solidFill>
                  <a:srgbClr val="775F55"/>
                </a:solidFill>
              </a:rPr>
              <a:pPr/>
              <a:t>8/31/2018</a:t>
            </a:fld>
            <a:endParaRPr lang="en-US">
              <a:solidFill>
                <a:srgbClr val="775F55"/>
              </a:solidFill>
            </a:endParaRPr>
          </a:p>
        </p:txBody>
      </p:sp>
      <p:sp>
        <p:nvSpPr>
          <p:cNvPr id="12" name="Slide Number Placeholder 11"/>
          <p:cNvSpPr>
            <a:spLocks noGrp="1"/>
          </p:cNvSpPr>
          <p:nvPr>
            <p:ph type="sldNum" sz="quarter" idx="16"/>
          </p:nvPr>
        </p:nvSpPr>
        <p:spPr/>
        <p:txBody>
          <a:bodyPr rtlCol="0"/>
          <a:lstStyle/>
          <a:p>
            <a:fld id="{28B5D17C-C47A-47AF-AD70-917BE0DADF2A}"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775F55"/>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079487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5"/>
            <a:ext cx="7772400" cy="1362075"/>
          </a:xfrm>
          <a:prstGeom prst="rect">
            <a:avLst/>
          </a:prstGeom>
        </p:spPr>
        <p:txBody>
          <a:bodyPr lIns="91227" tIns="45614" rIns="91227" bIns="45614"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58"/>
            <a:ext cx="7772400" cy="1500187"/>
          </a:xfrm>
          <a:prstGeom prst="rect">
            <a:avLst/>
          </a:prstGeom>
        </p:spPr>
        <p:txBody>
          <a:bodyPr lIns="91227" tIns="45614" rIns="91227" bIns="45614" anchor="b"/>
          <a:lstStyle>
            <a:lvl1pPr marL="0" indent="0">
              <a:buNone/>
              <a:defRPr sz="2000"/>
            </a:lvl1pPr>
            <a:lvl2pPr marL="456135" indent="0">
              <a:buNone/>
              <a:defRPr sz="1800"/>
            </a:lvl2pPr>
            <a:lvl3pPr marL="912293" indent="0">
              <a:buNone/>
              <a:defRPr sz="1600"/>
            </a:lvl3pPr>
            <a:lvl4pPr marL="1368450" indent="0">
              <a:buNone/>
              <a:defRPr sz="1400"/>
            </a:lvl4pPr>
            <a:lvl5pPr marL="1824594" indent="0">
              <a:buNone/>
              <a:defRPr sz="1400"/>
            </a:lvl5pPr>
            <a:lvl6pPr marL="2280738" indent="0">
              <a:buNone/>
              <a:defRPr sz="1400"/>
            </a:lvl6pPr>
            <a:lvl7pPr marL="2736895" indent="0">
              <a:buNone/>
              <a:defRPr sz="1400"/>
            </a:lvl7pPr>
            <a:lvl8pPr marL="3193039" indent="0">
              <a:buNone/>
              <a:defRPr sz="1400"/>
            </a:lvl8pPr>
            <a:lvl9pPr marL="3649185" indent="0">
              <a:buNone/>
              <a:defRPr sz="1400"/>
            </a:lvl9pPr>
          </a:lstStyle>
          <a:p>
            <a:pPr lvl="0"/>
            <a:r>
              <a:rPr lang="en-US" smtClean="0"/>
              <a:t>Click to edit Master text styles</a:t>
            </a:r>
          </a:p>
        </p:txBody>
      </p:sp>
    </p:spTree>
    <p:extLst>
      <p:ext uri="{BB962C8B-B14F-4D97-AF65-F5344CB8AC3E}">
        <p14:creationId xmlns:p14="http://schemas.microsoft.com/office/powerpoint/2010/main" val="89588658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4" name="Footer Placeholder 3"/>
          <p:cNvSpPr>
            <a:spLocks noGrp="1"/>
          </p:cNvSpPr>
          <p:nvPr>
            <p:ph type="ftr" sz="quarter" idx="11"/>
          </p:nvPr>
        </p:nvSpPr>
        <p:spPr/>
        <p:txBody>
          <a:bodyPr/>
          <a:lstStyle/>
          <a:p>
            <a:endParaRPr lang="en-US">
              <a:solidFill>
                <a:srgbClr val="775F55"/>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8B5D17C-C47A-47AF-AD70-917BE0DADF2A}" type="slidenum">
              <a:rPr lang="en-US" smtClean="0"/>
              <a:pPr/>
              <a:t>‹#›</a:t>
            </a:fld>
            <a:endParaRPr lang="en-US"/>
          </a:p>
        </p:txBody>
      </p:sp>
    </p:spTree>
    <p:extLst>
      <p:ext uri="{BB962C8B-B14F-4D97-AF65-F5344CB8AC3E}">
        <p14:creationId xmlns:p14="http://schemas.microsoft.com/office/powerpoint/2010/main" val="13762768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3" name="Footer Placeholder 2"/>
          <p:cNvSpPr>
            <a:spLocks noGrp="1"/>
          </p:cNvSpPr>
          <p:nvPr>
            <p:ph type="ftr" sz="quarter" idx="11"/>
          </p:nvPr>
        </p:nvSpPr>
        <p:spPr/>
        <p:txBody>
          <a:bodyPr/>
          <a:lstStyle/>
          <a:p>
            <a:endParaRPr lang="en-US">
              <a:solidFill>
                <a:srgbClr val="775F55"/>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28B5D17C-C47A-47AF-AD70-917BE0DADF2A}" type="slidenum">
              <a:rPr lang="en-US" smtClean="0">
                <a:solidFill>
                  <a:srgbClr val="775F55"/>
                </a:solidFill>
              </a:rPr>
              <a:pPr/>
              <a:t>‹#›</a:t>
            </a:fld>
            <a:endParaRPr lang="en-US">
              <a:solidFill>
                <a:srgbClr val="775F55"/>
              </a:solidFill>
            </a:endParaRPr>
          </a:p>
        </p:txBody>
      </p:sp>
    </p:spTree>
    <p:extLst>
      <p:ext uri="{BB962C8B-B14F-4D97-AF65-F5344CB8AC3E}">
        <p14:creationId xmlns:p14="http://schemas.microsoft.com/office/powerpoint/2010/main" val="1292197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6" name="Footer Placeholder 5"/>
          <p:cNvSpPr>
            <a:spLocks noGrp="1"/>
          </p:cNvSpPr>
          <p:nvPr>
            <p:ph type="ftr" sz="quarter" idx="11"/>
          </p:nvPr>
        </p:nvSpPr>
        <p:spPr/>
        <p:txBody>
          <a:bodyPr/>
          <a:lstStyle/>
          <a:p>
            <a:endParaRPr lang="en-US">
              <a:solidFill>
                <a:srgbClr val="775F55"/>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28B5D17C-C47A-47AF-AD70-917BE0DADF2A}"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6845" tIns="182454" rIns="136845" bIns="91227"/>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3527165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12" name="Date Placeholder 11"/>
          <p:cNvSpPr>
            <a:spLocks noGrp="1"/>
          </p:cNvSpPr>
          <p:nvPr>
            <p:ph type="dt" sz="half" idx="10"/>
          </p:nvPr>
        </p:nvSpPr>
        <p:spPr>
          <a:xfrm>
            <a:off x="6248400" y="6248445"/>
            <a:ext cx="2667000" cy="365125"/>
          </a:xfrm>
        </p:spPr>
        <p:txBody>
          <a:bodyPr rtlCol="0"/>
          <a:lstStyle/>
          <a:p>
            <a:fld id="{1DC1AAC2-9ADB-493E-8715-A5379CF5A73C}" type="datetimeFigureOut">
              <a:rPr lang="en-US" smtClean="0">
                <a:solidFill>
                  <a:srgbClr val="775F55"/>
                </a:solidFill>
              </a:rPr>
              <a:pPr/>
              <a:t>8/31/2018</a:t>
            </a:fld>
            <a:endParaRPr lang="en-US">
              <a:solidFill>
                <a:srgbClr val="775F55"/>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28B5D17C-C47A-47AF-AD70-917BE0DADF2A}" type="slidenum">
              <a:rPr lang="en-US" smtClean="0"/>
              <a:pPr/>
              <a:t>‹#›</a:t>
            </a:fld>
            <a:endParaRPr lang="en-US"/>
          </a:p>
        </p:txBody>
      </p:sp>
      <p:sp>
        <p:nvSpPr>
          <p:cNvPr id="14" name="Footer Placeholder 13"/>
          <p:cNvSpPr>
            <a:spLocks noGrp="1"/>
          </p:cNvSpPr>
          <p:nvPr>
            <p:ph type="ftr" sz="quarter" idx="12"/>
          </p:nvPr>
        </p:nvSpPr>
        <p:spPr>
          <a:xfrm>
            <a:off x="1600200" y="6248251"/>
            <a:ext cx="4572000" cy="365125"/>
          </a:xfrm>
        </p:spPr>
        <p:txBody>
          <a:bodyPr rtlCol="0"/>
          <a:lstStyle/>
          <a:p>
            <a:endParaRPr lang="en-US">
              <a:solidFill>
                <a:srgbClr val="775F55"/>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1506259049"/>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p>
            <a:fld id="{28B5D17C-C47A-47AF-AD70-917BE0DADF2A}" type="slidenum">
              <a:rPr lang="en-US" smtClean="0"/>
              <a:pPr/>
              <a:t>‹#›</a:t>
            </a:fld>
            <a:endParaRPr lang="en-US"/>
          </a:p>
        </p:txBody>
      </p:sp>
    </p:spTree>
    <p:extLst>
      <p:ext uri="{BB962C8B-B14F-4D97-AF65-F5344CB8AC3E}">
        <p14:creationId xmlns:p14="http://schemas.microsoft.com/office/powerpoint/2010/main" val="7294197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1"/>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1" y="6248447"/>
            <a:ext cx="2209800" cy="365125"/>
          </a:xfrm>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5" name="Footer Placeholder 4"/>
          <p:cNvSpPr>
            <a:spLocks noGrp="1"/>
          </p:cNvSpPr>
          <p:nvPr>
            <p:ph type="ftr" sz="quarter" idx="11"/>
          </p:nvPr>
        </p:nvSpPr>
        <p:spPr>
          <a:xfrm>
            <a:off x="457246" y="6248252"/>
            <a:ext cx="5573483" cy="365125"/>
          </a:xfrm>
        </p:spPr>
        <p:txBody>
          <a:bodyPr/>
          <a:lstStyle/>
          <a:p>
            <a:endParaRPr lang="en-US">
              <a:solidFill>
                <a:srgbClr val="775F55"/>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227" tIns="45614" rIns="91227" bIns="45614" rtlCol="0" anchor="ctr"/>
          <a:lstStyle/>
          <a:p>
            <a:pPr algn="ctr" fontAlgn="auto">
              <a:spcBef>
                <a:spcPts val="0"/>
              </a:spcBef>
              <a:spcAft>
                <a:spcPts val="0"/>
              </a:spcAft>
            </a:pPr>
            <a:endParaRPr lang="en-US" sz="1800">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227" tIns="45614" rIns="91227" bIns="45614" rtlCol="0" anchor="ctr"/>
          <a:lstStyle/>
          <a:p>
            <a:pPr algn="ctr" fontAlgn="auto">
              <a:spcBef>
                <a:spcPts val="0"/>
              </a:spcBef>
              <a:spcAft>
                <a:spcPts val="0"/>
              </a:spcAft>
            </a:pPr>
            <a:endParaRPr lang="en-US" sz="1800">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227" tIns="45614" rIns="91227" bIns="45614" rtlCol="0" anchor="ctr"/>
          <a:lstStyle/>
          <a:p>
            <a:pPr algn="ctr" fontAlgn="auto">
              <a:spcBef>
                <a:spcPts val="0"/>
              </a:spcBef>
              <a:spcAft>
                <a:spcPts val="0"/>
              </a:spcAft>
            </a:pPr>
            <a:endParaRPr lang="en-US" sz="1800">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28B5D17C-C47A-47AF-AD70-917BE0DADF2A}" type="slidenum">
              <a:rPr lang="en-US" smtClean="0"/>
              <a:pPr/>
              <a:t>‹#›</a:t>
            </a:fld>
            <a:endParaRPr lang="en-US"/>
          </a:p>
        </p:txBody>
      </p:sp>
    </p:spTree>
    <p:extLst>
      <p:ext uri="{BB962C8B-B14F-4D97-AF65-F5344CB8AC3E}">
        <p14:creationId xmlns:p14="http://schemas.microsoft.com/office/powerpoint/2010/main" val="2662639064"/>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8" name="Title 7"/>
          <p:cNvSpPr>
            <a:spLocks noGrp="1"/>
          </p:cNvSpPr>
          <p:nvPr>
            <p:ph type="ctrTitle"/>
          </p:nvPr>
        </p:nvSpPr>
        <p:spPr>
          <a:xfrm>
            <a:off x="2362201"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1" y="6050037"/>
            <a:ext cx="6705600" cy="685800"/>
          </a:xfrm>
        </p:spPr>
        <p:txBody>
          <a:bodyPr anchor="ctr">
            <a:normAutofit/>
          </a:bodyPr>
          <a:lstStyle>
            <a:lvl1pPr marL="0" indent="0" algn="l">
              <a:buNone/>
              <a:defRPr sz="2600">
                <a:solidFill>
                  <a:srgbClr val="FFFFFF"/>
                </a:solidFill>
              </a:defRPr>
            </a:lvl1pPr>
            <a:lvl2pPr marL="456135" indent="0" algn="ctr">
              <a:buNone/>
            </a:lvl2pPr>
            <a:lvl3pPr marL="912293" indent="0" algn="ctr">
              <a:buNone/>
            </a:lvl3pPr>
            <a:lvl4pPr marL="1368450" indent="0" algn="ctr">
              <a:buNone/>
            </a:lvl4pPr>
            <a:lvl5pPr marL="1824594" indent="0" algn="ctr">
              <a:buNone/>
            </a:lvl5pPr>
            <a:lvl6pPr marL="2280738" indent="0" algn="ctr">
              <a:buNone/>
            </a:lvl6pPr>
            <a:lvl7pPr marL="2736895" indent="0" algn="ctr">
              <a:buNone/>
            </a:lvl7pPr>
            <a:lvl8pPr marL="3193039" indent="0" algn="ctr">
              <a:buNone/>
            </a:lvl8pPr>
            <a:lvl9pPr marL="3649185"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1DC1AAC2-9ADB-493E-8715-A5379CF5A73C}" type="datetimeFigureOut">
              <a:rPr lang="en-US" smtClean="0"/>
              <a:pPr/>
              <a:t>8/31/2018</a:t>
            </a:fld>
            <a:endParaRPr lang="en-US"/>
          </a:p>
        </p:txBody>
      </p:sp>
      <p:sp>
        <p:nvSpPr>
          <p:cNvPr id="17" name="Footer Placeholder 16"/>
          <p:cNvSpPr>
            <a:spLocks noGrp="1"/>
          </p:cNvSpPr>
          <p:nvPr>
            <p:ph type="ftr" sz="quarter" idx="11"/>
          </p:nvPr>
        </p:nvSpPr>
        <p:spPr>
          <a:xfrm>
            <a:off x="2085393" y="236583"/>
            <a:ext cx="5867400" cy="365125"/>
          </a:xfrm>
        </p:spPr>
        <p:txBody>
          <a:bodyPr/>
          <a:lstStyle>
            <a:lvl1pPr algn="r">
              <a:defRPr>
                <a:solidFill>
                  <a:schemeClr val="tx2"/>
                </a:solidFill>
              </a:defRPr>
            </a:lvl1pPr>
          </a:lstStyle>
          <a:p>
            <a:endParaRPr lang="en-US">
              <a:solidFill>
                <a:srgbClr val="EBDDC3"/>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28B5D17C-C47A-47AF-AD70-917BE0DADF2A}" type="slidenum">
              <a:rPr lang="en-US" smtClean="0">
                <a:solidFill>
                  <a:srgbClr val="EBDDC3"/>
                </a:solidFill>
              </a:rPr>
              <a:pPr/>
              <a:t>‹#›</a:t>
            </a:fld>
            <a:endParaRPr lang="en-US">
              <a:solidFill>
                <a:srgbClr val="EBDDC3"/>
              </a:solidFill>
            </a:endParaRPr>
          </a:p>
        </p:txBody>
      </p:sp>
    </p:spTree>
    <p:extLst>
      <p:ext uri="{BB962C8B-B14F-4D97-AF65-F5344CB8AC3E}">
        <p14:creationId xmlns:p14="http://schemas.microsoft.com/office/powerpoint/2010/main" val="774354981"/>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8B5D17C-C47A-47AF-AD70-917BE0DADF2A}"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6487131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2" y="2743201"/>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13" name="Slide Number Placeholder 12"/>
          <p:cNvSpPr>
            <a:spLocks noGrp="1"/>
          </p:cNvSpPr>
          <p:nvPr>
            <p:ph type="sldNum" sz="quarter" idx="11"/>
          </p:nvPr>
        </p:nvSpPr>
        <p:spPr>
          <a:xfrm>
            <a:off x="0" y="1752601"/>
            <a:ext cx="1295400" cy="701676"/>
          </a:xfrm>
        </p:spPr>
        <p:txBody>
          <a:bodyPr>
            <a:noAutofit/>
          </a:bodyPr>
          <a:lstStyle>
            <a:lvl1pPr>
              <a:defRPr sz="2400">
                <a:solidFill>
                  <a:srgbClr val="FFFFFF"/>
                </a:solidFill>
              </a:defRPr>
            </a:lvl1pPr>
          </a:lstStyle>
          <a:p>
            <a:fld id="{28B5D17C-C47A-47AF-AD70-917BE0DADF2A}"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775F55"/>
              </a:solidFill>
            </a:endParaRPr>
          </a:p>
        </p:txBody>
      </p:sp>
    </p:spTree>
    <p:extLst>
      <p:ext uri="{BB962C8B-B14F-4D97-AF65-F5344CB8AC3E}">
        <p14:creationId xmlns:p14="http://schemas.microsoft.com/office/powerpoint/2010/main" val="938748001"/>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1DC1AAC2-9ADB-493E-8715-A5379CF5A73C}" type="datetimeFigureOut">
              <a:rPr lang="en-US" smtClean="0">
                <a:solidFill>
                  <a:srgbClr val="775F55"/>
                </a:solidFill>
              </a:rPr>
              <a:pPr/>
              <a:t>8/31/2018</a:t>
            </a:fld>
            <a:endParaRPr lang="en-US">
              <a:solidFill>
                <a:srgbClr val="775F55"/>
              </a:solidFill>
            </a:endParaRPr>
          </a:p>
        </p:txBody>
      </p:sp>
      <p:sp>
        <p:nvSpPr>
          <p:cNvPr id="10" name="Slide Number Placeholder 9"/>
          <p:cNvSpPr>
            <a:spLocks noGrp="1"/>
          </p:cNvSpPr>
          <p:nvPr>
            <p:ph type="sldNum" sz="quarter" idx="16"/>
          </p:nvPr>
        </p:nvSpPr>
        <p:spPr/>
        <p:txBody>
          <a:bodyPr rtlCol="0"/>
          <a:lstStyle/>
          <a:p>
            <a:fld id="{28B5D17C-C47A-47AF-AD70-917BE0DADF2A}"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775F55"/>
              </a:solidFill>
            </a:endParaRPr>
          </a:p>
        </p:txBody>
      </p:sp>
    </p:spTree>
    <p:extLst>
      <p:ext uri="{BB962C8B-B14F-4D97-AF65-F5344CB8AC3E}">
        <p14:creationId xmlns:p14="http://schemas.microsoft.com/office/powerpoint/2010/main" val="460310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227" tIns="45614" rIns="91227" bIns="45614"/>
          <a:lstStyle/>
          <a:p>
            <a:r>
              <a:rPr lang="en-US" smtClean="0"/>
              <a:t>Click to edit Master title style</a:t>
            </a:r>
            <a:endParaRPr lang="en-US"/>
          </a:p>
        </p:txBody>
      </p:sp>
      <p:sp>
        <p:nvSpPr>
          <p:cNvPr id="3" name="Content Placeholder 2"/>
          <p:cNvSpPr>
            <a:spLocks noGrp="1"/>
          </p:cNvSpPr>
          <p:nvPr>
            <p:ph sz="half" idx="1"/>
          </p:nvPr>
        </p:nvSpPr>
        <p:spPr>
          <a:xfrm>
            <a:off x="457200" y="1600245"/>
            <a:ext cx="4038600" cy="4525963"/>
          </a:xfrm>
          <a:prstGeom prst="rect">
            <a:avLst/>
          </a:prstGeom>
        </p:spPr>
        <p:txBody>
          <a:bodyPr lIns="91227" tIns="45614" rIns="91227" bIns="4561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45"/>
            <a:ext cx="4038600" cy="4525963"/>
          </a:xfrm>
          <a:prstGeom prst="rect">
            <a:avLst/>
          </a:prstGeom>
        </p:spPr>
        <p:txBody>
          <a:bodyPr lIns="91227" tIns="45614" rIns="91227" bIns="4561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8750262"/>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1"/>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1"/>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1DC1AAC2-9ADB-493E-8715-A5379CF5A73C}" type="datetimeFigureOut">
              <a:rPr lang="en-US" smtClean="0">
                <a:solidFill>
                  <a:srgbClr val="775F55"/>
                </a:solidFill>
              </a:rPr>
              <a:pPr/>
              <a:t>8/31/2018</a:t>
            </a:fld>
            <a:endParaRPr lang="en-US">
              <a:solidFill>
                <a:srgbClr val="775F55"/>
              </a:solidFill>
            </a:endParaRPr>
          </a:p>
        </p:txBody>
      </p:sp>
      <p:sp>
        <p:nvSpPr>
          <p:cNvPr id="12" name="Slide Number Placeholder 11"/>
          <p:cNvSpPr>
            <a:spLocks noGrp="1"/>
          </p:cNvSpPr>
          <p:nvPr>
            <p:ph type="sldNum" sz="quarter" idx="16"/>
          </p:nvPr>
        </p:nvSpPr>
        <p:spPr/>
        <p:txBody>
          <a:bodyPr rtlCol="0"/>
          <a:lstStyle/>
          <a:p>
            <a:fld id="{28B5D17C-C47A-47AF-AD70-917BE0DADF2A}"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775F55"/>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5148701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4" name="Footer Placeholder 3"/>
          <p:cNvSpPr>
            <a:spLocks noGrp="1"/>
          </p:cNvSpPr>
          <p:nvPr>
            <p:ph type="ftr" sz="quarter" idx="11"/>
          </p:nvPr>
        </p:nvSpPr>
        <p:spPr/>
        <p:txBody>
          <a:bodyPr/>
          <a:lstStyle/>
          <a:p>
            <a:endParaRPr lang="en-US">
              <a:solidFill>
                <a:srgbClr val="775F55"/>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8B5D17C-C47A-47AF-AD70-917BE0DADF2A}" type="slidenum">
              <a:rPr lang="en-US" smtClean="0"/>
              <a:pPr/>
              <a:t>‹#›</a:t>
            </a:fld>
            <a:endParaRPr lang="en-US"/>
          </a:p>
        </p:txBody>
      </p:sp>
    </p:spTree>
    <p:extLst>
      <p:ext uri="{BB962C8B-B14F-4D97-AF65-F5344CB8AC3E}">
        <p14:creationId xmlns:p14="http://schemas.microsoft.com/office/powerpoint/2010/main" val="35983128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3" name="Footer Placeholder 2"/>
          <p:cNvSpPr>
            <a:spLocks noGrp="1"/>
          </p:cNvSpPr>
          <p:nvPr>
            <p:ph type="ftr" sz="quarter" idx="11"/>
          </p:nvPr>
        </p:nvSpPr>
        <p:spPr/>
        <p:txBody>
          <a:bodyPr/>
          <a:lstStyle/>
          <a:p>
            <a:endParaRPr lang="en-US">
              <a:solidFill>
                <a:srgbClr val="775F55"/>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28B5D17C-C47A-47AF-AD70-917BE0DADF2A}" type="slidenum">
              <a:rPr lang="en-US" smtClean="0">
                <a:solidFill>
                  <a:srgbClr val="775F55"/>
                </a:solidFill>
              </a:rPr>
              <a:pPr/>
              <a:t>‹#›</a:t>
            </a:fld>
            <a:endParaRPr lang="en-US">
              <a:solidFill>
                <a:srgbClr val="775F55"/>
              </a:solidFill>
            </a:endParaRPr>
          </a:p>
        </p:txBody>
      </p:sp>
    </p:spTree>
    <p:extLst>
      <p:ext uri="{BB962C8B-B14F-4D97-AF65-F5344CB8AC3E}">
        <p14:creationId xmlns:p14="http://schemas.microsoft.com/office/powerpoint/2010/main" val="23405283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6" name="Footer Placeholder 5"/>
          <p:cNvSpPr>
            <a:spLocks noGrp="1"/>
          </p:cNvSpPr>
          <p:nvPr>
            <p:ph type="ftr" sz="quarter" idx="11"/>
          </p:nvPr>
        </p:nvSpPr>
        <p:spPr/>
        <p:txBody>
          <a:bodyPr/>
          <a:lstStyle/>
          <a:p>
            <a:endParaRPr lang="en-US">
              <a:solidFill>
                <a:srgbClr val="775F55"/>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28B5D17C-C47A-47AF-AD70-917BE0DADF2A}"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6845" tIns="182454" rIns="136845" bIns="91227"/>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5857756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12" name="Date Placeholder 11"/>
          <p:cNvSpPr>
            <a:spLocks noGrp="1"/>
          </p:cNvSpPr>
          <p:nvPr>
            <p:ph type="dt" sz="half" idx="10"/>
          </p:nvPr>
        </p:nvSpPr>
        <p:spPr>
          <a:xfrm>
            <a:off x="6248400" y="6248445"/>
            <a:ext cx="2667000" cy="365125"/>
          </a:xfrm>
        </p:spPr>
        <p:txBody>
          <a:bodyPr rtlCol="0"/>
          <a:lstStyle/>
          <a:p>
            <a:fld id="{1DC1AAC2-9ADB-493E-8715-A5379CF5A73C}" type="datetimeFigureOut">
              <a:rPr lang="en-US" smtClean="0">
                <a:solidFill>
                  <a:srgbClr val="775F55"/>
                </a:solidFill>
              </a:rPr>
              <a:pPr/>
              <a:t>8/31/2018</a:t>
            </a:fld>
            <a:endParaRPr lang="en-US">
              <a:solidFill>
                <a:srgbClr val="775F55"/>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28B5D17C-C47A-47AF-AD70-917BE0DADF2A}" type="slidenum">
              <a:rPr lang="en-US" smtClean="0"/>
              <a:pPr/>
              <a:t>‹#›</a:t>
            </a:fld>
            <a:endParaRPr lang="en-US"/>
          </a:p>
        </p:txBody>
      </p:sp>
      <p:sp>
        <p:nvSpPr>
          <p:cNvPr id="14" name="Footer Placeholder 13"/>
          <p:cNvSpPr>
            <a:spLocks noGrp="1"/>
          </p:cNvSpPr>
          <p:nvPr>
            <p:ph type="ftr" sz="quarter" idx="12"/>
          </p:nvPr>
        </p:nvSpPr>
        <p:spPr>
          <a:xfrm>
            <a:off x="1600200" y="6248251"/>
            <a:ext cx="4572000" cy="365125"/>
          </a:xfrm>
        </p:spPr>
        <p:txBody>
          <a:bodyPr rtlCol="0"/>
          <a:lstStyle/>
          <a:p>
            <a:endParaRPr lang="en-US">
              <a:solidFill>
                <a:srgbClr val="775F55"/>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779203689"/>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p>
            <a:fld id="{28B5D17C-C47A-47AF-AD70-917BE0DADF2A}" type="slidenum">
              <a:rPr lang="en-US" smtClean="0"/>
              <a:pPr/>
              <a:t>‹#›</a:t>
            </a:fld>
            <a:endParaRPr lang="en-US"/>
          </a:p>
        </p:txBody>
      </p:sp>
    </p:spTree>
    <p:extLst>
      <p:ext uri="{BB962C8B-B14F-4D97-AF65-F5344CB8AC3E}">
        <p14:creationId xmlns:p14="http://schemas.microsoft.com/office/powerpoint/2010/main" val="17343767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1"/>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1" y="6248447"/>
            <a:ext cx="2209800" cy="365125"/>
          </a:xfrm>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5" name="Footer Placeholder 4"/>
          <p:cNvSpPr>
            <a:spLocks noGrp="1"/>
          </p:cNvSpPr>
          <p:nvPr>
            <p:ph type="ftr" sz="quarter" idx="11"/>
          </p:nvPr>
        </p:nvSpPr>
        <p:spPr>
          <a:xfrm>
            <a:off x="457246" y="6248252"/>
            <a:ext cx="5573483" cy="365125"/>
          </a:xfrm>
        </p:spPr>
        <p:txBody>
          <a:bodyPr/>
          <a:lstStyle/>
          <a:p>
            <a:endParaRPr lang="en-US">
              <a:solidFill>
                <a:srgbClr val="775F55"/>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227" tIns="45614" rIns="91227" bIns="45614" rtlCol="0" anchor="ctr"/>
          <a:lstStyle/>
          <a:p>
            <a:pPr algn="ctr" fontAlgn="auto">
              <a:spcBef>
                <a:spcPts val="0"/>
              </a:spcBef>
              <a:spcAft>
                <a:spcPts val="0"/>
              </a:spcAft>
            </a:pPr>
            <a:endParaRPr lang="en-US" sz="1800">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227" tIns="45614" rIns="91227" bIns="45614" rtlCol="0" anchor="ctr"/>
          <a:lstStyle/>
          <a:p>
            <a:pPr algn="ctr" fontAlgn="auto">
              <a:spcBef>
                <a:spcPts val="0"/>
              </a:spcBef>
              <a:spcAft>
                <a:spcPts val="0"/>
              </a:spcAft>
            </a:pPr>
            <a:endParaRPr lang="en-US" sz="1800">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227" tIns="45614" rIns="91227" bIns="45614" rtlCol="0" anchor="ctr"/>
          <a:lstStyle/>
          <a:p>
            <a:pPr algn="ctr" fontAlgn="auto">
              <a:spcBef>
                <a:spcPts val="0"/>
              </a:spcBef>
              <a:spcAft>
                <a:spcPts val="0"/>
              </a:spcAft>
            </a:pPr>
            <a:endParaRPr lang="en-US" sz="1800">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28B5D17C-C47A-47AF-AD70-917BE0DADF2A}" type="slidenum">
              <a:rPr lang="en-US" smtClean="0"/>
              <a:pPr/>
              <a:t>‹#›</a:t>
            </a:fld>
            <a:endParaRPr lang="en-US"/>
          </a:p>
        </p:txBody>
      </p:sp>
    </p:spTree>
    <p:extLst>
      <p:ext uri="{BB962C8B-B14F-4D97-AF65-F5344CB8AC3E}">
        <p14:creationId xmlns:p14="http://schemas.microsoft.com/office/powerpoint/2010/main" val="3000292699"/>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8" name="Title 7"/>
          <p:cNvSpPr>
            <a:spLocks noGrp="1"/>
          </p:cNvSpPr>
          <p:nvPr>
            <p:ph type="ctrTitle"/>
          </p:nvPr>
        </p:nvSpPr>
        <p:spPr>
          <a:xfrm>
            <a:off x="2362201"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1" y="6050037"/>
            <a:ext cx="6705600" cy="685800"/>
          </a:xfrm>
        </p:spPr>
        <p:txBody>
          <a:bodyPr anchor="ctr">
            <a:normAutofit/>
          </a:bodyPr>
          <a:lstStyle>
            <a:lvl1pPr marL="0" indent="0" algn="l">
              <a:buNone/>
              <a:defRPr sz="2600">
                <a:solidFill>
                  <a:srgbClr val="FFFFFF"/>
                </a:solidFill>
              </a:defRPr>
            </a:lvl1pPr>
            <a:lvl2pPr marL="456135" indent="0" algn="ctr">
              <a:buNone/>
            </a:lvl2pPr>
            <a:lvl3pPr marL="912293" indent="0" algn="ctr">
              <a:buNone/>
            </a:lvl3pPr>
            <a:lvl4pPr marL="1368450" indent="0" algn="ctr">
              <a:buNone/>
            </a:lvl4pPr>
            <a:lvl5pPr marL="1824594" indent="0" algn="ctr">
              <a:buNone/>
            </a:lvl5pPr>
            <a:lvl6pPr marL="2280738" indent="0" algn="ctr">
              <a:buNone/>
            </a:lvl6pPr>
            <a:lvl7pPr marL="2736895" indent="0" algn="ctr">
              <a:buNone/>
            </a:lvl7pPr>
            <a:lvl8pPr marL="3193039" indent="0" algn="ctr">
              <a:buNone/>
            </a:lvl8pPr>
            <a:lvl9pPr marL="3649185"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1DC1AAC2-9ADB-493E-8715-A5379CF5A73C}" type="datetimeFigureOut">
              <a:rPr lang="en-US" smtClean="0"/>
              <a:pPr/>
              <a:t>8/31/2018</a:t>
            </a:fld>
            <a:endParaRPr lang="en-US"/>
          </a:p>
        </p:txBody>
      </p:sp>
      <p:sp>
        <p:nvSpPr>
          <p:cNvPr id="17" name="Footer Placeholder 16"/>
          <p:cNvSpPr>
            <a:spLocks noGrp="1"/>
          </p:cNvSpPr>
          <p:nvPr>
            <p:ph type="ftr" sz="quarter" idx="11"/>
          </p:nvPr>
        </p:nvSpPr>
        <p:spPr>
          <a:xfrm>
            <a:off x="2085393" y="236583"/>
            <a:ext cx="5867400" cy="365125"/>
          </a:xfrm>
        </p:spPr>
        <p:txBody>
          <a:bodyPr/>
          <a:lstStyle>
            <a:lvl1pPr algn="r">
              <a:defRPr>
                <a:solidFill>
                  <a:schemeClr val="tx2"/>
                </a:solidFill>
              </a:defRPr>
            </a:lvl1pPr>
          </a:lstStyle>
          <a:p>
            <a:endParaRPr lang="en-US">
              <a:solidFill>
                <a:srgbClr val="EBDDC3"/>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28B5D17C-C47A-47AF-AD70-917BE0DADF2A}" type="slidenum">
              <a:rPr lang="en-US" smtClean="0">
                <a:solidFill>
                  <a:srgbClr val="EBDDC3"/>
                </a:solidFill>
              </a:rPr>
              <a:pPr/>
              <a:t>‹#›</a:t>
            </a:fld>
            <a:endParaRPr lang="en-US">
              <a:solidFill>
                <a:srgbClr val="EBDDC3"/>
              </a:solidFill>
            </a:endParaRPr>
          </a:p>
        </p:txBody>
      </p:sp>
    </p:spTree>
    <p:extLst>
      <p:ext uri="{BB962C8B-B14F-4D97-AF65-F5344CB8AC3E}">
        <p14:creationId xmlns:p14="http://schemas.microsoft.com/office/powerpoint/2010/main" val="3715216983"/>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8B5D17C-C47A-47AF-AD70-917BE0DADF2A}"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8210249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2" y="2743201"/>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13" name="Slide Number Placeholder 12"/>
          <p:cNvSpPr>
            <a:spLocks noGrp="1"/>
          </p:cNvSpPr>
          <p:nvPr>
            <p:ph type="sldNum" sz="quarter" idx="11"/>
          </p:nvPr>
        </p:nvSpPr>
        <p:spPr>
          <a:xfrm>
            <a:off x="0" y="1752601"/>
            <a:ext cx="1295400" cy="701676"/>
          </a:xfrm>
        </p:spPr>
        <p:txBody>
          <a:bodyPr>
            <a:noAutofit/>
          </a:bodyPr>
          <a:lstStyle>
            <a:lvl1pPr>
              <a:defRPr sz="2400">
                <a:solidFill>
                  <a:srgbClr val="FFFFFF"/>
                </a:solidFill>
              </a:defRPr>
            </a:lvl1pPr>
          </a:lstStyle>
          <a:p>
            <a:fld id="{28B5D17C-C47A-47AF-AD70-917BE0DADF2A}"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775F55"/>
              </a:solidFill>
            </a:endParaRPr>
          </a:p>
        </p:txBody>
      </p:sp>
    </p:spTree>
    <p:extLst>
      <p:ext uri="{BB962C8B-B14F-4D97-AF65-F5344CB8AC3E}">
        <p14:creationId xmlns:p14="http://schemas.microsoft.com/office/powerpoint/2010/main" val="118478133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227" tIns="45614" rIns="91227" bIns="45614"/>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227" tIns="45614" rIns="91227" bIns="45614" anchor="b"/>
          <a:lstStyle>
            <a:lvl1pPr marL="0" indent="0">
              <a:buNone/>
              <a:defRPr sz="2400" b="1"/>
            </a:lvl1pPr>
            <a:lvl2pPr marL="456135" indent="0">
              <a:buNone/>
              <a:defRPr sz="2000" b="1"/>
            </a:lvl2pPr>
            <a:lvl3pPr marL="912293" indent="0">
              <a:buNone/>
              <a:defRPr sz="1800" b="1"/>
            </a:lvl3pPr>
            <a:lvl4pPr marL="1368450" indent="0">
              <a:buNone/>
              <a:defRPr sz="1600" b="1"/>
            </a:lvl4pPr>
            <a:lvl5pPr marL="1824594" indent="0">
              <a:buNone/>
              <a:defRPr sz="1600" b="1"/>
            </a:lvl5pPr>
            <a:lvl6pPr marL="2280738" indent="0">
              <a:buNone/>
              <a:defRPr sz="1600" b="1"/>
            </a:lvl6pPr>
            <a:lvl7pPr marL="2736895" indent="0">
              <a:buNone/>
              <a:defRPr sz="1600" b="1"/>
            </a:lvl7pPr>
            <a:lvl8pPr marL="3193039" indent="0">
              <a:buNone/>
              <a:defRPr sz="1600" b="1"/>
            </a:lvl8pPr>
            <a:lvl9pPr marL="36491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27" tIns="45614" rIns="91227" bIns="4561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lIns="91227" tIns="45614" rIns="91227" bIns="45614" anchor="b"/>
          <a:lstStyle>
            <a:lvl1pPr marL="0" indent="0">
              <a:buNone/>
              <a:defRPr sz="2400" b="1"/>
            </a:lvl1pPr>
            <a:lvl2pPr marL="456135" indent="0">
              <a:buNone/>
              <a:defRPr sz="2000" b="1"/>
            </a:lvl2pPr>
            <a:lvl3pPr marL="912293" indent="0">
              <a:buNone/>
              <a:defRPr sz="1800" b="1"/>
            </a:lvl3pPr>
            <a:lvl4pPr marL="1368450" indent="0">
              <a:buNone/>
              <a:defRPr sz="1600" b="1"/>
            </a:lvl4pPr>
            <a:lvl5pPr marL="1824594" indent="0">
              <a:buNone/>
              <a:defRPr sz="1600" b="1"/>
            </a:lvl5pPr>
            <a:lvl6pPr marL="2280738" indent="0">
              <a:buNone/>
              <a:defRPr sz="1600" b="1"/>
            </a:lvl6pPr>
            <a:lvl7pPr marL="2736895" indent="0">
              <a:buNone/>
              <a:defRPr sz="1600" b="1"/>
            </a:lvl7pPr>
            <a:lvl8pPr marL="3193039" indent="0">
              <a:buNone/>
              <a:defRPr sz="1600" b="1"/>
            </a:lvl8pPr>
            <a:lvl9pPr marL="36491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lIns="91227" tIns="45614" rIns="91227" bIns="4561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8947039"/>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1DC1AAC2-9ADB-493E-8715-A5379CF5A73C}" type="datetimeFigureOut">
              <a:rPr lang="en-US" smtClean="0">
                <a:solidFill>
                  <a:srgbClr val="775F55"/>
                </a:solidFill>
              </a:rPr>
              <a:pPr/>
              <a:t>8/31/2018</a:t>
            </a:fld>
            <a:endParaRPr lang="en-US">
              <a:solidFill>
                <a:srgbClr val="775F55"/>
              </a:solidFill>
            </a:endParaRPr>
          </a:p>
        </p:txBody>
      </p:sp>
      <p:sp>
        <p:nvSpPr>
          <p:cNvPr id="10" name="Slide Number Placeholder 9"/>
          <p:cNvSpPr>
            <a:spLocks noGrp="1"/>
          </p:cNvSpPr>
          <p:nvPr>
            <p:ph type="sldNum" sz="quarter" idx="16"/>
          </p:nvPr>
        </p:nvSpPr>
        <p:spPr/>
        <p:txBody>
          <a:bodyPr rtlCol="0"/>
          <a:lstStyle/>
          <a:p>
            <a:fld id="{28B5D17C-C47A-47AF-AD70-917BE0DADF2A}"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775F55"/>
              </a:solidFill>
            </a:endParaRPr>
          </a:p>
        </p:txBody>
      </p:sp>
    </p:spTree>
    <p:extLst>
      <p:ext uri="{BB962C8B-B14F-4D97-AF65-F5344CB8AC3E}">
        <p14:creationId xmlns:p14="http://schemas.microsoft.com/office/powerpoint/2010/main" val="10262429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1"/>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1"/>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1DC1AAC2-9ADB-493E-8715-A5379CF5A73C}" type="datetimeFigureOut">
              <a:rPr lang="en-US" smtClean="0">
                <a:solidFill>
                  <a:srgbClr val="775F55"/>
                </a:solidFill>
              </a:rPr>
              <a:pPr/>
              <a:t>8/31/2018</a:t>
            </a:fld>
            <a:endParaRPr lang="en-US">
              <a:solidFill>
                <a:srgbClr val="775F55"/>
              </a:solidFill>
            </a:endParaRPr>
          </a:p>
        </p:txBody>
      </p:sp>
      <p:sp>
        <p:nvSpPr>
          <p:cNvPr id="12" name="Slide Number Placeholder 11"/>
          <p:cNvSpPr>
            <a:spLocks noGrp="1"/>
          </p:cNvSpPr>
          <p:nvPr>
            <p:ph type="sldNum" sz="quarter" idx="16"/>
          </p:nvPr>
        </p:nvSpPr>
        <p:spPr/>
        <p:txBody>
          <a:bodyPr rtlCol="0"/>
          <a:lstStyle/>
          <a:p>
            <a:fld id="{28B5D17C-C47A-47AF-AD70-917BE0DADF2A}"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775F55"/>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1652776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4" name="Footer Placeholder 3"/>
          <p:cNvSpPr>
            <a:spLocks noGrp="1"/>
          </p:cNvSpPr>
          <p:nvPr>
            <p:ph type="ftr" sz="quarter" idx="11"/>
          </p:nvPr>
        </p:nvSpPr>
        <p:spPr/>
        <p:txBody>
          <a:bodyPr/>
          <a:lstStyle/>
          <a:p>
            <a:endParaRPr lang="en-US">
              <a:solidFill>
                <a:srgbClr val="775F55"/>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8B5D17C-C47A-47AF-AD70-917BE0DADF2A}" type="slidenum">
              <a:rPr lang="en-US" smtClean="0"/>
              <a:pPr/>
              <a:t>‹#›</a:t>
            </a:fld>
            <a:endParaRPr lang="en-US"/>
          </a:p>
        </p:txBody>
      </p:sp>
    </p:spTree>
    <p:extLst>
      <p:ext uri="{BB962C8B-B14F-4D97-AF65-F5344CB8AC3E}">
        <p14:creationId xmlns:p14="http://schemas.microsoft.com/office/powerpoint/2010/main" val="19814534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3" name="Footer Placeholder 2"/>
          <p:cNvSpPr>
            <a:spLocks noGrp="1"/>
          </p:cNvSpPr>
          <p:nvPr>
            <p:ph type="ftr" sz="quarter" idx="11"/>
          </p:nvPr>
        </p:nvSpPr>
        <p:spPr/>
        <p:txBody>
          <a:bodyPr/>
          <a:lstStyle/>
          <a:p>
            <a:endParaRPr lang="en-US">
              <a:solidFill>
                <a:srgbClr val="775F55"/>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28B5D17C-C47A-47AF-AD70-917BE0DADF2A}" type="slidenum">
              <a:rPr lang="en-US" smtClean="0">
                <a:solidFill>
                  <a:srgbClr val="775F55"/>
                </a:solidFill>
              </a:rPr>
              <a:pPr/>
              <a:t>‹#›</a:t>
            </a:fld>
            <a:endParaRPr lang="en-US">
              <a:solidFill>
                <a:srgbClr val="775F55"/>
              </a:solidFill>
            </a:endParaRPr>
          </a:p>
        </p:txBody>
      </p:sp>
    </p:spTree>
    <p:extLst>
      <p:ext uri="{BB962C8B-B14F-4D97-AF65-F5344CB8AC3E}">
        <p14:creationId xmlns:p14="http://schemas.microsoft.com/office/powerpoint/2010/main" val="26060342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6" name="Footer Placeholder 5"/>
          <p:cNvSpPr>
            <a:spLocks noGrp="1"/>
          </p:cNvSpPr>
          <p:nvPr>
            <p:ph type="ftr" sz="quarter" idx="11"/>
          </p:nvPr>
        </p:nvSpPr>
        <p:spPr/>
        <p:txBody>
          <a:bodyPr/>
          <a:lstStyle/>
          <a:p>
            <a:endParaRPr lang="en-US">
              <a:solidFill>
                <a:srgbClr val="775F55"/>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28B5D17C-C47A-47AF-AD70-917BE0DADF2A}"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6845" tIns="182454" rIns="136845" bIns="91227"/>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1389275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12" name="Date Placeholder 11"/>
          <p:cNvSpPr>
            <a:spLocks noGrp="1"/>
          </p:cNvSpPr>
          <p:nvPr>
            <p:ph type="dt" sz="half" idx="10"/>
          </p:nvPr>
        </p:nvSpPr>
        <p:spPr>
          <a:xfrm>
            <a:off x="6248400" y="6248445"/>
            <a:ext cx="2667000" cy="365125"/>
          </a:xfrm>
        </p:spPr>
        <p:txBody>
          <a:bodyPr rtlCol="0"/>
          <a:lstStyle/>
          <a:p>
            <a:fld id="{1DC1AAC2-9ADB-493E-8715-A5379CF5A73C}" type="datetimeFigureOut">
              <a:rPr lang="en-US" smtClean="0">
                <a:solidFill>
                  <a:srgbClr val="775F55"/>
                </a:solidFill>
              </a:rPr>
              <a:pPr/>
              <a:t>8/31/2018</a:t>
            </a:fld>
            <a:endParaRPr lang="en-US">
              <a:solidFill>
                <a:srgbClr val="775F55"/>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28B5D17C-C47A-47AF-AD70-917BE0DADF2A}" type="slidenum">
              <a:rPr lang="en-US" smtClean="0"/>
              <a:pPr/>
              <a:t>‹#›</a:t>
            </a:fld>
            <a:endParaRPr lang="en-US"/>
          </a:p>
        </p:txBody>
      </p:sp>
      <p:sp>
        <p:nvSpPr>
          <p:cNvPr id="14" name="Footer Placeholder 13"/>
          <p:cNvSpPr>
            <a:spLocks noGrp="1"/>
          </p:cNvSpPr>
          <p:nvPr>
            <p:ph type="ftr" sz="quarter" idx="12"/>
          </p:nvPr>
        </p:nvSpPr>
        <p:spPr>
          <a:xfrm>
            <a:off x="1600200" y="6248251"/>
            <a:ext cx="4572000" cy="365125"/>
          </a:xfrm>
        </p:spPr>
        <p:txBody>
          <a:bodyPr rtlCol="0"/>
          <a:lstStyle/>
          <a:p>
            <a:endParaRPr lang="en-US">
              <a:solidFill>
                <a:srgbClr val="775F55"/>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2324741677"/>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p>
            <a:fld id="{28B5D17C-C47A-47AF-AD70-917BE0DADF2A}" type="slidenum">
              <a:rPr lang="en-US" smtClean="0"/>
              <a:pPr/>
              <a:t>‹#›</a:t>
            </a:fld>
            <a:endParaRPr lang="en-US"/>
          </a:p>
        </p:txBody>
      </p:sp>
    </p:spTree>
    <p:extLst>
      <p:ext uri="{BB962C8B-B14F-4D97-AF65-F5344CB8AC3E}">
        <p14:creationId xmlns:p14="http://schemas.microsoft.com/office/powerpoint/2010/main" val="36502619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1"/>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1" y="6248447"/>
            <a:ext cx="2209800" cy="365125"/>
          </a:xfrm>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5" name="Footer Placeholder 4"/>
          <p:cNvSpPr>
            <a:spLocks noGrp="1"/>
          </p:cNvSpPr>
          <p:nvPr>
            <p:ph type="ftr" sz="quarter" idx="11"/>
          </p:nvPr>
        </p:nvSpPr>
        <p:spPr>
          <a:xfrm>
            <a:off x="457246" y="6248252"/>
            <a:ext cx="5573483" cy="365125"/>
          </a:xfrm>
        </p:spPr>
        <p:txBody>
          <a:bodyPr/>
          <a:lstStyle/>
          <a:p>
            <a:endParaRPr lang="en-US">
              <a:solidFill>
                <a:srgbClr val="775F55"/>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227" tIns="45614" rIns="91227" bIns="45614" rtlCol="0" anchor="ctr"/>
          <a:lstStyle/>
          <a:p>
            <a:pPr algn="ctr" fontAlgn="auto">
              <a:spcBef>
                <a:spcPts val="0"/>
              </a:spcBef>
              <a:spcAft>
                <a:spcPts val="0"/>
              </a:spcAft>
            </a:pPr>
            <a:endParaRPr lang="en-US" sz="1800">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227" tIns="45614" rIns="91227" bIns="45614" rtlCol="0" anchor="ctr"/>
          <a:lstStyle/>
          <a:p>
            <a:pPr algn="ctr" fontAlgn="auto">
              <a:spcBef>
                <a:spcPts val="0"/>
              </a:spcBef>
              <a:spcAft>
                <a:spcPts val="0"/>
              </a:spcAft>
            </a:pPr>
            <a:endParaRPr lang="en-US" sz="1800">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227" tIns="45614" rIns="91227" bIns="45614" rtlCol="0" anchor="ctr"/>
          <a:lstStyle/>
          <a:p>
            <a:pPr algn="ctr" fontAlgn="auto">
              <a:spcBef>
                <a:spcPts val="0"/>
              </a:spcBef>
              <a:spcAft>
                <a:spcPts val="0"/>
              </a:spcAft>
            </a:pPr>
            <a:endParaRPr lang="en-US" sz="1800">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28B5D17C-C47A-47AF-AD70-917BE0DADF2A}" type="slidenum">
              <a:rPr lang="en-US" smtClean="0"/>
              <a:pPr/>
              <a:t>‹#›</a:t>
            </a:fld>
            <a:endParaRPr lang="en-US"/>
          </a:p>
        </p:txBody>
      </p:sp>
    </p:spTree>
    <p:extLst>
      <p:ext uri="{BB962C8B-B14F-4D97-AF65-F5344CB8AC3E}">
        <p14:creationId xmlns:p14="http://schemas.microsoft.com/office/powerpoint/2010/main" val="1643089670"/>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8" name="Title 7"/>
          <p:cNvSpPr>
            <a:spLocks noGrp="1"/>
          </p:cNvSpPr>
          <p:nvPr>
            <p:ph type="ctrTitle"/>
          </p:nvPr>
        </p:nvSpPr>
        <p:spPr>
          <a:xfrm>
            <a:off x="2362201"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1" y="6050037"/>
            <a:ext cx="6705600" cy="685800"/>
          </a:xfrm>
        </p:spPr>
        <p:txBody>
          <a:bodyPr anchor="ctr">
            <a:normAutofit/>
          </a:bodyPr>
          <a:lstStyle>
            <a:lvl1pPr marL="0" indent="0" algn="l">
              <a:buNone/>
              <a:defRPr sz="2600">
                <a:solidFill>
                  <a:srgbClr val="FFFFFF"/>
                </a:solidFill>
              </a:defRPr>
            </a:lvl1pPr>
            <a:lvl2pPr marL="456135" indent="0" algn="ctr">
              <a:buNone/>
            </a:lvl2pPr>
            <a:lvl3pPr marL="912293" indent="0" algn="ctr">
              <a:buNone/>
            </a:lvl3pPr>
            <a:lvl4pPr marL="1368450" indent="0" algn="ctr">
              <a:buNone/>
            </a:lvl4pPr>
            <a:lvl5pPr marL="1824594" indent="0" algn="ctr">
              <a:buNone/>
            </a:lvl5pPr>
            <a:lvl6pPr marL="2280738" indent="0" algn="ctr">
              <a:buNone/>
            </a:lvl6pPr>
            <a:lvl7pPr marL="2736895" indent="0" algn="ctr">
              <a:buNone/>
            </a:lvl7pPr>
            <a:lvl8pPr marL="3193039" indent="0" algn="ctr">
              <a:buNone/>
            </a:lvl8pPr>
            <a:lvl9pPr marL="3649185"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1DC1AAC2-9ADB-493E-8715-A5379CF5A73C}" type="datetimeFigureOut">
              <a:rPr lang="en-US" smtClean="0"/>
              <a:pPr/>
              <a:t>8/31/2018</a:t>
            </a:fld>
            <a:endParaRPr lang="en-US"/>
          </a:p>
        </p:txBody>
      </p:sp>
      <p:sp>
        <p:nvSpPr>
          <p:cNvPr id="17" name="Footer Placeholder 16"/>
          <p:cNvSpPr>
            <a:spLocks noGrp="1"/>
          </p:cNvSpPr>
          <p:nvPr>
            <p:ph type="ftr" sz="quarter" idx="11"/>
          </p:nvPr>
        </p:nvSpPr>
        <p:spPr>
          <a:xfrm>
            <a:off x="2085393" y="236583"/>
            <a:ext cx="5867400" cy="365125"/>
          </a:xfrm>
        </p:spPr>
        <p:txBody>
          <a:bodyPr/>
          <a:lstStyle>
            <a:lvl1pPr algn="r">
              <a:defRPr>
                <a:solidFill>
                  <a:schemeClr val="tx2"/>
                </a:solidFill>
              </a:defRPr>
            </a:lvl1pPr>
          </a:lstStyle>
          <a:p>
            <a:endParaRPr lang="en-US">
              <a:solidFill>
                <a:srgbClr val="EBDDC3"/>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28B5D17C-C47A-47AF-AD70-917BE0DADF2A}" type="slidenum">
              <a:rPr lang="en-US" smtClean="0">
                <a:solidFill>
                  <a:srgbClr val="EBDDC3"/>
                </a:solidFill>
              </a:rPr>
              <a:pPr/>
              <a:t>‹#›</a:t>
            </a:fld>
            <a:endParaRPr lang="en-US">
              <a:solidFill>
                <a:srgbClr val="EBDDC3"/>
              </a:solidFill>
            </a:endParaRPr>
          </a:p>
        </p:txBody>
      </p:sp>
    </p:spTree>
    <p:extLst>
      <p:ext uri="{BB962C8B-B14F-4D97-AF65-F5344CB8AC3E}">
        <p14:creationId xmlns:p14="http://schemas.microsoft.com/office/powerpoint/2010/main" val="1270380373"/>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8B5D17C-C47A-47AF-AD70-917BE0DADF2A}"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018675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227" tIns="45614" rIns="91227" bIns="45614"/>
          <a:lstStyle/>
          <a:p>
            <a:r>
              <a:rPr lang="en-US" smtClean="0"/>
              <a:t>Click to edit Master title style</a:t>
            </a:r>
            <a:endParaRPr lang="en-US"/>
          </a:p>
        </p:txBody>
      </p:sp>
    </p:spTree>
    <p:extLst>
      <p:ext uri="{BB962C8B-B14F-4D97-AF65-F5344CB8AC3E}">
        <p14:creationId xmlns:p14="http://schemas.microsoft.com/office/powerpoint/2010/main" val="1333393325"/>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2" y="2743201"/>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13" name="Slide Number Placeholder 12"/>
          <p:cNvSpPr>
            <a:spLocks noGrp="1"/>
          </p:cNvSpPr>
          <p:nvPr>
            <p:ph type="sldNum" sz="quarter" idx="11"/>
          </p:nvPr>
        </p:nvSpPr>
        <p:spPr>
          <a:xfrm>
            <a:off x="0" y="1752601"/>
            <a:ext cx="1295400" cy="701676"/>
          </a:xfrm>
        </p:spPr>
        <p:txBody>
          <a:bodyPr>
            <a:noAutofit/>
          </a:bodyPr>
          <a:lstStyle>
            <a:lvl1pPr>
              <a:defRPr sz="2400">
                <a:solidFill>
                  <a:srgbClr val="FFFFFF"/>
                </a:solidFill>
              </a:defRPr>
            </a:lvl1pPr>
          </a:lstStyle>
          <a:p>
            <a:fld id="{28B5D17C-C47A-47AF-AD70-917BE0DADF2A}"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775F55"/>
              </a:solidFill>
            </a:endParaRPr>
          </a:p>
        </p:txBody>
      </p:sp>
    </p:spTree>
    <p:extLst>
      <p:ext uri="{BB962C8B-B14F-4D97-AF65-F5344CB8AC3E}">
        <p14:creationId xmlns:p14="http://schemas.microsoft.com/office/powerpoint/2010/main" val="2439646956"/>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1DC1AAC2-9ADB-493E-8715-A5379CF5A73C}" type="datetimeFigureOut">
              <a:rPr lang="en-US" smtClean="0">
                <a:solidFill>
                  <a:srgbClr val="775F55"/>
                </a:solidFill>
              </a:rPr>
              <a:pPr/>
              <a:t>8/31/2018</a:t>
            </a:fld>
            <a:endParaRPr lang="en-US">
              <a:solidFill>
                <a:srgbClr val="775F55"/>
              </a:solidFill>
            </a:endParaRPr>
          </a:p>
        </p:txBody>
      </p:sp>
      <p:sp>
        <p:nvSpPr>
          <p:cNvPr id="10" name="Slide Number Placeholder 9"/>
          <p:cNvSpPr>
            <a:spLocks noGrp="1"/>
          </p:cNvSpPr>
          <p:nvPr>
            <p:ph type="sldNum" sz="quarter" idx="16"/>
          </p:nvPr>
        </p:nvSpPr>
        <p:spPr/>
        <p:txBody>
          <a:bodyPr rtlCol="0"/>
          <a:lstStyle/>
          <a:p>
            <a:fld id="{28B5D17C-C47A-47AF-AD70-917BE0DADF2A}"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775F55"/>
              </a:solidFill>
            </a:endParaRPr>
          </a:p>
        </p:txBody>
      </p:sp>
    </p:spTree>
    <p:extLst>
      <p:ext uri="{BB962C8B-B14F-4D97-AF65-F5344CB8AC3E}">
        <p14:creationId xmlns:p14="http://schemas.microsoft.com/office/powerpoint/2010/main" val="24826938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1"/>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1"/>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1DC1AAC2-9ADB-493E-8715-A5379CF5A73C}" type="datetimeFigureOut">
              <a:rPr lang="en-US" smtClean="0">
                <a:solidFill>
                  <a:srgbClr val="775F55"/>
                </a:solidFill>
              </a:rPr>
              <a:pPr/>
              <a:t>8/31/2018</a:t>
            </a:fld>
            <a:endParaRPr lang="en-US">
              <a:solidFill>
                <a:srgbClr val="775F55"/>
              </a:solidFill>
            </a:endParaRPr>
          </a:p>
        </p:txBody>
      </p:sp>
      <p:sp>
        <p:nvSpPr>
          <p:cNvPr id="12" name="Slide Number Placeholder 11"/>
          <p:cNvSpPr>
            <a:spLocks noGrp="1"/>
          </p:cNvSpPr>
          <p:nvPr>
            <p:ph type="sldNum" sz="quarter" idx="16"/>
          </p:nvPr>
        </p:nvSpPr>
        <p:spPr/>
        <p:txBody>
          <a:bodyPr rtlCol="0"/>
          <a:lstStyle/>
          <a:p>
            <a:fld id="{28B5D17C-C47A-47AF-AD70-917BE0DADF2A}"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775F55"/>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440332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4" name="Footer Placeholder 3"/>
          <p:cNvSpPr>
            <a:spLocks noGrp="1"/>
          </p:cNvSpPr>
          <p:nvPr>
            <p:ph type="ftr" sz="quarter" idx="11"/>
          </p:nvPr>
        </p:nvSpPr>
        <p:spPr/>
        <p:txBody>
          <a:bodyPr/>
          <a:lstStyle/>
          <a:p>
            <a:endParaRPr lang="en-US">
              <a:solidFill>
                <a:srgbClr val="775F55"/>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8B5D17C-C47A-47AF-AD70-917BE0DADF2A}" type="slidenum">
              <a:rPr lang="en-US" smtClean="0"/>
              <a:pPr/>
              <a:t>‹#›</a:t>
            </a:fld>
            <a:endParaRPr lang="en-US"/>
          </a:p>
        </p:txBody>
      </p:sp>
    </p:spTree>
    <p:extLst>
      <p:ext uri="{BB962C8B-B14F-4D97-AF65-F5344CB8AC3E}">
        <p14:creationId xmlns:p14="http://schemas.microsoft.com/office/powerpoint/2010/main" val="8150183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3" name="Footer Placeholder 2"/>
          <p:cNvSpPr>
            <a:spLocks noGrp="1"/>
          </p:cNvSpPr>
          <p:nvPr>
            <p:ph type="ftr" sz="quarter" idx="11"/>
          </p:nvPr>
        </p:nvSpPr>
        <p:spPr/>
        <p:txBody>
          <a:bodyPr/>
          <a:lstStyle/>
          <a:p>
            <a:endParaRPr lang="en-US">
              <a:solidFill>
                <a:srgbClr val="775F55"/>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28B5D17C-C47A-47AF-AD70-917BE0DADF2A}" type="slidenum">
              <a:rPr lang="en-US" smtClean="0">
                <a:solidFill>
                  <a:srgbClr val="775F55"/>
                </a:solidFill>
              </a:rPr>
              <a:pPr/>
              <a:t>‹#›</a:t>
            </a:fld>
            <a:endParaRPr lang="en-US">
              <a:solidFill>
                <a:srgbClr val="775F55"/>
              </a:solidFill>
            </a:endParaRPr>
          </a:p>
        </p:txBody>
      </p:sp>
    </p:spTree>
    <p:extLst>
      <p:ext uri="{BB962C8B-B14F-4D97-AF65-F5344CB8AC3E}">
        <p14:creationId xmlns:p14="http://schemas.microsoft.com/office/powerpoint/2010/main" val="21174236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6" name="Footer Placeholder 5"/>
          <p:cNvSpPr>
            <a:spLocks noGrp="1"/>
          </p:cNvSpPr>
          <p:nvPr>
            <p:ph type="ftr" sz="quarter" idx="11"/>
          </p:nvPr>
        </p:nvSpPr>
        <p:spPr/>
        <p:txBody>
          <a:bodyPr/>
          <a:lstStyle/>
          <a:p>
            <a:endParaRPr lang="en-US">
              <a:solidFill>
                <a:srgbClr val="775F55"/>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28B5D17C-C47A-47AF-AD70-917BE0DADF2A}"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6845" tIns="182454" rIns="136845" bIns="91227"/>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1793221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12" name="Date Placeholder 11"/>
          <p:cNvSpPr>
            <a:spLocks noGrp="1"/>
          </p:cNvSpPr>
          <p:nvPr>
            <p:ph type="dt" sz="half" idx="10"/>
          </p:nvPr>
        </p:nvSpPr>
        <p:spPr>
          <a:xfrm>
            <a:off x="6248400" y="6248445"/>
            <a:ext cx="2667000" cy="365125"/>
          </a:xfrm>
        </p:spPr>
        <p:txBody>
          <a:bodyPr rtlCol="0"/>
          <a:lstStyle/>
          <a:p>
            <a:fld id="{1DC1AAC2-9ADB-493E-8715-A5379CF5A73C}" type="datetimeFigureOut">
              <a:rPr lang="en-US" smtClean="0">
                <a:solidFill>
                  <a:srgbClr val="775F55"/>
                </a:solidFill>
              </a:rPr>
              <a:pPr/>
              <a:t>8/31/2018</a:t>
            </a:fld>
            <a:endParaRPr lang="en-US">
              <a:solidFill>
                <a:srgbClr val="775F55"/>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28B5D17C-C47A-47AF-AD70-917BE0DADF2A}" type="slidenum">
              <a:rPr lang="en-US" smtClean="0"/>
              <a:pPr/>
              <a:t>‹#›</a:t>
            </a:fld>
            <a:endParaRPr lang="en-US"/>
          </a:p>
        </p:txBody>
      </p:sp>
      <p:sp>
        <p:nvSpPr>
          <p:cNvPr id="14" name="Footer Placeholder 13"/>
          <p:cNvSpPr>
            <a:spLocks noGrp="1"/>
          </p:cNvSpPr>
          <p:nvPr>
            <p:ph type="ftr" sz="quarter" idx="12"/>
          </p:nvPr>
        </p:nvSpPr>
        <p:spPr>
          <a:xfrm>
            <a:off x="1600200" y="6248251"/>
            <a:ext cx="4572000" cy="365125"/>
          </a:xfrm>
        </p:spPr>
        <p:txBody>
          <a:bodyPr rtlCol="0"/>
          <a:lstStyle/>
          <a:p>
            <a:endParaRPr lang="en-US">
              <a:solidFill>
                <a:srgbClr val="775F55"/>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3035369504"/>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p>
            <a:fld id="{28B5D17C-C47A-47AF-AD70-917BE0DADF2A}" type="slidenum">
              <a:rPr lang="en-US" smtClean="0"/>
              <a:pPr/>
              <a:t>‹#›</a:t>
            </a:fld>
            <a:endParaRPr lang="en-US"/>
          </a:p>
        </p:txBody>
      </p:sp>
    </p:spTree>
    <p:extLst>
      <p:ext uri="{BB962C8B-B14F-4D97-AF65-F5344CB8AC3E}">
        <p14:creationId xmlns:p14="http://schemas.microsoft.com/office/powerpoint/2010/main" val="36766123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1"/>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1" y="6248447"/>
            <a:ext cx="2209800" cy="365125"/>
          </a:xfrm>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5" name="Footer Placeholder 4"/>
          <p:cNvSpPr>
            <a:spLocks noGrp="1"/>
          </p:cNvSpPr>
          <p:nvPr>
            <p:ph type="ftr" sz="quarter" idx="11"/>
          </p:nvPr>
        </p:nvSpPr>
        <p:spPr>
          <a:xfrm>
            <a:off x="457246" y="6248252"/>
            <a:ext cx="5573483" cy="365125"/>
          </a:xfrm>
        </p:spPr>
        <p:txBody>
          <a:bodyPr/>
          <a:lstStyle/>
          <a:p>
            <a:endParaRPr lang="en-US">
              <a:solidFill>
                <a:srgbClr val="775F55"/>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227" tIns="45614" rIns="91227" bIns="45614" rtlCol="0" anchor="ctr"/>
          <a:lstStyle/>
          <a:p>
            <a:pPr algn="ctr" fontAlgn="auto">
              <a:spcBef>
                <a:spcPts val="0"/>
              </a:spcBef>
              <a:spcAft>
                <a:spcPts val="0"/>
              </a:spcAft>
            </a:pPr>
            <a:endParaRPr lang="en-US" sz="1800">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227" tIns="45614" rIns="91227" bIns="45614" rtlCol="0" anchor="ctr"/>
          <a:lstStyle/>
          <a:p>
            <a:pPr algn="ctr" fontAlgn="auto">
              <a:spcBef>
                <a:spcPts val="0"/>
              </a:spcBef>
              <a:spcAft>
                <a:spcPts val="0"/>
              </a:spcAft>
            </a:pPr>
            <a:endParaRPr lang="en-US" sz="1800">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227" tIns="45614" rIns="91227" bIns="45614" rtlCol="0" anchor="ctr"/>
          <a:lstStyle/>
          <a:p>
            <a:pPr algn="ctr" fontAlgn="auto">
              <a:spcBef>
                <a:spcPts val="0"/>
              </a:spcBef>
              <a:spcAft>
                <a:spcPts val="0"/>
              </a:spcAft>
            </a:pPr>
            <a:endParaRPr lang="en-US" sz="1800">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28B5D17C-C47A-47AF-AD70-917BE0DADF2A}" type="slidenum">
              <a:rPr lang="en-US" smtClean="0"/>
              <a:pPr/>
              <a:t>‹#›</a:t>
            </a:fld>
            <a:endParaRPr lang="en-US"/>
          </a:p>
        </p:txBody>
      </p:sp>
    </p:spTree>
    <p:extLst>
      <p:ext uri="{BB962C8B-B14F-4D97-AF65-F5344CB8AC3E}">
        <p14:creationId xmlns:p14="http://schemas.microsoft.com/office/powerpoint/2010/main" val="2563963351"/>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8" name="Title 7"/>
          <p:cNvSpPr>
            <a:spLocks noGrp="1"/>
          </p:cNvSpPr>
          <p:nvPr>
            <p:ph type="ctrTitle"/>
          </p:nvPr>
        </p:nvSpPr>
        <p:spPr>
          <a:xfrm>
            <a:off x="2362201"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1" y="6050037"/>
            <a:ext cx="6705600" cy="685800"/>
          </a:xfrm>
        </p:spPr>
        <p:txBody>
          <a:bodyPr anchor="ctr">
            <a:normAutofit/>
          </a:bodyPr>
          <a:lstStyle>
            <a:lvl1pPr marL="0" indent="0" algn="l">
              <a:buNone/>
              <a:defRPr sz="2600">
                <a:solidFill>
                  <a:srgbClr val="FFFFFF"/>
                </a:solidFill>
              </a:defRPr>
            </a:lvl1pPr>
            <a:lvl2pPr marL="456135" indent="0" algn="ctr">
              <a:buNone/>
            </a:lvl2pPr>
            <a:lvl3pPr marL="912293" indent="0" algn="ctr">
              <a:buNone/>
            </a:lvl3pPr>
            <a:lvl4pPr marL="1368450" indent="0" algn="ctr">
              <a:buNone/>
            </a:lvl4pPr>
            <a:lvl5pPr marL="1824594" indent="0" algn="ctr">
              <a:buNone/>
            </a:lvl5pPr>
            <a:lvl6pPr marL="2280738" indent="0" algn="ctr">
              <a:buNone/>
            </a:lvl6pPr>
            <a:lvl7pPr marL="2736895" indent="0" algn="ctr">
              <a:buNone/>
            </a:lvl7pPr>
            <a:lvl8pPr marL="3193039" indent="0" algn="ctr">
              <a:buNone/>
            </a:lvl8pPr>
            <a:lvl9pPr marL="3649185"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1DC1AAC2-9ADB-493E-8715-A5379CF5A73C}" type="datetimeFigureOut">
              <a:rPr lang="en-US" smtClean="0"/>
              <a:pPr/>
              <a:t>8/31/2018</a:t>
            </a:fld>
            <a:endParaRPr lang="en-US"/>
          </a:p>
        </p:txBody>
      </p:sp>
      <p:sp>
        <p:nvSpPr>
          <p:cNvPr id="17" name="Footer Placeholder 16"/>
          <p:cNvSpPr>
            <a:spLocks noGrp="1"/>
          </p:cNvSpPr>
          <p:nvPr>
            <p:ph type="ftr" sz="quarter" idx="11"/>
          </p:nvPr>
        </p:nvSpPr>
        <p:spPr>
          <a:xfrm>
            <a:off x="2085393" y="236583"/>
            <a:ext cx="5867400" cy="365125"/>
          </a:xfrm>
        </p:spPr>
        <p:txBody>
          <a:bodyPr/>
          <a:lstStyle>
            <a:lvl1pPr algn="r">
              <a:defRPr>
                <a:solidFill>
                  <a:schemeClr val="tx2"/>
                </a:solidFill>
              </a:defRPr>
            </a:lvl1pPr>
          </a:lstStyle>
          <a:p>
            <a:endParaRPr lang="en-US">
              <a:solidFill>
                <a:srgbClr val="EBDDC3"/>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28B5D17C-C47A-47AF-AD70-917BE0DADF2A}" type="slidenum">
              <a:rPr lang="en-US" smtClean="0">
                <a:solidFill>
                  <a:srgbClr val="EBDDC3"/>
                </a:solidFill>
              </a:rPr>
              <a:pPr/>
              <a:t>‹#›</a:t>
            </a:fld>
            <a:endParaRPr lang="en-US">
              <a:solidFill>
                <a:srgbClr val="EBDDC3"/>
              </a:solidFill>
            </a:endParaRPr>
          </a:p>
        </p:txBody>
      </p:sp>
    </p:spTree>
    <p:extLst>
      <p:ext uri="{BB962C8B-B14F-4D97-AF65-F5344CB8AC3E}">
        <p14:creationId xmlns:p14="http://schemas.microsoft.com/office/powerpoint/2010/main" val="1585515200"/>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604614"/>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8B5D17C-C47A-47AF-AD70-917BE0DADF2A}"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457969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2" y="2743201"/>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13" name="Slide Number Placeholder 12"/>
          <p:cNvSpPr>
            <a:spLocks noGrp="1"/>
          </p:cNvSpPr>
          <p:nvPr>
            <p:ph type="sldNum" sz="quarter" idx="11"/>
          </p:nvPr>
        </p:nvSpPr>
        <p:spPr>
          <a:xfrm>
            <a:off x="0" y="1752601"/>
            <a:ext cx="1295400" cy="701676"/>
          </a:xfrm>
        </p:spPr>
        <p:txBody>
          <a:bodyPr>
            <a:noAutofit/>
          </a:bodyPr>
          <a:lstStyle>
            <a:lvl1pPr>
              <a:defRPr sz="2400">
                <a:solidFill>
                  <a:srgbClr val="FFFFFF"/>
                </a:solidFill>
              </a:defRPr>
            </a:lvl1pPr>
          </a:lstStyle>
          <a:p>
            <a:fld id="{28B5D17C-C47A-47AF-AD70-917BE0DADF2A}"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775F55"/>
              </a:solidFill>
            </a:endParaRPr>
          </a:p>
        </p:txBody>
      </p:sp>
    </p:spTree>
    <p:extLst>
      <p:ext uri="{BB962C8B-B14F-4D97-AF65-F5344CB8AC3E}">
        <p14:creationId xmlns:p14="http://schemas.microsoft.com/office/powerpoint/2010/main" val="3816244030"/>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1DC1AAC2-9ADB-493E-8715-A5379CF5A73C}" type="datetimeFigureOut">
              <a:rPr lang="en-US" smtClean="0">
                <a:solidFill>
                  <a:srgbClr val="775F55"/>
                </a:solidFill>
              </a:rPr>
              <a:pPr/>
              <a:t>8/31/2018</a:t>
            </a:fld>
            <a:endParaRPr lang="en-US">
              <a:solidFill>
                <a:srgbClr val="775F55"/>
              </a:solidFill>
            </a:endParaRPr>
          </a:p>
        </p:txBody>
      </p:sp>
      <p:sp>
        <p:nvSpPr>
          <p:cNvPr id="10" name="Slide Number Placeholder 9"/>
          <p:cNvSpPr>
            <a:spLocks noGrp="1"/>
          </p:cNvSpPr>
          <p:nvPr>
            <p:ph type="sldNum" sz="quarter" idx="16"/>
          </p:nvPr>
        </p:nvSpPr>
        <p:spPr/>
        <p:txBody>
          <a:bodyPr rtlCol="0"/>
          <a:lstStyle/>
          <a:p>
            <a:fld id="{28B5D17C-C47A-47AF-AD70-917BE0DADF2A}"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775F55"/>
              </a:solidFill>
            </a:endParaRPr>
          </a:p>
        </p:txBody>
      </p:sp>
    </p:spTree>
    <p:extLst>
      <p:ext uri="{BB962C8B-B14F-4D97-AF65-F5344CB8AC3E}">
        <p14:creationId xmlns:p14="http://schemas.microsoft.com/office/powerpoint/2010/main" val="13306298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1"/>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1"/>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1DC1AAC2-9ADB-493E-8715-A5379CF5A73C}" type="datetimeFigureOut">
              <a:rPr lang="en-US" smtClean="0">
                <a:solidFill>
                  <a:srgbClr val="775F55"/>
                </a:solidFill>
              </a:rPr>
              <a:pPr/>
              <a:t>8/31/2018</a:t>
            </a:fld>
            <a:endParaRPr lang="en-US">
              <a:solidFill>
                <a:srgbClr val="775F55"/>
              </a:solidFill>
            </a:endParaRPr>
          </a:p>
        </p:txBody>
      </p:sp>
      <p:sp>
        <p:nvSpPr>
          <p:cNvPr id="12" name="Slide Number Placeholder 11"/>
          <p:cNvSpPr>
            <a:spLocks noGrp="1"/>
          </p:cNvSpPr>
          <p:nvPr>
            <p:ph type="sldNum" sz="quarter" idx="16"/>
          </p:nvPr>
        </p:nvSpPr>
        <p:spPr/>
        <p:txBody>
          <a:bodyPr rtlCol="0"/>
          <a:lstStyle/>
          <a:p>
            <a:fld id="{28B5D17C-C47A-47AF-AD70-917BE0DADF2A}"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775F55"/>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5322333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4" name="Footer Placeholder 3"/>
          <p:cNvSpPr>
            <a:spLocks noGrp="1"/>
          </p:cNvSpPr>
          <p:nvPr>
            <p:ph type="ftr" sz="quarter" idx="11"/>
          </p:nvPr>
        </p:nvSpPr>
        <p:spPr/>
        <p:txBody>
          <a:bodyPr/>
          <a:lstStyle/>
          <a:p>
            <a:endParaRPr lang="en-US">
              <a:solidFill>
                <a:srgbClr val="775F55"/>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8B5D17C-C47A-47AF-AD70-917BE0DADF2A}" type="slidenum">
              <a:rPr lang="en-US" smtClean="0"/>
              <a:pPr/>
              <a:t>‹#›</a:t>
            </a:fld>
            <a:endParaRPr lang="en-US"/>
          </a:p>
        </p:txBody>
      </p:sp>
    </p:spTree>
    <p:extLst>
      <p:ext uri="{BB962C8B-B14F-4D97-AF65-F5344CB8AC3E}">
        <p14:creationId xmlns:p14="http://schemas.microsoft.com/office/powerpoint/2010/main" val="5421318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3" name="Footer Placeholder 2"/>
          <p:cNvSpPr>
            <a:spLocks noGrp="1"/>
          </p:cNvSpPr>
          <p:nvPr>
            <p:ph type="ftr" sz="quarter" idx="11"/>
          </p:nvPr>
        </p:nvSpPr>
        <p:spPr/>
        <p:txBody>
          <a:bodyPr/>
          <a:lstStyle/>
          <a:p>
            <a:endParaRPr lang="en-US">
              <a:solidFill>
                <a:srgbClr val="775F55"/>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28B5D17C-C47A-47AF-AD70-917BE0DADF2A}" type="slidenum">
              <a:rPr lang="en-US" smtClean="0">
                <a:solidFill>
                  <a:srgbClr val="775F55"/>
                </a:solidFill>
              </a:rPr>
              <a:pPr/>
              <a:t>‹#›</a:t>
            </a:fld>
            <a:endParaRPr lang="en-US">
              <a:solidFill>
                <a:srgbClr val="775F55"/>
              </a:solidFill>
            </a:endParaRPr>
          </a:p>
        </p:txBody>
      </p:sp>
    </p:spTree>
    <p:extLst>
      <p:ext uri="{BB962C8B-B14F-4D97-AF65-F5344CB8AC3E}">
        <p14:creationId xmlns:p14="http://schemas.microsoft.com/office/powerpoint/2010/main" val="34951773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6" name="Footer Placeholder 5"/>
          <p:cNvSpPr>
            <a:spLocks noGrp="1"/>
          </p:cNvSpPr>
          <p:nvPr>
            <p:ph type="ftr" sz="quarter" idx="11"/>
          </p:nvPr>
        </p:nvSpPr>
        <p:spPr/>
        <p:txBody>
          <a:bodyPr/>
          <a:lstStyle/>
          <a:p>
            <a:endParaRPr lang="en-US">
              <a:solidFill>
                <a:srgbClr val="775F55"/>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28B5D17C-C47A-47AF-AD70-917BE0DADF2A}"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6845" tIns="182454" rIns="136845" bIns="91227"/>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3437287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12" name="Date Placeholder 11"/>
          <p:cNvSpPr>
            <a:spLocks noGrp="1"/>
          </p:cNvSpPr>
          <p:nvPr>
            <p:ph type="dt" sz="half" idx="10"/>
          </p:nvPr>
        </p:nvSpPr>
        <p:spPr>
          <a:xfrm>
            <a:off x="6248400" y="6248445"/>
            <a:ext cx="2667000" cy="365125"/>
          </a:xfrm>
        </p:spPr>
        <p:txBody>
          <a:bodyPr rtlCol="0"/>
          <a:lstStyle/>
          <a:p>
            <a:fld id="{1DC1AAC2-9ADB-493E-8715-A5379CF5A73C}" type="datetimeFigureOut">
              <a:rPr lang="en-US" smtClean="0">
                <a:solidFill>
                  <a:srgbClr val="775F55"/>
                </a:solidFill>
              </a:rPr>
              <a:pPr/>
              <a:t>8/31/2018</a:t>
            </a:fld>
            <a:endParaRPr lang="en-US">
              <a:solidFill>
                <a:srgbClr val="775F55"/>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28B5D17C-C47A-47AF-AD70-917BE0DADF2A}" type="slidenum">
              <a:rPr lang="en-US" smtClean="0"/>
              <a:pPr/>
              <a:t>‹#›</a:t>
            </a:fld>
            <a:endParaRPr lang="en-US"/>
          </a:p>
        </p:txBody>
      </p:sp>
      <p:sp>
        <p:nvSpPr>
          <p:cNvPr id="14" name="Footer Placeholder 13"/>
          <p:cNvSpPr>
            <a:spLocks noGrp="1"/>
          </p:cNvSpPr>
          <p:nvPr>
            <p:ph type="ftr" sz="quarter" idx="12"/>
          </p:nvPr>
        </p:nvSpPr>
        <p:spPr>
          <a:xfrm>
            <a:off x="1600200" y="6248251"/>
            <a:ext cx="4572000" cy="365125"/>
          </a:xfrm>
        </p:spPr>
        <p:txBody>
          <a:bodyPr rtlCol="0"/>
          <a:lstStyle/>
          <a:p>
            <a:endParaRPr lang="en-US">
              <a:solidFill>
                <a:srgbClr val="775F55"/>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3903065153"/>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p>
            <a:fld id="{28B5D17C-C47A-47AF-AD70-917BE0DADF2A}" type="slidenum">
              <a:rPr lang="en-US" smtClean="0"/>
              <a:pPr/>
              <a:t>‹#›</a:t>
            </a:fld>
            <a:endParaRPr lang="en-US"/>
          </a:p>
        </p:txBody>
      </p:sp>
    </p:spTree>
    <p:extLst>
      <p:ext uri="{BB962C8B-B14F-4D97-AF65-F5344CB8AC3E}">
        <p14:creationId xmlns:p14="http://schemas.microsoft.com/office/powerpoint/2010/main" val="971907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1"/>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1" y="6248447"/>
            <a:ext cx="2209800" cy="365125"/>
          </a:xfrm>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5" name="Footer Placeholder 4"/>
          <p:cNvSpPr>
            <a:spLocks noGrp="1"/>
          </p:cNvSpPr>
          <p:nvPr>
            <p:ph type="ftr" sz="quarter" idx="11"/>
          </p:nvPr>
        </p:nvSpPr>
        <p:spPr>
          <a:xfrm>
            <a:off x="457246" y="6248252"/>
            <a:ext cx="5573483" cy="365125"/>
          </a:xfrm>
        </p:spPr>
        <p:txBody>
          <a:bodyPr/>
          <a:lstStyle/>
          <a:p>
            <a:endParaRPr lang="en-US">
              <a:solidFill>
                <a:srgbClr val="775F55"/>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227" tIns="45614" rIns="91227" bIns="45614" rtlCol="0" anchor="ctr"/>
          <a:lstStyle/>
          <a:p>
            <a:pPr algn="ctr" fontAlgn="auto">
              <a:spcBef>
                <a:spcPts val="0"/>
              </a:spcBef>
              <a:spcAft>
                <a:spcPts val="0"/>
              </a:spcAft>
            </a:pPr>
            <a:endParaRPr lang="en-US" sz="1800">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227" tIns="45614" rIns="91227" bIns="45614" rtlCol="0" anchor="ctr"/>
          <a:lstStyle/>
          <a:p>
            <a:pPr algn="ctr" fontAlgn="auto">
              <a:spcBef>
                <a:spcPts val="0"/>
              </a:spcBef>
              <a:spcAft>
                <a:spcPts val="0"/>
              </a:spcAft>
            </a:pPr>
            <a:endParaRPr lang="en-US" sz="1800">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227" tIns="45614" rIns="91227" bIns="45614" rtlCol="0" anchor="ctr"/>
          <a:lstStyle/>
          <a:p>
            <a:pPr algn="ctr" fontAlgn="auto">
              <a:spcBef>
                <a:spcPts val="0"/>
              </a:spcBef>
              <a:spcAft>
                <a:spcPts val="0"/>
              </a:spcAft>
            </a:pPr>
            <a:endParaRPr lang="en-US" sz="1800">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28B5D17C-C47A-47AF-AD70-917BE0DADF2A}" type="slidenum">
              <a:rPr lang="en-US" smtClean="0"/>
              <a:pPr/>
              <a:t>‹#›</a:t>
            </a:fld>
            <a:endParaRPr lang="en-US"/>
          </a:p>
        </p:txBody>
      </p:sp>
    </p:spTree>
    <p:extLst>
      <p:ext uri="{BB962C8B-B14F-4D97-AF65-F5344CB8AC3E}">
        <p14:creationId xmlns:p14="http://schemas.microsoft.com/office/powerpoint/2010/main" val="59169245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lIns="91227" tIns="45614" rIns="91227" bIns="45614"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5"/>
            <a:ext cx="5111750" cy="5853113"/>
          </a:xfrm>
          <a:prstGeom prst="rect">
            <a:avLst/>
          </a:prstGeom>
        </p:spPr>
        <p:txBody>
          <a:bodyPr lIns="91227" tIns="45614" rIns="91227" bIns="45614"/>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a:prstGeom prst="rect">
            <a:avLst/>
          </a:prstGeom>
        </p:spPr>
        <p:txBody>
          <a:bodyPr lIns="91227" tIns="45614" rIns="91227" bIns="45614"/>
          <a:lstStyle>
            <a:lvl1pPr marL="0" indent="0">
              <a:buNone/>
              <a:defRPr sz="1400"/>
            </a:lvl1pPr>
            <a:lvl2pPr marL="456135" indent="0">
              <a:buNone/>
              <a:defRPr sz="1200"/>
            </a:lvl2pPr>
            <a:lvl3pPr marL="912293" indent="0">
              <a:buNone/>
              <a:defRPr sz="1000"/>
            </a:lvl3pPr>
            <a:lvl4pPr marL="1368450" indent="0">
              <a:buNone/>
              <a:defRPr sz="900"/>
            </a:lvl4pPr>
            <a:lvl5pPr marL="1824594" indent="0">
              <a:buNone/>
              <a:defRPr sz="900"/>
            </a:lvl5pPr>
            <a:lvl6pPr marL="2280738" indent="0">
              <a:buNone/>
              <a:defRPr sz="900"/>
            </a:lvl6pPr>
            <a:lvl7pPr marL="2736895" indent="0">
              <a:buNone/>
              <a:defRPr sz="900"/>
            </a:lvl7pPr>
            <a:lvl8pPr marL="3193039" indent="0">
              <a:buNone/>
              <a:defRPr sz="900"/>
            </a:lvl8pPr>
            <a:lvl9pPr marL="3649185" indent="0">
              <a:buNone/>
              <a:defRPr sz="900"/>
            </a:lvl9pPr>
          </a:lstStyle>
          <a:p>
            <a:pPr lvl="0"/>
            <a:r>
              <a:rPr lang="en-US" smtClean="0"/>
              <a:t>Click to edit Master text styles</a:t>
            </a:r>
          </a:p>
        </p:txBody>
      </p:sp>
    </p:spTree>
    <p:extLst>
      <p:ext uri="{BB962C8B-B14F-4D97-AF65-F5344CB8AC3E}">
        <p14:creationId xmlns:p14="http://schemas.microsoft.com/office/powerpoint/2010/main" val="708669055"/>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8" name="Title 7"/>
          <p:cNvSpPr>
            <a:spLocks noGrp="1"/>
          </p:cNvSpPr>
          <p:nvPr>
            <p:ph type="ctrTitle"/>
          </p:nvPr>
        </p:nvSpPr>
        <p:spPr>
          <a:xfrm>
            <a:off x="2362201"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1" y="6050037"/>
            <a:ext cx="6705600" cy="685800"/>
          </a:xfrm>
        </p:spPr>
        <p:txBody>
          <a:bodyPr anchor="ctr">
            <a:normAutofit/>
          </a:bodyPr>
          <a:lstStyle>
            <a:lvl1pPr marL="0" indent="0" algn="l">
              <a:buNone/>
              <a:defRPr sz="2600">
                <a:solidFill>
                  <a:srgbClr val="FFFFFF"/>
                </a:solidFill>
              </a:defRPr>
            </a:lvl1pPr>
            <a:lvl2pPr marL="456135" indent="0" algn="ctr">
              <a:buNone/>
            </a:lvl2pPr>
            <a:lvl3pPr marL="912293" indent="0" algn="ctr">
              <a:buNone/>
            </a:lvl3pPr>
            <a:lvl4pPr marL="1368450" indent="0" algn="ctr">
              <a:buNone/>
            </a:lvl4pPr>
            <a:lvl5pPr marL="1824594" indent="0" algn="ctr">
              <a:buNone/>
            </a:lvl5pPr>
            <a:lvl6pPr marL="2280738" indent="0" algn="ctr">
              <a:buNone/>
            </a:lvl6pPr>
            <a:lvl7pPr marL="2736895" indent="0" algn="ctr">
              <a:buNone/>
            </a:lvl7pPr>
            <a:lvl8pPr marL="3193039" indent="0" algn="ctr">
              <a:buNone/>
            </a:lvl8pPr>
            <a:lvl9pPr marL="3649185"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1DC1AAC2-9ADB-493E-8715-A5379CF5A73C}" type="datetimeFigureOut">
              <a:rPr lang="en-US" smtClean="0"/>
              <a:pPr/>
              <a:t>8/31/2018</a:t>
            </a:fld>
            <a:endParaRPr lang="en-US"/>
          </a:p>
        </p:txBody>
      </p:sp>
      <p:sp>
        <p:nvSpPr>
          <p:cNvPr id="17" name="Footer Placeholder 16"/>
          <p:cNvSpPr>
            <a:spLocks noGrp="1"/>
          </p:cNvSpPr>
          <p:nvPr>
            <p:ph type="ftr" sz="quarter" idx="11"/>
          </p:nvPr>
        </p:nvSpPr>
        <p:spPr>
          <a:xfrm>
            <a:off x="2085393" y="236583"/>
            <a:ext cx="5867400" cy="365125"/>
          </a:xfrm>
        </p:spPr>
        <p:txBody>
          <a:bodyPr/>
          <a:lstStyle>
            <a:lvl1pPr algn="r">
              <a:defRPr>
                <a:solidFill>
                  <a:schemeClr val="tx2"/>
                </a:solidFill>
              </a:defRPr>
            </a:lvl1pPr>
          </a:lstStyle>
          <a:p>
            <a:endParaRPr lang="en-US">
              <a:solidFill>
                <a:srgbClr val="EBDDC3"/>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28B5D17C-C47A-47AF-AD70-917BE0DADF2A}" type="slidenum">
              <a:rPr lang="en-US" smtClean="0">
                <a:solidFill>
                  <a:srgbClr val="EBDDC3"/>
                </a:solidFill>
              </a:rPr>
              <a:pPr/>
              <a:t>‹#›</a:t>
            </a:fld>
            <a:endParaRPr lang="en-US">
              <a:solidFill>
                <a:srgbClr val="EBDDC3"/>
              </a:solidFill>
            </a:endParaRPr>
          </a:p>
        </p:txBody>
      </p:sp>
    </p:spTree>
    <p:extLst>
      <p:ext uri="{BB962C8B-B14F-4D97-AF65-F5344CB8AC3E}">
        <p14:creationId xmlns:p14="http://schemas.microsoft.com/office/powerpoint/2010/main" val="1942792678"/>
      </p:ext>
    </p:extLst>
  </p:cSld>
  <p:clrMapOvr>
    <a:overrideClrMapping bg1="dk1" tx1="lt1" bg2="dk2" tx2="lt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8B5D17C-C47A-47AF-AD70-917BE0DADF2A}"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3132197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2" y="2743201"/>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13" name="Slide Number Placeholder 12"/>
          <p:cNvSpPr>
            <a:spLocks noGrp="1"/>
          </p:cNvSpPr>
          <p:nvPr>
            <p:ph type="sldNum" sz="quarter" idx="11"/>
          </p:nvPr>
        </p:nvSpPr>
        <p:spPr>
          <a:xfrm>
            <a:off x="0" y="1752601"/>
            <a:ext cx="1295400" cy="701676"/>
          </a:xfrm>
        </p:spPr>
        <p:txBody>
          <a:bodyPr>
            <a:noAutofit/>
          </a:bodyPr>
          <a:lstStyle>
            <a:lvl1pPr>
              <a:defRPr sz="2400">
                <a:solidFill>
                  <a:srgbClr val="FFFFFF"/>
                </a:solidFill>
              </a:defRPr>
            </a:lvl1pPr>
          </a:lstStyle>
          <a:p>
            <a:fld id="{28B5D17C-C47A-47AF-AD70-917BE0DADF2A}"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775F55"/>
              </a:solidFill>
            </a:endParaRPr>
          </a:p>
        </p:txBody>
      </p:sp>
    </p:spTree>
    <p:extLst>
      <p:ext uri="{BB962C8B-B14F-4D97-AF65-F5344CB8AC3E}">
        <p14:creationId xmlns:p14="http://schemas.microsoft.com/office/powerpoint/2010/main" val="3796848357"/>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1DC1AAC2-9ADB-493E-8715-A5379CF5A73C}" type="datetimeFigureOut">
              <a:rPr lang="en-US" smtClean="0">
                <a:solidFill>
                  <a:srgbClr val="775F55"/>
                </a:solidFill>
              </a:rPr>
              <a:pPr/>
              <a:t>8/31/2018</a:t>
            </a:fld>
            <a:endParaRPr lang="en-US">
              <a:solidFill>
                <a:srgbClr val="775F55"/>
              </a:solidFill>
            </a:endParaRPr>
          </a:p>
        </p:txBody>
      </p:sp>
      <p:sp>
        <p:nvSpPr>
          <p:cNvPr id="10" name="Slide Number Placeholder 9"/>
          <p:cNvSpPr>
            <a:spLocks noGrp="1"/>
          </p:cNvSpPr>
          <p:nvPr>
            <p:ph type="sldNum" sz="quarter" idx="16"/>
          </p:nvPr>
        </p:nvSpPr>
        <p:spPr/>
        <p:txBody>
          <a:bodyPr rtlCol="0"/>
          <a:lstStyle/>
          <a:p>
            <a:fld id="{28B5D17C-C47A-47AF-AD70-917BE0DADF2A}"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775F55"/>
              </a:solidFill>
            </a:endParaRPr>
          </a:p>
        </p:txBody>
      </p:sp>
    </p:spTree>
    <p:extLst>
      <p:ext uri="{BB962C8B-B14F-4D97-AF65-F5344CB8AC3E}">
        <p14:creationId xmlns:p14="http://schemas.microsoft.com/office/powerpoint/2010/main" val="10987927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1"/>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1"/>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1DC1AAC2-9ADB-493E-8715-A5379CF5A73C}" type="datetimeFigureOut">
              <a:rPr lang="en-US" smtClean="0">
                <a:solidFill>
                  <a:srgbClr val="775F55"/>
                </a:solidFill>
              </a:rPr>
              <a:pPr/>
              <a:t>8/31/2018</a:t>
            </a:fld>
            <a:endParaRPr lang="en-US">
              <a:solidFill>
                <a:srgbClr val="775F55"/>
              </a:solidFill>
            </a:endParaRPr>
          </a:p>
        </p:txBody>
      </p:sp>
      <p:sp>
        <p:nvSpPr>
          <p:cNvPr id="12" name="Slide Number Placeholder 11"/>
          <p:cNvSpPr>
            <a:spLocks noGrp="1"/>
          </p:cNvSpPr>
          <p:nvPr>
            <p:ph type="sldNum" sz="quarter" idx="16"/>
          </p:nvPr>
        </p:nvSpPr>
        <p:spPr/>
        <p:txBody>
          <a:bodyPr rtlCol="0"/>
          <a:lstStyle/>
          <a:p>
            <a:fld id="{28B5D17C-C47A-47AF-AD70-917BE0DADF2A}"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775F55"/>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3093848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4" name="Footer Placeholder 3"/>
          <p:cNvSpPr>
            <a:spLocks noGrp="1"/>
          </p:cNvSpPr>
          <p:nvPr>
            <p:ph type="ftr" sz="quarter" idx="11"/>
          </p:nvPr>
        </p:nvSpPr>
        <p:spPr/>
        <p:txBody>
          <a:bodyPr/>
          <a:lstStyle/>
          <a:p>
            <a:endParaRPr lang="en-US">
              <a:solidFill>
                <a:srgbClr val="775F55"/>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8B5D17C-C47A-47AF-AD70-917BE0DADF2A}" type="slidenum">
              <a:rPr lang="en-US" smtClean="0"/>
              <a:pPr/>
              <a:t>‹#›</a:t>
            </a:fld>
            <a:endParaRPr lang="en-US"/>
          </a:p>
        </p:txBody>
      </p:sp>
    </p:spTree>
    <p:extLst>
      <p:ext uri="{BB962C8B-B14F-4D97-AF65-F5344CB8AC3E}">
        <p14:creationId xmlns:p14="http://schemas.microsoft.com/office/powerpoint/2010/main" val="42636920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3" name="Footer Placeholder 2"/>
          <p:cNvSpPr>
            <a:spLocks noGrp="1"/>
          </p:cNvSpPr>
          <p:nvPr>
            <p:ph type="ftr" sz="quarter" idx="11"/>
          </p:nvPr>
        </p:nvSpPr>
        <p:spPr/>
        <p:txBody>
          <a:bodyPr/>
          <a:lstStyle/>
          <a:p>
            <a:endParaRPr lang="en-US">
              <a:solidFill>
                <a:srgbClr val="775F55"/>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28B5D17C-C47A-47AF-AD70-917BE0DADF2A}" type="slidenum">
              <a:rPr lang="en-US" smtClean="0">
                <a:solidFill>
                  <a:srgbClr val="775F55"/>
                </a:solidFill>
              </a:rPr>
              <a:pPr/>
              <a:t>‹#›</a:t>
            </a:fld>
            <a:endParaRPr lang="en-US">
              <a:solidFill>
                <a:srgbClr val="775F55"/>
              </a:solidFill>
            </a:endParaRPr>
          </a:p>
        </p:txBody>
      </p:sp>
    </p:spTree>
    <p:extLst>
      <p:ext uri="{BB962C8B-B14F-4D97-AF65-F5344CB8AC3E}">
        <p14:creationId xmlns:p14="http://schemas.microsoft.com/office/powerpoint/2010/main" val="42504420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6" name="Footer Placeholder 5"/>
          <p:cNvSpPr>
            <a:spLocks noGrp="1"/>
          </p:cNvSpPr>
          <p:nvPr>
            <p:ph type="ftr" sz="quarter" idx="11"/>
          </p:nvPr>
        </p:nvSpPr>
        <p:spPr/>
        <p:txBody>
          <a:bodyPr/>
          <a:lstStyle/>
          <a:p>
            <a:endParaRPr lang="en-US">
              <a:solidFill>
                <a:srgbClr val="775F55"/>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28B5D17C-C47A-47AF-AD70-917BE0DADF2A}"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6845" tIns="182454" rIns="136845" bIns="91227"/>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3652462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12" name="Date Placeholder 11"/>
          <p:cNvSpPr>
            <a:spLocks noGrp="1"/>
          </p:cNvSpPr>
          <p:nvPr>
            <p:ph type="dt" sz="half" idx="10"/>
          </p:nvPr>
        </p:nvSpPr>
        <p:spPr>
          <a:xfrm>
            <a:off x="6248400" y="6248445"/>
            <a:ext cx="2667000" cy="365125"/>
          </a:xfrm>
        </p:spPr>
        <p:txBody>
          <a:bodyPr rtlCol="0"/>
          <a:lstStyle/>
          <a:p>
            <a:fld id="{1DC1AAC2-9ADB-493E-8715-A5379CF5A73C}" type="datetimeFigureOut">
              <a:rPr lang="en-US" smtClean="0">
                <a:solidFill>
                  <a:srgbClr val="775F55"/>
                </a:solidFill>
              </a:rPr>
              <a:pPr/>
              <a:t>8/31/2018</a:t>
            </a:fld>
            <a:endParaRPr lang="en-US">
              <a:solidFill>
                <a:srgbClr val="775F55"/>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28B5D17C-C47A-47AF-AD70-917BE0DADF2A}" type="slidenum">
              <a:rPr lang="en-US" smtClean="0"/>
              <a:pPr/>
              <a:t>‹#›</a:t>
            </a:fld>
            <a:endParaRPr lang="en-US"/>
          </a:p>
        </p:txBody>
      </p:sp>
      <p:sp>
        <p:nvSpPr>
          <p:cNvPr id="14" name="Footer Placeholder 13"/>
          <p:cNvSpPr>
            <a:spLocks noGrp="1"/>
          </p:cNvSpPr>
          <p:nvPr>
            <p:ph type="ftr" sz="quarter" idx="12"/>
          </p:nvPr>
        </p:nvSpPr>
        <p:spPr>
          <a:xfrm>
            <a:off x="1600200" y="6248251"/>
            <a:ext cx="4572000" cy="365125"/>
          </a:xfrm>
        </p:spPr>
        <p:txBody>
          <a:bodyPr rtlCol="0"/>
          <a:lstStyle/>
          <a:p>
            <a:endParaRPr lang="en-US">
              <a:solidFill>
                <a:srgbClr val="775F55"/>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2706709480"/>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C1AAC2-9ADB-493E-8715-A5379CF5A73C}" type="datetimeFigureOut">
              <a:rPr lang="en-US" smtClean="0">
                <a:solidFill>
                  <a:srgbClr val="775F55"/>
                </a:solidFill>
              </a:rPr>
              <a:pPr/>
              <a:t>8/31/2018</a:t>
            </a:fld>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p>
            <a:fld id="{28B5D17C-C47A-47AF-AD70-917BE0DADF2A}" type="slidenum">
              <a:rPr lang="en-US" smtClean="0"/>
              <a:pPr/>
              <a:t>‹#›</a:t>
            </a:fld>
            <a:endParaRPr lang="en-US"/>
          </a:p>
        </p:txBody>
      </p:sp>
    </p:spTree>
    <p:extLst>
      <p:ext uri="{BB962C8B-B14F-4D97-AF65-F5344CB8AC3E}">
        <p14:creationId xmlns:p14="http://schemas.microsoft.com/office/powerpoint/2010/main" val="3849529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1.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114.xml"/><Relationship Id="rId7" Type="http://schemas.openxmlformats.org/officeDocument/2006/relationships/theme" Target="../theme/theme12.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5" Type="http://schemas.openxmlformats.org/officeDocument/2006/relationships/slideLayout" Target="../slideLayouts/slideLayout116.xml"/><Relationship Id="rId10" Type="http://schemas.openxmlformats.org/officeDocument/2006/relationships/image" Target="../media/image12.png"/><Relationship Id="rId4" Type="http://schemas.openxmlformats.org/officeDocument/2006/relationships/slideLayout" Target="../slideLayouts/slideLayout115.xml"/><Relationship Id="rId9" Type="http://schemas.openxmlformats.org/officeDocument/2006/relationships/image" Target="../media/image11.png"/></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120.xml"/><Relationship Id="rId7" Type="http://schemas.openxmlformats.org/officeDocument/2006/relationships/theme" Target="../theme/theme13.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5" Type="http://schemas.openxmlformats.org/officeDocument/2006/relationships/slideLayout" Target="../slideLayouts/slideLayout122.xml"/><Relationship Id="rId10" Type="http://schemas.openxmlformats.org/officeDocument/2006/relationships/image" Target="../media/image12.png"/><Relationship Id="rId4" Type="http://schemas.openxmlformats.org/officeDocument/2006/relationships/slideLayout" Target="../slideLayouts/slideLayout121.xml"/><Relationship Id="rId9" Type="http://schemas.openxmlformats.org/officeDocument/2006/relationships/image" Target="../media/image11.png"/></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126.xml"/><Relationship Id="rId7" Type="http://schemas.openxmlformats.org/officeDocument/2006/relationships/theme" Target="../theme/theme14.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5" Type="http://schemas.openxmlformats.org/officeDocument/2006/relationships/slideLayout" Target="../slideLayouts/slideLayout128.xml"/><Relationship Id="rId10" Type="http://schemas.openxmlformats.org/officeDocument/2006/relationships/image" Target="../media/image12.png"/><Relationship Id="rId4" Type="http://schemas.openxmlformats.org/officeDocument/2006/relationships/slideLayout" Target="../slideLayouts/slideLayout127.xml"/><Relationship Id="rId9" Type="http://schemas.openxmlformats.org/officeDocument/2006/relationships/image" Target="../media/image11.png"/></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132.xml"/><Relationship Id="rId7" Type="http://schemas.openxmlformats.org/officeDocument/2006/relationships/theme" Target="../theme/theme15.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5" Type="http://schemas.openxmlformats.org/officeDocument/2006/relationships/slideLayout" Target="../slideLayouts/slideLayout134.xml"/><Relationship Id="rId10" Type="http://schemas.openxmlformats.org/officeDocument/2006/relationships/image" Target="../media/image12.png"/><Relationship Id="rId4" Type="http://schemas.openxmlformats.org/officeDocument/2006/relationships/slideLayout" Target="../slideLayouts/slideLayout133.xml"/><Relationship Id="rId9" Type="http://schemas.openxmlformats.org/officeDocument/2006/relationships/image" Target="../media/image11.png"/></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138.xml"/><Relationship Id="rId7" Type="http://schemas.openxmlformats.org/officeDocument/2006/relationships/theme" Target="../theme/theme16.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5" Type="http://schemas.openxmlformats.org/officeDocument/2006/relationships/slideLayout" Target="../slideLayouts/slideLayout140.xml"/><Relationship Id="rId10" Type="http://schemas.openxmlformats.org/officeDocument/2006/relationships/image" Target="../media/image12.png"/><Relationship Id="rId4" Type="http://schemas.openxmlformats.org/officeDocument/2006/relationships/slideLayout" Target="../slideLayouts/slideLayout139.xml"/><Relationship Id="rId9" Type="http://schemas.openxmlformats.org/officeDocument/2006/relationships/image" Target="../media/image11.png"/></Relationships>
</file>

<file path=ppt/slideMasters/_rels/slideMaster1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144.xml"/><Relationship Id="rId7" Type="http://schemas.openxmlformats.org/officeDocument/2006/relationships/theme" Target="../theme/theme17.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5" Type="http://schemas.openxmlformats.org/officeDocument/2006/relationships/slideLayout" Target="../slideLayouts/slideLayout146.xml"/><Relationship Id="rId10" Type="http://schemas.openxmlformats.org/officeDocument/2006/relationships/image" Target="../media/image12.png"/><Relationship Id="rId4" Type="http://schemas.openxmlformats.org/officeDocument/2006/relationships/slideLayout" Target="../slideLayouts/slideLayout145.xml"/><Relationship Id="rId9" Type="http://schemas.openxmlformats.org/officeDocument/2006/relationships/image" Target="../media/image11.png"/></Relationships>
</file>

<file path=ppt/slideMasters/_rels/slideMaster1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150.xml"/><Relationship Id="rId7" Type="http://schemas.openxmlformats.org/officeDocument/2006/relationships/theme" Target="../theme/theme18.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5" Type="http://schemas.openxmlformats.org/officeDocument/2006/relationships/slideLayout" Target="../slideLayouts/slideLayout152.xml"/><Relationship Id="rId10" Type="http://schemas.openxmlformats.org/officeDocument/2006/relationships/image" Target="../media/image12.png"/><Relationship Id="rId4" Type="http://schemas.openxmlformats.org/officeDocument/2006/relationships/slideLayout" Target="../slideLayouts/slideLayout151.xml"/><Relationship Id="rId9" Type="http://schemas.openxmlformats.org/officeDocument/2006/relationships/image" Target="../media/image11.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9.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jpe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3.xml"/><Relationship Id="rId16"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3.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20.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21.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22.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23.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PE_PP_background3.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bttn_prev">
            <a:hlinkClick r:id="" action="ppaction://hlinkshowjump?jump=previousslide" highlightClick="1"/>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53458" y="6511970"/>
            <a:ext cx="3571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bttn_exit">
            <a:hlinkClick r:id="" action="ppaction://hlinkshowjump?jump=endshow" highlightClick="1"/>
          </p:cNvPr>
          <p:cNvPicPr>
            <a:picLocks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643858" y="6510338"/>
            <a:ext cx="35718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8" descr="bttn_next">
            <a:hlinkClick r:id="" action="ppaction://hlinkshowjump?jump=nextslide" highlightClick="1"/>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694783" y="6511970"/>
            <a:ext cx="3571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8"/>
          <p:cNvSpPr txBox="1">
            <a:spLocks noChangeArrowheads="1"/>
          </p:cNvSpPr>
          <p:nvPr userDrawn="1"/>
        </p:nvSpPr>
        <p:spPr bwMode="auto">
          <a:xfrm>
            <a:off x="228600" y="409575"/>
            <a:ext cx="1895618" cy="341198"/>
          </a:xfrm>
          <a:prstGeom prst="rect">
            <a:avLst/>
          </a:prstGeom>
          <a:noFill/>
          <a:ln w="9525">
            <a:noFill/>
            <a:miter lim="800000"/>
            <a:headEnd/>
            <a:tailEnd/>
          </a:ln>
          <a:effectLst/>
        </p:spPr>
        <p:txBody>
          <a:bodyPr wrap="none" lIns="91227" tIns="45614" rIns="91227" bIns="45614">
            <a:spAutoFit/>
          </a:bodyPr>
          <a:lstStyle/>
          <a:p>
            <a:pPr>
              <a:spcBef>
                <a:spcPct val="20000"/>
              </a:spcBef>
              <a:defRPr/>
            </a:pPr>
            <a:r>
              <a:rPr lang="en-US" sz="1000" b="1">
                <a:solidFill>
                  <a:srgbClr val="003CB4"/>
                </a:solidFill>
                <a:latin typeface="Verdana" pitchFamily="34" charset="0"/>
              </a:rPr>
              <a:t>Chapter </a:t>
            </a:r>
            <a:r>
              <a:rPr lang="en-US" sz="1600" b="1">
                <a:solidFill>
                  <a:srgbClr val="003CB4"/>
                </a:solidFill>
                <a:latin typeface="Verdana" pitchFamily="34" charset="0"/>
              </a:rPr>
              <a:t>25 </a:t>
            </a:r>
            <a:r>
              <a:rPr lang="en-US" sz="1000" b="1">
                <a:solidFill>
                  <a:srgbClr val="003CB4"/>
                </a:solidFill>
                <a:latin typeface="Verdana" pitchFamily="34" charset="0"/>
              </a:rPr>
              <a:t>Section</a:t>
            </a:r>
            <a:r>
              <a:rPr lang="en-US" sz="1600" b="1">
                <a:solidFill>
                  <a:srgbClr val="003CB4"/>
                </a:solidFill>
                <a:latin typeface="Verdana" pitchFamily="34" charset="0"/>
              </a:rPr>
              <a:t> 1</a:t>
            </a:r>
          </a:p>
        </p:txBody>
      </p:sp>
      <p:sp>
        <p:nvSpPr>
          <p:cNvPr id="13" name="Text Box 3"/>
          <p:cNvSpPr txBox="1">
            <a:spLocks noChangeArrowheads="1"/>
          </p:cNvSpPr>
          <p:nvPr userDrawn="1"/>
        </p:nvSpPr>
        <p:spPr bwMode="auto">
          <a:xfrm>
            <a:off x="228600" y="6505575"/>
            <a:ext cx="7239000" cy="274638"/>
          </a:xfrm>
          <a:prstGeom prst="rect">
            <a:avLst/>
          </a:prstGeom>
          <a:noFill/>
          <a:ln w="9525">
            <a:noFill/>
            <a:miter lim="800000"/>
            <a:headEnd/>
            <a:tailEnd/>
          </a:ln>
          <a:effectLst/>
        </p:spPr>
        <p:txBody>
          <a:bodyPr lIns="91227" tIns="45614" rIns="91227" bIns="45614">
            <a:spAutoFit/>
          </a:bodyPr>
          <a:lstStyle/>
          <a:p>
            <a:pPr algn="ctr">
              <a:defRPr/>
            </a:pPr>
            <a:r>
              <a:rPr lang="en-US" sz="1200">
                <a:solidFill>
                  <a:srgbClr val="B3F1FF"/>
                </a:solidFill>
                <a:latin typeface="Verdana" pitchFamily="34" charset="0"/>
              </a:rPr>
              <a:t>The Cold War Begins</a:t>
            </a:r>
          </a:p>
        </p:txBody>
      </p:sp>
      <p:pic>
        <p:nvPicPr>
          <p:cNvPr id="1032" name="Picture 9" descr="USH.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28645" y="200025"/>
            <a:ext cx="2352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4" descr="PE_PP_background3.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8"/>
          <p:cNvSpPr txBox="1">
            <a:spLocks noChangeArrowheads="1"/>
          </p:cNvSpPr>
          <p:nvPr userDrawn="1"/>
        </p:nvSpPr>
        <p:spPr bwMode="auto">
          <a:xfrm>
            <a:off x="228602" y="409575"/>
            <a:ext cx="811337" cy="341198"/>
          </a:xfrm>
          <a:prstGeom prst="rect">
            <a:avLst/>
          </a:prstGeom>
          <a:noFill/>
          <a:ln w="9525">
            <a:noFill/>
            <a:miter lim="800000"/>
            <a:headEnd/>
            <a:tailEnd/>
          </a:ln>
          <a:effectLst/>
        </p:spPr>
        <p:txBody>
          <a:bodyPr wrap="none" lIns="91227" tIns="45614" rIns="91227" bIns="45614">
            <a:spAutoFit/>
          </a:bodyPr>
          <a:lstStyle/>
          <a:p>
            <a:pPr>
              <a:spcBef>
                <a:spcPct val="20000"/>
              </a:spcBef>
              <a:defRPr/>
            </a:pPr>
            <a:r>
              <a:rPr lang="en-US" sz="1000" b="1">
                <a:solidFill>
                  <a:srgbClr val="003CB4"/>
                </a:solidFill>
                <a:latin typeface="Arial" charset="0"/>
              </a:rPr>
              <a:t>Section</a:t>
            </a:r>
            <a:r>
              <a:rPr lang="en-US" sz="1600" b="1">
                <a:solidFill>
                  <a:srgbClr val="003CB4"/>
                </a:solidFill>
                <a:latin typeface="Arial" charset="0"/>
              </a:rPr>
              <a:t> 3</a:t>
            </a:r>
          </a:p>
        </p:txBody>
      </p:sp>
      <p:sp>
        <p:nvSpPr>
          <p:cNvPr id="20" name="Text Box 3"/>
          <p:cNvSpPr txBox="1">
            <a:spLocks noChangeArrowheads="1"/>
          </p:cNvSpPr>
          <p:nvPr userDrawn="1"/>
        </p:nvSpPr>
        <p:spPr bwMode="auto">
          <a:xfrm>
            <a:off x="0" y="6505575"/>
            <a:ext cx="9144000" cy="274638"/>
          </a:xfrm>
          <a:prstGeom prst="rect">
            <a:avLst/>
          </a:prstGeom>
          <a:noFill/>
          <a:ln w="9525">
            <a:noFill/>
            <a:miter lim="800000"/>
            <a:headEnd/>
            <a:tailEnd/>
          </a:ln>
          <a:effectLst/>
        </p:spPr>
        <p:txBody>
          <a:bodyPr lIns="91227" tIns="45614" rIns="91227" bIns="45614">
            <a:spAutoFit/>
          </a:bodyPr>
          <a:lstStyle/>
          <a:p>
            <a:pPr algn="ctr">
              <a:defRPr/>
            </a:pPr>
            <a:r>
              <a:rPr lang="en-US" sz="1200" b="1">
                <a:solidFill>
                  <a:srgbClr val="B3F1FF"/>
                </a:solidFill>
                <a:latin typeface="Arial" charset="0"/>
              </a:rPr>
              <a:t>The Constitution</a:t>
            </a:r>
          </a:p>
        </p:txBody>
      </p:sp>
      <p:pic>
        <p:nvPicPr>
          <p:cNvPr id="1036" name="Picture 20" descr="USH.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28645" y="200025"/>
            <a:ext cx="2352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3" descr="bttn_prev">
            <a:hlinkClick r:id="" action="ppaction://hlinkshowjump?jump=previousslide" highlightClick="1"/>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099425" y="6511970"/>
            <a:ext cx="3571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4" descr="bttn_exit">
            <a:hlinkClick r:id="" action="ppaction://hlinkshowjump?jump=endshow" highlightClick="1"/>
          </p:cNvPr>
          <p:cNvPicPr>
            <a:picLocks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489825" y="6510338"/>
            <a:ext cx="3571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8" descr="bttn_next">
            <a:hlinkClick r:id="" action="ppaction://hlinkshowjump?jump=nextslide" highlightClick="1"/>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540750" y="6511970"/>
            <a:ext cx="3571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0" r:id="rId1"/>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Verdana" pitchFamily="34" charset="0"/>
          <a:ea typeface="+mj-ea"/>
          <a:cs typeface="+mj-cs"/>
        </a:defRPr>
      </a:lvl1pPr>
      <a:lvl2pPr algn="ctr" rtl="0" eaLnBrk="0" fontAlgn="base" hangingPunct="0">
        <a:spcBef>
          <a:spcPct val="0"/>
        </a:spcBef>
        <a:spcAft>
          <a:spcPct val="0"/>
        </a:spcAft>
        <a:defRPr sz="4400">
          <a:solidFill>
            <a:schemeClr val="tx2"/>
          </a:solidFill>
          <a:latin typeface="Verdana" pitchFamily="34" charset="0"/>
        </a:defRPr>
      </a:lvl2pPr>
      <a:lvl3pPr algn="ctr" rtl="0" eaLnBrk="0" fontAlgn="base" hangingPunct="0">
        <a:spcBef>
          <a:spcPct val="0"/>
        </a:spcBef>
        <a:spcAft>
          <a:spcPct val="0"/>
        </a:spcAft>
        <a:defRPr sz="4400">
          <a:solidFill>
            <a:schemeClr val="tx2"/>
          </a:solidFill>
          <a:latin typeface="Verdana" pitchFamily="34" charset="0"/>
        </a:defRPr>
      </a:lvl3pPr>
      <a:lvl4pPr algn="ctr" rtl="0" eaLnBrk="0" fontAlgn="base" hangingPunct="0">
        <a:spcBef>
          <a:spcPct val="0"/>
        </a:spcBef>
        <a:spcAft>
          <a:spcPct val="0"/>
        </a:spcAft>
        <a:defRPr sz="4400">
          <a:solidFill>
            <a:schemeClr val="tx2"/>
          </a:solidFill>
          <a:latin typeface="Verdana" pitchFamily="34" charset="0"/>
        </a:defRPr>
      </a:lvl4pPr>
      <a:lvl5pPr algn="ctr" rtl="0" eaLnBrk="0" fontAlgn="base" hangingPunct="0">
        <a:spcBef>
          <a:spcPct val="0"/>
        </a:spcBef>
        <a:spcAft>
          <a:spcPct val="0"/>
        </a:spcAft>
        <a:defRPr sz="4400">
          <a:solidFill>
            <a:schemeClr val="tx2"/>
          </a:solidFill>
          <a:latin typeface="Verdana" pitchFamily="34" charset="0"/>
        </a:defRPr>
      </a:lvl5pPr>
      <a:lvl6pPr marL="456135" algn="ctr" rtl="0" fontAlgn="base">
        <a:spcBef>
          <a:spcPct val="0"/>
        </a:spcBef>
        <a:spcAft>
          <a:spcPct val="0"/>
        </a:spcAft>
        <a:defRPr sz="4400">
          <a:solidFill>
            <a:schemeClr val="tx2"/>
          </a:solidFill>
          <a:latin typeface="Arial" charset="0"/>
        </a:defRPr>
      </a:lvl6pPr>
      <a:lvl7pPr marL="912293" algn="ctr" rtl="0" fontAlgn="base">
        <a:spcBef>
          <a:spcPct val="0"/>
        </a:spcBef>
        <a:spcAft>
          <a:spcPct val="0"/>
        </a:spcAft>
        <a:defRPr sz="4400">
          <a:solidFill>
            <a:schemeClr val="tx2"/>
          </a:solidFill>
          <a:latin typeface="Arial" charset="0"/>
        </a:defRPr>
      </a:lvl7pPr>
      <a:lvl8pPr marL="1368450" algn="ctr" rtl="0" fontAlgn="base">
        <a:spcBef>
          <a:spcPct val="0"/>
        </a:spcBef>
        <a:spcAft>
          <a:spcPct val="0"/>
        </a:spcAft>
        <a:defRPr sz="4400">
          <a:solidFill>
            <a:schemeClr val="tx2"/>
          </a:solidFill>
          <a:latin typeface="Arial" charset="0"/>
        </a:defRPr>
      </a:lvl8pPr>
      <a:lvl9pPr marL="1824594" algn="ctr" rtl="0" fontAlgn="base">
        <a:spcBef>
          <a:spcPct val="0"/>
        </a:spcBef>
        <a:spcAft>
          <a:spcPct val="0"/>
        </a:spcAft>
        <a:defRPr sz="4400">
          <a:solidFill>
            <a:schemeClr val="tx2"/>
          </a:solidFill>
          <a:latin typeface="Arial" charset="0"/>
        </a:defRPr>
      </a:lvl9pPr>
    </p:titleStyle>
    <p:bodyStyle>
      <a:lvl1pPr marL="342121" indent="-342121" algn="l" rtl="0" eaLnBrk="0" fontAlgn="base" hangingPunct="0">
        <a:spcBef>
          <a:spcPct val="20000"/>
        </a:spcBef>
        <a:spcAft>
          <a:spcPct val="0"/>
        </a:spcAft>
        <a:buChar char="•"/>
        <a:defRPr sz="3200">
          <a:solidFill>
            <a:schemeClr val="tx1"/>
          </a:solidFill>
          <a:latin typeface="Verdana" pitchFamily="34" charset="0"/>
          <a:ea typeface="+mn-ea"/>
          <a:cs typeface="+mn-cs"/>
        </a:defRPr>
      </a:lvl1pPr>
      <a:lvl2pPr marL="741240" indent="-285106" algn="l" rtl="0" eaLnBrk="0" fontAlgn="base" hangingPunct="0">
        <a:spcBef>
          <a:spcPct val="20000"/>
        </a:spcBef>
        <a:spcAft>
          <a:spcPct val="0"/>
        </a:spcAft>
        <a:buChar char="–"/>
        <a:defRPr sz="2800">
          <a:solidFill>
            <a:schemeClr val="tx1"/>
          </a:solidFill>
          <a:latin typeface="Verdana" pitchFamily="34" charset="0"/>
        </a:defRPr>
      </a:lvl2pPr>
      <a:lvl3pPr marL="1140368" indent="-228067" algn="l" rtl="0" eaLnBrk="0" fontAlgn="base" hangingPunct="0">
        <a:spcBef>
          <a:spcPct val="20000"/>
        </a:spcBef>
        <a:spcAft>
          <a:spcPct val="0"/>
        </a:spcAft>
        <a:buChar char="•"/>
        <a:defRPr sz="2400">
          <a:solidFill>
            <a:schemeClr val="tx1"/>
          </a:solidFill>
          <a:latin typeface="Verdana" pitchFamily="34" charset="0"/>
        </a:defRPr>
      </a:lvl3pPr>
      <a:lvl4pPr marL="1596513" indent="-228067" algn="l" rtl="0" eaLnBrk="0" fontAlgn="base" hangingPunct="0">
        <a:spcBef>
          <a:spcPct val="20000"/>
        </a:spcBef>
        <a:spcAft>
          <a:spcPct val="0"/>
        </a:spcAft>
        <a:buChar char="–"/>
        <a:defRPr sz="2000">
          <a:solidFill>
            <a:schemeClr val="tx1"/>
          </a:solidFill>
          <a:latin typeface="Verdana" pitchFamily="34" charset="0"/>
        </a:defRPr>
      </a:lvl4pPr>
      <a:lvl5pPr marL="2052675" indent="-228067" algn="l" rtl="0" eaLnBrk="0" fontAlgn="base" hangingPunct="0">
        <a:spcBef>
          <a:spcPct val="20000"/>
        </a:spcBef>
        <a:spcAft>
          <a:spcPct val="0"/>
        </a:spcAft>
        <a:buChar char="»"/>
        <a:defRPr sz="2000">
          <a:solidFill>
            <a:schemeClr val="tx1"/>
          </a:solidFill>
          <a:latin typeface="Verdana" pitchFamily="34" charset="0"/>
        </a:defRPr>
      </a:lvl5pPr>
      <a:lvl6pPr marL="2508822" indent="-228067" algn="l" rtl="0" fontAlgn="base">
        <a:spcBef>
          <a:spcPct val="20000"/>
        </a:spcBef>
        <a:spcAft>
          <a:spcPct val="0"/>
        </a:spcAft>
        <a:buChar char="»"/>
        <a:defRPr sz="2000">
          <a:solidFill>
            <a:schemeClr val="tx1"/>
          </a:solidFill>
          <a:latin typeface="+mn-lt"/>
        </a:defRPr>
      </a:lvl6pPr>
      <a:lvl7pPr marL="2964962" indent="-228067" algn="l" rtl="0" fontAlgn="base">
        <a:spcBef>
          <a:spcPct val="20000"/>
        </a:spcBef>
        <a:spcAft>
          <a:spcPct val="0"/>
        </a:spcAft>
        <a:buChar char="»"/>
        <a:defRPr sz="2000">
          <a:solidFill>
            <a:schemeClr val="tx1"/>
          </a:solidFill>
          <a:latin typeface="+mn-lt"/>
        </a:defRPr>
      </a:lvl7pPr>
      <a:lvl8pPr marL="3421117" indent="-228067" algn="l" rtl="0" fontAlgn="base">
        <a:spcBef>
          <a:spcPct val="20000"/>
        </a:spcBef>
        <a:spcAft>
          <a:spcPct val="0"/>
        </a:spcAft>
        <a:buChar char="»"/>
        <a:defRPr sz="2000">
          <a:solidFill>
            <a:schemeClr val="tx1"/>
          </a:solidFill>
          <a:latin typeface="+mn-lt"/>
        </a:defRPr>
      </a:lvl8pPr>
      <a:lvl9pPr marL="3877248" indent="-228067" algn="l" rtl="0" fontAlgn="base">
        <a:spcBef>
          <a:spcPct val="20000"/>
        </a:spcBef>
        <a:spcAft>
          <a:spcPct val="0"/>
        </a:spcAft>
        <a:buChar char="»"/>
        <a:defRPr sz="2000">
          <a:solidFill>
            <a:schemeClr val="tx1"/>
          </a:solidFill>
          <a:latin typeface="+mn-lt"/>
        </a:defRPr>
      </a:lvl9pPr>
    </p:bodyStyle>
    <p:otherStyle>
      <a:defPPr>
        <a:defRPr lang="en-US"/>
      </a:defPPr>
      <a:lvl1pPr marL="0" algn="l" defTabSz="912293" rtl="0" eaLnBrk="1" latinLnBrk="0" hangingPunct="1">
        <a:defRPr sz="1800" kern="1200">
          <a:solidFill>
            <a:schemeClr val="tx1"/>
          </a:solidFill>
          <a:latin typeface="+mn-lt"/>
          <a:ea typeface="+mn-ea"/>
          <a:cs typeface="+mn-cs"/>
        </a:defRPr>
      </a:lvl1pPr>
      <a:lvl2pPr marL="456135" algn="l" defTabSz="912293" rtl="0" eaLnBrk="1" latinLnBrk="0" hangingPunct="1">
        <a:defRPr sz="1800" kern="1200">
          <a:solidFill>
            <a:schemeClr val="tx1"/>
          </a:solidFill>
          <a:latin typeface="+mn-lt"/>
          <a:ea typeface="+mn-ea"/>
          <a:cs typeface="+mn-cs"/>
        </a:defRPr>
      </a:lvl2pPr>
      <a:lvl3pPr marL="912293" algn="l" defTabSz="912293" rtl="0" eaLnBrk="1" latinLnBrk="0" hangingPunct="1">
        <a:defRPr sz="1800" kern="1200">
          <a:solidFill>
            <a:schemeClr val="tx1"/>
          </a:solidFill>
          <a:latin typeface="+mn-lt"/>
          <a:ea typeface="+mn-ea"/>
          <a:cs typeface="+mn-cs"/>
        </a:defRPr>
      </a:lvl3pPr>
      <a:lvl4pPr marL="1368450" algn="l" defTabSz="912293" rtl="0" eaLnBrk="1" latinLnBrk="0" hangingPunct="1">
        <a:defRPr sz="1800" kern="1200">
          <a:solidFill>
            <a:schemeClr val="tx1"/>
          </a:solidFill>
          <a:latin typeface="+mn-lt"/>
          <a:ea typeface="+mn-ea"/>
          <a:cs typeface="+mn-cs"/>
        </a:defRPr>
      </a:lvl4pPr>
      <a:lvl5pPr marL="1824594" algn="l" defTabSz="912293" rtl="0" eaLnBrk="1" latinLnBrk="0" hangingPunct="1">
        <a:defRPr sz="1800" kern="1200">
          <a:solidFill>
            <a:schemeClr val="tx1"/>
          </a:solidFill>
          <a:latin typeface="+mn-lt"/>
          <a:ea typeface="+mn-ea"/>
          <a:cs typeface="+mn-cs"/>
        </a:defRPr>
      </a:lvl5pPr>
      <a:lvl6pPr marL="2280738" algn="l" defTabSz="912293" rtl="0" eaLnBrk="1" latinLnBrk="0" hangingPunct="1">
        <a:defRPr sz="1800" kern="1200">
          <a:solidFill>
            <a:schemeClr val="tx1"/>
          </a:solidFill>
          <a:latin typeface="+mn-lt"/>
          <a:ea typeface="+mn-ea"/>
          <a:cs typeface="+mn-cs"/>
        </a:defRPr>
      </a:lvl6pPr>
      <a:lvl7pPr marL="2736895" algn="l" defTabSz="912293" rtl="0" eaLnBrk="1" latinLnBrk="0" hangingPunct="1">
        <a:defRPr sz="1800" kern="1200">
          <a:solidFill>
            <a:schemeClr val="tx1"/>
          </a:solidFill>
          <a:latin typeface="+mn-lt"/>
          <a:ea typeface="+mn-ea"/>
          <a:cs typeface="+mn-cs"/>
        </a:defRPr>
      </a:lvl7pPr>
      <a:lvl8pPr marL="3193039" algn="l" defTabSz="912293" rtl="0" eaLnBrk="1" latinLnBrk="0" hangingPunct="1">
        <a:defRPr sz="1800" kern="1200">
          <a:solidFill>
            <a:schemeClr val="tx1"/>
          </a:solidFill>
          <a:latin typeface="+mn-lt"/>
          <a:ea typeface="+mn-ea"/>
          <a:cs typeface="+mn-cs"/>
        </a:defRPr>
      </a:lvl8pPr>
      <a:lvl9pPr marL="3649185" algn="l" defTabSz="91229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lIns="91227" tIns="45614" rIns="91227" bIns="45614"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lIns="91227" tIns="45614" rIns="91227" bIns="45614">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1" y="6248445"/>
            <a:ext cx="2667000" cy="365125"/>
          </a:xfrm>
          <a:prstGeom prst="rect">
            <a:avLst/>
          </a:prstGeom>
        </p:spPr>
        <p:txBody>
          <a:bodyPr vert="horz" lIns="91227" tIns="45614" rIns="91227" bIns="45614" anchor="ctr" anchorCtr="0"/>
          <a:lstStyle>
            <a:lvl1pPr algn="l" eaLnBrk="1" latinLnBrk="0" hangingPunct="1">
              <a:defRPr kumimoji="0" sz="1400">
                <a:solidFill>
                  <a:schemeClr val="tx2"/>
                </a:solidFill>
              </a:defRPr>
            </a:lvl1pPr>
          </a:lstStyle>
          <a:p>
            <a:pPr fontAlgn="auto">
              <a:spcBef>
                <a:spcPts val="0"/>
              </a:spcBef>
              <a:spcAft>
                <a:spcPts val="0"/>
              </a:spcAft>
            </a:pPr>
            <a:fld id="{1DC1AAC2-9ADB-493E-8715-A5379CF5A73C}" type="datetimeFigureOut">
              <a:rPr lang="en-US" smtClean="0">
                <a:solidFill>
                  <a:srgbClr val="775F55"/>
                </a:solidFill>
                <a:latin typeface="Tw Cen MT"/>
              </a:rPr>
              <a:pPr fontAlgn="auto">
                <a:spcBef>
                  <a:spcPts val="0"/>
                </a:spcBef>
                <a:spcAft>
                  <a:spcPts val="0"/>
                </a:spcAft>
              </a:pPr>
              <a:t>8/31/2018</a:t>
            </a:fld>
            <a:endParaRPr lang="en-US">
              <a:solidFill>
                <a:srgbClr val="775F55"/>
              </a:solidFill>
              <a:latin typeface="Tw Cen MT"/>
            </a:endParaRPr>
          </a:p>
        </p:txBody>
      </p:sp>
      <p:sp>
        <p:nvSpPr>
          <p:cNvPr id="3" name="Footer Placeholder 2"/>
          <p:cNvSpPr>
            <a:spLocks noGrp="1"/>
          </p:cNvSpPr>
          <p:nvPr>
            <p:ph type="ftr" sz="quarter" idx="3"/>
          </p:nvPr>
        </p:nvSpPr>
        <p:spPr>
          <a:xfrm>
            <a:off x="609645" y="6248251"/>
            <a:ext cx="5421083" cy="365125"/>
          </a:xfrm>
          <a:prstGeom prst="rect">
            <a:avLst/>
          </a:prstGeom>
        </p:spPr>
        <p:txBody>
          <a:bodyPr vert="horz" lIns="91227" tIns="45614" rIns="91227" bIns="45614" anchor="ctr"/>
          <a:lstStyle>
            <a:lvl1pPr algn="r" eaLnBrk="1" latinLnBrk="0" hangingPunct="1">
              <a:defRPr kumimoji="0" sz="1400">
                <a:solidFill>
                  <a:schemeClr val="tx2"/>
                </a:solidFill>
              </a:defRPr>
            </a:lvl1pPr>
          </a:lstStyle>
          <a:p>
            <a:pPr fontAlgn="auto">
              <a:spcBef>
                <a:spcPts val="0"/>
              </a:spcBef>
              <a:spcAft>
                <a:spcPts val="0"/>
              </a:spcAft>
            </a:pPr>
            <a:endParaRPr lang="en-US">
              <a:solidFill>
                <a:srgbClr val="775F55"/>
              </a:solidFill>
              <a:latin typeface="Tw Cen MT"/>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23" name="Slide Number Placeholder 22"/>
          <p:cNvSpPr>
            <a:spLocks noGrp="1"/>
          </p:cNvSpPr>
          <p:nvPr>
            <p:ph type="sldNum" sz="quarter" idx="4"/>
          </p:nvPr>
        </p:nvSpPr>
        <p:spPr>
          <a:xfrm>
            <a:off x="0" y="1272223"/>
            <a:ext cx="533400" cy="244476"/>
          </a:xfrm>
          <a:prstGeom prst="rect">
            <a:avLst/>
          </a:prstGeom>
        </p:spPr>
        <p:txBody>
          <a:bodyPr vert="horz" lIns="91227" tIns="45614" rIns="91227" bIns="45614" anchor="ctr" anchorCtr="0">
            <a:normAutofit/>
          </a:bodyPr>
          <a:lstStyle>
            <a:lvl1pPr algn="ctr" eaLnBrk="1" latinLnBrk="0" hangingPunct="1">
              <a:defRPr kumimoji="0" sz="1400" b="1">
                <a:solidFill>
                  <a:srgbClr val="FFFFFF"/>
                </a:solidFill>
              </a:defRPr>
            </a:lvl1pPr>
          </a:lstStyle>
          <a:p>
            <a:pPr fontAlgn="auto">
              <a:spcBef>
                <a:spcPts val="0"/>
              </a:spcBef>
              <a:spcAft>
                <a:spcPts val="0"/>
              </a:spcAft>
            </a:pPr>
            <a:fld id="{28B5D17C-C47A-47AF-AD70-917BE0DADF2A}" type="slidenum">
              <a:rPr lang="en-US" smtClean="0">
                <a:latin typeface="Tw Cen MT"/>
              </a:rPr>
              <a:pPr fontAlgn="auto">
                <a:spcBef>
                  <a:spcPts val="0"/>
                </a:spcBef>
                <a:spcAft>
                  <a:spcPts val="0"/>
                </a:spcAft>
              </a:pPr>
              <a:t>‹#›</a:t>
            </a:fld>
            <a:endParaRPr lang="en-US">
              <a:latin typeface="Tw Cen MT"/>
            </a:endParaRPr>
          </a:p>
        </p:txBody>
      </p:sp>
    </p:spTree>
    <p:extLst>
      <p:ext uri="{BB962C8B-B14F-4D97-AF65-F5344CB8AC3E}">
        <p14:creationId xmlns:p14="http://schemas.microsoft.com/office/powerpoint/2010/main" val="2990835519"/>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19295" indent="-319295"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38599" indent="-27369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2293" indent="-228067"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68450" indent="-228067"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4594" indent="-228067"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098289" indent="-228067"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1977" indent="-228067"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45684" indent="-228067"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19356" indent="-228067"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135" algn="l" rtl="0" eaLnBrk="1" latinLnBrk="0" hangingPunct="1">
        <a:defRPr kumimoji="0" kern="1200">
          <a:solidFill>
            <a:schemeClr val="tx1"/>
          </a:solidFill>
          <a:latin typeface="+mn-lt"/>
          <a:ea typeface="+mn-ea"/>
          <a:cs typeface="+mn-cs"/>
        </a:defRPr>
      </a:lvl2pPr>
      <a:lvl3pPr marL="912293" algn="l" rtl="0" eaLnBrk="1" latinLnBrk="0" hangingPunct="1">
        <a:defRPr kumimoji="0" kern="1200">
          <a:solidFill>
            <a:schemeClr val="tx1"/>
          </a:solidFill>
          <a:latin typeface="+mn-lt"/>
          <a:ea typeface="+mn-ea"/>
          <a:cs typeface="+mn-cs"/>
        </a:defRPr>
      </a:lvl3pPr>
      <a:lvl4pPr marL="1368450" algn="l" rtl="0" eaLnBrk="1" latinLnBrk="0" hangingPunct="1">
        <a:defRPr kumimoji="0" kern="1200">
          <a:solidFill>
            <a:schemeClr val="tx1"/>
          </a:solidFill>
          <a:latin typeface="+mn-lt"/>
          <a:ea typeface="+mn-ea"/>
          <a:cs typeface="+mn-cs"/>
        </a:defRPr>
      </a:lvl4pPr>
      <a:lvl5pPr marL="1824594" algn="l" rtl="0" eaLnBrk="1" latinLnBrk="0" hangingPunct="1">
        <a:defRPr kumimoji="0" kern="1200">
          <a:solidFill>
            <a:schemeClr val="tx1"/>
          </a:solidFill>
          <a:latin typeface="+mn-lt"/>
          <a:ea typeface="+mn-ea"/>
          <a:cs typeface="+mn-cs"/>
        </a:defRPr>
      </a:lvl5pPr>
      <a:lvl6pPr marL="2280738" algn="l" rtl="0" eaLnBrk="1" latinLnBrk="0" hangingPunct="1">
        <a:defRPr kumimoji="0" kern="1200">
          <a:solidFill>
            <a:schemeClr val="tx1"/>
          </a:solidFill>
          <a:latin typeface="+mn-lt"/>
          <a:ea typeface="+mn-ea"/>
          <a:cs typeface="+mn-cs"/>
        </a:defRPr>
      </a:lvl6pPr>
      <a:lvl7pPr marL="2736895" algn="l" rtl="0" eaLnBrk="1" latinLnBrk="0" hangingPunct="1">
        <a:defRPr kumimoji="0" kern="1200">
          <a:solidFill>
            <a:schemeClr val="tx1"/>
          </a:solidFill>
          <a:latin typeface="+mn-lt"/>
          <a:ea typeface="+mn-ea"/>
          <a:cs typeface="+mn-cs"/>
        </a:defRPr>
      </a:lvl7pPr>
      <a:lvl8pPr marL="3193039" algn="l" rtl="0" eaLnBrk="1" latinLnBrk="0" hangingPunct="1">
        <a:defRPr kumimoji="0" kern="1200">
          <a:solidFill>
            <a:schemeClr val="tx1"/>
          </a:solidFill>
          <a:latin typeface="+mn-lt"/>
          <a:ea typeface="+mn-ea"/>
          <a:cs typeface="+mn-cs"/>
        </a:defRPr>
      </a:lvl8pPr>
      <a:lvl9pPr marL="3649185"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27" tIns="45614" rIns="91227" bIns="45614"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45"/>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27" tIns="45614" rIns="91227" bIns="4561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27" tIns="45614" rIns="91227" bIns="45614" numCol="1" anchor="t" anchorCtr="0" compatLnSpc="1">
            <a:prstTxWarp prst="textNoShape">
              <a:avLst/>
            </a:prstTxWarp>
          </a:bodyPr>
          <a:lstStyle>
            <a:lvl1pPr>
              <a:defRPr sz="1400"/>
            </a:lvl1pPr>
          </a:lstStyle>
          <a:p>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27" tIns="45614" rIns="91227" bIns="45614" numCol="1" anchor="t" anchorCtr="0" compatLnSpc="1">
            <a:prstTxWarp prst="textNoShape">
              <a:avLst/>
            </a:prstTxWarp>
          </a:bodyPr>
          <a:lstStyle>
            <a:lvl1pPr algn="ctr">
              <a:defRPr sz="1400"/>
            </a:lvl1pPr>
          </a:lstStyle>
          <a:p>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27" tIns="45614" rIns="91227" bIns="45614" numCol="1" anchor="t" anchorCtr="0" compatLnSpc="1">
            <a:prstTxWarp prst="textNoShape">
              <a:avLst/>
            </a:prstTxWarp>
          </a:bodyPr>
          <a:lstStyle>
            <a:lvl1pPr algn="r">
              <a:defRPr sz="1400"/>
            </a:lvl1pPr>
          </a:lstStyle>
          <a:p>
            <a:fld id="{8BA2B5E0-A2E6-4B81-BC16-91385D7B7A6A}"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795057847"/>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6135" algn="ctr" rtl="0" fontAlgn="base">
        <a:spcBef>
          <a:spcPct val="0"/>
        </a:spcBef>
        <a:spcAft>
          <a:spcPct val="0"/>
        </a:spcAft>
        <a:defRPr sz="4400">
          <a:solidFill>
            <a:schemeClr val="tx2"/>
          </a:solidFill>
          <a:latin typeface="Arial" charset="0"/>
        </a:defRPr>
      </a:lvl6pPr>
      <a:lvl7pPr marL="912293" algn="ctr" rtl="0" fontAlgn="base">
        <a:spcBef>
          <a:spcPct val="0"/>
        </a:spcBef>
        <a:spcAft>
          <a:spcPct val="0"/>
        </a:spcAft>
        <a:defRPr sz="4400">
          <a:solidFill>
            <a:schemeClr val="tx2"/>
          </a:solidFill>
          <a:latin typeface="Arial" charset="0"/>
        </a:defRPr>
      </a:lvl7pPr>
      <a:lvl8pPr marL="1368450" algn="ctr" rtl="0" fontAlgn="base">
        <a:spcBef>
          <a:spcPct val="0"/>
        </a:spcBef>
        <a:spcAft>
          <a:spcPct val="0"/>
        </a:spcAft>
        <a:defRPr sz="4400">
          <a:solidFill>
            <a:schemeClr val="tx2"/>
          </a:solidFill>
          <a:latin typeface="Arial" charset="0"/>
        </a:defRPr>
      </a:lvl8pPr>
      <a:lvl9pPr marL="1824594" algn="ctr" rtl="0" fontAlgn="base">
        <a:spcBef>
          <a:spcPct val="0"/>
        </a:spcBef>
        <a:spcAft>
          <a:spcPct val="0"/>
        </a:spcAft>
        <a:defRPr sz="4400">
          <a:solidFill>
            <a:schemeClr val="tx2"/>
          </a:solidFill>
          <a:latin typeface="Arial" charset="0"/>
        </a:defRPr>
      </a:lvl9pPr>
    </p:titleStyle>
    <p:bodyStyle>
      <a:lvl1pPr marL="342121" indent="-342121" algn="l" rtl="0" fontAlgn="base">
        <a:spcBef>
          <a:spcPct val="20000"/>
        </a:spcBef>
        <a:spcAft>
          <a:spcPct val="0"/>
        </a:spcAft>
        <a:buChar char="•"/>
        <a:defRPr sz="3200">
          <a:solidFill>
            <a:schemeClr val="tx1"/>
          </a:solidFill>
          <a:latin typeface="+mn-lt"/>
          <a:ea typeface="+mn-ea"/>
          <a:cs typeface="+mn-cs"/>
        </a:defRPr>
      </a:lvl1pPr>
      <a:lvl2pPr marL="741240" indent="-285106" algn="l" rtl="0" fontAlgn="base">
        <a:spcBef>
          <a:spcPct val="20000"/>
        </a:spcBef>
        <a:spcAft>
          <a:spcPct val="0"/>
        </a:spcAft>
        <a:buChar char="–"/>
        <a:defRPr sz="2800">
          <a:solidFill>
            <a:schemeClr val="tx1"/>
          </a:solidFill>
          <a:latin typeface="+mn-lt"/>
        </a:defRPr>
      </a:lvl2pPr>
      <a:lvl3pPr marL="1140368" indent="-228067" algn="l" rtl="0" fontAlgn="base">
        <a:spcBef>
          <a:spcPct val="20000"/>
        </a:spcBef>
        <a:spcAft>
          <a:spcPct val="0"/>
        </a:spcAft>
        <a:buChar char="•"/>
        <a:defRPr sz="2400">
          <a:solidFill>
            <a:schemeClr val="tx1"/>
          </a:solidFill>
          <a:latin typeface="+mn-lt"/>
        </a:defRPr>
      </a:lvl3pPr>
      <a:lvl4pPr marL="1596513" indent="-228067" algn="l" rtl="0" fontAlgn="base">
        <a:spcBef>
          <a:spcPct val="20000"/>
        </a:spcBef>
        <a:spcAft>
          <a:spcPct val="0"/>
        </a:spcAft>
        <a:buChar char="–"/>
        <a:defRPr sz="2000">
          <a:solidFill>
            <a:schemeClr val="tx1"/>
          </a:solidFill>
          <a:latin typeface="+mn-lt"/>
        </a:defRPr>
      </a:lvl4pPr>
      <a:lvl5pPr marL="2052675" indent="-228067" algn="l" rtl="0" fontAlgn="base">
        <a:spcBef>
          <a:spcPct val="20000"/>
        </a:spcBef>
        <a:spcAft>
          <a:spcPct val="0"/>
        </a:spcAft>
        <a:buChar char="»"/>
        <a:defRPr sz="2000">
          <a:solidFill>
            <a:schemeClr val="tx1"/>
          </a:solidFill>
          <a:latin typeface="+mn-lt"/>
        </a:defRPr>
      </a:lvl5pPr>
      <a:lvl6pPr marL="2508822" indent="-228067" algn="l" rtl="0" fontAlgn="base">
        <a:spcBef>
          <a:spcPct val="20000"/>
        </a:spcBef>
        <a:spcAft>
          <a:spcPct val="0"/>
        </a:spcAft>
        <a:buChar char="»"/>
        <a:defRPr sz="2000">
          <a:solidFill>
            <a:schemeClr val="tx1"/>
          </a:solidFill>
          <a:latin typeface="+mn-lt"/>
        </a:defRPr>
      </a:lvl6pPr>
      <a:lvl7pPr marL="2964962" indent="-228067" algn="l" rtl="0" fontAlgn="base">
        <a:spcBef>
          <a:spcPct val="20000"/>
        </a:spcBef>
        <a:spcAft>
          <a:spcPct val="0"/>
        </a:spcAft>
        <a:buChar char="»"/>
        <a:defRPr sz="2000">
          <a:solidFill>
            <a:schemeClr val="tx1"/>
          </a:solidFill>
          <a:latin typeface="+mn-lt"/>
        </a:defRPr>
      </a:lvl7pPr>
      <a:lvl8pPr marL="3421117" indent="-228067" algn="l" rtl="0" fontAlgn="base">
        <a:spcBef>
          <a:spcPct val="20000"/>
        </a:spcBef>
        <a:spcAft>
          <a:spcPct val="0"/>
        </a:spcAft>
        <a:buChar char="»"/>
        <a:defRPr sz="2000">
          <a:solidFill>
            <a:schemeClr val="tx1"/>
          </a:solidFill>
          <a:latin typeface="+mn-lt"/>
        </a:defRPr>
      </a:lvl8pPr>
      <a:lvl9pPr marL="3877248" indent="-228067" algn="l" rtl="0" fontAlgn="base">
        <a:spcBef>
          <a:spcPct val="20000"/>
        </a:spcBef>
        <a:spcAft>
          <a:spcPct val="0"/>
        </a:spcAft>
        <a:buChar char="»"/>
        <a:defRPr sz="2000">
          <a:solidFill>
            <a:schemeClr val="tx1"/>
          </a:solidFill>
          <a:latin typeface="+mn-lt"/>
        </a:defRPr>
      </a:lvl9pPr>
    </p:bodyStyle>
    <p:otherStyle>
      <a:defPPr>
        <a:defRPr lang="en-US"/>
      </a:defPPr>
      <a:lvl1pPr marL="0" algn="l" defTabSz="912293" rtl="0" eaLnBrk="1" latinLnBrk="0" hangingPunct="1">
        <a:defRPr sz="1800" kern="1200">
          <a:solidFill>
            <a:schemeClr val="tx1"/>
          </a:solidFill>
          <a:latin typeface="+mn-lt"/>
          <a:ea typeface="+mn-ea"/>
          <a:cs typeface="+mn-cs"/>
        </a:defRPr>
      </a:lvl1pPr>
      <a:lvl2pPr marL="456135" algn="l" defTabSz="912293" rtl="0" eaLnBrk="1" latinLnBrk="0" hangingPunct="1">
        <a:defRPr sz="1800" kern="1200">
          <a:solidFill>
            <a:schemeClr val="tx1"/>
          </a:solidFill>
          <a:latin typeface="+mn-lt"/>
          <a:ea typeface="+mn-ea"/>
          <a:cs typeface="+mn-cs"/>
        </a:defRPr>
      </a:lvl2pPr>
      <a:lvl3pPr marL="912293" algn="l" defTabSz="912293" rtl="0" eaLnBrk="1" latinLnBrk="0" hangingPunct="1">
        <a:defRPr sz="1800" kern="1200">
          <a:solidFill>
            <a:schemeClr val="tx1"/>
          </a:solidFill>
          <a:latin typeface="+mn-lt"/>
          <a:ea typeface="+mn-ea"/>
          <a:cs typeface="+mn-cs"/>
        </a:defRPr>
      </a:lvl3pPr>
      <a:lvl4pPr marL="1368450" algn="l" defTabSz="912293" rtl="0" eaLnBrk="1" latinLnBrk="0" hangingPunct="1">
        <a:defRPr sz="1800" kern="1200">
          <a:solidFill>
            <a:schemeClr val="tx1"/>
          </a:solidFill>
          <a:latin typeface="+mn-lt"/>
          <a:ea typeface="+mn-ea"/>
          <a:cs typeface="+mn-cs"/>
        </a:defRPr>
      </a:lvl4pPr>
      <a:lvl5pPr marL="1824594" algn="l" defTabSz="912293" rtl="0" eaLnBrk="1" latinLnBrk="0" hangingPunct="1">
        <a:defRPr sz="1800" kern="1200">
          <a:solidFill>
            <a:schemeClr val="tx1"/>
          </a:solidFill>
          <a:latin typeface="+mn-lt"/>
          <a:ea typeface="+mn-ea"/>
          <a:cs typeface="+mn-cs"/>
        </a:defRPr>
      </a:lvl5pPr>
      <a:lvl6pPr marL="2280738" algn="l" defTabSz="912293" rtl="0" eaLnBrk="1" latinLnBrk="0" hangingPunct="1">
        <a:defRPr sz="1800" kern="1200">
          <a:solidFill>
            <a:schemeClr val="tx1"/>
          </a:solidFill>
          <a:latin typeface="+mn-lt"/>
          <a:ea typeface="+mn-ea"/>
          <a:cs typeface="+mn-cs"/>
        </a:defRPr>
      </a:lvl6pPr>
      <a:lvl7pPr marL="2736895" algn="l" defTabSz="912293" rtl="0" eaLnBrk="1" latinLnBrk="0" hangingPunct="1">
        <a:defRPr sz="1800" kern="1200">
          <a:solidFill>
            <a:schemeClr val="tx1"/>
          </a:solidFill>
          <a:latin typeface="+mn-lt"/>
          <a:ea typeface="+mn-ea"/>
          <a:cs typeface="+mn-cs"/>
        </a:defRPr>
      </a:lvl7pPr>
      <a:lvl8pPr marL="3193039" algn="l" defTabSz="912293" rtl="0" eaLnBrk="1" latinLnBrk="0" hangingPunct="1">
        <a:defRPr sz="1800" kern="1200">
          <a:solidFill>
            <a:schemeClr val="tx1"/>
          </a:solidFill>
          <a:latin typeface="+mn-lt"/>
          <a:ea typeface="+mn-ea"/>
          <a:cs typeface="+mn-cs"/>
        </a:defRPr>
      </a:lvl8pPr>
      <a:lvl9pPr marL="3649185" algn="l" defTabSz="91229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Rectangle"/>
          <p:cNvSpPr/>
          <p:nvPr/>
        </p:nvSpPr>
        <p:spPr>
          <a:xfrm>
            <a:off x="-19890" y="6246134"/>
            <a:ext cx="9183779" cy="660219"/>
          </a:xfrm>
          <a:prstGeom prst="rect">
            <a:avLst/>
          </a:prstGeom>
          <a:solidFill>
            <a:schemeClr val="accent5">
              <a:satOff val="19767"/>
              <a:lumOff val="-23491"/>
            </a:schemeClr>
          </a:solidFill>
          <a:ln w="12700">
            <a:miter lim="400000"/>
          </a:ln>
        </p:spPr>
        <p:txBody>
          <a:bodyPr lIns="35629" tIns="35629" rIns="35629" bIns="35629" anchor="ctr"/>
          <a:lstStyle/>
          <a:p>
            <a:pPr algn="ctr" defTabSz="409806" fontAlgn="auto" hangingPunct="0">
              <a:spcBef>
                <a:spcPts val="0"/>
              </a:spcBef>
              <a:spcAft>
                <a:spcPts val="0"/>
              </a:spcAft>
              <a:defRPr sz="2600"/>
            </a:pPr>
            <a:endParaRPr sz="2600" kern="0">
              <a:solidFill>
                <a:srgbClr val="FFFFFF"/>
              </a:solidFill>
              <a:latin typeface="Helvetica Light"/>
              <a:sym typeface="Helvetica Light"/>
            </a:endParaRPr>
          </a:p>
        </p:txBody>
      </p:sp>
      <p:pic>
        <p:nvPicPr>
          <p:cNvPr id="3" name="British Flag.jpg" descr="British Flag.jpg"/>
          <p:cNvPicPr>
            <a:picLocks/>
          </p:cNvPicPr>
          <p:nvPr/>
        </p:nvPicPr>
        <p:blipFill>
          <a:blip r:embed="rId8">
            <a:alphaModFix amt="36481"/>
            <a:extLst/>
          </a:blip>
          <a:srcRect t="1514"/>
          <a:stretch>
            <a:fillRect/>
          </a:stretch>
        </p:blipFill>
        <p:spPr>
          <a:xfrm>
            <a:off x="88433" y="641961"/>
            <a:ext cx="9055568" cy="5573990"/>
          </a:xfrm>
          <a:prstGeom prst="rect">
            <a:avLst/>
          </a:prstGeom>
          <a:ln w="12700">
            <a:miter lim="400000"/>
          </a:ln>
          <a:effectLst>
            <a:outerShdw blurRad="63500" dist="25400" dir="5400000" rotWithShape="0">
              <a:srgbClr val="000000">
                <a:alpha val="50000"/>
              </a:srgbClr>
            </a:outerShdw>
            <a:reflection stA="69216" endPos="40000" dir="5400000" sy="-100000" algn="bl" rotWithShape="0"/>
          </a:effectLst>
        </p:spPr>
      </p:pic>
      <p:pic>
        <p:nvPicPr>
          <p:cNvPr id="4" name="RareFlags_IAS_00242.png" descr="RareFlags_IAS_00242.png"/>
          <p:cNvPicPr>
            <a:picLocks/>
          </p:cNvPicPr>
          <p:nvPr/>
        </p:nvPicPr>
        <p:blipFill>
          <a:blip r:embed="rId9">
            <a:alphaModFix amt="77863"/>
            <a:extLst/>
          </a:blip>
          <a:stretch>
            <a:fillRect/>
          </a:stretch>
        </p:blipFill>
        <p:spPr>
          <a:xfrm>
            <a:off x="1431792" y="1409594"/>
            <a:ext cx="6280507" cy="4222590"/>
          </a:xfrm>
          <a:prstGeom prst="rect">
            <a:avLst/>
          </a:prstGeom>
          <a:ln w="12700">
            <a:miter lim="400000"/>
          </a:ln>
          <a:effectLst>
            <a:outerShdw blurRad="457200" dist="25400" dir="5400000" rotWithShape="0">
              <a:srgbClr val="000000"/>
            </a:outerShdw>
          </a:effectLst>
        </p:spPr>
      </p:pic>
      <p:pic>
        <p:nvPicPr>
          <p:cNvPr id="5" name="American Revolution Title.png" descr="American Revolution Title.png"/>
          <p:cNvPicPr>
            <a:picLocks/>
          </p:cNvPicPr>
          <p:nvPr/>
        </p:nvPicPr>
        <p:blipFill>
          <a:blip r:embed="rId10">
            <a:extLst/>
          </a:blip>
          <a:stretch>
            <a:fillRect/>
          </a:stretch>
        </p:blipFill>
        <p:spPr>
          <a:xfrm>
            <a:off x="135963" y="-15219"/>
            <a:ext cx="8806119" cy="887683"/>
          </a:xfrm>
          <a:prstGeom prst="rect">
            <a:avLst/>
          </a:prstGeom>
          <a:ln w="12700">
            <a:miter lim="400000"/>
          </a:ln>
        </p:spPr>
      </p:pic>
      <p:sp>
        <p:nvSpPr>
          <p:cNvPr id="6" name="Title Text"/>
          <p:cNvSpPr txBox="1">
            <a:spLocks noGrp="1"/>
          </p:cNvSpPr>
          <p:nvPr>
            <p:ph type="title"/>
          </p:nvPr>
        </p:nvSpPr>
        <p:spPr>
          <a:xfrm>
            <a:off x="669727" y="178594"/>
            <a:ext cx="7804547" cy="1518047"/>
          </a:xfrm>
          <a:prstGeom prst="rect">
            <a:avLst/>
          </a:prstGeom>
          <a:ln w="12700">
            <a:miter lim="400000"/>
          </a:ln>
          <a:extLst>
            <a:ext uri="{C572A759-6A51-4108-AA02-DFA0A04FC94B}">
              <ma14:wrappingTextBoxFlag xmlns="" xmlns:ma14="http://schemas.microsoft.com/office/mac/drawingml/2011/main" val="1"/>
            </a:ext>
          </a:extLst>
        </p:spPr>
        <p:txBody>
          <a:bodyPr lIns="35629" tIns="35629" rIns="35629" bIns="35629" anchor="ctr">
            <a:normAutofit/>
          </a:bodyPr>
          <a:lstStyle/>
          <a:p>
            <a:r>
              <a:t>Title Text</a:t>
            </a:r>
          </a:p>
        </p:txBody>
      </p:sp>
      <p:sp>
        <p:nvSpPr>
          <p:cNvPr id="7" name="Body Level One…"/>
          <p:cNvSpPr txBox="1">
            <a:spLocks noGrp="1"/>
          </p:cNvSpPr>
          <p:nvPr>
            <p:ph type="body" idx="1"/>
          </p:nvPr>
        </p:nvSpPr>
        <p:spPr>
          <a:xfrm>
            <a:off x="669727" y="1821656"/>
            <a:ext cx="7804547" cy="4420195"/>
          </a:xfrm>
          <a:prstGeom prst="rect">
            <a:avLst/>
          </a:prstGeom>
          <a:ln w="12700">
            <a:miter lim="400000"/>
          </a:ln>
          <a:extLst>
            <a:ext uri="{C572A759-6A51-4108-AA02-DFA0A04FC94B}">
              <ma14:wrappingTextBoxFlag xmlns="" xmlns:ma14="http://schemas.microsoft.com/office/mac/drawingml/2011/main" val="1"/>
            </a:ext>
          </a:extLst>
        </p:spPr>
        <p:txBody>
          <a:bodyPr lIns="35629" tIns="35629" rIns="35629" bIns="35629" anchor="ctr">
            <a:normAutofit/>
          </a:bodyPr>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4428877" y="6509743"/>
            <a:ext cx="277317" cy="272186"/>
          </a:xfrm>
          <a:prstGeom prst="rect">
            <a:avLst/>
          </a:prstGeom>
          <a:ln w="12700">
            <a:miter lim="400000"/>
          </a:ln>
        </p:spPr>
        <p:txBody>
          <a:bodyPr wrap="none" lIns="35629" tIns="35629" rIns="35629" bIns="35629">
            <a:spAutoFit/>
          </a:bodyPr>
          <a:lstStyle>
            <a:lvl1pPr>
              <a:defRPr sz="1300"/>
            </a:lvl1pPr>
          </a:lstStyle>
          <a:p>
            <a:pPr algn="ctr" defTabSz="409806" fontAlgn="auto" hangingPunct="0">
              <a:spcBef>
                <a:spcPts val="0"/>
              </a:spcBef>
              <a:spcAft>
                <a:spcPts val="0"/>
              </a:spcAft>
            </a:pPr>
            <a:fld id="{86CB4B4D-7CA3-9044-876B-883B54F8677D}" type="slidenum">
              <a:rPr lang="en-US" kern="0" smtClean="0">
                <a:solidFill>
                  <a:srgbClr val="FFFFFF"/>
                </a:solidFill>
                <a:latin typeface="Helvetica Light"/>
                <a:sym typeface="Helvetica Light"/>
              </a:rPr>
              <a:pPr algn="ctr" defTabSz="409806" fontAlgn="auto" hangingPunct="0">
                <a:spcBef>
                  <a:spcPts val="0"/>
                </a:spcBef>
                <a:spcAft>
                  <a:spcPts val="0"/>
                </a:spcAft>
              </a:pPr>
              <a:t>‹#›</a:t>
            </a:fld>
            <a:endParaRPr lang="en-US" kern="0">
              <a:solidFill>
                <a:srgbClr val="FFFFFF"/>
              </a:solidFill>
              <a:latin typeface="Helvetica Light"/>
              <a:sym typeface="Helvetica Light"/>
            </a:endParaRPr>
          </a:p>
        </p:txBody>
      </p:sp>
    </p:spTree>
    <p:extLst>
      <p:ext uri="{BB962C8B-B14F-4D97-AF65-F5344CB8AC3E}">
        <p14:creationId xmlns:p14="http://schemas.microsoft.com/office/powerpoint/2010/main" val="662285388"/>
      </p:ext>
    </p:extLst>
  </p:cSld>
  <p:clrMap bg1="dk1" tx1="lt1" bg2="dk2" tx2="lt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Lst>
  <p:transition spd="med"/>
  <p:txStyles>
    <p:titleStyle>
      <a:lvl1pPr marL="0" marR="0" indent="0" algn="ctr" defTabSz="409806"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1pPr>
      <a:lvl2pPr marL="0" marR="0" indent="160361" algn="ctr" defTabSz="409806"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2pPr>
      <a:lvl3pPr marL="0" marR="0" indent="320711" algn="ctr" defTabSz="409806"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3pPr>
      <a:lvl4pPr marL="0" marR="0" indent="481079" algn="ctr" defTabSz="409806"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4pPr>
      <a:lvl5pPr marL="0" marR="0" indent="641430" algn="ctr" defTabSz="409806"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5pPr>
      <a:lvl6pPr marL="0" marR="0" indent="801798" algn="ctr" defTabSz="409806"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6pPr>
      <a:lvl7pPr marL="0" marR="0" indent="962151" algn="ctr" defTabSz="409806"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7pPr>
      <a:lvl8pPr marL="0" marR="0" indent="1122517" algn="ctr" defTabSz="409806"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8pPr>
      <a:lvl9pPr marL="0" marR="0" indent="1282869" algn="ctr" defTabSz="409806"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9pPr>
    </p:titleStyle>
    <p:bodyStyle>
      <a:lvl1pPr marL="311808" marR="0" indent="-311808" algn="l" defTabSz="409806"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1pPr>
      <a:lvl2pPr marL="623616" marR="0" indent="-311808" algn="l" defTabSz="409806"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2pPr>
      <a:lvl3pPr marL="935424" marR="0" indent="-311808" algn="l" defTabSz="409806"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3pPr>
      <a:lvl4pPr marL="1247232" marR="0" indent="-311808" algn="l" defTabSz="409806"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4pPr>
      <a:lvl5pPr marL="1559040" marR="0" indent="-311808" algn="l" defTabSz="409806"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5pPr>
      <a:lvl6pPr marL="1870850" marR="0" indent="-311808" algn="l" defTabSz="409806"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6pPr>
      <a:lvl7pPr marL="2182659" marR="0" indent="-311808" algn="l" defTabSz="409806"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7pPr>
      <a:lvl8pPr marL="2494467" marR="0" indent="-311808" algn="l" defTabSz="409806"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8pPr>
      <a:lvl9pPr marL="2806280" marR="0" indent="-311808" algn="l" defTabSz="409806"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409806"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1pPr>
      <a:lvl2pPr marL="0" marR="0" indent="160361" algn="ctr" defTabSz="409806"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2pPr>
      <a:lvl3pPr marL="0" marR="0" indent="320711" algn="ctr" defTabSz="409806"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3pPr>
      <a:lvl4pPr marL="0" marR="0" indent="481079" algn="ctr" defTabSz="409806"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4pPr>
      <a:lvl5pPr marL="0" marR="0" indent="641430" algn="ctr" defTabSz="409806"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5pPr>
      <a:lvl6pPr marL="0" marR="0" indent="801798" algn="ctr" defTabSz="409806"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6pPr>
      <a:lvl7pPr marL="0" marR="0" indent="962151" algn="ctr" defTabSz="409806"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7pPr>
      <a:lvl8pPr marL="0" marR="0" indent="1122517" algn="ctr" defTabSz="409806"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8pPr>
      <a:lvl9pPr marL="0" marR="0" indent="1282869" algn="ctr" defTabSz="409806"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Rectangle"/>
          <p:cNvSpPr/>
          <p:nvPr/>
        </p:nvSpPr>
        <p:spPr>
          <a:xfrm>
            <a:off x="-19890" y="6246134"/>
            <a:ext cx="9183779" cy="660219"/>
          </a:xfrm>
          <a:prstGeom prst="rect">
            <a:avLst/>
          </a:prstGeom>
          <a:solidFill>
            <a:schemeClr val="accent5">
              <a:satOff val="19767"/>
              <a:lumOff val="-23491"/>
            </a:schemeClr>
          </a:solidFill>
          <a:ln w="12700">
            <a:miter lim="400000"/>
          </a:ln>
        </p:spPr>
        <p:txBody>
          <a:bodyPr lIns="35640" tIns="35640" rIns="35640" bIns="35640" anchor="ctr"/>
          <a:lstStyle/>
          <a:p>
            <a:pPr algn="ctr" defTabSz="409932" fontAlgn="auto" hangingPunct="0">
              <a:spcBef>
                <a:spcPts val="0"/>
              </a:spcBef>
              <a:spcAft>
                <a:spcPts val="0"/>
              </a:spcAft>
              <a:defRPr sz="2600"/>
            </a:pPr>
            <a:endParaRPr sz="2600" kern="0">
              <a:solidFill>
                <a:srgbClr val="FFFFFF"/>
              </a:solidFill>
              <a:latin typeface="Helvetica Light"/>
              <a:sym typeface="Helvetica Light"/>
            </a:endParaRPr>
          </a:p>
        </p:txBody>
      </p:sp>
      <p:pic>
        <p:nvPicPr>
          <p:cNvPr id="3" name="British Flag.jpg" descr="British Flag.jpg"/>
          <p:cNvPicPr>
            <a:picLocks/>
          </p:cNvPicPr>
          <p:nvPr/>
        </p:nvPicPr>
        <p:blipFill>
          <a:blip r:embed="rId8">
            <a:alphaModFix amt="36481"/>
            <a:extLst/>
          </a:blip>
          <a:srcRect t="1514"/>
          <a:stretch>
            <a:fillRect/>
          </a:stretch>
        </p:blipFill>
        <p:spPr>
          <a:xfrm>
            <a:off x="88433" y="641961"/>
            <a:ext cx="9055568" cy="5573990"/>
          </a:xfrm>
          <a:prstGeom prst="rect">
            <a:avLst/>
          </a:prstGeom>
          <a:ln w="12700">
            <a:miter lim="400000"/>
          </a:ln>
          <a:effectLst>
            <a:outerShdw blurRad="63500" dist="25400" dir="5400000" rotWithShape="0">
              <a:srgbClr val="000000">
                <a:alpha val="50000"/>
              </a:srgbClr>
            </a:outerShdw>
            <a:reflection stA="69216" endPos="40000" dir="5400000" sy="-100000" algn="bl" rotWithShape="0"/>
          </a:effectLst>
        </p:spPr>
      </p:pic>
      <p:pic>
        <p:nvPicPr>
          <p:cNvPr id="4" name="RareFlags_IAS_00242.png" descr="RareFlags_IAS_00242.png"/>
          <p:cNvPicPr>
            <a:picLocks/>
          </p:cNvPicPr>
          <p:nvPr/>
        </p:nvPicPr>
        <p:blipFill>
          <a:blip r:embed="rId9">
            <a:alphaModFix amt="77863"/>
            <a:extLst/>
          </a:blip>
          <a:stretch>
            <a:fillRect/>
          </a:stretch>
        </p:blipFill>
        <p:spPr>
          <a:xfrm>
            <a:off x="1431786" y="1409594"/>
            <a:ext cx="6280507" cy="4222590"/>
          </a:xfrm>
          <a:prstGeom prst="rect">
            <a:avLst/>
          </a:prstGeom>
          <a:ln w="12700">
            <a:miter lim="400000"/>
          </a:ln>
          <a:effectLst>
            <a:outerShdw blurRad="457200" dist="25400" dir="5400000" rotWithShape="0">
              <a:srgbClr val="000000"/>
            </a:outerShdw>
          </a:effectLst>
        </p:spPr>
      </p:pic>
      <p:pic>
        <p:nvPicPr>
          <p:cNvPr id="5" name="American Revolution Title.png" descr="American Revolution Title.png"/>
          <p:cNvPicPr>
            <a:picLocks/>
          </p:cNvPicPr>
          <p:nvPr/>
        </p:nvPicPr>
        <p:blipFill>
          <a:blip r:embed="rId10">
            <a:extLst/>
          </a:blip>
          <a:stretch>
            <a:fillRect/>
          </a:stretch>
        </p:blipFill>
        <p:spPr>
          <a:xfrm>
            <a:off x="135963" y="-15219"/>
            <a:ext cx="8806119" cy="887683"/>
          </a:xfrm>
          <a:prstGeom prst="rect">
            <a:avLst/>
          </a:prstGeom>
          <a:ln w="12700">
            <a:miter lim="400000"/>
          </a:ln>
        </p:spPr>
      </p:pic>
      <p:sp>
        <p:nvSpPr>
          <p:cNvPr id="6" name="Title Text"/>
          <p:cNvSpPr txBox="1">
            <a:spLocks noGrp="1"/>
          </p:cNvSpPr>
          <p:nvPr>
            <p:ph type="title"/>
          </p:nvPr>
        </p:nvSpPr>
        <p:spPr>
          <a:xfrm>
            <a:off x="669727" y="178594"/>
            <a:ext cx="7804547" cy="1518047"/>
          </a:xfrm>
          <a:prstGeom prst="rect">
            <a:avLst/>
          </a:prstGeom>
          <a:ln w="12700">
            <a:miter lim="400000"/>
          </a:ln>
          <a:extLst>
            <a:ext uri="{C572A759-6A51-4108-AA02-DFA0A04FC94B}">
              <ma14:wrappingTextBoxFlag xmlns="" xmlns:ma14="http://schemas.microsoft.com/office/mac/drawingml/2011/main" val="1"/>
            </a:ext>
          </a:extLst>
        </p:spPr>
        <p:txBody>
          <a:bodyPr lIns="35640" tIns="35640" rIns="35640" bIns="35640" anchor="ctr">
            <a:normAutofit/>
          </a:bodyPr>
          <a:lstStyle/>
          <a:p>
            <a:r>
              <a:t>Title Text</a:t>
            </a:r>
          </a:p>
        </p:txBody>
      </p:sp>
      <p:sp>
        <p:nvSpPr>
          <p:cNvPr id="7" name="Body Level One…"/>
          <p:cNvSpPr txBox="1">
            <a:spLocks noGrp="1"/>
          </p:cNvSpPr>
          <p:nvPr>
            <p:ph type="body" idx="1"/>
          </p:nvPr>
        </p:nvSpPr>
        <p:spPr>
          <a:xfrm>
            <a:off x="669727" y="1821656"/>
            <a:ext cx="7804547" cy="4420195"/>
          </a:xfrm>
          <a:prstGeom prst="rect">
            <a:avLst/>
          </a:prstGeom>
          <a:ln w="12700">
            <a:miter lim="400000"/>
          </a:ln>
          <a:extLst>
            <a:ext uri="{C572A759-6A51-4108-AA02-DFA0A04FC94B}">
              <ma14:wrappingTextBoxFlag xmlns="" xmlns:ma14="http://schemas.microsoft.com/office/mac/drawingml/2011/main" val="1"/>
            </a:ext>
          </a:extLst>
        </p:spPr>
        <p:txBody>
          <a:bodyPr lIns="35640" tIns="35640" rIns="35640" bIns="35640" anchor="ctr">
            <a:normAutofit/>
          </a:bodyPr>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4428877" y="6509743"/>
            <a:ext cx="277317" cy="272186"/>
          </a:xfrm>
          <a:prstGeom prst="rect">
            <a:avLst/>
          </a:prstGeom>
          <a:ln w="12700">
            <a:miter lim="400000"/>
          </a:ln>
        </p:spPr>
        <p:txBody>
          <a:bodyPr wrap="none" lIns="35640" tIns="35640" rIns="35640" bIns="35640">
            <a:spAutoFit/>
          </a:bodyPr>
          <a:lstStyle>
            <a:lvl1pPr>
              <a:defRPr sz="1300"/>
            </a:lvl1pPr>
          </a:lstStyle>
          <a:p>
            <a:pPr algn="ctr" defTabSz="409932" fontAlgn="auto" hangingPunct="0">
              <a:spcBef>
                <a:spcPts val="0"/>
              </a:spcBef>
              <a:spcAft>
                <a:spcPts val="0"/>
              </a:spcAft>
            </a:pPr>
            <a:fld id="{86CB4B4D-7CA3-9044-876B-883B54F8677D}" type="slidenum">
              <a:rPr lang="en-US" kern="0" smtClean="0">
                <a:solidFill>
                  <a:srgbClr val="FFFFFF"/>
                </a:solidFill>
                <a:latin typeface="Helvetica Light"/>
                <a:sym typeface="Helvetica Light"/>
              </a:rPr>
              <a:pPr algn="ctr" defTabSz="409932" fontAlgn="auto" hangingPunct="0">
                <a:spcBef>
                  <a:spcPts val="0"/>
                </a:spcBef>
                <a:spcAft>
                  <a:spcPts val="0"/>
                </a:spcAft>
              </a:pPr>
              <a:t>‹#›</a:t>
            </a:fld>
            <a:endParaRPr lang="en-US" kern="0">
              <a:solidFill>
                <a:srgbClr val="FFFFFF"/>
              </a:solidFill>
              <a:latin typeface="Helvetica Light"/>
              <a:sym typeface="Helvetica Light"/>
            </a:endParaRPr>
          </a:p>
        </p:txBody>
      </p:sp>
    </p:spTree>
    <p:extLst>
      <p:ext uri="{BB962C8B-B14F-4D97-AF65-F5344CB8AC3E}">
        <p14:creationId xmlns:p14="http://schemas.microsoft.com/office/powerpoint/2010/main" val="3546656781"/>
      </p:ext>
    </p:extLst>
  </p:cSld>
  <p:clrMap bg1="dk1" tx1="lt1" bg2="dk2" tx2="lt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Lst>
  <p:transition spd="med"/>
  <p:txStyles>
    <p:titleStyle>
      <a:lvl1pPr marL="0" marR="0" indent="0" algn="ctr" defTabSz="409932"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1pPr>
      <a:lvl2pPr marL="0" marR="0" indent="160409" algn="ctr" defTabSz="409932"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2pPr>
      <a:lvl3pPr marL="0" marR="0" indent="320810" algn="ctr" defTabSz="409932"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3pPr>
      <a:lvl4pPr marL="0" marR="0" indent="481224" algn="ctr" defTabSz="409932"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4pPr>
      <a:lvl5pPr marL="0" marR="0" indent="641628" algn="ctr" defTabSz="409932"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5pPr>
      <a:lvl6pPr marL="0" marR="0" indent="802044" algn="ctr" defTabSz="409932"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6pPr>
      <a:lvl7pPr marL="0" marR="0" indent="962445" algn="ctr" defTabSz="409932"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7pPr>
      <a:lvl8pPr marL="0" marR="0" indent="1122860" algn="ctr" defTabSz="409932"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8pPr>
      <a:lvl9pPr marL="0" marR="0" indent="1283264" algn="ctr" defTabSz="409932"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9pPr>
    </p:titleStyle>
    <p:bodyStyle>
      <a:lvl1pPr marL="311904" marR="0" indent="-311904" algn="l" defTabSz="409932"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1pPr>
      <a:lvl2pPr marL="623808" marR="0" indent="-311904" algn="l" defTabSz="409932"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2pPr>
      <a:lvl3pPr marL="935712" marR="0" indent="-311904" algn="l" defTabSz="409932"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3pPr>
      <a:lvl4pPr marL="1247616" marR="0" indent="-311904" algn="l" defTabSz="409932"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4pPr>
      <a:lvl5pPr marL="1559520" marR="0" indent="-311904" algn="l" defTabSz="409932"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5pPr>
      <a:lvl6pPr marL="1871425" marR="0" indent="-311904" algn="l" defTabSz="409932"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6pPr>
      <a:lvl7pPr marL="2183330" marR="0" indent="-311904" algn="l" defTabSz="409932"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7pPr>
      <a:lvl8pPr marL="2495234" marR="0" indent="-311904" algn="l" defTabSz="409932"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8pPr>
      <a:lvl9pPr marL="2807142" marR="0" indent="-311904" algn="l" defTabSz="409932"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409932"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1pPr>
      <a:lvl2pPr marL="0" marR="0" indent="160409" algn="ctr" defTabSz="409932"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2pPr>
      <a:lvl3pPr marL="0" marR="0" indent="320810" algn="ctr" defTabSz="409932"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3pPr>
      <a:lvl4pPr marL="0" marR="0" indent="481224" algn="ctr" defTabSz="409932"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4pPr>
      <a:lvl5pPr marL="0" marR="0" indent="641628" algn="ctr" defTabSz="409932"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5pPr>
      <a:lvl6pPr marL="0" marR="0" indent="802044" algn="ctr" defTabSz="409932"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6pPr>
      <a:lvl7pPr marL="0" marR="0" indent="962445" algn="ctr" defTabSz="409932"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7pPr>
      <a:lvl8pPr marL="0" marR="0" indent="1122860" algn="ctr" defTabSz="409932"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8pPr>
      <a:lvl9pPr marL="0" marR="0" indent="1283264" algn="ctr" defTabSz="409932"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Rectangle"/>
          <p:cNvSpPr/>
          <p:nvPr/>
        </p:nvSpPr>
        <p:spPr>
          <a:xfrm>
            <a:off x="-19890" y="6246134"/>
            <a:ext cx="9183779" cy="660219"/>
          </a:xfrm>
          <a:prstGeom prst="rect">
            <a:avLst/>
          </a:prstGeom>
          <a:solidFill>
            <a:schemeClr val="accent5">
              <a:satOff val="19767"/>
              <a:lumOff val="-23491"/>
            </a:schemeClr>
          </a:solidFill>
          <a:ln w="12700">
            <a:miter lim="400000"/>
          </a:ln>
        </p:spPr>
        <p:txBody>
          <a:bodyPr lIns="35648" tIns="35648" rIns="35648" bIns="35648" anchor="ctr"/>
          <a:lstStyle/>
          <a:p>
            <a:pPr algn="ctr" defTabSz="410016" fontAlgn="auto" hangingPunct="0">
              <a:spcBef>
                <a:spcPts val="0"/>
              </a:spcBef>
              <a:spcAft>
                <a:spcPts val="0"/>
              </a:spcAft>
              <a:defRPr sz="2600"/>
            </a:pPr>
            <a:endParaRPr sz="2600" kern="0">
              <a:solidFill>
                <a:srgbClr val="FFFFFF"/>
              </a:solidFill>
              <a:latin typeface="Helvetica Light"/>
              <a:sym typeface="Helvetica Light"/>
            </a:endParaRPr>
          </a:p>
        </p:txBody>
      </p:sp>
      <p:pic>
        <p:nvPicPr>
          <p:cNvPr id="3" name="British Flag.jpg" descr="British Flag.jpg"/>
          <p:cNvPicPr>
            <a:picLocks/>
          </p:cNvPicPr>
          <p:nvPr/>
        </p:nvPicPr>
        <p:blipFill>
          <a:blip r:embed="rId8">
            <a:alphaModFix amt="36481"/>
            <a:extLst/>
          </a:blip>
          <a:srcRect t="1514"/>
          <a:stretch>
            <a:fillRect/>
          </a:stretch>
        </p:blipFill>
        <p:spPr>
          <a:xfrm>
            <a:off x="88433" y="641961"/>
            <a:ext cx="9055568" cy="5573990"/>
          </a:xfrm>
          <a:prstGeom prst="rect">
            <a:avLst/>
          </a:prstGeom>
          <a:ln w="12700">
            <a:miter lim="400000"/>
          </a:ln>
          <a:effectLst>
            <a:outerShdw blurRad="63500" dist="25400" dir="5400000" rotWithShape="0">
              <a:srgbClr val="000000">
                <a:alpha val="50000"/>
              </a:srgbClr>
            </a:outerShdw>
            <a:reflection stA="69216" endPos="40000" dir="5400000" sy="-100000" algn="bl" rotWithShape="0"/>
          </a:effectLst>
        </p:spPr>
      </p:pic>
      <p:pic>
        <p:nvPicPr>
          <p:cNvPr id="4" name="RareFlags_IAS_00242.png" descr="RareFlags_IAS_00242.png"/>
          <p:cNvPicPr>
            <a:picLocks/>
          </p:cNvPicPr>
          <p:nvPr/>
        </p:nvPicPr>
        <p:blipFill>
          <a:blip r:embed="rId9">
            <a:alphaModFix amt="77863"/>
            <a:extLst/>
          </a:blip>
          <a:stretch>
            <a:fillRect/>
          </a:stretch>
        </p:blipFill>
        <p:spPr>
          <a:xfrm>
            <a:off x="1431782" y="1409594"/>
            <a:ext cx="6280507" cy="4222590"/>
          </a:xfrm>
          <a:prstGeom prst="rect">
            <a:avLst/>
          </a:prstGeom>
          <a:ln w="12700">
            <a:miter lim="400000"/>
          </a:ln>
          <a:effectLst>
            <a:outerShdw blurRad="457200" dist="25400" dir="5400000" rotWithShape="0">
              <a:srgbClr val="000000"/>
            </a:outerShdw>
          </a:effectLst>
        </p:spPr>
      </p:pic>
      <p:pic>
        <p:nvPicPr>
          <p:cNvPr id="5" name="American Revolution Title.png" descr="American Revolution Title.png"/>
          <p:cNvPicPr>
            <a:picLocks/>
          </p:cNvPicPr>
          <p:nvPr/>
        </p:nvPicPr>
        <p:blipFill>
          <a:blip r:embed="rId10">
            <a:extLst/>
          </a:blip>
          <a:stretch>
            <a:fillRect/>
          </a:stretch>
        </p:blipFill>
        <p:spPr>
          <a:xfrm>
            <a:off x="135963" y="-15219"/>
            <a:ext cx="8806119" cy="887683"/>
          </a:xfrm>
          <a:prstGeom prst="rect">
            <a:avLst/>
          </a:prstGeom>
          <a:ln w="12700">
            <a:miter lim="400000"/>
          </a:ln>
        </p:spPr>
      </p:pic>
      <p:sp>
        <p:nvSpPr>
          <p:cNvPr id="6" name="Title Text"/>
          <p:cNvSpPr txBox="1">
            <a:spLocks noGrp="1"/>
          </p:cNvSpPr>
          <p:nvPr>
            <p:ph type="title"/>
          </p:nvPr>
        </p:nvSpPr>
        <p:spPr>
          <a:xfrm>
            <a:off x="669727" y="178594"/>
            <a:ext cx="7804547" cy="1518047"/>
          </a:xfrm>
          <a:prstGeom prst="rect">
            <a:avLst/>
          </a:prstGeom>
          <a:ln w="12700">
            <a:miter lim="400000"/>
          </a:ln>
          <a:extLst>
            <a:ext uri="{C572A759-6A51-4108-AA02-DFA0A04FC94B}">
              <ma14:wrappingTextBoxFlag xmlns="" xmlns:ma14="http://schemas.microsoft.com/office/mac/drawingml/2011/main" val="1"/>
            </a:ext>
          </a:extLst>
        </p:spPr>
        <p:txBody>
          <a:bodyPr lIns="35648" tIns="35648" rIns="35648" bIns="35648" anchor="ctr">
            <a:normAutofit/>
          </a:bodyPr>
          <a:lstStyle/>
          <a:p>
            <a:r>
              <a:t>Title Text</a:t>
            </a:r>
          </a:p>
        </p:txBody>
      </p:sp>
      <p:sp>
        <p:nvSpPr>
          <p:cNvPr id="7" name="Body Level One…"/>
          <p:cNvSpPr txBox="1">
            <a:spLocks noGrp="1"/>
          </p:cNvSpPr>
          <p:nvPr>
            <p:ph type="body" idx="1"/>
          </p:nvPr>
        </p:nvSpPr>
        <p:spPr>
          <a:xfrm>
            <a:off x="669727" y="1821656"/>
            <a:ext cx="7804547" cy="4420195"/>
          </a:xfrm>
          <a:prstGeom prst="rect">
            <a:avLst/>
          </a:prstGeom>
          <a:ln w="12700">
            <a:miter lim="400000"/>
          </a:ln>
          <a:extLst>
            <a:ext uri="{C572A759-6A51-4108-AA02-DFA0A04FC94B}">
              <ma14:wrappingTextBoxFlag xmlns="" xmlns:ma14="http://schemas.microsoft.com/office/mac/drawingml/2011/main" val="1"/>
            </a:ext>
          </a:extLst>
        </p:spPr>
        <p:txBody>
          <a:bodyPr lIns="35648" tIns="35648" rIns="35648" bIns="35648" anchor="ctr">
            <a:normAutofit/>
          </a:bodyPr>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4428877" y="6509743"/>
            <a:ext cx="277317" cy="272186"/>
          </a:xfrm>
          <a:prstGeom prst="rect">
            <a:avLst/>
          </a:prstGeom>
          <a:ln w="12700">
            <a:miter lim="400000"/>
          </a:ln>
        </p:spPr>
        <p:txBody>
          <a:bodyPr wrap="none" lIns="35648" tIns="35648" rIns="35648" bIns="35648">
            <a:spAutoFit/>
          </a:bodyPr>
          <a:lstStyle>
            <a:lvl1pPr>
              <a:defRPr sz="1300"/>
            </a:lvl1pPr>
          </a:lstStyle>
          <a:p>
            <a:pPr algn="ctr" defTabSz="410016" fontAlgn="auto" hangingPunct="0">
              <a:spcBef>
                <a:spcPts val="0"/>
              </a:spcBef>
              <a:spcAft>
                <a:spcPts val="0"/>
              </a:spcAft>
            </a:pPr>
            <a:fld id="{86CB4B4D-7CA3-9044-876B-883B54F8677D}" type="slidenum">
              <a:rPr lang="en-US" kern="0" smtClean="0">
                <a:solidFill>
                  <a:srgbClr val="FFFFFF"/>
                </a:solidFill>
                <a:latin typeface="Helvetica Light"/>
                <a:sym typeface="Helvetica Light"/>
              </a:rPr>
              <a:pPr algn="ctr" defTabSz="410016" fontAlgn="auto" hangingPunct="0">
                <a:spcBef>
                  <a:spcPts val="0"/>
                </a:spcBef>
                <a:spcAft>
                  <a:spcPts val="0"/>
                </a:spcAft>
              </a:pPr>
              <a:t>‹#›</a:t>
            </a:fld>
            <a:endParaRPr lang="en-US" kern="0">
              <a:solidFill>
                <a:srgbClr val="FFFFFF"/>
              </a:solidFill>
              <a:latin typeface="Helvetica Light"/>
              <a:sym typeface="Helvetica Light"/>
            </a:endParaRPr>
          </a:p>
        </p:txBody>
      </p:sp>
    </p:spTree>
    <p:extLst>
      <p:ext uri="{BB962C8B-B14F-4D97-AF65-F5344CB8AC3E}">
        <p14:creationId xmlns:p14="http://schemas.microsoft.com/office/powerpoint/2010/main" val="2907409931"/>
      </p:ext>
    </p:extLst>
  </p:cSld>
  <p:clrMap bg1="dk1" tx1="lt1" bg2="dk2" tx2="lt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Lst>
  <p:transition spd="med"/>
  <p:txStyles>
    <p:titleStyle>
      <a:lvl1pPr marL="0" marR="0" indent="0" algn="ctr" defTabSz="410016"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1pPr>
      <a:lvl2pPr marL="0" marR="0" indent="160442" algn="ctr" defTabSz="410016"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2pPr>
      <a:lvl3pPr marL="0" marR="0" indent="320877" algn="ctr" defTabSz="410016"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3pPr>
      <a:lvl4pPr marL="0" marR="0" indent="481323" algn="ctr" defTabSz="410016"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4pPr>
      <a:lvl5pPr marL="0" marR="0" indent="641760" algn="ctr" defTabSz="410016"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5pPr>
      <a:lvl6pPr marL="0" marR="0" indent="802208" algn="ctr" defTabSz="410016"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6pPr>
      <a:lvl7pPr marL="0" marR="0" indent="962643" algn="ctr" defTabSz="410016"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7pPr>
      <a:lvl8pPr marL="0" marR="0" indent="1123088" algn="ctr" defTabSz="410016"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8pPr>
      <a:lvl9pPr marL="0" marR="0" indent="1283527" algn="ctr" defTabSz="410016"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9pPr>
    </p:titleStyle>
    <p:bodyStyle>
      <a:lvl1pPr marL="311968" marR="0" indent="-311968" algn="l" defTabSz="410016"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1pPr>
      <a:lvl2pPr marL="623936" marR="0" indent="-311968" algn="l" defTabSz="410016"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2pPr>
      <a:lvl3pPr marL="935904" marR="0" indent="-311968" algn="l" defTabSz="410016"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3pPr>
      <a:lvl4pPr marL="1247872" marR="0" indent="-311968" algn="l" defTabSz="410016"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4pPr>
      <a:lvl5pPr marL="1559840" marR="0" indent="-311968" algn="l" defTabSz="410016"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5pPr>
      <a:lvl6pPr marL="1871809" marR="0" indent="-311968" algn="l" defTabSz="410016"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6pPr>
      <a:lvl7pPr marL="2183778" marR="0" indent="-311968" algn="l" defTabSz="410016"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7pPr>
      <a:lvl8pPr marL="2495746" marR="0" indent="-311968" algn="l" defTabSz="410016"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8pPr>
      <a:lvl9pPr marL="2807716" marR="0" indent="-311968" algn="l" defTabSz="410016"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410016"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1pPr>
      <a:lvl2pPr marL="0" marR="0" indent="160442" algn="ctr" defTabSz="410016"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2pPr>
      <a:lvl3pPr marL="0" marR="0" indent="320877" algn="ctr" defTabSz="410016"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3pPr>
      <a:lvl4pPr marL="0" marR="0" indent="481323" algn="ctr" defTabSz="410016"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4pPr>
      <a:lvl5pPr marL="0" marR="0" indent="641760" algn="ctr" defTabSz="410016"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5pPr>
      <a:lvl6pPr marL="0" marR="0" indent="802208" algn="ctr" defTabSz="410016"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6pPr>
      <a:lvl7pPr marL="0" marR="0" indent="962643" algn="ctr" defTabSz="410016"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7pPr>
      <a:lvl8pPr marL="0" marR="0" indent="1123088" algn="ctr" defTabSz="410016"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8pPr>
      <a:lvl9pPr marL="0" marR="0" indent="1283527" algn="ctr" defTabSz="410016"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Rectangle"/>
          <p:cNvSpPr/>
          <p:nvPr/>
        </p:nvSpPr>
        <p:spPr>
          <a:xfrm>
            <a:off x="-19890" y="6246134"/>
            <a:ext cx="9183779" cy="660219"/>
          </a:xfrm>
          <a:prstGeom prst="rect">
            <a:avLst/>
          </a:prstGeom>
          <a:solidFill>
            <a:schemeClr val="accent5">
              <a:satOff val="19767"/>
              <a:lumOff val="-23491"/>
            </a:schemeClr>
          </a:solidFill>
          <a:ln w="12700">
            <a:miter lim="400000"/>
          </a:ln>
        </p:spPr>
        <p:txBody>
          <a:bodyPr lIns="35658" tIns="35658" rIns="35658" bIns="35658" anchor="ctr"/>
          <a:lstStyle/>
          <a:p>
            <a:pPr algn="ctr" defTabSz="410121" fontAlgn="auto" hangingPunct="0">
              <a:spcBef>
                <a:spcPts val="0"/>
              </a:spcBef>
              <a:spcAft>
                <a:spcPts val="0"/>
              </a:spcAft>
              <a:defRPr sz="2600"/>
            </a:pPr>
            <a:endParaRPr sz="2600" kern="0">
              <a:solidFill>
                <a:srgbClr val="FFFFFF"/>
              </a:solidFill>
              <a:latin typeface="Helvetica Light"/>
              <a:sym typeface="Helvetica Light"/>
            </a:endParaRPr>
          </a:p>
        </p:txBody>
      </p:sp>
      <p:pic>
        <p:nvPicPr>
          <p:cNvPr id="3" name="British Flag.jpg" descr="British Flag.jpg"/>
          <p:cNvPicPr>
            <a:picLocks/>
          </p:cNvPicPr>
          <p:nvPr/>
        </p:nvPicPr>
        <p:blipFill>
          <a:blip r:embed="rId8">
            <a:alphaModFix amt="36481"/>
            <a:extLst/>
          </a:blip>
          <a:srcRect t="1514"/>
          <a:stretch>
            <a:fillRect/>
          </a:stretch>
        </p:blipFill>
        <p:spPr>
          <a:xfrm>
            <a:off x="88433" y="641961"/>
            <a:ext cx="9055568" cy="5573990"/>
          </a:xfrm>
          <a:prstGeom prst="rect">
            <a:avLst/>
          </a:prstGeom>
          <a:ln w="12700">
            <a:miter lim="400000"/>
          </a:ln>
          <a:effectLst>
            <a:outerShdw blurRad="63500" dist="25400" dir="5400000" rotWithShape="0">
              <a:srgbClr val="000000">
                <a:alpha val="50000"/>
              </a:srgbClr>
            </a:outerShdw>
            <a:reflection stA="69216" endPos="40000" dir="5400000" sy="-100000" algn="bl" rotWithShape="0"/>
          </a:effectLst>
        </p:spPr>
      </p:pic>
      <p:pic>
        <p:nvPicPr>
          <p:cNvPr id="4" name="RareFlags_IAS_00242.png" descr="RareFlags_IAS_00242.png"/>
          <p:cNvPicPr>
            <a:picLocks/>
          </p:cNvPicPr>
          <p:nvPr/>
        </p:nvPicPr>
        <p:blipFill>
          <a:blip r:embed="rId9">
            <a:alphaModFix amt="77863"/>
            <a:extLst/>
          </a:blip>
          <a:stretch>
            <a:fillRect/>
          </a:stretch>
        </p:blipFill>
        <p:spPr>
          <a:xfrm>
            <a:off x="1431777" y="1409594"/>
            <a:ext cx="6280507" cy="4222590"/>
          </a:xfrm>
          <a:prstGeom prst="rect">
            <a:avLst/>
          </a:prstGeom>
          <a:ln w="12700">
            <a:miter lim="400000"/>
          </a:ln>
          <a:effectLst>
            <a:outerShdw blurRad="457200" dist="25400" dir="5400000" rotWithShape="0">
              <a:srgbClr val="000000"/>
            </a:outerShdw>
          </a:effectLst>
        </p:spPr>
      </p:pic>
      <p:pic>
        <p:nvPicPr>
          <p:cNvPr id="5" name="American Revolution Title.png" descr="American Revolution Title.png"/>
          <p:cNvPicPr>
            <a:picLocks/>
          </p:cNvPicPr>
          <p:nvPr/>
        </p:nvPicPr>
        <p:blipFill>
          <a:blip r:embed="rId10">
            <a:extLst/>
          </a:blip>
          <a:stretch>
            <a:fillRect/>
          </a:stretch>
        </p:blipFill>
        <p:spPr>
          <a:xfrm>
            <a:off x="135963" y="-15219"/>
            <a:ext cx="8806119" cy="887683"/>
          </a:xfrm>
          <a:prstGeom prst="rect">
            <a:avLst/>
          </a:prstGeom>
          <a:ln w="12700">
            <a:miter lim="400000"/>
          </a:ln>
        </p:spPr>
      </p:pic>
      <p:sp>
        <p:nvSpPr>
          <p:cNvPr id="6" name="Title Text"/>
          <p:cNvSpPr txBox="1">
            <a:spLocks noGrp="1"/>
          </p:cNvSpPr>
          <p:nvPr>
            <p:ph type="title"/>
          </p:nvPr>
        </p:nvSpPr>
        <p:spPr>
          <a:xfrm>
            <a:off x="669727" y="178594"/>
            <a:ext cx="7804547" cy="1518047"/>
          </a:xfrm>
          <a:prstGeom prst="rect">
            <a:avLst/>
          </a:prstGeom>
          <a:ln w="12700">
            <a:miter lim="400000"/>
          </a:ln>
          <a:extLst>
            <a:ext uri="{C572A759-6A51-4108-AA02-DFA0A04FC94B}">
              <ma14:wrappingTextBoxFlag xmlns="" xmlns:ma14="http://schemas.microsoft.com/office/mac/drawingml/2011/main" val="1"/>
            </a:ext>
          </a:extLst>
        </p:spPr>
        <p:txBody>
          <a:bodyPr lIns="35658" tIns="35658" rIns="35658" bIns="35658" anchor="ctr">
            <a:normAutofit/>
          </a:bodyPr>
          <a:lstStyle/>
          <a:p>
            <a:r>
              <a:t>Title Text</a:t>
            </a:r>
          </a:p>
        </p:txBody>
      </p:sp>
      <p:sp>
        <p:nvSpPr>
          <p:cNvPr id="7" name="Body Level One…"/>
          <p:cNvSpPr txBox="1">
            <a:spLocks noGrp="1"/>
          </p:cNvSpPr>
          <p:nvPr>
            <p:ph type="body" idx="1"/>
          </p:nvPr>
        </p:nvSpPr>
        <p:spPr>
          <a:xfrm>
            <a:off x="669727" y="1821656"/>
            <a:ext cx="7804547" cy="4420195"/>
          </a:xfrm>
          <a:prstGeom prst="rect">
            <a:avLst/>
          </a:prstGeom>
          <a:ln w="12700">
            <a:miter lim="400000"/>
          </a:ln>
          <a:extLst>
            <a:ext uri="{C572A759-6A51-4108-AA02-DFA0A04FC94B}">
              <ma14:wrappingTextBoxFlag xmlns="" xmlns:ma14="http://schemas.microsoft.com/office/mac/drawingml/2011/main" val="1"/>
            </a:ext>
          </a:extLst>
        </p:spPr>
        <p:txBody>
          <a:bodyPr lIns="35658" tIns="35658" rIns="35658" bIns="35658" anchor="ctr">
            <a:normAutofit/>
          </a:bodyPr>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4428877" y="6509743"/>
            <a:ext cx="277317" cy="272186"/>
          </a:xfrm>
          <a:prstGeom prst="rect">
            <a:avLst/>
          </a:prstGeom>
          <a:ln w="12700">
            <a:miter lim="400000"/>
          </a:ln>
        </p:spPr>
        <p:txBody>
          <a:bodyPr wrap="none" lIns="35658" tIns="35658" rIns="35658" bIns="35658">
            <a:spAutoFit/>
          </a:bodyPr>
          <a:lstStyle>
            <a:lvl1pPr>
              <a:defRPr sz="1300"/>
            </a:lvl1pPr>
          </a:lstStyle>
          <a:p>
            <a:pPr algn="ctr" defTabSz="410121" fontAlgn="auto" hangingPunct="0">
              <a:spcBef>
                <a:spcPts val="0"/>
              </a:spcBef>
              <a:spcAft>
                <a:spcPts val="0"/>
              </a:spcAft>
            </a:pPr>
            <a:fld id="{86CB4B4D-7CA3-9044-876B-883B54F8677D}" type="slidenum">
              <a:rPr lang="en-US" kern="0" smtClean="0">
                <a:solidFill>
                  <a:srgbClr val="FFFFFF"/>
                </a:solidFill>
                <a:latin typeface="Helvetica Light"/>
                <a:sym typeface="Helvetica Light"/>
              </a:rPr>
              <a:pPr algn="ctr" defTabSz="410121" fontAlgn="auto" hangingPunct="0">
                <a:spcBef>
                  <a:spcPts val="0"/>
                </a:spcBef>
                <a:spcAft>
                  <a:spcPts val="0"/>
                </a:spcAft>
              </a:pPr>
              <a:t>‹#›</a:t>
            </a:fld>
            <a:endParaRPr lang="en-US" kern="0">
              <a:solidFill>
                <a:srgbClr val="FFFFFF"/>
              </a:solidFill>
              <a:latin typeface="Helvetica Light"/>
              <a:sym typeface="Helvetica Light"/>
            </a:endParaRPr>
          </a:p>
        </p:txBody>
      </p:sp>
    </p:spTree>
    <p:extLst>
      <p:ext uri="{BB962C8B-B14F-4D97-AF65-F5344CB8AC3E}">
        <p14:creationId xmlns:p14="http://schemas.microsoft.com/office/powerpoint/2010/main" val="2840008500"/>
      </p:ext>
    </p:extLst>
  </p:cSld>
  <p:clrMap bg1="dk1" tx1="lt1" bg2="dk2" tx2="lt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Lst>
  <p:transition spd="med"/>
  <p:txStyles>
    <p:titleStyle>
      <a:lvl1pPr marL="0" marR="0" indent="0" algn="ctr" defTabSz="410121"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1pPr>
      <a:lvl2pPr marL="0" marR="0" indent="160483" algn="ctr" defTabSz="410121"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2pPr>
      <a:lvl3pPr marL="0" marR="0" indent="320960" algn="ctr" defTabSz="410121"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3pPr>
      <a:lvl4pPr marL="0" marR="0" indent="481446" algn="ctr" defTabSz="410121"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4pPr>
      <a:lvl5pPr marL="0" marR="0" indent="641925" algn="ctr" defTabSz="410121"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5pPr>
      <a:lvl6pPr marL="0" marR="0" indent="802413" algn="ctr" defTabSz="410121"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6pPr>
      <a:lvl7pPr marL="0" marR="0" indent="962890" algn="ctr" defTabSz="410121"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7pPr>
      <a:lvl8pPr marL="0" marR="0" indent="1123374" algn="ctr" defTabSz="410121"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8pPr>
      <a:lvl9pPr marL="0" marR="0" indent="1283855" algn="ctr" defTabSz="410121"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9pPr>
    </p:titleStyle>
    <p:bodyStyle>
      <a:lvl1pPr marL="312048" marR="0" indent="-312048" algn="l" defTabSz="410121"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1pPr>
      <a:lvl2pPr marL="624096" marR="0" indent="-312048" algn="l" defTabSz="410121"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2pPr>
      <a:lvl3pPr marL="936144" marR="0" indent="-312048" algn="l" defTabSz="410121"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3pPr>
      <a:lvl4pPr marL="1248192" marR="0" indent="-312048" algn="l" defTabSz="410121"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4pPr>
      <a:lvl5pPr marL="1560240" marR="0" indent="-312048" algn="l" defTabSz="410121"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5pPr>
      <a:lvl6pPr marL="1872289" marR="0" indent="-312048" algn="l" defTabSz="410121"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6pPr>
      <a:lvl7pPr marL="2184337" marR="0" indent="-312048" algn="l" defTabSz="410121"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7pPr>
      <a:lvl8pPr marL="2496385" marR="0" indent="-312048" algn="l" defTabSz="410121"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8pPr>
      <a:lvl9pPr marL="2808435" marR="0" indent="-312048" algn="l" defTabSz="410121"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41012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1pPr>
      <a:lvl2pPr marL="0" marR="0" indent="160483" algn="ctr" defTabSz="41012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2pPr>
      <a:lvl3pPr marL="0" marR="0" indent="320960" algn="ctr" defTabSz="41012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3pPr>
      <a:lvl4pPr marL="0" marR="0" indent="481446" algn="ctr" defTabSz="41012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4pPr>
      <a:lvl5pPr marL="0" marR="0" indent="641925" algn="ctr" defTabSz="41012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5pPr>
      <a:lvl6pPr marL="0" marR="0" indent="802413" algn="ctr" defTabSz="41012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6pPr>
      <a:lvl7pPr marL="0" marR="0" indent="962890" algn="ctr" defTabSz="41012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7pPr>
      <a:lvl8pPr marL="0" marR="0" indent="1123374" algn="ctr" defTabSz="41012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8pPr>
      <a:lvl9pPr marL="0" marR="0" indent="1283855" algn="ctr" defTabSz="41012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Rectangle"/>
          <p:cNvSpPr/>
          <p:nvPr/>
        </p:nvSpPr>
        <p:spPr>
          <a:xfrm>
            <a:off x="-19890" y="6246134"/>
            <a:ext cx="9183779" cy="660219"/>
          </a:xfrm>
          <a:prstGeom prst="rect">
            <a:avLst/>
          </a:prstGeom>
          <a:solidFill>
            <a:schemeClr val="accent5">
              <a:satOff val="19767"/>
              <a:lumOff val="-23491"/>
            </a:schemeClr>
          </a:solidFill>
          <a:ln w="12700">
            <a:miter lim="400000"/>
          </a:ln>
        </p:spPr>
        <p:txBody>
          <a:bodyPr lIns="35683" tIns="35683" rIns="35683" bIns="35683" anchor="ctr"/>
          <a:lstStyle/>
          <a:p>
            <a:pPr algn="ctr" defTabSz="410394" fontAlgn="auto" hangingPunct="0">
              <a:spcBef>
                <a:spcPts val="0"/>
              </a:spcBef>
              <a:spcAft>
                <a:spcPts val="0"/>
              </a:spcAft>
              <a:defRPr sz="2600"/>
            </a:pPr>
            <a:endParaRPr sz="2600" kern="0">
              <a:solidFill>
                <a:srgbClr val="FFFFFF"/>
              </a:solidFill>
              <a:latin typeface="Helvetica Light"/>
              <a:sym typeface="Helvetica Light"/>
            </a:endParaRPr>
          </a:p>
        </p:txBody>
      </p:sp>
      <p:pic>
        <p:nvPicPr>
          <p:cNvPr id="3" name="British Flag.jpg" descr="British Flag.jpg"/>
          <p:cNvPicPr>
            <a:picLocks/>
          </p:cNvPicPr>
          <p:nvPr/>
        </p:nvPicPr>
        <p:blipFill>
          <a:blip r:embed="rId8">
            <a:alphaModFix amt="36481"/>
            <a:extLst/>
          </a:blip>
          <a:srcRect t="1514"/>
          <a:stretch>
            <a:fillRect/>
          </a:stretch>
        </p:blipFill>
        <p:spPr>
          <a:xfrm>
            <a:off x="88433" y="641961"/>
            <a:ext cx="9055568" cy="5573990"/>
          </a:xfrm>
          <a:prstGeom prst="rect">
            <a:avLst/>
          </a:prstGeom>
          <a:ln w="12700">
            <a:miter lim="400000"/>
          </a:ln>
          <a:effectLst>
            <a:outerShdw blurRad="63500" dist="25400" dir="5400000" rotWithShape="0">
              <a:srgbClr val="000000">
                <a:alpha val="50000"/>
              </a:srgbClr>
            </a:outerShdw>
            <a:reflection stA="69216" endPos="40000" dir="5400000" sy="-100000" algn="bl" rotWithShape="0"/>
          </a:effectLst>
        </p:spPr>
      </p:pic>
      <p:pic>
        <p:nvPicPr>
          <p:cNvPr id="4" name="RareFlags_IAS_00242.png" descr="RareFlags_IAS_00242.png"/>
          <p:cNvPicPr>
            <a:picLocks/>
          </p:cNvPicPr>
          <p:nvPr/>
        </p:nvPicPr>
        <p:blipFill>
          <a:blip r:embed="rId9">
            <a:alphaModFix amt="77863"/>
            <a:extLst/>
          </a:blip>
          <a:stretch>
            <a:fillRect/>
          </a:stretch>
        </p:blipFill>
        <p:spPr>
          <a:xfrm>
            <a:off x="1431764" y="1409594"/>
            <a:ext cx="6280507" cy="4222590"/>
          </a:xfrm>
          <a:prstGeom prst="rect">
            <a:avLst/>
          </a:prstGeom>
          <a:ln w="12700">
            <a:miter lim="400000"/>
          </a:ln>
          <a:effectLst>
            <a:outerShdw blurRad="457200" dist="25400" dir="5400000" rotWithShape="0">
              <a:srgbClr val="000000"/>
            </a:outerShdw>
          </a:effectLst>
        </p:spPr>
      </p:pic>
      <p:pic>
        <p:nvPicPr>
          <p:cNvPr id="5" name="American Revolution Title.png" descr="American Revolution Title.png"/>
          <p:cNvPicPr>
            <a:picLocks/>
          </p:cNvPicPr>
          <p:nvPr/>
        </p:nvPicPr>
        <p:blipFill>
          <a:blip r:embed="rId10">
            <a:extLst/>
          </a:blip>
          <a:stretch>
            <a:fillRect/>
          </a:stretch>
        </p:blipFill>
        <p:spPr>
          <a:xfrm>
            <a:off x="135963" y="-15219"/>
            <a:ext cx="8806119" cy="887683"/>
          </a:xfrm>
          <a:prstGeom prst="rect">
            <a:avLst/>
          </a:prstGeom>
          <a:ln w="12700">
            <a:miter lim="400000"/>
          </a:ln>
        </p:spPr>
      </p:pic>
      <p:sp>
        <p:nvSpPr>
          <p:cNvPr id="6" name="Title Text"/>
          <p:cNvSpPr txBox="1">
            <a:spLocks noGrp="1"/>
          </p:cNvSpPr>
          <p:nvPr>
            <p:ph type="title"/>
          </p:nvPr>
        </p:nvSpPr>
        <p:spPr>
          <a:xfrm>
            <a:off x="669727" y="178594"/>
            <a:ext cx="7804547" cy="1518047"/>
          </a:xfrm>
          <a:prstGeom prst="rect">
            <a:avLst/>
          </a:prstGeom>
          <a:ln w="12700">
            <a:miter lim="400000"/>
          </a:ln>
          <a:extLst>
            <a:ext uri="{C572A759-6A51-4108-AA02-DFA0A04FC94B}">
              <ma14:wrappingTextBoxFlag xmlns="" xmlns:ma14="http://schemas.microsoft.com/office/mac/drawingml/2011/main" val="1"/>
            </a:ext>
          </a:extLst>
        </p:spPr>
        <p:txBody>
          <a:bodyPr lIns="35683" tIns="35683" rIns="35683" bIns="35683" anchor="ctr">
            <a:normAutofit/>
          </a:bodyPr>
          <a:lstStyle/>
          <a:p>
            <a:r>
              <a:t>Title Text</a:t>
            </a:r>
          </a:p>
        </p:txBody>
      </p:sp>
      <p:sp>
        <p:nvSpPr>
          <p:cNvPr id="7" name="Body Level One…"/>
          <p:cNvSpPr txBox="1">
            <a:spLocks noGrp="1"/>
          </p:cNvSpPr>
          <p:nvPr>
            <p:ph type="body" idx="1"/>
          </p:nvPr>
        </p:nvSpPr>
        <p:spPr>
          <a:xfrm>
            <a:off x="669727" y="1821656"/>
            <a:ext cx="7804547" cy="4420195"/>
          </a:xfrm>
          <a:prstGeom prst="rect">
            <a:avLst/>
          </a:prstGeom>
          <a:ln w="12700">
            <a:miter lim="400000"/>
          </a:ln>
          <a:extLst>
            <a:ext uri="{C572A759-6A51-4108-AA02-DFA0A04FC94B}">
              <ma14:wrappingTextBoxFlag xmlns="" xmlns:ma14="http://schemas.microsoft.com/office/mac/drawingml/2011/main" val="1"/>
            </a:ext>
          </a:extLst>
        </p:spPr>
        <p:txBody>
          <a:bodyPr lIns="35683" tIns="35683" rIns="35683" bIns="35683" anchor="ctr">
            <a:normAutofit/>
          </a:bodyPr>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4428877" y="6509743"/>
            <a:ext cx="277317" cy="272186"/>
          </a:xfrm>
          <a:prstGeom prst="rect">
            <a:avLst/>
          </a:prstGeom>
          <a:ln w="12700">
            <a:miter lim="400000"/>
          </a:ln>
        </p:spPr>
        <p:txBody>
          <a:bodyPr wrap="none" lIns="35683" tIns="35683" rIns="35683" bIns="35683">
            <a:spAutoFit/>
          </a:bodyPr>
          <a:lstStyle>
            <a:lvl1pPr>
              <a:defRPr sz="1300"/>
            </a:lvl1pPr>
          </a:lstStyle>
          <a:p>
            <a:pPr algn="ctr" defTabSz="410394" fontAlgn="auto" hangingPunct="0">
              <a:spcBef>
                <a:spcPts val="0"/>
              </a:spcBef>
              <a:spcAft>
                <a:spcPts val="0"/>
              </a:spcAft>
            </a:pPr>
            <a:fld id="{86CB4B4D-7CA3-9044-876B-883B54F8677D}" type="slidenum">
              <a:rPr lang="en-US" kern="0" smtClean="0">
                <a:solidFill>
                  <a:srgbClr val="FFFFFF"/>
                </a:solidFill>
                <a:latin typeface="Helvetica Light"/>
                <a:sym typeface="Helvetica Light"/>
              </a:rPr>
              <a:pPr algn="ctr" defTabSz="410394" fontAlgn="auto" hangingPunct="0">
                <a:spcBef>
                  <a:spcPts val="0"/>
                </a:spcBef>
                <a:spcAft>
                  <a:spcPts val="0"/>
                </a:spcAft>
              </a:pPr>
              <a:t>‹#›</a:t>
            </a:fld>
            <a:endParaRPr lang="en-US" kern="0">
              <a:solidFill>
                <a:srgbClr val="FFFFFF"/>
              </a:solidFill>
              <a:latin typeface="Helvetica Light"/>
              <a:sym typeface="Helvetica Light"/>
            </a:endParaRPr>
          </a:p>
        </p:txBody>
      </p:sp>
    </p:spTree>
    <p:extLst>
      <p:ext uri="{BB962C8B-B14F-4D97-AF65-F5344CB8AC3E}">
        <p14:creationId xmlns:p14="http://schemas.microsoft.com/office/powerpoint/2010/main" val="1522538543"/>
      </p:ext>
    </p:extLst>
  </p:cSld>
  <p:clrMap bg1="dk1" tx1="lt1" bg2="dk2" tx2="lt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Lst>
  <p:transition spd="med"/>
  <p:txStyles>
    <p:titleStyle>
      <a:lvl1pPr marL="0" marR="0" indent="0" algn="ctr" defTabSz="410394"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1pPr>
      <a:lvl2pPr marL="0" marR="0" indent="160589" algn="ctr" defTabSz="410394"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2pPr>
      <a:lvl3pPr marL="0" marR="0" indent="321175" algn="ctr" defTabSz="410394"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3pPr>
      <a:lvl4pPr marL="0" marR="0" indent="481766" algn="ctr" defTabSz="410394"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4pPr>
      <a:lvl5pPr marL="0" marR="0" indent="642354" algn="ctr" defTabSz="410394"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5pPr>
      <a:lvl6pPr marL="0" marR="0" indent="802946" algn="ctr" defTabSz="410394"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6pPr>
      <a:lvl7pPr marL="0" marR="0" indent="963530" algn="ctr" defTabSz="410394"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7pPr>
      <a:lvl8pPr marL="0" marR="0" indent="1124120" algn="ctr" defTabSz="410394"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8pPr>
      <a:lvl9pPr marL="0" marR="0" indent="1284710" algn="ctr" defTabSz="410394"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9pPr>
    </p:titleStyle>
    <p:bodyStyle>
      <a:lvl1pPr marL="312256" marR="0" indent="-312256" algn="l" defTabSz="410394"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1pPr>
      <a:lvl2pPr marL="624512" marR="0" indent="-312256" algn="l" defTabSz="410394"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2pPr>
      <a:lvl3pPr marL="936768" marR="0" indent="-312256" algn="l" defTabSz="410394"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3pPr>
      <a:lvl4pPr marL="1249024" marR="0" indent="-312256" algn="l" defTabSz="410394"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4pPr>
      <a:lvl5pPr marL="1561280" marR="0" indent="-312256" algn="l" defTabSz="410394"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5pPr>
      <a:lvl6pPr marL="1873536" marR="0" indent="-312256" algn="l" defTabSz="410394"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6pPr>
      <a:lvl7pPr marL="2185792" marR="0" indent="-312256" algn="l" defTabSz="410394"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7pPr>
      <a:lvl8pPr marL="2498048" marR="0" indent="-312256" algn="l" defTabSz="410394"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8pPr>
      <a:lvl9pPr marL="2810304" marR="0" indent="-312256" algn="l" defTabSz="410394"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410394"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1pPr>
      <a:lvl2pPr marL="0" marR="0" indent="160589" algn="ctr" defTabSz="410394"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2pPr>
      <a:lvl3pPr marL="0" marR="0" indent="321175" algn="ctr" defTabSz="410394"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3pPr>
      <a:lvl4pPr marL="0" marR="0" indent="481766" algn="ctr" defTabSz="410394"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4pPr>
      <a:lvl5pPr marL="0" marR="0" indent="642354" algn="ctr" defTabSz="410394"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5pPr>
      <a:lvl6pPr marL="0" marR="0" indent="802946" algn="ctr" defTabSz="410394"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6pPr>
      <a:lvl7pPr marL="0" marR="0" indent="963530" algn="ctr" defTabSz="410394"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7pPr>
      <a:lvl8pPr marL="0" marR="0" indent="1124120" algn="ctr" defTabSz="410394"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8pPr>
      <a:lvl9pPr marL="0" marR="0" indent="1284710" algn="ctr" defTabSz="410394"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Rectangle"/>
          <p:cNvSpPr/>
          <p:nvPr/>
        </p:nvSpPr>
        <p:spPr>
          <a:xfrm>
            <a:off x="-19890" y="6246134"/>
            <a:ext cx="9183779" cy="660219"/>
          </a:xfrm>
          <a:prstGeom prst="rect">
            <a:avLst/>
          </a:prstGeom>
          <a:solidFill>
            <a:schemeClr val="accent5">
              <a:satOff val="19767"/>
              <a:lumOff val="-23491"/>
            </a:schemeClr>
          </a:solidFill>
          <a:ln w="12700">
            <a:miter lim="400000"/>
          </a:ln>
        </p:spPr>
        <p:txBody>
          <a:bodyPr lIns="35699" tIns="35699" rIns="35699" bIns="35699" anchor="ctr"/>
          <a:lstStyle/>
          <a:p>
            <a:pPr algn="ctr" defTabSz="410562" fontAlgn="auto" hangingPunct="0">
              <a:spcBef>
                <a:spcPts val="0"/>
              </a:spcBef>
              <a:spcAft>
                <a:spcPts val="0"/>
              </a:spcAft>
              <a:defRPr sz="2600"/>
            </a:pPr>
            <a:endParaRPr sz="2600" kern="0">
              <a:solidFill>
                <a:srgbClr val="FFFFFF"/>
              </a:solidFill>
              <a:latin typeface="Helvetica Light"/>
              <a:sym typeface="Helvetica Light"/>
            </a:endParaRPr>
          </a:p>
        </p:txBody>
      </p:sp>
      <p:pic>
        <p:nvPicPr>
          <p:cNvPr id="3" name="British Flag.jpg" descr="British Flag.jpg"/>
          <p:cNvPicPr>
            <a:picLocks/>
          </p:cNvPicPr>
          <p:nvPr/>
        </p:nvPicPr>
        <p:blipFill>
          <a:blip r:embed="rId8">
            <a:alphaModFix amt="36481"/>
            <a:extLst/>
          </a:blip>
          <a:srcRect t="1514"/>
          <a:stretch>
            <a:fillRect/>
          </a:stretch>
        </p:blipFill>
        <p:spPr>
          <a:xfrm>
            <a:off x="88433" y="641961"/>
            <a:ext cx="9055568" cy="5573990"/>
          </a:xfrm>
          <a:prstGeom prst="rect">
            <a:avLst/>
          </a:prstGeom>
          <a:ln w="12700">
            <a:miter lim="400000"/>
          </a:ln>
          <a:effectLst>
            <a:outerShdw blurRad="63500" dist="25400" dir="5400000" rotWithShape="0">
              <a:srgbClr val="000000">
                <a:alpha val="50000"/>
              </a:srgbClr>
            </a:outerShdw>
            <a:reflection stA="69216" endPos="40000" dir="5400000" sy="-100000" algn="bl" rotWithShape="0"/>
          </a:effectLst>
        </p:spPr>
      </p:pic>
      <p:pic>
        <p:nvPicPr>
          <p:cNvPr id="4" name="RareFlags_IAS_00242.png" descr="RareFlags_IAS_00242.png"/>
          <p:cNvPicPr>
            <a:picLocks/>
          </p:cNvPicPr>
          <p:nvPr/>
        </p:nvPicPr>
        <p:blipFill>
          <a:blip r:embed="rId9">
            <a:alphaModFix amt="77863"/>
            <a:extLst/>
          </a:blip>
          <a:stretch>
            <a:fillRect/>
          </a:stretch>
        </p:blipFill>
        <p:spPr>
          <a:xfrm>
            <a:off x="1431756" y="1409594"/>
            <a:ext cx="6280507" cy="4222590"/>
          </a:xfrm>
          <a:prstGeom prst="rect">
            <a:avLst/>
          </a:prstGeom>
          <a:ln w="12700">
            <a:miter lim="400000"/>
          </a:ln>
          <a:effectLst>
            <a:outerShdw blurRad="457200" dist="25400" dir="5400000" rotWithShape="0">
              <a:srgbClr val="000000"/>
            </a:outerShdw>
          </a:effectLst>
        </p:spPr>
      </p:pic>
      <p:pic>
        <p:nvPicPr>
          <p:cNvPr id="5" name="American Revolution Title.png" descr="American Revolution Title.png"/>
          <p:cNvPicPr>
            <a:picLocks/>
          </p:cNvPicPr>
          <p:nvPr/>
        </p:nvPicPr>
        <p:blipFill>
          <a:blip r:embed="rId10">
            <a:extLst/>
          </a:blip>
          <a:stretch>
            <a:fillRect/>
          </a:stretch>
        </p:blipFill>
        <p:spPr>
          <a:xfrm>
            <a:off x="135963" y="-15219"/>
            <a:ext cx="8806119" cy="887683"/>
          </a:xfrm>
          <a:prstGeom prst="rect">
            <a:avLst/>
          </a:prstGeom>
          <a:ln w="12700">
            <a:miter lim="400000"/>
          </a:ln>
        </p:spPr>
      </p:pic>
      <p:sp>
        <p:nvSpPr>
          <p:cNvPr id="6" name="Title Text"/>
          <p:cNvSpPr txBox="1">
            <a:spLocks noGrp="1"/>
          </p:cNvSpPr>
          <p:nvPr>
            <p:ph type="title"/>
          </p:nvPr>
        </p:nvSpPr>
        <p:spPr>
          <a:xfrm>
            <a:off x="669727" y="178594"/>
            <a:ext cx="7804547" cy="1518047"/>
          </a:xfrm>
          <a:prstGeom prst="rect">
            <a:avLst/>
          </a:prstGeom>
          <a:ln w="12700">
            <a:miter lim="400000"/>
          </a:ln>
          <a:extLst>
            <a:ext uri="{C572A759-6A51-4108-AA02-DFA0A04FC94B}">
              <ma14:wrappingTextBoxFlag xmlns="" xmlns:ma14="http://schemas.microsoft.com/office/mac/drawingml/2011/main" val="1"/>
            </a:ext>
          </a:extLst>
        </p:spPr>
        <p:txBody>
          <a:bodyPr lIns="35699" tIns="35699" rIns="35699" bIns="35699" anchor="ctr">
            <a:normAutofit/>
          </a:bodyPr>
          <a:lstStyle/>
          <a:p>
            <a:r>
              <a:t>Title Text</a:t>
            </a:r>
          </a:p>
        </p:txBody>
      </p:sp>
      <p:sp>
        <p:nvSpPr>
          <p:cNvPr id="7" name="Body Level One…"/>
          <p:cNvSpPr txBox="1">
            <a:spLocks noGrp="1"/>
          </p:cNvSpPr>
          <p:nvPr>
            <p:ph type="body" idx="1"/>
          </p:nvPr>
        </p:nvSpPr>
        <p:spPr>
          <a:xfrm>
            <a:off x="669727" y="1821656"/>
            <a:ext cx="7804547" cy="4420195"/>
          </a:xfrm>
          <a:prstGeom prst="rect">
            <a:avLst/>
          </a:prstGeom>
          <a:ln w="12700">
            <a:miter lim="400000"/>
          </a:ln>
          <a:extLst>
            <a:ext uri="{C572A759-6A51-4108-AA02-DFA0A04FC94B}">
              <ma14:wrappingTextBoxFlag xmlns="" xmlns:ma14="http://schemas.microsoft.com/office/mac/drawingml/2011/main" val="1"/>
            </a:ext>
          </a:extLst>
        </p:spPr>
        <p:txBody>
          <a:bodyPr lIns="35699" tIns="35699" rIns="35699" bIns="35699" anchor="ctr">
            <a:normAutofit/>
          </a:bodyPr>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4428877" y="6509743"/>
            <a:ext cx="277317" cy="272186"/>
          </a:xfrm>
          <a:prstGeom prst="rect">
            <a:avLst/>
          </a:prstGeom>
          <a:ln w="12700">
            <a:miter lim="400000"/>
          </a:ln>
        </p:spPr>
        <p:txBody>
          <a:bodyPr wrap="none" lIns="35699" tIns="35699" rIns="35699" bIns="35699">
            <a:spAutoFit/>
          </a:bodyPr>
          <a:lstStyle>
            <a:lvl1pPr>
              <a:defRPr sz="1300"/>
            </a:lvl1pPr>
          </a:lstStyle>
          <a:p>
            <a:pPr algn="ctr" defTabSz="410562" fontAlgn="auto" hangingPunct="0">
              <a:spcBef>
                <a:spcPts val="0"/>
              </a:spcBef>
              <a:spcAft>
                <a:spcPts val="0"/>
              </a:spcAft>
            </a:pPr>
            <a:fld id="{86CB4B4D-7CA3-9044-876B-883B54F8677D}" type="slidenum">
              <a:rPr lang="en-US" kern="0" smtClean="0">
                <a:solidFill>
                  <a:srgbClr val="FFFFFF"/>
                </a:solidFill>
                <a:latin typeface="Helvetica Light"/>
                <a:sym typeface="Helvetica Light"/>
              </a:rPr>
              <a:pPr algn="ctr" defTabSz="410562" fontAlgn="auto" hangingPunct="0">
                <a:spcBef>
                  <a:spcPts val="0"/>
                </a:spcBef>
                <a:spcAft>
                  <a:spcPts val="0"/>
                </a:spcAft>
              </a:pPr>
              <a:t>‹#›</a:t>
            </a:fld>
            <a:endParaRPr lang="en-US" kern="0">
              <a:solidFill>
                <a:srgbClr val="FFFFFF"/>
              </a:solidFill>
              <a:latin typeface="Helvetica Light"/>
              <a:sym typeface="Helvetica Light"/>
            </a:endParaRPr>
          </a:p>
        </p:txBody>
      </p:sp>
    </p:spTree>
    <p:extLst>
      <p:ext uri="{BB962C8B-B14F-4D97-AF65-F5344CB8AC3E}">
        <p14:creationId xmlns:p14="http://schemas.microsoft.com/office/powerpoint/2010/main" val="4291529616"/>
      </p:ext>
    </p:extLst>
  </p:cSld>
  <p:clrMap bg1="dk1" tx1="lt1" bg2="dk2" tx2="lt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Lst>
  <p:transition spd="med"/>
  <p:txStyles>
    <p:titleStyle>
      <a:lvl1pPr marL="0" marR="0" indent="0" algn="ctr" defTabSz="410562"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1pPr>
      <a:lvl2pPr marL="0" marR="0" indent="160655" algn="ctr" defTabSz="410562"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2pPr>
      <a:lvl3pPr marL="0" marR="0" indent="321308" algn="ctr" defTabSz="410562"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3pPr>
      <a:lvl4pPr marL="0" marR="0" indent="481963" algn="ctr" defTabSz="410562"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4pPr>
      <a:lvl5pPr marL="0" marR="0" indent="642618" algn="ctr" defTabSz="410562"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5pPr>
      <a:lvl6pPr marL="0" marR="0" indent="803274" algn="ctr" defTabSz="410562"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6pPr>
      <a:lvl7pPr marL="0" marR="0" indent="963925" algn="ctr" defTabSz="410562"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7pPr>
      <a:lvl8pPr marL="0" marR="0" indent="1124582" algn="ctr" defTabSz="410562"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8pPr>
      <a:lvl9pPr marL="0" marR="0" indent="1285237" algn="ctr" defTabSz="410562"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9pPr>
    </p:titleStyle>
    <p:bodyStyle>
      <a:lvl1pPr marL="312384" marR="0" indent="-312384" algn="l" defTabSz="410562"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1pPr>
      <a:lvl2pPr marL="624768" marR="0" indent="-312384" algn="l" defTabSz="410562"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2pPr>
      <a:lvl3pPr marL="937152" marR="0" indent="-312384" algn="l" defTabSz="410562"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3pPr>
      <a:lvl4pPr marL="1249536" marR="0" indent="-312384" algn="l" defTabSz="410562"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4pPr>
      <a:lvl5pPr marL="1561920" marR="0" indent="-312384" algn="l" defTabSz="410562"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5pPr>
      <a:lvl6pPr marL="1874304" marR="0" indent="-312384" algn="l" defTabSz="410562"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6pPr>
      <a:lvl7pPr marL="2186688" marR="0" indent="-312384" algn="l" defTabSz="410562"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7pPr>
      <a:lvl8pPr marL="2499072" marR="0" indent="-312384" algn="l" defTabSz="410562"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8pPr>
      <a:lvl9pPr marL="2811456" marR="0" indent="-312384" algn="l" defTabSz="410562"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410562"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1pPr>
      <a:lvl2pPr marL="0" marR="0" indent="160655" algn="ctr" defTabSz="410562"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2pPr>
      <a:lvl3pPr marL="0" marR="0" indent="321308" algn="ctr" defTabSz="410562"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3pPr>
      <a:lvl4pPr marL="0" marR="0" indent="481963" algn="ctr" defTabSz="410562"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4pPr>
      <a:lvl5pPr marL="0" marR="0" indent="642618" algn="ctr" defTabSz="410562"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5pPr>
      <a:lvl6pPr marL="0" marR="0" indent="803274" algn="ctr" defTabSz="410562"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6pPr>
      <a:lvl7pPr marL="0" marR="0" indent="963925" algn="ctr" defTabSz="410562"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7pPr>
      <a:lvl8pPr marL="0" marR="0" indent="1124582" algn="ctr" defTabSz="410562"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8pPr>
      <a:lvl9pPr marL="0" marR="0" indent="1285237" algn="ctr" defTabSz="410562"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Rectangle"/>
          <p:cNvSpPr/>
          <p:nvPr/>
        </p:nvSpPr>
        <p:spPr>
          <a:xfrm>
            <a:off x="-19890" y="6246134"/>
            <a:ext cx="9183779" cy="660219"/>
          </a:xfrm>
          <a:prstGeom prst="rect">
            <a:avLst/>
          </a:prstGeom>
          <a:solidFill>
            <a:schemeClr val="accent5">
              <a:satOff val="19767"/>
              <a:lumOff val="-23491"/>
            </a:schemeClr>
          </a:solidFill>
          <a:ln w="12700">
            <a:miter lim="400000"/>
          </a:ln>
        </p:spPr>
        <p:txBody>
          <a:bodyPr lIns="35717" tIns="35717" rIns="35717" bIns="35717" anchor="ctr"/>
          <a:lstStyle/>
          <a:p>
            <a:pPr algn="ctr" defTabSz="410751" fontAlgn="auto" hangingPunct="0">
              <a:spcBef>
                <a:spcPts val="0"/>
              </a:spcBef>
              <a:spcAft>
                <a:spcPts val="0"/>
              </a:spcAft>
              <a:defRPr sz="2600"/>
            </a:pPr>
            <a:endParaRPr sz="2600" kern="0">
              <a:solidFill>
                <a:srgbClr val="FFFFFF"/>
              </a:solidFill>
              <a:latin typeface="Helvetica Light"/>
              <a:sym typeface="Helvetica Light"/>
            </a:endParaRPr>
          </a:p>
        </p:txBody>
      </p:sp>
      <p:pic>
        <p:nvPicPr>
          <p:cNvPr id="3" name="British Flag.jpg" descr="British Flag.jpg"/>
          <p:cNvPicPr>
            <a:picLocks/>
          </p:cNvPicPr>
          <p:nvPr/>
        </p:nvPicPr>
        <p:blipFill>
          <a:blip r:embed="rId8">
            <a:alphaModFix amt="36481"/>
            <a:extLst/>
          </a:blip>
          <a:srcRect t="1514"/>
          <a:stretch>
            <a:fillRect/>
          </a:stretch>
        </p:blipFill>
        <p:spPr>
          <a:xfrm>
            <a:off x="88433" y="641961"/>
            <a:ext cx="9055568" cy="5573990"/>
          </a:xfrm>
          <a:prstGeom prst="rect">
            <a:avLst/>
          </a:prstGeom>
          <a:ln w="12700">
            <a:miter lim="400000"/>
          </a:ln>
          <a:effectLst>
            <a:outerShdw blurRad="63500" dist="25400" dir="5400000" rotWithShape="0">
              <a:srgbClr val="000000">
                <a:alpha val="50000"/>
              </a:srgbClr>
            </a:outerShdw>
            <a:reflection stA="69216" endPos="40000" dir="5400000" sy="-100000" algn="bl" rotWithShape="0"/>
          </a:effectLst>
        </p:spPr>
      </p:pic>
      <p:pic>
        <p:nvPicPr>
          <p:cNvPr id="4" name="RareFlags_IAS_00242.png" descr="RareFlags_IAS_00242.png"/>
          <p:cNvPicPr>
            <a:picLocks/>
          </p:cNvPicPr>
          <p:nvPr/>
        </p:nvPicPr>
        <p:blipFill>
          <a:blip r:embed="rId9">
            <a:alphaModFix amt="77863"/>
            <a:extLst/>
          </a:blip>
          <a:stretch>
            <a:fillRect/>
          </a:stretch>
        </p:blipFill>
        <p:spPr>
          <a:xfrm>
            <a:off x="1431747" y="1409594"/>
            <a:ext cx="6280507" cy="4222590"/>
          </a:xfrm>
          <a:prstGeom prst="rect">
            <a:avLst/>
          </a:prstGeom>
          <a:ln w="12700">
            <a:miter lim="400000"/>
          </a:ln>
          <a:effectLst>
            <a:outerShdw blurRad="457200" dist="25400" dir="5400000" rotWithShape="0">
              <a:srgbClr val="000000"/>
            </a:outerShdw>
          </a:effectLst>
        </p:spPr>
      </p:pic>
      <p:pic>
        <p:nvPicPr>
          <p:cNvPr id="5" name="American Revolution Title.png" descr="American Revolution Title.png"/>
          <p:cNvPicPr>
            <a:picLocks/>
          </p:cNvPicPr>
          <p:nvPr/>
        </p:nvPicPr>
        <p:blipFill>
          <a:blip r:embed="rId10">
            <a:extLst/>
          </a:blip>
          <a:stretch>
            <a:fillRect/>
          </a:stretch>
        </p:blipFill>
        <p:spPr>
          <a:xfrm>
            <a:off x="135961" y="-15220"/>
            <a:ext cx="8806119" cy="887683"/>
          </a:xfrm>
          <a:prstGeom prst="rect">
            <a:avLst/>
          </a:prstGeom>
          <a:ln w="12700">
            <a:miter lim="400000"/>
          </a:ln>
        </p:spPr>
      </p:pic>
      <p:sp>
        <p:nvSpPr>
          <p:cNvPr id="6" name="Title Text"/>
          <p:cNvSpPr txBox="1">
            <a:spLocks noGrp="1"/>
          </p:cNvSpPr>
          <p:nvPr>
            <p:ph type="title"/>
          </p:nvPr>
        </p:nvSpPr>
        <p:spPr>
          <a:xfrm>
            <a:off x="669727" y="178594"/>
            <a:ext cx="7804547" cy="1518047"/>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normAutofit/>
          </a:bodyPr>
          <a:lstStyle/>
          <a:p>
            <a:r>
              <a:t>Title Text</a:t>
            </a:r>
          </a:p>
        </p:txBody>
      </p:sp>
      <p:sp>
        <p:nvSpPr>
          <p:cNvPr id="7" name="Body Level One…"/>
          <p:cNvSpPr txBox="1">
            <a:spLocks noGrp="1"/>
          </p:cNvSpPr>
          <p:nvPr>
            <p:ph type="body" idx="1"/>
          </p:nvPr>
        </p:nvSpPr>
        <p:spPr>
          <a:xfrm>
            <a:off x="669727" y="1821656"/>
            <a:ext cx="7804547" cy="4420195"/>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normAutofit/>
          </a:bodyPr>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4428877" y="6509742"/>
            <a:ext cx="277317" cy="272186"/>
          </a:xfrm>
          <a:prstGeom prst="rect">
            <a:avLst/>
          </a:prstGeom>
          <a:ln w="12700">
            <a:miter lim="400000"/>
          </a:ln>
        </p:spPr>
        <p:txBody>
          <a:bodyPr wrap="none" lIns="35717" tIns="35717" rIns="35717" bIns="35717">
            <a:spAutoFit/>
          </a:bodyPr>
          <a:lstStyle>
            <a:lvl1pPr>
              <a:defRPr sz="1300"/>
            </a:lvl1pPr>
          </a:lstStyle>
          <a:p>
            <a:pPr algn="ctr" defTabSz="410751" fontAlgn="auto" hangingPunct="0">
              <a:spcBef>
                <a:spcPts val="0"/>
              </a:spcBef>
              <a:spcAft>
                <a:spcPts val="0"/>
              </a:spcAft>
            </a:pPr>
            <a:fld id="{86CB4B4D-7CA3-9044-876B-883B54F8677D}" type="slidenum">
              <a:rPr kern="0">
                <a:solidFill>
                  <a:srgbClr val="FFFFFF"/>
                </a:solidFill>
                <a:latin typeface="Helvetica Light"/>
                <a:sym typeface="Helvetica Light"/>
              </a:rPr>
              <a:pPr algn="ctr" defTabSz="410751" fontAlgn="auto" hangingPunct="0">
                <a:spcBef>
                  <a:spcPts val="0"/>
                </a:spcBef>
                <a:spcAft>
                  <a:spcPts val="0"/>
                </a:spcAft>
              </a:pPr>
              <a:t>‹#›</a:t>
            </a:fld>
            <a:endParaRPr kern="0">
              <a:solidFill>
                <a:srgbClr val="FFFFFF"/>
              </a:solidFill>
              <a:latin typeface="Helvetica Light"/>
              <a:sym typeface="Helvetica Light"/>
            </a:endParaRPr>
          </a:p>
        </p:txBody>
      </p:sp>
    </p:spTree>
    <p:extLst>
      <p:ext uri="{BB962C8B-B14F-4D97-AF65-F5344CB8AC3E}">
        <p14:creationId xmlns:p14="http://schemas.microsoft.com/office/powerpoint/2010/main" val="3629616437"/>
      </p:ext>
    </p:extLst>
  </p:cSld>
  <p:clrMap bg1="dk1" tx1="lt1" bg2="dk2" tx2="lt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Lst>
  <p:transition spd="med"/>
  <p:txStyles>
    <p:titleStyle>
      <a:lvl1pPr marL="0" marR="0" indent="0" algn="ctr" defTabSz="410751"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5600" b="0" i="0" u="none" strike="noStrike" cap="none" spc="0" baseline="0">
          <a:ln>
            <a:noFill/>
          </a:ln>
          <a:solidFill>
            <a:srgbClr val="FFFFFF"/>
          </a:solidFill>
          <a:uFillTx/>
          <a:latin typeface="+mn-lt"/>
          <a:ea typeface="+mn-ea"/>
          <a:cs typeface="+mn-cs"/>
          <a:sym typeface="Helvetica Light"/>
        </a:defRPr>
      </a:lvl9pPr>
    </p:titleStyle>
    <p:bodyStyle>
      <a:lvl1pPr marL="312528" marR="0" indent="-312528" algn="l" defTabSz="410751"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1pPr>
      <a:lvl2pPr marL="625056" marR="0" indent="-312528" algn="l" defTabSz="410751"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2pPr>
      <a:lvl3pPr marL="937584" marR="0" indent="-312528" algn="l" defTabSz="410751"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3pPr>
      <a:lvl4pPr marL="1250112" marR="0" indent="-312528" algn="l" defTabSz="410751"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4pPr>
      <a:lvl5pPr marL="1562640" marR="0" indent="-312528" algn="l" defTabSz="410751"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5pPr>
      <a:lvl6pPr marL="1875168" marR="0" indent="-312528" algn="l" defTabSz="410751"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6pPr>
      <a:lvl7pPr marL="2187696" marR="0" indent="-312528" algn="l" defTabSz="410751"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7pPr>
      <a:lvl8pPr marL="2500224" marR="0" indent="-312528" algn="l" defTabSz="410751"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8pPr>
      <a:lvl9pPr marL="2812752" marR="0" indent="-312528" algn="l" defTabSz="410751" rtl="0" latinLnBrk="0">
        <a:lnSpc>
          <a:spcPct val="100000"/>
        </a:lnSpc>
        <a:spcBef>
          <a:spcPts val="2953"/>
        </a:spcBef>
        <a:spcAft>
          <a:spcPts val="0"/>
        </a:spcAft>
        <a:buClrTx/>
        <a:buSzPct val="75000"/>
        <a:buFontTx/>
        <a:buChar char="•"/>
        <a:tabLst/>
        <a:defRPr sz="270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AD38224-A3A0-4815-96AB-8D4795D9629D}" type="datetimeFigureOut">
              <a:rPr lang="en-US" smtClean="0">
                <a:solidFill>
                  <a:prstClr val="black">
                    <a:tint val="75000"/>
                  </a:prstClr>
                </a:solidFill>
                <a:latin typeface="Calibri"/>
              </a:rPr>
              <a:pPr fontAlgn="auto">
                <a:spcBef>
                  <a:spcPts val="0"/>
                </a:spcBef>
                <a:spcAft>
                  <a:spcPts val="0"/>
                </a:spcAft>
              </a:pPr>
              <a:t>8/31/2018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7923963-E85C-43B4-8065-A745ADC5F168}"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25109097"/>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7" descr="PE_PP_background3.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bttn_prev">
            <a:hlinkClick r:id="" action="ppaction://hlinkshowjump?jump=previousslide" highlightClick="1"/>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253458" y="6511970"/>
            <a:ext cx="3571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bttn_exit">
            <a:hlinkClick r:id="" action="ppaction://hlinkshowjump?jump=endshow" highlightClick="1"/>
          </p:cNvPr>
          <p:cNvPicPr>
            <a:picLocks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643858" y="6510338"/>
            <a:ext cx="35718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8" descr="bttn_next">
            <a:hlinkClick r:id="" action="ppaction://hlinkshowjump?jump=nextslide" highlightClick="1"/>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694783" y="6511970"/>
            <a:ext cx="3571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8"/>
          <p:cNvSpPr txBox="1">
            <a:spLocks noChangeArrowheads="1"/>
          </p:cNvSpPr>
          <p:nvPr userDrawn="1"/>
        </p:nvSpPr>
        <p:spPr bwMode="auto">
          <a:xfrm>
            <a:off x="228600" y="409575"/>
            <a:ext cx="1895618" cy="341198"/>
          </a:xfrm>
          <a:prstGeom prst="rect">
            <a:avLst/>
          </a:prstGeom>
          <a:noFill/>
          <a:ln w="9525">
            <a:noFill/>
            <a:miter lim="800000"/>
            <a:headEnd/>
            <a:tailEnd/>
          </a:ln>
          <a:effectLst/>
        </p:spPr>
        <p:txBody>
          <a:bodyPr wrap="none" lIns="91227" tIns="45614" rIns="91227" bIns="45614">
            <a:spAutoFit/>
          </a:bodyPr>
          <a:lstStyle/>
          <a:p>
            <a:pPr>
              <a:spcBef>
                <a:spcPct val="20000"/>
              </a:spcBef>
              <a:defRPr/>
            </a:pPr>
            <a:r>
              <a:rPr lang="en-US" sz="1000" b="1">
                <a:solidFill>
                  <a:srgbClr val="003CB4"/>
                </a:solidFill>
                <a:latin typeface="Verdana" pitchFamily="34" charset="0"/>
              </a:rPr>
              <a:t>Chapter </a:t>
            </a:r>
            <a:r>
              <a:rPr lang="en-US" sz="1600" b="1">
                <a:solidFill>
                  <a:srgbClr val="003CB4"/>
                </a:solidFill>
                <a:latin typeface="Verdana" pitchFamily="34" charset="0"/>
              </a:rPr>
              <a:t>25 </a:t>
            </a:r>
            <a:r>
              <a:rPr lang="en-US" sz="1000" b="1">
                <a:solidFill>
                  <a:srgbClr val="003CB4"/>
                </a:solidFill>
                <a:latin typeface="Verdana" pitchFamily="34" charset="0"/>
              </a:rPr>
              <a:t>Section</a:t>
            </a:r>
            <a:r>
              <a:rPr lang="en-US" sz="1600" b="1">
                <a:solidFill>
                  <a:srgbClr val="003CB4"/>
                </a:solidFill>
                <a:latin typeface="Verdana" pitchFamily="34" charset="0"/>
              </a:rPr>
              <a:t> 1</a:t>
            </a:r>
          </a:p>
        </p:txBody>
      </p:sp>
      <p:sp>
        <p:nvSpPr>
          <p:cNvPr id="13" name="Text Box 3"/>
          <p:cNvSpPr txBox="1">
            <a:spLocks noChangeArrowheads="1"/>
          </p:cNvSpPr>
          <p:nvPr userDrawn="1"/>
        </p:nvSpPr>
        <p:spPr bwMode="auto">
          <a:xfrm>
            <a:off x="228600" y="6505575"/>
            <a:ext cx="7239000" cy="274638"/>
          </a:xfrm>
          <a:prstGeom prst="rect">
            <a:avLst/>
          </a:prstGeom>
          <a:noFill/>
          <a:ln w="9525">
            <a:noFill/>
            <a:miter lim="800000"/>
            <a:headEnd/>
            <a:tailEnd/>
          </a:ln>
          <a:effectLst/>
        </p:spPr>
        <p:txBody>
          <a:bodyPr lIns="91227" tIns="45614" rIns="91227" bIns="45614">
            <a:spAutoFit/>
          </a:bodyPr>
          <a:lstStyle/>
          <a:p>
            <a:pPr algn="ctr">
              <a:defRPr/>
            </a:pPr>
            <a:r>
              <a:rPr lang="en-US" sz="1200">
                <a:solidFill>
                  <a:srgbClr val="B3F1FF"/>
                </a:solidFill>
                <a:latin typeface="Verdana" pitchFamily="34" charset="0"/>
              </a:rPr>
              <a:t>The Cold War Begins</a:t>
            </a:r>
          </a:p>
        </p:txBody>
      </p:sp>
      <p:pic>
        <p:nvPicPr>
          <p:cNvPr id="2056" name="Picture 9" descr="USH.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28645" y="200025"/>
            <a:ext cx="2352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4" descr="PE_PP_background3.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20" descr="USH.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28645" y="200025"/>
            <a:ext cx="2352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4" descr="bttn_exit">
            <a:hlinkClick r:id="" action="ppaction://hlinkshowjump?jump=endshow" highlightClick="1"/>
          </p:cNvPr>
          <p:cNvPicPr>
            <a:picLocks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489825" y="6510338"/>
            <a:ext cx="3571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bttn_next">
            <a:hlinkClick r:id="" action="ppaction://hlinkshowjump?jump=nextslide" highlightClick="1"/>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540750" y="6511970"/>
            <a:ext cx="3571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8"/>
          <p:cNvSpPr txBox="1">
            <a:spLocks noChangeArrowheads="1"/>
          </p:cNvSpPr>
          <p:nvPr userDrawn="1"/>
        </p:nvSpPr>
        <p:spPr bwMode="auto">
          <a:xfrm>
            <a:off x="228602" y="409575"/>
            <a:ext cx="811337" cy="341198"/>
          </a:xfrm>
          <a:prstGeom prst="rect">
            <a:avLst/>
          </a:prstGeom>
          <a:noFill/>
          <a:ln w="9525">
            <a:noFill/>
            <a:miter lim="800000"/>
            <a:headEnd/>
            <a:tailEnd/>
          </a:ln>
          <a:effectLst/>
        </p:spPr>
        <p:txBody>
          <a:bodyPr wrap="none" lIns="91227" tIns="45614" rIns="91227" bIns="45614">
            <a:spAutoFit/>
          </a:bodyPr>
          <a:lstStyle/>
          <a:p>
            <a:pPr>
              <a:spcBef>
                <a:spcPct val="20000"/>
              </a:spcBef>
              <a:defRPr/>
            </a:pPr>
            <a:r>
              <a:rPr lang="en-US" sz="1000" b="1">
                <a:solidFill>
                  <a:srgbClr val="003CB4"/>
                </a:solidFill>
                <a:latin typeface="Arial" charset="0"/>
              </a:rPr>
              <a:t>Section</a:t>
            </a:r>
            <a:r>
              <a:rPr lang="en-US" sz="1600" b="1">
                <a:solidFill>
                  <a:srgbClr val="003CB4"/>
                </a:solidFill>
                <a:latin typeface="Arial" charset="0"/>
              </a:rPr>
              <a:t> 3</a:t>
            </a:r>
          </a:p>
        </p:txBody>
      </p:sp>
      <p:sp>
        <p:nvSpPr>
          <p:cNvPr id="20" name="Text Box 3"/>
          <p:cNvSpPr txBox="1">
            <a:spLocks noChangeArrowheads="1"/>
          </p:cNvSpPr>
          <p:nvPr userDrawn="1"/>
        </p:nvSpPr>
        <p:spPr bwMode="auto">
          <a:xfrm>
            <a:off x="0" y="6505575"/>
            <a:ext cx="9144000" cy="274638"/>
          </a:xfrm>
          <a:prstGeom prst="rect">
            <a:avLst/>
          </a:prstGeom>
          <a:noFill/>
          <a:ln w="9525">
            <a:noFill/>
            <a:miter lim="800000"/>
            <a:headEnd/>
            <a:tailEnd/>
          </a:ln>
          <a:effectLst/>
        </p:spPr>
        <p:txBody>
          <a:bodyPr lIns="91227" tIns="45614" rIns="91227" bIns="45614">
            <a:spAutoFit/>
          </a:bodyPr>
          <a:lstStyle/>
          <a:p>
            <a:pPr algn="ctr">
              <a:defRPr/>
            </a:pPr>
            <a:r>
              <a:rPr lang="en-US" sz="1200" b="1">
                <a:solidFill>
                  <a:srgbClr val="B3F1FF"/>
                </a:solidFill>
                <a:latin typeface="Arial" charset="0"/>
              </a:rPr>
              <a:t>The Constitution</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6135" algn="ctr" rtl="0" fontAlgn="base">
        <a:spcBef>
          <a:spcPct val="0"/>
        </a:spcBef>
        <a:spcAft>
          <a:spcPct val="0"/>
        </a:spcAft>
        <a:defRPr sz="4400">
          <a:solidFill>
            <a:schemeClr val="tx2"/>
          </a:solidFill>
          <a:latin typeface="Arial" charset="0"/>
          <a:cs typeface="Arial" charset="0"/>
        </a:defRPr>
      </a:lvl6pPr>
      <a:lvl7pPr marL="912293" algn="ctr" rtl="0" fontAlgn="base">
        <a:spcBef>
          <a:spcPct val="0"/>
        </a:spcBef>
        <a:spcAft>
          <a:spcPct val="0"/>
        </a:spcAft>
        <a:defRPr sz="4400">
          <a:solidFill>
            <a:schemeClr val="tx2"/>
          </a:solidFill>
          <a:latin typeface="Arial" charset="0"/>
          <a:cs typeface="Arial" charset="0"/>
        </a:defRPr>
      </a:lvl7pPr>
      <a:lvl8pPr marL="1368450" algn="ctr" rtl="0" fontAlgn="base">
        <a:spcBef>
          <a:spcPct val="0"/>
        </a:spcBef>
        <a:spcAft>
          <a:spcPct val="0"/>
        </a:spcAft>
        <a:defRPr sz="4400">
          <a:solidFill>
            <a:schemeClr val="tx2"/>
          </a:solidFill>
          <a:latin typeface="Arial" charset="0"/>
          <a:cs typeface="Arial" charset="0"/>
        </a:defRPr>
      </a:lvl8pPr>
      <a:lvl9pPr marL="1824594" algn="ctr" rtl="0" fontAlgn="base">
        <a:spcBef>
          <a:spcPct val="0"/>
        </a:spcBef>
        <a:spcAft>
          <a:spcPct val="0"/>
        </a:spcAft>
        <a:defRPr sz="4400">
          <a:solidFill>
            <a:schemeClr val="tx2"/>
          </a:solidFill>
          <a:latin typeface="Arial" charset="0"/>
          <a:cs typeface="Arial" charset="0"/>
        </a:defRPr>
      </a:lvl9pPr>
    </p:titleStyle>
    <p:bodyStyle>
      <a:lvl1pPr marL="342121" indent="-342121" algn="l" rtl="0" eaLnBrk="0" fontAlgn="base" hangingPunct="0">
        <a:spcBef>
          <a:spcPct val="20000"/>
        </a:spcBef>
        <a:spcAft>
          <a:spcPct val="0"/>
        </a:spcAft>
        <a:buChar char="•"/>
        <a:defRPr sz="3200">
          <a:solidFill>
            <a:schemeClr val="tx1"/>
          </a:solidFill>
          <a:latin typeface="+mn-lt"/>
          <a:ea typeface="+mn-ea"/>
          <a:cs typeface="+mn-cs"/>
        </a:defRPr>
      </a:lvl1pPr>
      <a:lvl2pPr marL="741240" indent="-285106" algn="l" rtl="0" eaLnBrk="0" fontAlgn="base" hangingPunct="0">
        <a:spcBef>
          <a:spcPct val="20000"/>
        </a:spcBef>
        <a:spcAft>
          <a:spcPct val="0"/>
        </a:spcAft>
        <a:buChar char="–"/>
        <a:defRPr sz="2800">
          <a:solidFill>
            <a:schemeClr val="tx1"/>
          </a:solidFill>
          <a:latin typeface="+mn-lt"/>
          <a:cs typeface="+mn-cs"/>
        </a:defRPr>
      </a:lvl2pPr>
      <a:lvl3pPr marL="1140368" indent="-228067" algn="l" rtl="0" eaLnBrk="0" fontAlgn="base" hangingPunct="0">
        <a:spcBef>
          <a:spcPct val="20000"/>
        </a:spcBef>
        <a:spcAft>
          <a:spcPct val="0"/>
        </a:spcAft>
        <a:buChar char="•"/>
        <a:defRPr sz="2400">
          <a:solidFill>
            <a:schemeClr val="tx1"/>
          </a:solidFill>
          <a:latin typeface="+mn-lt"/>
          <a:cs typeface="+mn-cs"/>
        </a:defRPr>
      </a:lvl3pPr>
      <a:lvl4pPr marL="1596513" indent="-228067" algn="l" rtl="0" eaLnBrk="0" fontAlgn="base" hangingPunct="0">
        <a:spcBef>
          <a:spcPct val="20000"/>
        </a:spcBef>
        <a:spcAft>
          <a:spcPct val="0"/>
        </a:spcAft>
        <a:buChar char="–"/>
        <a:defRPr sz="2000">
          <a:solidFill>
            <a:schemeClr val="tx1"/>
          </a:solidFill>
          <a:latin typeface="+mn-lt"/>
          <a:cs typeface="+mn-cs"/>
        </a:defRPr>
      </a:lvl4pPr>
      <a:lvl5pPr marL="2052675" indent="-228067" algn="l" rtl="0" eaLnBrk="0" fontAlgn="base" hangingPunct="0">
        <a:spcBef>
          <a:spcPct val="20000"/>
        </a:spcBef>
        <a:spcAft>
          <a:spcPct val="0"/>
        </a:spcAft>
        <a:buChar char="»"/>
        <a:defRPr sz="2000">
          <a:solidFill>
            <a:schemeClr val="tx1"/>
          </a:solidFill>
          <a:latin typeface="+mn-lt"/>
          <a:cs typeface="+mn-cs"/>
        </a:defRPr>
      </a:lvl5pPr>
      <a:lvl6pPr marL="2508822" indent="-228067" algn="l" rtl="0" fontAlgn="base">
        <a:spcBef>
          <a:spcPct val="20000"/>
        </a:spcBef>
        <a:spcAft>
          <a:spcPct val="0"/>
        </a:spcAft>
        <a:buChar char="»"/>
        <a:defRPr sz="2000">
          <a:solidFill>
            <a:schemeClr val="tx1"/>
          </a:solidFill>
          <a:latin typeface="+mn-lt"/>
          <a:cs typeface="+mn-cs"/>
        </a:defRPr>
      </a:lvl6pPr>
      <a:lvl7pPr marL="2964962" indent="-228067" algn="l" rtl="0" fontAlgn="base">
        <a:spcBef>
          <a:spcPct val="20000"/>
        </a:spcBef>
        <a:spcAft>
          <a:spcPct val="0"/>
        </a:spcAft>
        <a:buChar char="»"/>
        <a:defRPr sz="2000">
          <a:solidFill>
            <a:schemeClr val="tx1"/>
          </a:solidFill>
          <a:latin typeface="+mn-lt"/>
          <a:cs typeface="+mn-cs"/>
        </a:defRPr>
      </a:lvl7pPr>
      <a:lvl8pPr marL="3421117" indent="-228067" algn="l" rtl="0" fontAlgn="base">
        <a:spcBef>
          <a:spcPct val="20000"/>
        </a:spcBef>
        <a:spcAft>
          <a:spcPct val="0"/>
        </a:spcAft>
        <a:buChar char="»"/>
        <a:defRPr sz="2000">
          <a:solidFill>
            <a:schemeClr val="tx1"/>
          </a:solidFill>
          <a:latin typeface="+mn-lt"/>
          <a:cs typeface="+mn-cs"/>
        </a:defRPr>
      </a:lvl8pPr>
      <a:lvl9pPr marL="3877248" indent="-228067"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2293" rtl="0" eaLnBrk="1" latinLnBrk="0" hangingPunct="1">
        <a:defRPr sz="1800" kern="1200">
          <a:solidFill>
            <a:schemeClr val="tx1"/>
          </a:solidFill>
          <a:latin typeface="+mn-lt"/>
          <a:ea typeface="+mn-ea"/>
          <a:cs typeface="+mn-cs"/>
        </a:defRPr>
      </a:lvl1pPr>
      <a:lvl2pPr marL="456135" algn="l" defTabSz="912293" rtl="0" eaLnBrk="1" latinLnBrk="0" hangingPunct="1">
        <a:defRPr sz="1800" kern="1200">
          <a:solidFill>
            <a:schemeClr val="tx1"/>
          </a:solidFill>
          <a:latin typeface="+mn-lt"/>
          <a:ea typeface="+mn-ea"/>
          <a:cs typeface="+mn-cs"/>
        </a:defRPr>
      </a:lvl2pPr>
      <a:lvl3pPr marL="912293" algn="l" defTabSz="912293" rtl="0" eaLnBrk="1" latinLnBrk="0" hangingPunct="1">
        <a:defRPr sz="1800" kern="1200">
          <a:solidFill>
            <a:schemeClr val="tx1"/>
          </a:solidFill>
          <a:latin typeface="+mn-lt"/>
          <a:ea typeface="+mn-ea"/>
          <a:cs typeface="+mn-cs"/>
        </a:defRPr>
      </a:lvl3pPr>
      <a:lvl4pPr marL="1368450" algn="l" defTabSz="912293" rtl="0" eaLnBrk="1" latinLnBrk="0" hangingPunct="1">
        <a:defRPr sz="1800" kern="1200">
          <a:solidFill>
            <a:schemeClr val="tx1"/>
          </a:solidFill>
          <a:latin typeface="+mn-lt"/>
          <a:ea typeface="+mn-ea"/>
          <a:cs typeface="+mn-cs"/>
        </a:defRPr>
      </a:lvl4pPr>
      <a:lvl5pPr marL="1824594" algn="l" defTabSz="912293" rtl="0" eaLnBrk="1" latinLnBrk="0" hangingPunct="1">
        <a:defRPr sz="1800" kern="1200">
          <a:solidFill>
            <a:schemeClr val="tx1"/>
          </a:solidFill>
          <a:latin typeface="+mn-lt"/>
          <a:ea typeface="+mn-ea"/>
          <a:cs typeface="+mn-cs"/>
        </a:defRPr>
      </a:lvl5pPr>
      <a:lvl6pPr marL="2280738" algn="l" defTabSz="912293" rtl="0" eaLnBrk="1" latinLnBrk="0" hangingPunct="1">
        <a:defRPr sz="1800" kern="1200">
          <a:solidFill>
            <a:schemeClr val="tx1"/>
          </a:solidFill>
          <a:latin typeface="+mn-lt"/>
          <a:ea typeface="+mn-ea"/>
          <a:cs typeface="+mn-cs"/>
        </a:defRPr>
      </a:lvl6pPr>
      <a:lvl7pPr marL="2736895" algn="l" defTabSz="912293" rtl="0" eaLnBrk="1" latinLnBrk="0" hangingPunct="1">
        <a:defRPr sz="1800" kern="1200">
          <a:solidFill>
            <a:schemeClr val="tx1"/>
          </a:solidFill>
          <a:latin typeface="+mn-lt"/>
          <a:ea typeface="+mn-ea"/>
          <a:cs typeface="+mn-cs"/>
        </a:defRPr>
      </a:lvl7pPr>
      <a:lvl8pPr marL="3193039" algn="l" defTabSz="912293" rtl="0" eaLnBrk="1" latinLnBrk="0" hangingPunct="1">
        <a:defRPr sz="1800" kern="1200">
          <a:solidFill>
            <a:schemeClr val="tx1"/>
          </a:solidFill>
          <a:latin typeface="+mn-lt"/>
          <a:ea typeface="+mn-ea"/>
          <a:cs typeface="+mn-cs"/>
        </a:defRPr>
      </a:lvl8pPr>
      <a:lvl9pPr marL="3649185" algn="l" defTabSz="912293"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AD38224-A3A0-4815-96AB-8D4795D9629D}" type="datetimeFigureOut">
              <a:rPr lang="en-US" smtClean="0">
                <a:solidFill>
                  <a:prstClr val="black">
                    <a:tint val="75000"/>
                  </a:prstClr>
                </a:solidFill>
                <a:latin typeface="Calibri"/>
              </a:rPr>
              <a:pPr fontAlgn="auto">
                <a:spcBef>
                  <a:spcPts val="0"/>
                </a:spcBef>
                <a:spcAft>
                  <a:spcPts val="0"/>
                </a:spcAft>
              </a:pPr>
              <a:t>8/31/2018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7923963-E85C-43B4-8065-A745ADC5F168}"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70632392"/>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AD38224-A3A0-4815-96AB-8D4795D9629D}" type="datetimeFigureOut">
              <a:rPr lang="en-US" smtClean="0">
                <a:solidFill>
                  <a:prstClr val="black">
                    <a:tint val="75000"/>
                  </a:prstClr>
                </a:solidFill>
                <a:latin typeface="Calibri"/>
              </a:rPr>
              <a:pPr fontAlgn="auto">
                <a:spcBef>
                  <a:spcPts val="0"/>
                </a:spcBef>
                <a:spcAft>
                  <a:spcPts val="0"/>
                </a:spcAft>
              </a:pPr>
              <a:t>8/31/2018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7923963-E85C-43B4-8065-A745ADC5F168}"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4740186"/>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AD38224-A3A0-4815-96AB-8D4795D9629D}" type="datetimeFigureOut">
              <a:rPr lang="en-US" smtClean="0">
                <a:solidFill>
                  <a:prstClr val="black">
                    <a:tint val="75000"/>
                  </a:prstClr>
                </a:solidFill>
                <a:latin typeface="Calibri"/>
              </a:rPr>
              <a:pPr fontAlgn="auto">
                <a:spcBef>
                  <a:spcPts val="0"/>
                </a:spcBef>
                <a:spcAft>
                  <a:spcPts val="0"/>
                </a:spcAft>
              </a:pPr>
              <a:t>8/31/2018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7923963-E85C-43B4-8065-A745ADC5F168}"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93409117"/>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AD38224-A3A0-4815-96AB-8D4795D9629D}" type="datetimeFigureOut">
              <a:rPr lang="en-US" smtClean="0">
                <a:solidFill>
                  <a:prstClr val="black">
                    <a:tint val="75000"/>
                  </a:prstClr>
                </a:solidFill>
                <a:latin typeface="Calibri"/>
              </a:rPr>
              <a:pPr fontAlgn="auto">
                <a:spcBef>
                  <a:spcPts val="0"/>
                </a:spcBef>
                <a:spcAft>
                  <a:spcPts val="0"/>
                </a:spcAft>
              </a:pPr>
              <a:t>8/31/2018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7923963-E85C-43B4-8065-A745ADC5F168}"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13983015"/>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lIns="91227" tIns="45614" rIns="91227" bIns="45614"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lIns="91227" tIns="45614" rIns="91227" bIns="45614">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1" y="6248445"/>
            <a:ext cx="2667000" cy="365125"/>
          </a:xfrm>
          <a:prstGeom prst="rect">
            <a:avLst/>
          </a:prstGeom>
        </p:spPr>
        <p:txBody>
          <a:bodyPr vert="horz" lIns="91227" tIns="45614" rIns="91227" bIns="45614" anchor="ctr" anchorCtr="0"/>
          <a:lstStyle>
            <a:lvl1pPr algn="l" eaLnBrk="1" latinLnBrk="0" hangingPunct="1">
              <a:defRPr kumimoji="0" sz="1400">
                <a:solidFill>
                  <a:schemeClr val="tx2"/>
                </a:solidFill>
              </a:defRPr>
            </a:lvl1pPr>
          </a:lstStyle>
          <a:p>
            <a:pPr fontAlgn="auto">
              <a:spcBef>
                <a:spcPts val="0"/>
              </a:spcBef>
              <a:spcAft>
                <a:spcPts val="0"/>
              </a:spcAft>
            </a:pPr>
            <a:fld id="{8204729D-982B-41CF-B3FE-1AE3ABBE275A}" type="datetimeFigureOut">
              <a:rPr lang="en-US" smtClean="0">
                <a:solidFill>
                  <a:srgbClr val="303030"/>
                </a:solidFill>
                <a:latin typeface="Tw Cen MT"/>
              </a:rPr>
              <a:pPr fontAlgn="auto">
                <a:spcBef>
                  <a:spcPts val="0"/>
                </a:spcBef>
                <a:spcAft>
                  <a:spcPts val="0"/>
                </a:spcAft>
              </a:pPr>
              <a:t>8/31/2018</a:t>
            </a:fld>
            <a:endParaRPr lang="en-US">
              <a:solidFill>
                <a:srgbClr val="303030"/>
              </a:solidFill>
              <a:latin typeface="Tw Cen MT"/>
            </a:endParaRPr>
          </a:p>
        </p:txBody>
      </p:sp>
      <p:sp>
        <p:nvSpPr>
          <p:cNvPr id="3" name="Footer Placeholder 2"/>
          <p:cNvSpPr>
            <a:spLocks noGrp="1"/>
          </p:cNvSpPr>
          <p:nvPr>
            <p:ph type="ftr" sz="quarter" idx="3"/>
          </p:nvPr>
        </p:nvSpPr>
        <p:spPr>
          <a:xfrm>
            <a:off x="609645" y="6248251"/>
            <a:ext cx="5421083" cy="365125"/>
          </a:xfrm>
          <a:prstGeom prst="rect">
            <a:avLst/>
          </a:prstGeom>
        </p:spPr>
        <p:txBody>
          <a:bodyPr vert="horz" lIns="91227" tIns="45614" rIns="91227" bIns="45614" anchor="ctr"/>
          <a:lstStyle>
            <a:lvl1pPr algn="r" eaLnBrk="1" latinLnBrk="0" hangingPunct="1">
              <a:defRPr kumimoji="0" sz="1400">
                <a:solidFill>
                  <a:schemeClr val="tx2"/>
                </a:solidFill>
              </a:defRPr>
            </a:lvl1pPr>
          </a:lstStyle>
          <a:p>
            <a:pPr fontAlgn="auto">
              <a:spcBef>
                <a:spcPts val="0"/>
              </a:spcBef>
              <a:spcAft>
                <a:spcPts val="0"/>
              </a:spcAft>
            </a:pPr>
            <a:endParaRPr lang="en-US">
              <a:solidFill>
                <a:srgbClr val="303030"/>
              </a:solidFill>
              <a:latin typeface="Tw Cen MT"/>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23" name="Slide Number Placeholder 22"/>
          <p:cNvSpPr>
            <a:spLocks noGrp="1"/>
          </p:cNvSpPr>
          <p:nvPr>
            <p:ph type="sldNum" sz="quarter" idx="4"/>
          </p:nvPr>
        </p:nvSpPr>
        <p:spPr>
          <a:xfrm>
            <a:off x="0" y="1272223"/>
            <a:ext cx="533400" cy="244476"/>
          </a:xfrm>
          <a:prstGeom prst="rect">
            <a:avLst/>
          </a:prstGeom>
        </p:spPr>
        <p:txBody>
          <a:bodyPr vert="horz" lIns="91227" tIns="45614" rIns="91227" bIns="45614" anchor="ctr" anchorCtr="0">
            <a:normAutofit/>
          </a:bodyPr>
          <a:lstStyle>
            <a:lvl1pPr algn="ctr" eaLnBrk="1" latinLnBrk="0" hangingPunct="1">
              <a:defRPr kumimoji="0" sz="1400" b="1">
                <a:solidFill>
                  <a:srgbClr val="FFFFFF"/>
                </a:solidFill>
              </a:defRPr>
            </a:lvl1pPr>
          </a:lstStyle>
          <a:p>
            <a:pPr fontAlgn="auto">
              <a:spcBef>
                <a:spcPts val="0"/>
              </a:spcBef>
              <a:spcAft>
                <a:spcPts val="0"/>
              </a:spcAft>
            </a:pPr>
            <a:fld id="{62BD845F-56AC-45FF-B764-E04983D904EE}" type="slidenum">
              <a:rPr lang="en-US" smtClean="0">
                <a:latin typeface="Tw Cen MT"/>
              </a:rPr>
              <a:pPr fontAlgn="auto">
                <a:spcBef>
                  <a:spcPts val="0"/>
                </a:spcBef>
                <a:spcAft>
                  <a:spcPts val="0"/>
                </a:spcAft>
              </a:pPr>
              <a:t>‹#›</a:t>
            </a:fld>
            <a:endParaRPr lang="en-US">
              <a:latin typeface="Tw Cen MT"/>
            </a:endParaRPr>
          </a:p>
        </p:txBody>
      </p:sp>
    </p:spTree>
    <p:extLst>
      <p:ext uri="{BB962C8B-B14F-4D97-AF65-F5344CB8AC3E}">
        <p14:creationId xmlns:p14="http://schemas.microsoft.com/office/powerpoint/2010/main" val="415289928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19295" indent="-319295"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38599" indent="-27369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2293" indent="-228067"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68450" indent="-228067"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4594" indent="-228067"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098289" indent="-228067"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1977" indent="-228067"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45684" indent="-228067"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19356" indent="-228067"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135" algn="l" rtl="0" eaLnBrk="1" latinLnBrk="0" hangingPunct="1">
        <a:defRPr kumimoji="0" kern="1200">
          <a:solidFill>
            <a:schemeClr val="tx1"/>
          </a:solidFill>
          <a:latin typeface="+mn-lt"/>
          <a:ea typeface="+mn-ea"/>
          <a:cs typeface="+mn-cs"/>
        </a:defRPr>
      </a:lvl2pPr>
      <a:lvl3pPr marL="912293" algn="l" rtl="0" eaLnBrk="1" latinLnBrk="0" hangingPunct="1">
        <a:defRPr kumimoji="0" kern="1200">
          <a:solidFill>
            <a:schemeClr val="tx1"/>
          </a:solidFill>
          <a:latin typeface="+mn-lt"/>
          <a:ea typeface="+mn-ea"/>
          <a:cs typeface="+mn-cs"/>
        </a:defRPr>
      </a:lvl3pPr>
      <a:lvl4pPr marL="1368450" algn="l" rtl="0" eaLnBrk="1" latinLnBrk="0" hangingPunct="1">
        <a:defRPr kumimoji="0" kern="1200">
          <a:solidFill>
            <a:schemeClr val="tx1"/>
          </a:solidFill>
          <a:latin typeface="+mn-lt"/>
          <a:ea typeface="+mn-ea"/>
          <a:cs typeface="+mn-cs"/>
        </a:defRPr>
      </a:lvl4pPr>
      <a:lvl5pPr marL="1824594" algn="l" rtl="0" eaLnBrk="1" latinLnBrk="0" hangingPunct="1">
        <a:defRPr kumimoji="0" kern="1200">
          <a:solidFill>
            <a:schemeClr val="tx1"/>
          </a:solidFill>
          <a:latin typeface="+mn-lt"/>
          <a:ea typeface="+mn-ea"/>
          <a:cs typeface="+mn-cs"/>
        </a:defRPr>
      </a:lvl5pPr>
      <a:lvl6pPr marL="2280738" algn="l" rtl="0" eaLnBrk="1" latinLnBrk="0" hangingPunct="1">
        <a:defRPr kumimoji="0" kern="1200">
          <a:solidFill>
            <a:schemeClr val="tx1"/>
          </a:solidFill>
          <a:latin typeface="+mn-lt"/>
          <a:ea typeface="+mn-ea"/>
          <a:cs typeface="+mn-cs"/>
        </a:defRPr>
      </a:lvl6pPr>
      <a:lvl7pPr marL="2736895" algn="l" rtl="0" eaLnBrk="1" latinLnBrk="0" hangingPunct="1">
        <a:defRPr kumimoji="0" kern="1200">
          <a:solidFill>
            <a:schemeClr val="tx1"/>
          </a:solidFill>
          <a:latin typeface="+mn-lt"/>
          <a:ea typeface="+mn-ea"/>
          <a:cs typeface="+mn-cs"/>
        </a:defRPr>
      </a:lvl7pPr>
      <a:lvl8pPr marL="3193039" algn="l" rtl="0" eaLnBrk="1" latinLnBrk="0" hangingPunct="1">
        <a:defRPr kumimoji="0" kern="1200">
          <a:solidFill>
            <a:schemeClr val="tx1"/>
          </a:solidFill>
          <a:latin typeface="+mn-lt"/>
          <a:ea typeface="+mn-ea"/>
          <a:cs typeface="+mn-cs"/>
        </a:defRPr>
      </a:lvl8pPr>
      <a:lvl9pPr marL="3649185"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lIns="91227" tIns="45614" rIns="91227" bIns="45614"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lIns="91227" tIns="45614" rIns="91227" bIns="45614">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1" y="6248445"/>
            <a:ext cx="2667000" cy="365125"/>
          </a:xfrm>
          <a:prstGeom prst="rect">
            <a:avLst/>
          </a:prstGeom>
        </p:spPr>
        <p:txBody>
          <a:bodyPr vert="horz" lIns="91227" tIns="45614" rIns="91227" bIns="45614" anchor="ctr" anchorCtr="0"/>
          <a:lstStyle>
            <a:lvl1pPr algn="l" eaLnBrk="1" latinLnBrk="0" hangingPunct="1">
              <a:defRPr kumimoji="0" sz="1400">
                <a:solidFill>
                  <a:schemeClr val="tx2"/>
                </a:solidFill>
              </a:defRPr>
            </a:lvl1pPr>
          </a:lstStyle>
          <a:p>
            <a:pPr fontAlgn="auto">
              <a:spcBef>
                <a:spcPts val="0"/>
              </a:spcBef>
              <a:spcAft>
                <a:spcPts val="0"/>
              </a:spcAft>
            </a:pPr>
            <a:fld id="{1DC1AAC2-9ADB-493E-8715-A5379CF5A73C}" type="datetimeFigureOut">
              <a:rPr lang="en-US" smtClean="0">
                <a:solidFill>
                  <a:srgbClr val="775F55"/>
                </a:solidFill>
                <a:latin typeface="Tw Cen MT"/>
              </a:rPr>
              <a:pPr fontAlgn="auto">
                <a:spcBef>
                  <a:spcPts val="0"/>
                </a:spcBef>
                <a:spcAft>
                  <a:spcPts val="0"/>
                </a:spcAft>
              </a:pPr>
              <a:t>8/31/2018</a:t>
            </a:fld>
            <a:endParaRPr lang="en-US">
              <a:solidFill>
                <a:srgbClr val="775F55"/>
              </a:solidFill>
              <a:latin typeface="Tw Cen MT"/>
            </a:endParaRPr>
          </a:p>
        </p:txBody>
      </p:sp>
      <p:sp>
        <p:nvSpPr>
          <p:cNvPr id="3" name="Footer Placeholder 2"/>
          <p:cNvSpPr>
            <a:spLocks noGrp="1"/>
          </p:cNvSpPr>
          <p:nvPr>
            <p:ph type="ftr" sz="quarter" idx="3"/>
          </p:nvPr>
        </p:nvSpPr>
        <p:spPr>
          <a:xfrm>
            <a:off x="609645" y="6248251"/>
            <a:ext cx="5421083" cy="365125"/>
          </a:xfrm>
          <a:prstGeom prst="rect">
            <a:avLst/>
          </a:prstGeom>
        </p:spPr>
        <p:txBody>
          <a:bodyPr vert="horz" lIns="91227" tIns="45614" rIns="91227" bIns="45614" anchor="ctr"/>
          <a:lstStyle>
            <a:lvl1pPr algn="r" eaLnBrk="1" latinLnBrk="0" hangingPunct="1">
              <a:defRPr kumimoji="0" sz="1400">
                <a:solidFill>
                  <a:schemeClr val="tx2"/>
                </a:solidFill>
              </a:defRPr>
            </a:lvl1pPr>
          </a:lstStyle>
          <a:p>
            <a:pPr fontAlgn="auto">
              <a:spcBef>
                <a:spcPts val="0"/>
              </a:spcBef>
              <a:spcAft>
                <a:spcPts val="0"/>
              </a:spcAft>
            </a:pPr>
            <a:endParaRPr lang="en-US">
              <a:solidFill>
                <a:srgbClr val="775F55"/>
              </a:solidFill>
              <a:latin typeface="Tw Cen MT"/>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23" name="Slide Number Placeholder 22"/>
          <p:cNvSpPr>
            <a:spLocks noGrp="1"/>
          </p:cNvSpPr>
          <p:nvPr>
            <p:ph type="sldNum" sz="quarter" idx="4"/>
          </p:nvPr>
        </p:nvSpPr>
        <p:spPr>
          <a:xfrm>
            <a:off x="0" y="1272223"/>
            <a:ext cx="533400" cy="244476"/>
          </a:xfrm>
          <a:prstGeom prst="rect">
            <a:avLst/>
          </a:prstGeom>
        </p:spPr>
        <p:txBody>
          <a:bodyPr vert="horz" lIns="91227" tIns="45614" rIns="91227" bIns="45614" anchor="ctr" anchorCtr="0">
            <a:normAutofit/>
          </a:bodyPr>
          <a:lstStyle>
            <a:lvl1pPr algn="ctr" eaLnBrk="1" latinLnBrk="0" hangingPunct="1">
              <a:defRPr kumimoji="0" sz="1400" b="1">
                <a:solidFill>
                  <a:srgbClr val="FFFFFF"/>
                </a:solidFill>
              </a:defRPr>
            </a:lvl1pPr>
          </a:lstStyle>
          <a:p>
            <a:pPr fontAlgn="auto">
              <a:spcBef>
                <a:spcPts val="0"/>
              </a:spcBef>
              <a:spcAft>
                <a:spcPts val="0"/>
              </a:spcAft>
            </a:pPr>
            <a:fld id="{28B5D17C-C47A-47AF-AD70-917BE0DADF2A}" type="slidenum">
              <a:rPr lang="en-US" smtClean="0">
                <a:latin typeface="Tw Cen MT"/>
              </a:rPr>
              <a:pPr fontAlgn="auto">
                <a:spcBef>
                  <a:spcPts val="0"/>
                </a:spcBef>
                <a:spcAft>
                  <a:spcPts val="0"/>
                </a:spcAft>
              </a:pPr>
              <a:t>‹#›</a:t>
            </a:fld>
            <a:endParaRPr lang="en-US">
              <a:latin typeface="Tw Cen MT"/>
            </a:endParaRPr>
          </a:p>
        </p:txBody>
      </p:sp>
    </p:spTree>
    <p:extLst>
      <p:ext uri="{BB962C8B-B14F-4D97-AF65-F5344CB8AC3E}">
        <p14:creationId xmlns:p14="http://schemas.microsoft.com/office/powerpoint/2010/main" val="136570308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19295" indent="-319295"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38599" indent="-27369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2293" indent="-228067"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68450" indent="-228067"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4594" indent="-228067"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098289" indent="-228067"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1977" indent="-228067"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45684" indent="-228067"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19356" indent="-228067"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135" algn="l" rtl="0" eaLnBrk="1" latinLnBrk="0" hangingPunct="1">
        <a:defRPr kumimoji="0" kern="1200">
          <a:solidFill>
            <a:schemeClr val="tx1"/>
          </a:solidFill>
          <a:latin typeface="+mn-lt"/>
          <a:ea typeface="+mn-ea"/>
          <a:cs typeface="+mn-cs"/>
        </a:defRPr>
      </a:lvl2pPr>
      <a:lvl3pPr marL="912293" algn="l" rtl="0" eaLnBrk="1" latinLnBrk="0" hangingPunct="1">
        <a:defRPr kumimoji="0" kern="1200">
          <a:solidFill>
            <a:schemeClr val="tx1"/>
          </a:solidFill>
          <a:latin typeface="+mn-lt"/>
          <a:ea typeface="+mn-ea"/>
          <a:cs typeface="+mn-cs"/>
        </a:defRPr>
      </a:lvl3pPr>
      <a:lvl4pPr marL="1368450" algn="l" rtl="0" eaLnBrk="1" latinLnBrk="0" hangingPunct="1">
        <a:defRPr kumimoji="0" kern="1200">
          <a:solidFill>
            <a:schemeClr val="tx1"/>
          </a:solidFill>
          <a:latin typeface="+mn-lt"/>
          <a:ea typeface="+mn-ea"/>
          <a:cs typeface="+mn-cs"/>
        </a:defRPr>
      </a:lvl4pPr>
      <a:lvl5pPr marL="1824594" algn="l" rtl="0" eaLnBrk="1" latinLnBrk="0" hangingPunct="1">
        <a:defRPr kumimoji="0" kern="1200">
          <a:solidFill>
            <a:schemeClr val="tx1"/>
          </a:solidFill>
          <a:latin typeface="+mn-lt"/>
          <a:ea typeface="+mn-ea"/>
          <a:cs typeface="+mn-cs"/>
        </a:defRPr>
      </a:lvl5pPr>
      <a:lvl6pPr marL="2280738" algn="l" rtl="0" eaLnBrk="1" latinLnBrk="0" hangingPunct="1">
        <a:defRPr kumimoji="0" kern="1200">
          <a:solidFill>
            <a:schemeClr val="tx1"/>
          </a:solidFill>
          <a:latin typeface="+mn-lt"/>
          <a:ea typeface="+mn-ea"/>
          <a:cs typeface="+mn-cs"/>
        </a:defRPr>
      </a:lvl6pPr>
      <a:lvl7pPr marL="2736895" algn="l" rtl="0" eaLnBrk="1" latinLnBrk="0" hangingPunct="1">
        <a:defRPr kumimoji="0" kern="1200">
          <a:solidFill>
            <a:schemeClr val="tx1"/>
          </a:solidFill>
          <a:latin typeface="+mn-lt"/>
          <a:ea typeface="+mn-ea"/>
          <a:cs typeface="+mn-cs"/>
        </a:defRPr>
      </a:lvl7pPr>
      <a:lvl8pPr marL="3193039" algn="l" rtl="0" eaLnBrk="1" latinLnBrk="0" hangingPunct="1">
        <a:defRPr kumimoji="0" kern="1200">
          <a:solidFill>
            <a:schemeClr val="tx1"/>
          </a:solidFill>
          <a:latin typeface="+mn-lt"/>
          <a:ea typeface="+mn-ea"/>
          <a:cs typeface="+mn-cs"/>
        </a:defRPr>
      </a:lvl8pPr>
      <a:lvl9pPr marL="3649185"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lIns="91227" tIns="45614" rIns="91227" bIns="45614"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lIns="91227" tIns="45614" rIns="91227" bIns="45614">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1" y="6248445"/>
            <a:ext cx="2667000" cy="365125"/>
          </a:xfrm>
          <a:prstGeom prst="rect">
            <a:avLst/>
          </a:prstGeom>
        </p:spPr>
        <p:txBody>
          <a:bodyPr vert="horz" lIns="91227" tIns="45614" rIns="91227" bIns="45614" anchor="ctr" anchorCtr="0"/>
          <a:lstStyle>
            <a:lvl1pPr algn="l" eaLnBrk="1" latinLnBrk="0" hangingPunct="1">
              <a:defRPr kumimoji="0" sz="1400">
                <a:solidFill>
                  <a:schemeClr val="tx2"/>
                </a:solidFill>
              </a:defRPr>
            </a:lvl1pPr>
          </a:lstStyle>
          <a:p>
            <a:pPr fontAlgn="auto">
              <a:spcBef>
                <a:spcPts val="0"/>
              </a:spcBef>
              <a:spcAft>
                <a:spcPts val="0"/>
              </a:spcAft>
            </a:pPr>
            <a:fld id="{1DC1AAC2-9ADB-493E-8715-A5379CF5A73C}" type="datetimeFigureOut">
              <a:rPr lang="en-US" smtClean="0">
                <a:solidFill>
                  <a:srgbClr val="775F55"/>
                </a:solidFill>
                <a:latin typeface="Tw Cen MT"/>
              </a:rPr>
              <a:pPr fontAlgn="auto">
                <a:spcBef>
                  <a:spcPts val="0"/>
                </a:spcBef>
                <a:spcAft>
                  <a:spcPts val="0"/>
                </a:spcAft>
              </a:pPr>
              <a:t>8/31/2018</a:t>
            </a:fld>
            <a:endParaRPr lang="en-US">
              <a:solidFill>
                <a:srgbClr val="775F55"/>
              </a:solidFill>
              <a:latin typeface="Tw Cen MT"/>
            </a:endParaRPr>
          </a:p>
        </p:txBody>
      </p:sp>
      <p:sp>
        <p:nvSpPr>
          <p:cNvPr id="3" name="Footer Placeholder 2"/>
          <p:cNvSpPr>
            <a:spLocks noGrp="1"/>
          </p:cNvSpPr>
          <p:nvPr>
            <p:ph type="ftr" sz="quarter" idx="3"/>
          </p:nvPr>
        </p:nvSpPr>
        <p:spPr>
          <a:xfrm>
            <a:off x="609645" y="6248251"/>
            <a:ext cx="5421083" cy="365125"/>
          </a:xfrm>
          <a:prstGeom prst="rect">
            <a:avLst/>
          </a:prstGeom>
        </p:spPr>
        <p:txBody>
          <a:bodyPr vert="horz" lIns="91227" tIns="45614" rIns="91227" bIns="45614" anchor="ctr"/>
          <a:lstStyle>
            <a:lvl1pPr algn="r" eaLnBrk="1" latinLnBrk="0" hangingPunct="1">
              <a:defRPr kumimoji="0" sz="1400">
                <a:solidFill>
                  <a:schemeClr val="tx2"/>
                </a:solidFill>
              </a:defRPr>
            </a:lvl1pPr>
          </a:lstStyle>
          <a:p>
            <a:pPr fontAlgn="auto">
              <a:spcBef>
                <a:spcPts val="0"/>
              </a:spcBef>
              <a:spcAft>
                <a:spcPts val="0"/>
              </a:spcAft>
            </a:pPr>
            <a:endParaRPr lang="en-US">
              <a:solidFill>
                <a:srgbClr val="775F55"/>
              </a:solidFill>
              <a:latin typeface="Tw Cen MT"/>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23" name="Slide Number Placeholder 22"/>
          <p:cNvSpPr>
            <a:spLocks noGrp="1"/>
          </p:cNvSpPr>
          <p:nvPr>
            <p:ph type="sldNum" sz="quarter" idx="4"/>
          </p:nvPr>
        </p:nvSpPr>
        <p:spPr>
          <a:xfrm>
            <a:off x="0" y="1272223"/>
            <a:ext cx="533400" cy="244476"/>
          </a:xfrm>
          <a:prstGeom prst="rect">
            <a:avLst/>
          </a:prstGeom>
        </p:spPr>
        <p:txBody>
          <a:bodyPr vert="horz" lIns="91227" tIns="45614" rIns="91227" bIns="45614" anchor="ctr" anchorCtr="0">
            <a:normAutofit/>
          </a:bodyPr>
          <a:lstStyle>
            <a:lvl1pPr algn="ctr" eaLnBrk="1" latinLnBrk="0" hangingPunct="1">
              <a:defRPr kumimoji="0" sz="1400" b="1">
                <a:solidFill>
                  <a:srgbClr val="FFFFFF"/>
                </a:solidFill>
              </a:defRPr>
            </a:lvl1pPr>
          </a:lstStyle>
          <a:p>
            <a:pPr fontAlgn="auto">
              <a:spcBef>
                <a:spcPts val="0"/>
              </a:spcBef>
              <a:spcAft>
                <a:spcPts val="0"/>
              </a:spcAft>
            </a:pPr>
            <a:fld id="{28B5D17C-C47A-47AF-AD70-917BE0DADF2A}" type="slidenum">
              <a:rPr lang="en-US" smtClean="0">
                <a:latin typeface="Tw Cen MT"/>
              </a:rPr>
              <a:pPr fontAlgn="auto">
                <a:spcBef>
                  <a:spcPts val="0"/>
                </a:spcBef>
                <a:spcAft>
                  <a:spcPts val="0"/>
                </a:spcAft>
              </a:pPr>
              <a:t>‹#›</a:t>
            </a:fld>
            <a:endParaRPr lang="en-US">
              <a:latin typeface="Tw Cen MT"/>
            </a:endParaRPr>
          </a:p>
        </p:txBody>
      </p:sp>
    </p:spTree>
    <p:extLst>
      <p:ext uri="{BB962C8B-B14F-4D97-AF65-F5344CB8AC3E}">
        <p14:creationId xmlns:p14="http://schemas.microsoft.com/office/powerpoint/2010/main" val="1583782552"/>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19295" indent="-319295"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38599" indent="-27369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2293" indent="-228067"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68450" indent="-228067"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4594" indent="-228067"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098289" indent="-228067"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1977" indent="-228067"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45684" indent="-228067"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19356" indent="-228067"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135" algn="l" rtl="0" eaLnBrk="1" latinLnBrk="0" hangingPunct="1">
        <a:defRPr kumimoji="0" kern="1200">
          <a:solidFill>
            <a:schemeClr val="tx1"/>
          </a:solidFill>
          <a:latin typeface="+mn-lt"/>
          <a:ea typeface="+mn-ea"/>
          <a:cs typeface="+mn-cs"/>
        </a:defRPr>
      </a:lvl2pPr>
      <a:lvl3pPr marL="912293" algn="l" rtl="0" eaLnBrk="1" latinLnBrk="0" hangingPunct="1">
        <a:defRPr kumimoji="0" kern="1200">
          <a:solidFill>
            <a:schemeClr val="tx1"/>
          </a:solidFill>
          <a:latin typeface="+mn-lt"/>
          <a:ea typeface="+mn-ea"/>
          <a:cs typeface="+mn-cs"/>
        </a:defRPr>
      </a:lvl3pPr>
      <a:lvl4pPr marL="1368450" algn="l" rtl="0" eaLnBrk="1" latinLnBrk="0" hangingPunct="1">
        <a:defRPr kumimoji="0" kern="1200">
          <a:solidFill>
            <a:schemeClr val="tx1"/>
          </a:solidFill>
          <a:latin typeface="+mn-lt"/>
          <a:ea typeface="+mn-ea"/>
          <a:cs typeface="+mn-cs"/>
        </a:defRPr>
      </a:lvl4pPr>
      <a:lvl5pPr marL="1824594" algn="l" rtl="0" eaLnBrk="1" latinLnBrk="0" hangingPunct="1">
        <a:defRPr kumimoji="0" kern="1200">
          <a:solidFill>
            <a:schemeClr val="tx1"/>
          </a:solidFill>
          <a:latin typeface="+mn-lt"/>
          <a:ea typeface="+mn-ea"/>
          <a:cs typeface="+mn-cs"/>
        </a:defRPr>
      </a:lvl5pPr>
      <a:lvl6pPr marL="2280738" algn="l" rtl="0" eaLnBrk="1" latinLnBrk="0" hangingPunct="1">
        <a:defRPr kumimoji="0" kern="1200">
          <a:solidFill>
            <a:schemeClr val="tx1"/>
          </a:solidFill>
          <a:latin typeface="+mn-lt"/>
          <a:ea typeface="+mn-ea"/>
          <a:cs typeface="+mn-cs"/>
        </a:defRPr>
      </a:lvl6pPr>
      <a:lvl7pPr marL="2736895" algn="l" rtl="0" eaLnBrk="1" latinLnBrk="0" hangingPunct="1">
        <a:defRPr kumimoji="0" kern="1200">
          <a:solidFill>
            <a:schemeClr val="tx1"/>
          </a:solidFill>
          <a:latin typeface="+mn-lt"/>
          <a:ea typeface="+mn-ea"/>
          <a:cs typeface="+mn-cs"/>
        </a:defRPr>
      </a:lvl7pPr>
      <a:lvl8pPr marL="3193039" algn="l" rtl="0" eaLnBrk="1" latinLnBrk="0" hangingPunct="1">
        <a:defRPr kumimoji="0" kern="1200">
          <a:solidFill>
            <a:schemeClr val="tx1"/>
          </a:solidFill>
          <a:latin typeface="+mn-lt"/>
          <a:ea typeface="+mn-ea"/>
          <a:cs typeface="+mn-cs"/>
        </a:defRPr>
      </a:lvl8pPr>
      <a:lvl9pPr marL="3649185"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lIns="91227" tIns="45614" rIns="91227" bIns="45614"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lIns="91227" tIns="45614" rIns="91227" bIns="45614">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1" y="6248445"/>
            <a:ext cx="2667000" cy="365125"/>
          </a:xfrm>
          <a:prstGeom prst="rect">
            <a:avLst/>
          </a:prstGeom>
        </p:spPr>
        <p:txBody>
          <a:bodyPr vert="horz" lIns="91227" tIns="45614" rIns="91227" bIns="45614" anchor="ctr" anchorCtr="0"/>
          <a:lstStyle>
            <a:lvl1pPr algn="l" eaLnBrk="1" latinLnBrk="0" hangingPunct="1">
              <a:defRPr kumimoji="0" sz="1400">
                <a:solidFill>
                  <a:schemeClr val="tx2"/>
                </a:solidFill>
              </a:defRPr>
            </a:lvl1pPr>
          </a:lstStyle>
          <a:p>
            <a:pPr fontAlgn="auto">
              <a:spcBef>
                <a:spcPts val="0"/>
              </a:spcBef>
              <a:spcAft>
                <a:spcPts val="0"/>
              </a:spcAft>
            </a:pPr>
            <a:fld id="{1DC1AAC2-9ADB-493E-8715-A5379CF5A73C}" type="datetimeFigureOut">
              <a:rPr lang="en-US" smtClean="0">
                <a:solidFill>
                  <a:srgbClr val="775F55"/>
                </a:solidFill>
                <a:latin typeface="Tw Cen MT"/>
              </a:rPr>
              <a:pPr fontAlgn="auto">
                <a:spcBef>
                  <a:spcPts val="0"/>
                </a:spcBef>
                <a:spcAft>
                  <a:spcPts val="0"/>
                </a:spcAft>
              </a:pPr>
              <a:t>8/31/2018</a:t>
            </a:fld>
            <a:endParaRPr lang="en-US">
              <a:solidFill>
                <a:srgbClr val="775F55"/>
              </a:solidFill>
              <a:latin typeface="Tw Cen MT"/>
            </a:endParaRPr>
          </a:p>
        </p:txBody>
      </p:sp>
      <p:sp>
        <p:nvSpPr>
          <p:cNvPr id="3" name="Footer Placeholder 2"/>
          <p:cNvSpPr>
            <a:spLocks noGrp="1"/>
          </p:cNvSpPr>
          <p:nvPr>
            <p:ph type="ftr" sz="quarter" idx="3"/>
          </p:nvPr>
        </p:nvSpPr>
        <p:spPr>
          <a:xfrm>
            <a:off x="609645" y="6248251"/>
            <a:ext cx="5421083" cy="365125"/>
          </a:xfrm>
          <a:prstGeom prst="rect">
            <a:avLst/>
          </a:prstGeom>
        </p:spPr>
        <p:txBody>
          <a:bodyPr vert="horz" lIns="91227" tIns="45614" rIns="91227" bIns="45614" anchor="ctr"/>
          <a:lstStyle>
            <a:lvl1pPr algn="r" eaLnBrk="1" latinLnBrk="0" hangingPunct="1">
              <a:defRPr kumimoji="0" sz="1400">
                <a:solidFill>
                  <a:schemeClr val="tx2"/>
                </a:solidFill>
              </a:defRPr>
            </a:lvl1pPr>
          </a:lstStyle>
          <a:p>
            <a:pPr fontAlgn="auto">
              <a:spcBef>
                <a:spcPts val="0"/>
              </a:spcBef>
              <a:spcAft>
                <a:spcPts val="0"/>
              </a:spcAft>
            </a:pPr>
            <a:endParaRPr lang="en-US">
              <a:solidFill>
                <a:srgbClr val="775F55"/>
              </a:solidFill>
              <a:latin typeface="Tw Cen MT"/>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23" name="Slide Number Placeholder 22"/>
          <p:cNvSpPr>
            <a:spLocks noGrp="1"/>
          </p:cNvSpPr>
          <p:nvPr>
            <p:ph type="sldNum" sz="quarter" idx="4"/>
          </p:nvPr>
        </p:nvSpPr>
        <p:spPr>
          <a:xfrm>
            <a:off x="0" y="1272223"/>
            <a:ext cx="533400" cy="244476"/>
          </a:xfrm>
          <a:prstGeom prst="rect">
            <a:avLst/>
          </a:prstGeom>
        </p:spPr>
        <p:txBody>
          <a:bodyPr vert="horz" lIns="91227" tIns="45614" rIns="91227" bIns="45614" anchor="ctr" anchorCtr="0">
            <a:normAutofit/>
          </a:bodyPr>
          <a:lstStyle>
            <a:lvl1pPr algn="ctr" eaLnBrk="1" latinLnBrk="0" hangingPunct="1">
              <a:defRPr kumimoji="0" sz="1400" b="1">
                <a:solidFill>
                  <a:srgbClr val="FFFFFF"/>
                </a:solidFill>
              </a:defRPr>
            </a:lvl1pPr>
          </a:lstStyle>
          <a:p>
            <a:pPr fontAlgn="auto">
              <a:spcBef>
                <a:spcPts val="0"/>
              </a:spcBef>
              <a:spcAft>
                <a:spcPts val="0"/>
              </a:spcAft>
            </a:pPr>
            <a:fld id="{28B5D17C-C47A-47AF-AD70-917BE0DADF2A}" type="slidenum">
              <a:rPr lang="en-US" smtClean="0">
                <a:latin typeface="Tw Cen MT"/>
              </a:rPr>
              <a:pPr fontAlgn="auto">
                <a:spcBef>
                  <a:spcPts val="0"/>
                </a:spcBef>
                <a:spcAft>
                  <a:spcPts val="0"/>
                </a:spcAft>
              </a:pPr>
              <a:t>‹#›</a:t>
            </a:fld>
            <a:endParaRPr lang="en-US">
              <a:latin typeface="Tw Cen MT"/>
            </a:endParaRPr>
          </a:p>
        </p:txBody>
      </p:sp>
    </p:spTree>
    <p:extLst>
      <p:ext uri="{BB962C8B-B14F-4D97-AF65-F5344CB8AC3E}">
        <p14:creationId xmlns:p14="http://schemas.microsoft.com/office/powerpoint/2010/main" val="4113878985"/>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19295" indent="-319295"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38599" indent="-27369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2293" indent="-228067"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68450" indent="-228067"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4594" indent="-228067"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098289" indent="-228067"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1977" indent="-228067"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45684" indent="-228067"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19356" indent="-228067"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135" algn="l" rtl="0" eaLnBrk="1" latinLnBrk="0" hangingPunct="1">
        <a:defRPr kumimoji="0" kern="1200">
          <a:solidFill>
            <a:schemeClr val="tx1"/>
          </a:solidFill>
          <a:latin typeface="+mn-lt"/>
          <a:ea typeface="+mn-ea"/>
          <a:cs typeface="+mn-cs"/>
        </a:defRPr>
      </a:lvl2pPr>
      <a:lvl3pPr marL="912293" algn="l" rtl="0" eaLnBrk="1" latinLnBrk="0" hangingPunct="1">
        <a:defRPr kumimoji="0" kern="1200">
          <a:solidFill>
            <a:schemeClr val="tx1"/>
          </a:solidFill>
          <a:latin typeface="+mn-lt"/>
          <a:ea typeface="+mn-ea"/>
          <a:cs typeface="+mn-cs"/>
        </a:defRPr>
      </a:lvl3pPr>
      <a:lvl4pPr marL="1368450" algn="l" rtl="0" eaLnBrk="1" latinLnBrk="0" hangingPunct="1">
        <a:defRPr kumimoji="0" kern="1200">
          <a:solidFill>
            <a:schemeClr val="tx1"/>
          </a:solidFill>
          <a:latin typeface="+mn-lt"/>
          <a:ea typeface="+mn-ea"/>
          <a:cs typeface="+mn-cs"/>
        </a:defRPr>
      </a:lvl4pPr>
      <a:lvl5pPr marL="1824594" algn="l" rtl="0" eaLnBrk="1" latinLnBrk="0" hangingPunct="1">
        <a:defRPr kumimoji="0" kern="1200">
          <a:solidFill>
            <a:schemeClr val="tx1"/>
          </a:solidFill>
          <a:latin typeface="+mn-lt"/>
          <a:ea typeface="+mn-ea"/>
          <a:cs typeface="+mn-cs"/>
        </a:defRPr>
      </a:lvl5pPr>
      <a:lvl6pPr marL="2280738" algn="l" rtl="0" eaLnBrk="1" latinLnBrk="0" hangingPunct="1">
        <a:defRPr kumimoji="0" kern="1200">
          <a:solidFill>
            <a:schemeClr val="tx1"/>
          </a:solidFill>
          <a:latin typeface="+mn-lt"/>
          <a:ea typeface="+mn-ea"/>
          <a:cs typeface="+mn-cs"/>
        </a:defRPr>
      </a:lvl6pPr>
      <a:lvl7pPr marL="2736895" algn="l" rtl="0" eaLnBrk="1" latinLnBrk="0" hangingPunct="1">
        <a:defRPr kumimoji="0" kern="1200">
          <a:solidFill>
            <a:schemeClr val="tx1"/>
          </a:solidFill>
          <a:latin typeface="+mn-lt"/>
          <a:ea typeface="+mn-ea"/>
          <a:cs typeface="+mn-cs"/>
        </a:defRPr>
      </a:lvl7pPr>
      <a:lvl8pPr marL="3193039" algn="l" rtl="0" eaLnBrk="1" latinLnBrk="0" hangingPunct="1">
        <a:defRPr kumimoji="0" kern="1200">
          <a:solidFill>
            <a:schemeClr val="tx1"/>
          </a:solidFill>
          <a:latin typeface="+mn-lt"/>
          <a:ea typeface="+mn-ea"/>
          <a:cs typeface="+mn-cs"/>
        </a:defRPr>
      </a:lvl8pPr>
      <a:lvl9pPr marL="3649185"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lIns="91227" tIns="45614" rIns="91227" bIns="45614"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lIns="91227" tIns="45614" rIns="91227" bIns="45614">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1" y="6248445"/>
            <a:ext cx="2667000" cy="365125"/>
          </a:xfrm>
          <a:prstGeom prst="rect">
            <a:avLst/>
          </a:prstGeom>
        </p:spPr>
        <p:txBody>
          <a:bodyPr vert="horz" lIns="91227" tIns="45614" rIns="91227" bIns="45614" anchor="ctr" anchorCtr="0"/>
          <a:lstStyle>
            <a:lvl1pPr algn="l" eaLnBrk="1" latinLnBrk="0" hangingPunct="1">
              <a:defRPr kumimoji="0" sz="1400">
                <a:solidFill>
                  <a:schemeClr val="tx2"/>
                </a:solidFill>
              </a:defRPr>
            </a:lvl1pPr>
          </a:lstStyle>
          <a:p>
            <a:pPr fontAlgn="auto">
              <a:spcBef>
                <a:spcPts val="0"/>
              </a:spcBef>
              <a:spcAft>
                <a:spcPts val="0"/>
              </a:spcAft>
            </a:pPr>
            <a:fld id="{1DC1AAC2-9ADB-493E-8715-A5379CF5A73C}" type="datetimeFigureOut">
              <a:rPr lang="en-US" smtClean="0">
                <a:solidFill>
                  <a:srgbClr val="775F55"/>
                </a:solidFill>
                <a:latin typeface="Tw Cen MT"/>
              </a:rPr>
              <a:pPr fontAlgn="auto">
                <a:spcBef>
                  <a:spcPts val="0"/>
                </a:spcBef>
                <a:spcAft>
                  <a:spcPts val="0"/>
                </a:spcAft>
              </a:pPr>
              <a:t>8/31/2018</a:t>
            </a:fld>
            <a:endParaRPr lang="en-US">
              <a:solidFill>
                <a:srgbClr val="775F55"/>
              </a:solidFill>
              <a:latin typeface="Tw Cen MT"/>
            </a:endParaRPr>
          </a:p>
        </p:txBody>
      </p:sp>
      <p:sp>
        <p:nvSpPr>
          <p:cNvPr id="3" name="Footer Placeholder 2"/>
          <p:cNvSpPr>
            <a:spLocks noGrp="1"/>
          </p:cNvSpPr>
          <p:nvPr>
            <p:ph type="ftr" sz="quarter" idx="3"/>
          </p:nvPr>
        </p:nvSpPr>
        <p:spPr>
          <a:xfrm>
            <a:off x="609645" y="6248251"/>
            <a:ext cx="5421083" cy="365125"/>
          </a:xfrm>
          <a:prstGeom prst="rect">
            <a:avLst/>
          </a:prstGeom>
        </p:spPr>
        <p:txBody>
          <a:bodyPr vert="horz" lIns="91227" tIns="45614" rIns="91227" bIns="45614" anchor="ctr"/>
          <a:lstStyle>
            <a:lvl1pPr algn="r" eaLnBrk="1" latinLnBrk="0" hangingPunct="1">
              <a:defRPr kumimoji="0" sz="1400">
                <a:solidFill>
                  <a:schemeClr val="tx2"/>
                </a:solidFill>
              </a:defRPr>
            </a:lvl1pPr>
          </a:lstStyle>
          <a:p>
            <a:pPr fontAlgn="auto">
              <a:spcBef>
                <a:spcPts val="0"/>
              </a:spcBef>
              <a:spcAft>
                <a:spcPts val="0"/>
              </a:spcAft>
            </a:pPr>
            <a:endParaRPr lang="en-US">
              <a:solidFill>
                <a:srgbClr val="775F55"/>
              </a:solidFill>
              <a:latin typeface="Tw Cen MT"/>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23" name="Slide Number Placeholder 22"/>
          <p:cNvSpPr>
            <a:spLocks noGrp="1"/>
          </p:cNvSpPr>
          <p:nvPr>
            <p:ph type="sldNum" sz="quarter" idx="4"/>
          </p:nvPr>
        </p:nvSpPr>
        <p:spPr>
          <a:xfrm>
            <a:off x="0" y="1272223"/>
            <a:ext cx="533400" cy="244476"/>
          </a:xfrm>
          <a:prstGeom prst="rect">
            <a:avLst/>
          </a:prstGeom>
        </p:spPr>
        <p:txBody>
          <a:bodyPr vert="horz" lIns="91227" tIns="45614" rIns="91227" bIns="45614" anchor="ctr" anchorCtr="0">
            <a:normAutofit/>
          </a:bodyPr>
          <a:lstStyle>
            <a:lvl1pPr algn="ctr" eaLnBrk="1" latinLnBrk="0" hangingPunct="1">
              <a:defRPr kumimoji="0" sz="1400" b="1">
                <a:solidFill>
                  <a:srgbClr val="FFFFFF"/>
                </a:solidFill>
              </a:defRPr>
            </a:lvl1pPr>
          </a:lstStyle>
          <a:p>
            <a:pPr fontAlgn="auto">
              <a:spcBef>
                <a:spcPts val="0"/>
              </a:spcBef>
              <a:spcAft>
                <a:spcPts val="0"/>
              </a:spcAft>
            </a:pPr>
            <a:fld id="{28B5D17C-C47A-47AF-AD70-917BE0DADF2A}" type="slidenum">
              <a:rPr lang="en-US" smtClean="0">
                <a:latin typeface="Tw Cen MT"/>
              </a:rPr>
              <a:pPr fontAlgn="auto">
                <a:spcBef>
                  <a:spcPts val="0"/>
                </a:spcBef>
                <a:spcAft>
                  <a:spcPts val="0"/>
                </a:spcAft>
              </a:pPr>
              <a:t>‹#›</a:t>
            </a:fld>
            <a:endParaRPr lang="en-US">
              <a:latin typeface="Tw Cen MT"/>
            </a:endParaRPr>
          </a:p>
        </p:txBody>
      </p:sp>
    </p:spTree>
    <p:extLst>
      <p:ext uri="{BB962C8B-B14F-4D97-AF65-F5344CB8AC3E}">
        <p14:creationId xmlns:p14="http://schemas.microsoft.com/office/powerpoint/2010/main" val="3842258459"/>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19295" indent="-319295"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38599" indent="-27369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2293" indent="-228067"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68450" indent="-228067"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4594" indent="-228067"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098289" indent="-228067"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1977" indent="-228067"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45684" indent="-228067"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19356" indent="-228067"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135" algn="l" rtl="0" eaLnBrk="1" latinLnBrk="0" hangingPunct="1">
        <a:defRPr kumimoji="0" kern="1200">
          <a:solidFill>
            <a:schemeClr val="tx1"/>
          </a:solidFill>
          <a:latin typeface="+mn-lt"/>
          <a:ea typeface="+mn-ea"/>
          <a:cs typeface="+mn-cs"/>
        </a:defRPr>
      </a:lvl2pPr>
      <a:lvl3pPr marL="912293" algn="l" rtl="0" eaLnBrk="1" latinLnBrk="0" hangingPunct="1">
        <a:defRPr kumimoji="0" kern="1200">
          <a:solidFill>
            <a:schemeClr val="tx1"/>
          </a:solidFill>
          <a:latin typeface="+mn-lt"/>
          <a:ea typeface="+mn-ea"/>
          <a:cs typeface="+mn-cs"/>
        </a:defRPr>
      </a:lvl3pPr>
      <a:lvl4pPr marL="1368450" algn="l" rtl="0" eaLnBrk="1" latinLnBrk="0" hangingPunct="1">
        <a:defRPr kumimoji="0" kern="1200">
          <a:solidFill>
            <a:schemeClr val="tx1"/>
          </a:solidFill>
          <a:latin typeface="+mn-lt"/>
          <a:ea typeface="+mn-ea"/>
          <a:cs typeface="+mn-cs"/>
        </a:defRPr>
      </a:lvl4pPr>
      <a:lvl5pPr marL="1824594" algn="l" rtl="0" eaLnBrk="1" latinLnBrk="0" hangingPunct="1">
        <a:defRPr kumimoji="0" kern="1200">
          <a:solidFill>
            <a:schemeClr val="tx1"/>
          </a:solidFill>
          <a:latin typeface="+mn-lt"/>
          <a:ea typeface="+mn-ea"/>
          <a:cs typeface="+mn-cs"/>
        </a:defRPr>
      </a:lvl5pPr>
      <a:lvl6pPr marL="2280738" algn="l" rtl="0" eaLnBrk="1" latinLnBrk="0" hangingPunct="1">
        <a:defRPr kumimoji="0" kern="1200">
          <a:solidFill>
            <a:schemeClr val="tx1"/>
          </a:solidFill>
          <a:latin typeface="+mn-lt"/>
          <a:ea typeface="+mn-ea"/>
          <a:cs typeface="+mn-cs"/>
        </a:defRPr>
      </a:lvl6pPr>
      <a:lvl7pPr marL="2736895" algn="l" rtl="0" eaLnBrk="1" latinLnBrk="0" hangingPunct="1">
        <a:defRPr kumimoji="0" kern="1200">
          <a:solidFill>
            <a:schemeClr val="tx1"/>
          </a:solidFill>
          <a:latin typeface="+mn-lt"/>
          <a:ea typeface="+mn-ea"/>
          <a:cs typeface="+mn-cs"/>
        </a:defRPr>
      </a:lvl7pPr>
      <a:lvl8pPr marL="3193039" algn="l" rtl="0" eaLnBrk="1" latinLnBrk="0" hangingPunct="1">
        <a:defRPr kumimoji="0" kern="1200">
          <a:solidFill>
            <a:schemeClr val="tx1"/>
          </a:solidFill>
          <a:latin typeface="+mn-lt"/>
          <a:ea typeface="+mn-ea"/>
          <a:cs typeface="+mn-cs"/>
        </a:defRPr>
      </a:lvl8pPr>
      <a:lvl9pPr marL="3649185"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lIns="91227" tIns="45614" rIns="91227" bIns="45614"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lIns="91227" tIns="45614" rIns="91227" bIns="45614">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1" y="6248445"/>
            <a:ext cx="2667000" cy="365125"/>
          </a:xfrm>
          <a:prstGeom prst="rect">
            <a:avLst/>
          </a:prstGeom>
        </p:spPr>
        <p:txBody>
          <a:bodyPr vert="horz" lIns="91227" tIns="45614" rIns="91227" bIns="45614" anchor="ctr" anchorCtr="0"/>
          <a:lstStyle>
            <a:lvl1pPr algn="l" eaLnBrk="1" latinLnBrk="0" hangingPunct="1">
              <a:defRPr kumimoji="0" sz="1400">
                <a:solidFill>
                  <a:schemeClr val="tx2"/>
                </a:solidFill>
              </a:defRPr>
            </a:lvl1pPr>
          </a:lstStyle>
          <a:p>
            <a:pPr fontAlgn="auto">
              <a:spcBef>
                <a:spcPts val="0"/>
              </a:spcBef>
              <a:spcAft>
                <a:spcPts val="0"/>
              </a:spcAft>
            </a:pPr>
            <a:fld id="{1DC1AAC2-9ADB-493E-8715-A5379CF5A73C}" type="datetimeFigureOut">
              <a:rPr lang="en-US" smtClean="0">
                <a:solidFill>
                  <a:srgbClr val="775F55"/>
                </a:solidFill>
                <a:latin typeface="Tw Cen MT"/>
              </a:rPr>
              <a:pPr fontAlgn="auto">
                <a:spcBef>
                  <a:spcPts val="0"/>
                </a:spcBef>
                <a:spcAft>
                  <a:spcPts val="0"/>
                </a:spcAft>
              </a:pPr>
              <a:t>8/31/2018</a:t>
            </a:fld>
            <a:endParaRPr lang="en-US">
              <a:solidFill>
                <a:srgbClr val="775F55"/>
              </a:solidFill>
              <a:latin typeface="Tw Cen MT"/>
            </a:endParaRPr>
          </a:p>
        </p:txBody>
      </p:sp>
      <p:sp>
        <p:nvSpPr>
          <p:cNvPr id="3" name="Footer Placeholder 2"/>
          <p:cNvSpPr>
            <a:spLocks noGrp="1"/>
          </p:cNvSpPr>
          <p:nvPr>
            <p:ph type="ftr" sz="quarter" idx="3"/>
          </p:nvPr>
        </p:nvSpPr>
        <p:spPr>
          <a:xfrm>
            <a:off x="609645" y="6248251"/>
            <a:ext cx="5421083" cy="365125"/>
          </a:xfrm>
          <a:prstGeom prst="rect">
            <a:avLst/>
          </a:prstGeom>
        </p:spPr>
        <p:txBody>
          <a:bodyPr vert="horz" lIns="91227" tIns="45614" rIns="91227" bIns="45614" anchor="ctr"/>
          <a:lstStyle>
            <a:lvl1pPr algn="r" eaLnBrk="1" latinLnBrk="0" hangingPunct="1">
              <a:defRPr kumimoji="0" sz="1400">
                <a:solidFill>
                  <a:schemeClr val="tx2"/>
                </a:solidFill>
              </a:defRPr>
            </a:lvl1pPr>
          </a:lstStyle>
          <a:p>
            <a:pPr fontAlgn="auto">
              <a:spcBef>
                <a:spcPts val="0"/>
              </a:spcBef>
              <a:spcAft>
                <a:spcPts val="0"/>
              </a:spcAft>
            </a:pPr>
            <a:endParaRPr lang="en-US">
              <a:solidFill>
                <a:srgbClr val="775F55"/>
              </a:solidFill>
              <a:latin typeface="Tw Cen MT"/>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23" name="Slide Number Placeholder 22"/>
          <p:cNvSpPr>
            <a:spLocks noGrp="1"/>
          </p:cNvSpPr>
          <p:nvPr>
            <p:ph type="sldNum" sz="quarter" idx="4"/>
          </p:nvPr>
        </p:nvSpPr>
        <p:spPr>
          <a:xfrm>
            <a:off x="0" y="1272223"/>
            <a:ext cx="533400" cy="244476"/>
          </a:xfrm>
          <a:prstGeom prst="rect">
            <a:avLst/>
          </a:prstGeom>
        </p:spPr>
        <p:txBody>
          <a:bodyPr vert="horz" lIns="91227" tIns="45614" rIns="91227" bIns="45614" anchor="ctr" anchorCtr="0">
            <a:normAutofit/>
          </a:bodyPr>
          <a:lstStyle>
            <a:lvl1pPr algn="ctr" eaLnBrk="1" latinLnBrk="0" hangingPunct="1">
              <a:defRPr kumimoji="0" sz="1400" b="1">
                <a:solidFill>
                  <a:srgbClr val="FFFFFF"/>
                </a:solidFill>
              </a:defRPr>
            </a:lvl1pPr>
          </a:lstStyle>
          <a:p>
            <a:pPr fontAlgn="auto">
              <a:spcBef>
                <a:spcPts val="0"/>
              </a:spcBef>
              <a:spcAft>
                <a:spcPts val="0"/>
              </a:spcAft>
            </a:pPr>
            <a:fld id="{28B5D17C-C47A-47AF-AD70-917BE0DADF2A}" type="slidenum">
              <a:rPr lang="en-US" smtClean="0">
                <a:latin typeface="Tw Cen MT"/>
              </a:rPr>
              <a:pPr fontAlgn="auto">
                <a:spcBef>
                  <a:spcPts val="0"/>
                </a:spcBef>
                <a:spcAft>
                  <a:spcPts val="0"/>
                </a:spcAft>
              </a:pPr>
              <a:t>‹#›</a:t>
            </a:fld>
            <a:endParaRPr lang="en-US">
              <a:latin typeface="Tw Cen MT"/>
            </a:endParaRPr>
          </a:p>
        </p:txBody>
      </p:sp>
    </p:spTree>
    <p:extLst>
      <p:ext uri="{BB962C8B-B14F-4D97-AF65-F5344CB8AC3E}">
        <p14:creationId xmlns:p14="http://schemas.microsoft.com/office/powerpoint/2010/main" val="255447626"/>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19295" indent="-319295"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38599" indent="-27369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2293" indent="-228067"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68450" indent="-228067"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4594" indent="-228067"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098289" indent="-228067"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1977" indent="-228067"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45684" indent="-228067"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19356" indent="-228067"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135" algn="l" rtl="0" eaLnBrk="1" latinLnBrk="0" hangingPunct="1">
        <a:defRPr kumimoji="0" kern="1200">
          <a:solidFill>
            <a:schemeClr val="tx1"/>
          </a:solidFill>
          <a:latin typeface="+mn-lt"/>
          <a:ea typeface="+mn-ea"/>
          <a:cs typeface="+mn-cs"/>
        </a:defRPr>
      </a:lvl2pPr>
      <a:lvl3pPr marL="912293" algn="l" rtl="0" eaLnBrk="1" latinLnBrk="0" hangingPunct="1">
        <a:defRPr kumimoji="0" kern="1200">
          <a:solidFill>
            <a:schemeClr val="tx1"/>
          </a:solidFill>
          <a:latin typeface="+mn-lt"/>
          <a:ea typeface="+mn-ea"/>
          <a:cs typeface="+mn-cs"/>
        </a:defRPr>
      </a:lvl3pPr>
      <a:lvl4pPr marL="1368450" algn="l" rtl="0" eaLnBrk="1" latinLnBrk="0" hangingPunct="1">
        <a:defRPr kumimoji="0" kern="1200">
          <a:solidFill>
            <a:schemeClr val="tx1"/>
          </a:solidFill>
          <a:latin typeface="+mn-lt"/>
          <a:ea typeface="+mn-ea"/>
          <a:cs typeface="+mn-cs"/>
        </a:defRPr>
      </a:lvl4pPr>
      <a:lvl5pPr marL="1824594" algn="l" rtl="0" eaLnBrk="1" latinLnBrk="0" hangingPunct="1">
        <a:defRPr kumimoji="0" kern="1200">
          <a:solidFill>
            <a:schemeClr val="tx1"/>
          </a:solidFill>
          <a:latin typeface="+mn-lt"/>
          <a:ea typeface="+mn-ea"/>
          <a:cs typeface="+mn-cs"/>
        </a:defRPr>
      </a:lvl5pPr>
      <a:lvl6pPr marL="2280738" algn="l" rtl="0" eaLnBrk="1" latinLnBrk="0" hangingPunct="1">
        <a:defRPr kumimoji="0" kern="1200">
          <a:solidFill>
            <a:schemeClr val="tx1"/>
          </a:solidFill>
          <a:latin typeface="+mn-lt"/>
          <a:ea typeface="+mn-ea"/>
          <a:cs typeface="+mn-cs"/>
        </a:defRPr>
      </a:lvl6pPr>
      <a:lvl7pPr marL="2736895" algn="l" rtl="0" eaLnBrk="1" latinLnBrk="0" hangingPunct="1">
        <a:defRPr kumimoji="0" kern="1200">
          <a:solidFill>
            <a:schemeClr val="tx1"/>
          </a:solidFill>
          <a:latin typeface="+mn-lt"/>
          <a:ea typeface="+mn-ea"/>
          <a:cs typeface="+mn-cs"/>
        </a:defRPr>
      </a:lvl7pPr>
      <a:lvl8pPr marL="3193039" algn="l" rtl="0" eaLnBrk="1" latinLnBrk="0" hangingPunct="1">
        <a:defRPr kumimoji="0" kern="1200">
          <a:solidFill>
            <a:schemeClr val="tx1"/>
          </a:solidFill>
          <a:latin typeface="+mn-lt"/>
          <a:ea typeface="+mn-ea"/>
          <a:cs typeface="+mn-cs"/>
        </a:defRPr>
      </a:lvl8pPr>
      <a:lvl9pPr marL="3649185"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lIns="91227" tIns="45614" rIns="91227" bIns="45614"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lIns="91227" tIns="45614" rIns="91227" bIns="45614">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1" y="6248445"/>
            <a:ext cx="2667000" cy="365125"/>
          </a:xfrm>
          <a:prstGeom prst="rect">
            <a:avLst/>
          </a:prstGeom>
        </p:spPr>
        <p:txBody>
          <a:bodyPr vert="horz" lIns="91227" tIns="45614" rIns="91227" bIns="45614" anchor="ctr" anchorCtr="0"/>
          <a:lstStyle>
            <a:lvl1pPr algn="l" eaLnBrk="1" latinLnBrk="0" hangingPunct="1">
              <a:defRPr kumimoji="0" sz="1400">
                <a:solidFill>
                  <a:schemeClr val="tx2"/>
                </a:solidFill>
              </a:defRPr>
            </a:lvl1pPr>
          </a:lstStyle>
          <a:p>
            <a:pPr fontAlgn="auto">
              <a:spcBef>
                <a:spcPts val="0"/>
              </a:spcBef>
              <a:spcAft>
                <a:spcPts val="0"/>
              </a:spcAft>
            </a:pPr>
            <a:fld id="{1DC1AAC2-9ADB-493E-8715-A5379CF5A73C}" type="datetimeFigureOut">
              <a:rPr lang="en-US" smtClean="0">
                <a:solidFill>
                  <a:srgbClr val="775F55"/>
                </a:solidFill>
                <a:latin typeface="Tw Cen MT"/>
              </a:rPr>
              <a:pPr fontAlgn="auto">
                <a:spcBef>
                  <a:spcPts val="0"/>
                </a:spcBef>
                <a:spcAft>
                  <a:spcPts val="0"/>
                </a:spcAft>
              </a:pPr>
              <a:t>8/31/2018</a:t>
            </a:fld>
            <a:endParaRPr lang="en-US">
              <a:solidFill>
                <a:srgbClr val="775F55"/>
              </a:solidFill>
              <a:latin typeface="Tw Cen MT"/>
            </a:endParaRPr>
          </a:p>
        </p:txBody>
      </p:sp>
      <p:sp>
        <p:nvSpPr>
          <p:cNvPr id="3" name="Footer Placeholder 2"/>
          <p:cNvSpPr>
            <a:spLocks noGrp="1"/>
          </p:cNvSpPr>
          <p:nvPr>
            <p:ph type="ftr" sz="quarter" idx="3"/>
          </p:nvPr>
        </p:nvSpPr>
        <p:spPr>
          <a:xfrm>
            <a:off x="609645" y="6248251"/>
            <a:ext cx="5421083" cy="365125"/>
          </a:xfrm>
          <a:prstGeom prst="rect">
            <a:avLst/>
          </a:prstGeom>
        </p:spPr>
        <p:txBody>
          <a:bodyPr vert="horz" lIns="91227" tIns="45614" rIns="91227" bIns="45614" anchor="ctr"/>
          <a:lstStyle>
            <a:lvl1pPr algn="r" eaLnBrk="1" latinLnBrk="0" hangingPunct="1">
              <a:defRPr kumimoji="0" sz="1400">
                <a:solidFill>
                  <a:schemeClr val="tx2"/>
                </a:solidFill>
              </a:defRPr>
            </a:lvl1pPr>
          </a:lstStyle>
          <a:p>
            <a:pPr fontAlgn="auto">
              <a:spcBef>
                <a:spcPts val="0"/>
              </a:spcBef>
              <a:spcAft>
                <a:spcPts val="0"/>
              </a:spcAft>
            </a:pPr>
            <a:endParaRPr lang="en-US">
              <a:solidFill>
                <a:srgbClr val="775F55"/>
              </a:solidFill>
              <a:latin typeface="Tw Cen MT"/>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27" tIns="45614" rIns="91227" bIns="45614" anchor="ctr"/>
          <a:lstStyle/>
          <a:p>
            <a:pPr algn="ctr" fontAlgn="auto">
              <a:spcBef>
                <a:spcPts val="0"/>
              </a:spcBef>
              <a:spcAft>
                <a:spcPts val="0"/>
              </a:spcAft>
            </a:pPr>
            <a:endParaRPr lang="en-US" sz="1800">
              <a:solidFill>
                <a:prstClr val="white"/>
              </a:solidFill>
            </a:endParaRPr>
          </a:p>
        </p:txBody>
      </p:sp>
      <p:sp>
        <p:nvSpPr>
          <p:cNvPr id="23" name="Slide Number Placeholder 22"/>
          <p:cNvSpPr>
            <a:spLocks noGrp="1"/>
          </p:cNvSpPr>
          <p:nvPr>
            <p:ph type="sldNum" sz="quarter" idx="4"/>
          </p:nvPr>
        </p:nvSpPr>
        <p:spPr>
          <a:xfrm>
            <a:off x="0" y="1272223"/>
            <a:ext cx="533400" cy="244476"/>
          </a:xfrm>
          <a:prstGeom prst="rect">
            <a:avLst/>
          </a:prstGeom>
        </p:spPr>
        <p:txBody>
          <a:bodyPr vert="horz" lIns="91227" tIns="45614" rIns="91227" bIns="45614" anchor="ctr" anchorCtr="0">
            <a:normAutofit/>
          </a:bodyPr>
          <a:lstStyle>
            <a:lvl1pPr algn="ctr" eaLnBrk="1" latinLnBrk="0" hangingPunct="1">
              <a:defRPr kumimoji="0" sz="1400" b="1">
                <a:solidFill>
                  <a:srgbClr val="FFFFFF"/>
                </a:solidFill>
              </a:defRPr>
            </a:lvl1pPr>
          </a:lstStyle>
          <a:p>
            <a:pPr fontAlgn="auto">
              <a:spcBef>
                <a:spcPts val="0"/>
              </a:spcBef>
              <a:spcAft>
                <a:spcPts val="0"/>
              </a:spcAft>
            </a:pPr>
            <a:fld id="{28B5D17C-C47A-47AF-AD70-917BE0DADF2A}" type="slidenum">
              <a:rPr lang="en-US" smtClean="0">
                <a:latin typeface="Tw Cen MT"/>
              </a:rPr>
              <a:pPr fontAlgn="auto">
                <a:spcBef>
                  <a:spcPts val="0"/>
                </a:spcBef>
                <a:spcAft>
                  <a:spcPts val="0"/>
                </a:spcAft>
              </a:pPr>
              <a:t>‹#›</a:t>
            </a:fld>
            <a:endParaRPr lang="en-US">
              <a:latin typeface="Tw Cen MT"/>
            </a:endParaRPr>
          </a:p>
        </p:txBody>
      </p:sp>
    </p:spTree>
    <p:extLst>
      <p:ext uri="{BB962C8B-B14F-4D97-AF65-F5344CB8AC3E}">
        <p14:creationId xmlns:p14="http://schemas.microsoft.com/office/powerpoint/2010/main" val="649981552"/>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19295" indent="-319295"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38599" indent="-27369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2293" indent="-228067"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68450" indent="-228067"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4594" indent="-228067"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098289" indent="-228067"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1977" indent="-228067"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45684" indent="-228067"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19356" indent="-228067"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135" algn="l" rtl="0" eaLnBrk="1" latinLnBrk="0" hangingPunct="1">
        <a:defRPr kumimoji="0" kern="1200">
          <a:solidFill>
            <a:schemeClr val="tx1"/>
          </a:solidFill>
          <a:latin typeface="+mn-lt"/>
          <a:ea typeface="+mn-ea"/>
          <a:cs typeface="+mn-cs"/>
        </a:defRPr>
      </a:lvl2pPr>
      <a:lvl3pPr marL="912293" algn="l" rtl="0" eaLnBrk="1" latinLnBrk="0" hangingPunct="1">
        <a:defRPr kumimoji="0" kern="1200">
          <a:solidFill>
            <a:schemeClr val="tx1"/>
          </a:solidFill>
          <a:latin typeface="+mn-lt"/>
          <a:ea typeface="+mn-ea"/>
          <a:cs typeface="+mn-cs"/>
        </a:defRPr>
      </a:lvl3pPr>
      <a:lvl4pPr marL="1368450" algn="l" rtl="0" eaLnBrk="1" latinLnBrk="0" hangingPunct="1">
        <a:defRPr kumimoji="0" kern="1200">
          <a:solidFill>
            <a:schemeClr val="tx1"/>
          </a:solidFill>
          <a:latin typeface="+mn-lt"/>
          <a:ea typeface="+mn-ea"/>
          <a:cs typeface="+mn-cs"/>
        </a:defRPr>
      </a:lvl4pPr>
      <a:lvl5pPr marL="1824594" algn="l" rtl="0" eaLnBrk="1" latinLnBrk="0" hangingPunct="1">
        <a:defRPr kumimoji="0" kern="1200">
          <a:solidFill>
            <a:schemeClr val="tx1"/>
          </a:solidFill>
          <a:latin typeface="+mn-lt"/>
          <a:ea typeface="+mn-ea"/>
          <a:cs typeface="+mn-cs"/>
        </a:defRPr>
      </a:lvl5pPr>
      <a:lvl6pPr marL="2280738" algn="l" rtl="0" eaLnBrk="1" latinLnBrk="0" hangingPunct="1">
        <a:defRPr kumimoji="0" kern="1200">
          <a:solidFill>
            <a:schemeClr val="tx1"/>
          </a:solidFill>
          <a:latin typeface="+mn-lt"/>
          <a:ea typeface="+mn-ea"/>
          <a:cs typeface="+mn-cs"/>
        </a:defRPr>
      </a:lvl6pPr>
      <a:lvl7pPr marL="2736895" algn="l" rtl="0" eaLnBrk="1" latinLnBrk="0" hangingPunct="1">
        <a:defRPr kumimoji="0" kern="1200">
          <a:solidFill>
            <a:schemeClr val="tx1"/>
          </a:solidFill>
          <a:latin typeface="+mn-lt"/>
          <a:ea typeface="+mn-ea"/>
          <a:cs typeface="+mn-cs"/>
        </a:defRPr>
      </a:lvl7pPr>
      <a:lvl8pPr marL="3193039" algn="l" rtl="0" eaLnBrk="1" latinLnBrk="0" hangingPunct="1">
        <a:defRPr kumimoji="0" kern="1200">
          <a:solidFill>
            <a:schemeClr val="tx1"/>
          </a:solidFill>
          <a:latin typeface="+mn-lt"/>
          <a:ea typeface="+mn-ea"/>
          <a:cs typeface="+mn-cs"/>
        </a:defRPr>
      </a:lvl8pPr>
      <a:lvl9pPr marL="3649185"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diagramColors" Target="../diagrams/colors5.xml"/><Relationship Id="rId3" Type="http://schemas.openxmlformats.org/officeDocument/2006/relationships/diagramData" Target="../diagrams/data1.xml"/><Relationship Id="rId21" Type="http://schemas.openxmlformats.org/officeDocument/2006/relationships/diagramColors" Target="../diagrams/colors4.xml"/><Relationship Id="rId34" Type="http://schemas.openxmlformats.org/officeDocument/2006/relationships/image" Target="../media/image20.png"/><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QuickStyle" Target="../diagrams/quickStyle5.xml"/><Relationship Id="rId33" Type="http://schemas.openxmlformats.org/officeDocument/2006/relationships/image" Target="../media/image19.png"/><Relationship Id="rId2" Type="http://schemas.openxmlformats.org/officeDocument/2006/relationships/image" Target="../media/image18.jpeg"/><Relationship Id="rId16" Type="http://schemas.openxmlformats.org/officeDocument/2006/relationships/diagramColors" Target="../diagrams/colors3.xml"/><Relationship Id="rId20" Type="http://schemas.openxmlformats.org/officeDocument/2006/relationships/diagramQuickStyle" Target="../diagrams/quickStyle4.xml"/><Relationship Id="rId29" Type="http://schemas.openxmlformats.org/officeDocument/2006/relationships/diagramLayout" Target="../diagrams/layout6.xml"/><Relationship Id="rId1" Type="http://schemas.openxmlformats.org/officeDocument/2006/relationships/slideLayout" Target="../slideLayouts/slideLayout102.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diagramLayout" Target="../diagrams/layout5.xml"/><Relationship Id="rId32" Type="http://schemas.microsoft.com/office/2007/relationships/diagramDrawing" Target="../diagrams/drawing6.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diagramData" Target="../diagrams/data5.xml"/><Relationship Id="rId28" Type="http://schemas.openxmlformats.org/officeDocument/2006/relationships/diagramData" Target="../diagrams/data6.xml"/><Relationship Id="rId10" Type="http://schemas.openxmlformats.org/officeDocument/2006/relationships/diagramQuickStyle" Target="../diagrams/quickStyle2.xml"/><Relationship Id="rId19" Type="http://schemas.openxmlformats.org/officeDocument/2006/relationships/diagramLayout" Target="../diagrams/layout4.xml"/><Relationship Id="rId31" Type="http://schemas.openxmlformats.org/officeDocument/2006/relationships/diagramColors" Target="../diagrams/colors6.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microsoft.com/office/2007/relationships/diagramDrawing" Target="../diagrams/drawing5.xml"/><Relationship Id="rId30" Type="http://schemas.openxmlformats.org/officeDocument/2006/relationships/diagramQuickStyle" Target="../diagrams/quickStyle6.xml"/><Relationship Id="rId35"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14.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41.xml"/><Relationship Id="rId5" Type="http://schemas.openxmlformats.org/officeDocument/2006/relationships/image" Target="../media/image13.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6.xml"/><Relationship Id="rId1" Type="http://schemas.openxmlformats.org/officeDocument/2006/relationships/slideLayout" Target="../slideLayouts/slideLayout153.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60.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6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tif"/><Relationship Id="rId7"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20.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13.png"/><Relationship Id="rId4" Type="http://schemas.openxmlformats.org/officeDocument/2006/relationships/image" Target="../media/image34.png"/><Relationship Id="rId9"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04.xml"/><Relationship Id="rId7" Type="http://schemas.openxmlformats.org/officeDocument/2006/relationships/image" Target="../media/image4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2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71.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82.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19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upload.wikimedia.org/wikipedia/commons/4/43/Great_Seal_of_the_US.pn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32.xml"/><Relationship Id="rId5" Type="http://schemas.openxmlformats.org/officeDocument/2006/relationships/image" Target="../media/image54.jpeg"/><Relationship Id="rId4" Type="http://schemas.openxmlformats.org/officeDocument/2006/relationships/image" Target="../media/image53.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9"/>
          <p:cNvSpPr txBox="1">
            <a:spLocks noChangeArrowheads="1"/>
          </p:cNvSpPr>
          <p:nvPr/>
        </p:nvSpPr>
        <p:spPr bwMode="auto">
          <a:xfrm>
            <a:off x="0" y="1600200"/>
            <a:ext cx="7467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7" tIns="45614" rIns="91227" bIns="45614"/>
          <a:lstStyle>
            <a:lvl1pPr marL="342900" indent="-342900"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lvl="1">
              <a:lnSpc>
                <a:spcPct val="110000"/>
              </a:lnSpc>
              <a:spcBef>
                <a:spcPct val="60000"/>
              </a:spcBef>
              <a:buFontTx/>
              <a:buChar char="•"/>
            </a:pPr>
            <a:r>
              <a:rPr lang="en-US" altLang="en-US" dirty="0"/>
              <a:t>Identify the weaknesses of the </a:t>
            </a:r>
            <a:r>
              <a:rPr lang="en-US" altLang="en-US" b="1" dirty="0"/>
              <a:t>Articles of Confederation</a:t>
            </a:r>
            <a:r>
              <a:rPr lang="en-US" altLang="en-US" dirty="0"/>
              <a:t>.</a:t>
            </a:r>
          </a:p>
          <a:p>
            <a:pPr lvl="1">
              <a:lnSpc>
                <a:spcPct val="110000"/>
              </a:lnSpc>
              <a:spcBef>
                <a:spcPct val="60000"/>
              </a:spcBef>
              <a:buFontTx/>
              <a:buChar char="•"/>
            </a:pPr>
            <a:r>
              <a:rPr lang="en-US" altLang="en-US" dirty="0"/>
              <a:t>Describe the role </a:t>
            </a:r>
            <a:r>
              <a:rPr lang="en-US" altLang="en-US" b="1" dirty="0"/>
              <a:t>compromise</a:t>
            </a:r>
            <a:r>
              <a:rPr lang="en-US" altLang="en-US" dirty="0"/>
              <a:t> played in the creation of the </a:t>
            </a:r>
            <a:r>
              <a:rPr lang="en-US" altLang="en-US" b="1" dirty="0"/>
              <a:t>Constitution</a:t>
            </a:r>
            <a:r>
              <a:rPr lang="en-US" altLang="en-US" dirty="0"/>
              <a:t> and the struggle for its </a:t>
            </a:r>
            <a:r>
              <a:rPr lang="en-US" altLang="en-US" b="1" dirty="0"/>
              <a:t>ratification</a:t>
            </a:r>
            <a:r>
              <a:rPr lang="en-US" altLang="en-US" dirty="0"/>
              <a:t>.</a:t>
            </a:r>
          </a:p>
          <a:p>
            <a:pPr lvl="1">
              <a:lnSpc>
                <a:spcPct val="110000"/>
              </a:lnSpc>
              <a:spcBef>
                <a:spcPct val="60000"/>
              </a:spcBef>
              <a:buFontTx/>
              <a:buChar char="•"/>
            </a:pPr>
            <a:r>
              <a:rPr lang="en-US" altLang="en-US" dirty="0"/>
              <a:t>Define the principles expressed in the </a:t>
            </a:r>
            <a:r>
              <a:rPr lang="en-US" altLang="en-US" b="1" dirty="0"/>
              <a:t>Constitution and Bill of Rights</a:t>
            </a:r>
            <a:r>
              <a:rPr lang="en-US" altLang="en-US" dirty="0"/>
              <a:t>.</a:t>
            </a:r>
            <a:endParaRPr lang="en-US" altLang="en-US" dirty="0">
              <a:latin typeface="Helvetica" pitchFamily="1" charset="0"/>
            </a:endParaRPr>
          </a:p>
        </p:txBody>
      </p:sp>
      <p:sp>
        <p:nvSpPr>
          <p:cNvPr id="4099" name="Rectangle 14"/>
          <p:cNvSpPr>
            <a:spLocks noChangeArrowheads="1"/>
          </p:cNvSpPr>
          <p:nvPr/>
        </p:nvSpPr>
        <p:spPr bwMode="auto">
          <a:xfrm>
            <a:off x="1685969" y="4594270"/>
            <a:ext cx="184709" cy="3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7" tIns="45614" rIns="91227" bIns="45614">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endParaRPr lang="en-US" altLang="en-US" sz="1400"/>
          </a:p>
        </p:txBody>
      </p:sp>
      <p:sp>
        <p:nvSpPr>
          <p:cNvPr id="4100" name="Rectangle 20"/>
          <p:cNvSpPr>
            <a:spLocks noChangeArrowheads="1"/>
          </p:cNvSpPr>
          <p:nvPr/>
        </p:nvSpPr>
        <p:spPr bwMode="auto">
          <a:xfrm>
            <a:off x="685800" y="990600"/>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7" tIns="45614" rIns="91227" bIns="45614">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r>
              <a:rPr lang="en-US" altLang="en-US" sz="2400" b="1" u="sng"/>
              <a:t>Objectives</a:t>
            </a:r>
          </a:p>
        </p:txBody>
      </p:sp>
      <p:sp>
        <p:nvSpPr>
          <p:cNvPr id="4101" name="Rectangle 14"/>
          <p:cNvSpPr>
            <a:spLocks noChangeArrowheads="1"/>
          </p:cNvSpPr>
          <p:nvPr/>
        </p:nvSpPr>
        <p:spPr bwMode="auto">
          <a:xfrm>
            <a:off x="809642" y="285765"/>
            <a:ext cx="184300" cy="430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27" tIns="45614" rIns="91227" bIns="45614">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endParaRPr lang="en-US" alt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9300" y="4343445"/>
            <a:ext cx="3276600" cy="2390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graphicFrame>
        <p:nvGraphicFramePr>
          <p:cNvPr id="2" name="Diagram 1"/>
          <p:cNvGraphicFramePr/>
          <p:nvPr>
            <p:extLst>
              <p:ext uri="{D42A27DB-BD31-4B8C-83A1-F6EECF244321}">
                <p14:modId xmlns:p14="http://schemas.microsoft.com/office/powerpoint/2010/main" val="2572982739"/>
              </p:ext>
            </p:extLst>
          </p:nvPr>
        </p:nvGraphicFramePr>
        <p:xfrm>
          <a:off x="514352" y="2057401"/>
          <a:ext cx="4133850" cy="7723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agram 13"/>
          <p:cNvGraphicFramePr/>
          <p:nvPr>
            <p:extLst>
              <p:ext uri="{D42A27DB-BD31-4B8C-83A1-F6EECF244321}">
                <p14:modId xmlns:p14="http://schemas.microsoft.com/office/powerpoint/2010/main" val="1134174616"/>
              </p:ext>
            </p:extLst>
          </p:nvPr>
        </p:nvGraphicFramePr>
        <p:xfrm>
          <a:off x="457200" y="2971801"/>
          <a:ext cx="4133850" cy="77231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5" name="Diagram 14"/>
          <p:cNvGraphicFramePr/>
          <p:nvPr>
            <p:extLst>
              <p:ext uri="{D42A27DB-BD31-4B8C-83A1-F6EECF244321}">
                <p14:modId xmlns:p14="http://schemas.microsoft.com/office/powerpoint/2010/main" val="2606432674"/>
              </p:ext>
            </p:extLst>
          </p:nvPr>
        </p:nvGraphicFramePr>
        <p:xfrm>
          <a:off x="457200" y="3875884"/>
          <a:ext cx="4133850" cy="77231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6" name="Diagram 15"/>
          <p:cNvGraphicFramePr/>
          <p:nvPr>
            <p:extLst>
              <p:ext uri="{D42A27DB-BD31-4B8C-83A1-F6EECF244321}">
                <p14:modId xmlns:p14="http://schemas.microsoft.com/office/powerpoint/2010/main" val="3186534169"/>
              </p:ext>
            </p:extLst>
          </p:nvPr>
        </p:nvGraphicFramePr>
        <p:xfrm>
          <a:off x="457200" y="4724402"/>
          <a:ext cx="4133850" cy="772317"/>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26" name="Diagram 25"/>
          <p:cNvGraphicFramePr/>
          <p:nvPr>
            <p:extLst>
              <p:ext uri="{D42A27DB-BD31-4B8C-83A1-F6EECF244321}">
                <p14:modId xmlns:p14="http://schemas.microsoft.com/office/powerpoint/2010/main" val="787623689"/>
              </p:ext>
            </p:extLst>
          </p:nvPr>
        </p:nvGraphicFramePr>
        <p:xfrm>
          <a:off x="476249" y="5638802"/>
          <a:ext cx="4133850" cy="772317"/>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pSp>
        <p:nvGrpSpPr>
          <p:cNvPr id="28" name="Group 27"/>
          <p:cNvGrpSpPr/>
          <p:nvPr/>
        </p:nvGrpSpPr>
        <p:grpSpPr>
          <a:xfrm>
            <a:off x="4571999" y="2057401"/>
            <a:ext cx="4129813" cy="772317"/>
            <a:chOff x="2018" y="0"/>
            <a:chExt cx="4129813" cy="772317"/>
          </a:xfrm>
        </p:grpSpPr>
        <p:sp>
          <p:nvSpPr>
            <p:cNvPr id="29" name="Chevron 28"/>
            <p:cNvSpPr/>
            <p:nvPr/>
          </p:nvSpPr>
          <p:spPr>
            <a:xfrm>
              <a:off x="2018" y="0"/>
              <a:ext cx="4129813" cy="772317"/>
            </a:xfrm>
            <a:prstGeom prst="chevron">
              <a:avLst/>
            </a:prstGeom>
            <a:solidFill>
              <a:schemeClr val="accent6">
                <a:lumMod val="75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30" name="Chevron 4"/>
            <p:cNvSpPr/>
            <p:nvPr/>
          </p:nvSpPr>
          <p:spPr>
            <a:xfrm>
              <a:off x="388177" y="0"/>
              <a:ext cx="3357496" cy="7723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009" tIns="24003" rIns="24003" bIns="24003" numCol="1" spcCol="1270" anchor="ctr" anchorCtr="0">
              <a:noAutofit/>
            </a:bodyPr>
            <a:lstStyle/>
            <a:p>
              <a:pPr algn="ctr" defTabSz="798255">
                <a:lnSpc>
                  <a:spcPct val="80000"/>
                </a:lnSpc>
                <a:spcAft>
                  <a:spcPct val="35000"/>
                </a:spcAft>
              </a:pPr>
              <a:endParaRPr lang="en-US" altLang="en-US" sz="1800" b="1" u="sng" dirty="0">
                <a:solidFill>
                  <a:srgbClr val="FFFFFF"/>
                </a:solidFill>
              </a:endParaRPr>
            </a:p>
            <a:p>
              <a:pPr algn="ctr" defTabSz="798255">
                <a:lnSpc>
                  <a:spcPct val="80000"/>
                </a:lnSpc>
                <a:spcAft>
                  <a:spcPct val="35000"/>
                </a:spcAft>
              </a:pPr>
              <a:r>
                <a:rPr lang="en-US" altLang="en-US" sz="1800" b="1" dirty="0">
                  <a:solidFill>
                    <a:srgbClr val="FFFFFF"/>
                  </a:solidFill>
                </a:rPr>
                <a:t>Weak currency &amp; increased debt lead to inability to pay army—threats of mutiny</a:t>
              </a:r>
            </a:p>
            <a:p>
              <a:pPr algn="ctr" defTabSz="798255">
                <a:spcAft>
                  <a:spcPct val="35000"/>
                </a:spcAft>
              </a:pPr>
              <a:endParaRPr lang="en-US" sz="1800" dirty="0">
                <a:solidFill>
                  <a:srgbClr val="FFFFFF"/>
                </a:solidFill>
              </a:endParaRPr>
            </a:p>
          </p:txBody>
        </p:sp>
      </p:grpSp>
      <p:grpSp>
        <p:nvGrpSpPr>
          <p:cNvPr id="31" name="Group 30"/>
          <p:cNvGrpSpPr/>
          <p:nvPr/>
        </p:nvGrpSpPr>
        <p:grpSpPr>
          <a:xfrm>
            <a:off x="4571997" y="3875882"/>
            <a:ext cx="4129813" cy="772317"/>
            <a:chOff x="2018" y="0"/>
            <a:chExt cx="4129813" cy="772317"/>
          </a:xfrm>
        </p:grpSpPr>
        <p:sp>
          <p:nvSpPr>
            <p:cNvPr id="32" name="Chevron 31"/>
            <p:cNvSpPr/>
            <p:nvPr/>
          </p:nvSpPr>
          <p:spPr>
            <a:xfrm>
              <a:off x="2018" y="0"/>
              <a:ext cx="4129813" cy="772317"/>
            </a:xfrm>
            <a:prstGeom prst="chevron">
              <a:avLst/>
            </a:prstGeom>
            <a:solidFill>
              <a:schemeClr val="accent6">
                <a:lumMod val="75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33" name="Chevron 4"/>
            <p:cNvSpPr/>
            <p:nvPr/>
          </p:nvSpPr>
          <p:spPr>
            <a:xfrm>
              <a:off x="388177" y="0"/>
              <a:ext cx="3357496" cy="7723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009" tIns="24003" rIns="24003" bIns="24003" numCol="1" spcCol="1270" anchor="ctr" anchorCtr="0">
              <a:noAutofit/>
            </a:bodyPr>
            <a:lstStyle/>
            <a:p>
              <a:pPr algn="ctr" defTabSz="798255">
                <a:lnSpc>
                  <a:spcPct val="80000"/>
                </a:lnSpc>
                <a:spcAft>
                  <a:spcPct val="35000"/>
                </a:spcAft>
              </a:pPr>
              <a:endParaRPr lang="en-US" altLang="en-US" sz="1800" b="1" u="sng" dirty="0">
                <a:solidFill>
                  <a:srgbClr val="FFFFFF"/>
                </a:solidFill>
              </a:endParaRPr>
            </a:p>
            <a:p>
              <a:pPr algn="ctr" defTabSz="798255">
                <a:lnSpc>
                  <a:spcPct val="80000"/>
                </a:lnSpc>
                <a:spcAft>
                  <a:spcPct val="35000"/>
                </a:spcAft>
              </a:pPr>
              <a:r>
                <a:rPr lang="en-US" altLang="en-US" sz="1800" b="1" dirty="0">
                  <a:solidFill>
                    <a:srgbClr val="FFFFFF"/>
                  </a:solidFill>
                </a:rPr>
                <a:t>Populous states not equally represented</a:t>
              </a:r>
            </a:p>
            <a:p>
              <a:pPr algn="ctr" defTabSz="798255">
                <a:spcAft>
                  <a:spcPct val="35000"/>
                </a:spcAft>
              </a:pPr>
              <a:endParaRPr lang="en-US" sz="1800" dirty="0">
                <a:solidFill>
                  <a:srgbClr val="FFFFFF"/>
                </a:solidFill>
              </a:endParaRPr>
            </a:p>
          </p:txBody>
        </p:sp>
      </p:grpSp>
      <p:grpSp>
        <p:nvGrpSpPr>
          <p:cNvPr id="34" name="Group 33"/>
          <p:cNvGrpSpPr/>
          <p:nvPr/>
        </p:nvGrpSpPr>
        <p:grpSpPr>
          <a:xfrm>
            <a:off x="4571999" y="2982118"/>
            <a:ext cx="4129813" cy="772317"/>
            <a:chOff x="2018" y="0"/>
            <a:chExt cx="4129813" cy="772317"/>
          </a:xfrm>
          <a:solidFill>
            <a:schemeClr val="accent6">
              <a:lumMod val="75000"/>
            </a:schemeClr>
          </a:solidFill>
        </p:grpSpPr>
        <p:sp>
          <p:nvSpPr>
            <p:cNvPr id="35" name="Chevron 34"/>
            <p:cNvSpPr/>
            <p:nvPr/>
          </p:nvSpPr>
          <p:spPr>
            <a:xfrm>
              <a:off x="2018" y="0"/>
              <a:ext cx="4129813" cy="772317"/>
            </a:xfrm>
            <a:prstGeom prst="chevron">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36" name="Chevron 4"/>
            <p:cNvSpPr/>
            <p:nvPr/>
          </p:nvSpPr>
          <p:spPr>
            <a:xfrm>
              <a:off x="388177" y="55566"/>
              <a:ext cx="3357496" cy="71675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2009" tIns="24003" rIns="24003" bIns="24003" numCol="1" spcCol="1270" anchor="ctr" anchorCtr="0">
              <a:noAutofit/>
            </a:bodyPr>
            <a:lstStyle/>
            <a:p>
              <a:pPr algn="ctr" defTabSz="798255">
                <a:lnSpc>
                  <a:spcPct val="80000"/>
                </a:lnSpc>
                <a:spcAft>
                  <a:spcPct val="35000"/>
                </a:spcAft>
              </a:pPr>
              <a:endParaRPr lang="en-US" altLang="en-US" sz="1800" b="1" u="sng" dirty="0">
                <a:solidFill>
                  <a:srgbClr val="FFFFFF"/>
                </a:solidFill>
              </a:endParaRPr>
            </a:p>
            <a:p>
              <a:pPr algn="ctr" defTabSz="798255">
                <a:lnSpc>
                  <a:spcPct val="80000"/>
                </a:lnSpc>
                <a:spcAft>
                  <a:spcPct val="35000"/>
                </a:spcAft>
              </a:pPr>
              <a:r>
                <a:rPr lang="en-US" altLang="en-US" sz="1800" b="1" dirty="0">
                  <a:solidFill>
                    <a:srgbClr val="FFFFFF"/>
                  </a:solidFill>
                </a:rPr>
                <a:t>Foreign countries angry when treaties are not honored</a:t>
              </a:r>
            </a:p>
            <a:p>
              <a:pPr algn="ctr" defTabSz="798255">
                <a:spcAft>
                  <a:spcPct val="35000"/>
                </a:spcAft>
              </a:pPr>
              <a:endParaRPr lang="en-US" sz="1800" dirty="0">
                <a:solidFill>
                  <a:srgbClr val="FFFFFF"/>
                </a:solidFill>
              </a:endParaRPr>
            </a:p>
          </p:txBody>
        </p:sp>
      </p:grpSp>
      <p:grpSp>
        <p:nvGrpSpPr>
          <p:cNvPr id="37" name="Group 36"/>
          <p:cNvGrpSpPr/>
          <p:nvPr/>
        </p:nvGrpSpPr>
        <p:grpSpPr>
          <a:xfrm>
            <a:off x="4591048" y="4762500"/>
            <a:ext cx="4129813" cy="772317"/>
            <a:chOff x="2018" y="0"/>
            <a:chExt cx="4129813" cy="772317"/>
          </a:xfrm>
          <a:solidFill>
            <a:schemeClr val="accent6">
              <a:lumMod val="75000"/>
            </a:schemeClr>
          </a:solidFill>
        </p:grpSpPr>
        <p:sp>
          <p:nvSpPr>
            <p:cNvPr id="38" name="Chevron 37"/>
            <p:cNvSpPr/>
            <p:nvPr/>
          </p:nvSpPr>
          <p:spPr>
            <a:xfrm>
              <a:off x="2018" y="0"/>
              <a:ext cx="4129813" cy="772317"/>
            </a:xfrm>
            <a:prstGeom prst="chevron">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39" name="Chevron 4"/>
            <p:cNvSpPr/>
            <p:nvPr/>
          </p:nvSpPr>
          <p:spPr>
            <a:xfrm>
              <a:off x="388176" y="100407"/>
              <a:ext cx="3357496" cy="57150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2009" tIns="24003" rIns="24003" bIns="24003" numCol="1" spcCol="1270" anchor="ctr" anchorCtr="0">
              <a:noAutofit/>
            </a:bodyPr>
            <a:lstStyle/>
            <a:p>
              <a:pPr algn="ctr" defTabSz="798255">
                <a:lnSpc>
                  <a:spcPct val="80000"/>
                </a:lnSpc>
                <a:spcAft>
                  <a:spcPct val="35000"/>
                </a:spcAft>
              </a:pPr>
              <a:endParaRPr lang="en-US" altLang="en-US" sz="1800" b="1" u="sng" dirty="0">
                <a:solidFill>
                  <a:srgbClr val="FFFFFF"/>
                </a:solidFill>
              </a:endParaRPr>
            </a:p>
            <a:p>
              <a:pPr algn="ctr" defTabSz="798255">
                <a:lnSpc>
                  <a:spcPct val="80000"/>
                </a:lnSpc>
                <a:spcAft>
                  <a:spcPct val="35000"/>
                </a:spcAft>
              </a:pPr>
              <a:r>
                <a:rPr lang="en-US" altLang="en-US" sz="1800" b="1" dirty="0">
                  <a:solidFill>
                    <a:srgbClr val="FFFFFF"/>
                  </a:solidFill>
                </a:rPr>
                <a:t>Trade hindered by states, high tariffs (taxes) o n each other</a:t>
              </a:r>
            </a:p>
            <a:p>
              <a:pPr algn="ctr" defTabSz="798255">
                <a:spcAft>
                  <a:spcPct val="35000"/>
                </a:spcAft>
              </a:pPr>
              <a:endParaRPr lang="en-US" sz="1800" dirty="0">
                <a:solidFill>
                  <a:srgbClr val="FFFFFF"/>
                </a:solidFill>
              </a:endParaRPr>
            </a:p>
          </p:txBody>
        </p:sp>
      </p:grpSp>
      <p:graphicFrame>
        <p:nvGraphicFramePr>
          <p:cNvPr id="40" name="Diagram 39"/>
          <p:cNvGraphicFramePr/>
          <p:nvPr>
            <p:extLst>
              <p:ext uri="{D42A27DB-BD31-4B8C-83A1-F6EECF244321}">
                <p14:modId xmlns:p14="http://schemas.microsoft.com/office/powerpoint/2010/main" val="2261520221"/>
              </p:ext>
            </p:extLst>
          </p:nvPr>
        </p:nvGraphicFramePr>
        <p:xfrm>
          <a:off x="4567960" y="5633641"/>
          <a:ext cx="4133850" cy="772317"/>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pic>
        <p:nvPicPr>
          <p:cNvPr id="3" name="Picture 2"/>
          <p:cNvPicPr>
            <a:picLocks noChangeAspect="1"/>
          </p:cNvPicPr>
          <p:nvPr/>
        </p:nvPicPr>
        <p:blipFill>
          <a:blip r:embed="rId33"/>
          <a:stretch>
            <a:fillRect/>
          </a:stretch>
        </p:blipFill>
        <p:spPr>
          <a:xfrm>
            <a:off x="647911" y="-207975"/>
            <a:ext cx="8620491" cy="1633870"/>
          </a:xfrm>
          <a:prstGeom prst="rect">
            <a:avLst/>
          </a:prstGeom>
        </p:spPr>
      </p:pic>
      <p:pic>
        <p:nvPicPr>
          <p:cNvPr id="4" name="Picture 3"/>
          <p:cNvPicPr>
            <a:picLocks noChangeAspect="1"/>
          </p:cNvPicPr>
          <p:nvPr/>
        </p:nvPicPr>
        <p:blipFill>
          <a:blip r:embed="rId34"/>
          <a:stretch>
            <a:fillRect/>
          </a:stretch>
        </p:blipFill>
        <p:spPr>
          <a:xfrm>
            <a:off x="430744" y="934642"/>
            <a:ext cx="4035902" cy="1225402"/>
          </a:xfrm>
          <a:prstGeom prst="rect">
            <a:avLst/>
          </a:prstGeom>
        </p:spPr>
      </p:pic>
      <p:pic>
        <p:nvPicPr>
          <p:cNvPr id="5" name="Picture 4"/>
          <p:cNvPicPr>
            <a:picLocks noChangeAspect="1"/>
          </p:cNvPicPr>
          <p:nvPr/>
        </p:nvPicPr>
        <p:blipFill>
          <a:blip r:embed="rId35"/>
          <a:stretch>
            <a:fillRect/>
          </a:stretch>
        </p:blipFill>
        <p:spPr>
          <a:xfrm>
            <a:off x="4343400" y="985590"/>
            <a:ext cx="4182218" cy="1225402"/>
          </a:xfrm>
          <a:prstGeom prst="rect">
            <a:avLst/>
          </a:prstGeom>
        </p:spPr>
      </p:pic>
    </p:spTree>
    <p:extLst>
      <p:ext uri="{BB962C8B-B14F-4D97-AF65-F5344CB8AC3E}">
        <p14:creationId xmlns:p14="http://schemas.microsoft.com/office/powerpoint/2010/main" val="3011188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14" grpId="0">
        <p:bldAsOne/>
      </p:bldGraphic>
      <p:bldGraphic spid="15" grpId="0">
        <p:bldAsOne/>
      </p:bldGraphic>
      <p:bldGraphic spid="16" grpId="0">
        <p:bldAsOne/>
      </p:bldGraphic>
      <p:bldGraphic spid="26" grpId="0">
        <p:bldAsOne/>
      </p:bldGraphic>
      <p:bldGraphic spid="40"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5"/>
          <p:cNvSpPr txBox="1">
            <a:spLocks noChangeArrowheads="1"/>
          </p:cNvSpPr>
          <p:nvPr/>
        </p:nvSpPr>
        <p:spPr bwMode="auto">
          <a:xfrm>
            <a:off x="6248401" y="1709758"/>
            <a:ext cx="2590800" cy="3816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7" tIns="45614" rIns="91227" bIns="45614">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spcAft>
                <a:spcPts val="2100"/>
              </a:spcAft>
            </a:pPr>
            <a:r>
              <a:rPr lang="en-US" altLang="en-US" b="1"/>
              <a:t>Under the Articles, Congress had authority over the Northwest Territory. It passed two laws to organize and govern this land.</a:t>
            </a:r>
          </a:p>
        </p:txBody>
      </p:sp>
      <p:pic>
        <p:nvPicPr>
          <p:cNvPr id="10243" name="Picture 3" descr="hsus_mod_ch01_s3_settlersNorthwestTerritory_d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250" y="1447800"/>
            <a:ext cx="561816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p:cNvGrpSpPr/>
          <p:nvPr/>
        </p:nvGrpSpPr>
        <p:grpSpPr>
          <a:xfrm>
            <a:off x="-1255" y="590188"/>
            <a:ext cx="9146468" cy="6162546"/>
            <a:chOff x="0" y="-1"/>
            <a:chExt cx="13008309" cy="8764508"/>
          </a:xfrm>
        </p:grpSpPr>
        <p:sp>
          <p:nvSpPr>
            <p:cNvPr id="82" name="II. Governing New land"/>
            <p:cNvSpPr txBox="1"/>
            <p:nvPr/>
          </p:nvSpPr>
          <p:spPr>
            <a:xfrm>
              <a:off x="142876" y="63923"/>
              <a:ext cx="12041918" cy="938978"/>
            </a:xfrm>
            <a:prstGeom prst="rect">
              <a:avLst/>
            </a:prstGeom>
            <a:noFill/>
            <a:ln w="12700" cap="flat">
              <a:noFill/>
              <a:miter lim="400000"/>
            </a:ln>
            <a:effectLst>
              <a:outerShdw blurRad="76200" dist="25400" dir="2560976" rotWithShape="0">
                <a:srgbClr val="000000"/>
              </a:outerShdw>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lgn="l">
                <a:defRPr sz="4400" cap="all" spc="-132">
                  <a:solidFill>
                    <a:schemeClr val="accent4">
                      <a:hueOff val="102361"/>
                      <a:satOff val="14118"/>
                      <a:lumOff val="10675"/>
                    </a:schemeClr>
                  </a:solidFill>
                  <a:effectLst>
                    <a:outerShdw dist="63500" dir="2580000" rotWithShape="0">
                      <a:srgbClr val="000000"/>
                    </a:outerShdw>
                  </a:effectLst>
                  <a:latin typeface="Arial Black"/>
                  <a:ea typeface="Arial Black"/>
                  <a:cs typeface="Arial Black"/>
                  <a:sym typeface="Arial Black"/>
                </a:defRPr>
              </a:lvl1pPr>
            </a:lstStyle>
            <a:p>
              <a:pPr defTabSz="409785" fontAlgn="auto" hangingPunct="0">
                <a:spcBef>
                  <a:spcPts val="0"/>
                </a:spcBef>
                <a:spcAft>
                  <a:spcPts val="0"/>
                </a:spcAft>
              </a:pPr>
              <a:r>
                <a:rPr kern="0">
                  <a:solidFill>
                    <a:srgbClr val="BC8027">
                      <a:hueOff val="102361"/>
                      <a:satOff val="14118"/>
                      <a:lumOff val="10675"/>
                    </a:srgbClr>
                  </a:solidFill>
                </a:rPr>
                <a:t> II. Governing New land</a:t>
              </a:r>
            </a:p>
          </p:txBody>
        </p:sp>
        <p:pic>
          <p:nvPicPr>
            <p:cNvPr id="83" name="North Anerica Map.jpg" descr="North Anerica Map.jpg"/>
            <p:cNvPicPr>
              <a:picLocks noChangeAspect="1"/>
            </p:cNvPicPr>
            <p:nvPr/>
          </p:nvPicPr>
          <p:blipFill>
            <a:blip r:embed="rId3">
              <a:extLst/>
            </a:blip>
            <a:srcRect l="4120" r="13550" b="5328"/>
            <a:stretch>
              <a:fillRect/>
            </a:stretch>
          </p:blipFill>
          <p:spPr>
            <a:xfrm>
              <a:off x="0" y="14865"/>
              <a:ext cx="13008309" cy="8414152"/>
            </a:xfrm>
            <a:prstGeom prst="rect">
              <a:avLst/>
            </a:prstGeom>
            <a:ln w="12700" cap="flat">
              <a:noFill/>
              <a:miter lim="400000"/>
            </a:ln>
            <a:effectLst/>
          </p:spPr>
        </p:pic>
        <p:sp>
          <p:nvSpPr>
            <p:cNvPr id="84" name="Shape"/>
            <p:cNvSpPr/>
            <p:nvPr/>
          </p:nvSpPr>
          <p:spPr>
            <a:xfrm>
              <a:off x="2191571" y="2104998"/>
              <a:ext cx="9595877" cy="6659509"/>
            </a:xfrm>
            <a:custGeom>
              <a:avLst/>
              <a:gdLst/>
              <a:ahLst/>
              <a:cxnLst>
                <a:cxn ang="0">
                  <a:pos x="wd2" y="hd2"/>
                </a:cxn>
                <a:cxn ang="5400000">
                  <a:pos x="wd2" y="hd2"/>
                </a:cxn>
                <a:cxn ang="10800000">
                  <a:pos x="wd2" y="hd2"/>
                </a:cxn>
                <a:cxn ang="16200000">
                  <a:pos x="wd2" y="hd2"/>
                </a:cxn>
              </a:cxnLst>
              <a:rect l="0" t="0" r="r" b="b"/>
              <a:pathLst>
                <a:path w="21596" h="20582" extrusionOk="0">
                  <a:moveTo>
                    <a:pt x="6525" y="1931"/>
                  </a:moveTo>
                  <a:cubicBezTo>
                    <a:pt x="6291" y="2022"/>
                    <a:pt x="6053" y="1897"/>
                    <a:pt x="5816" y="1839"/>
                  </a:cubicBezTo>
                  <a:cubicBezTo>
                    <a:pt x="5453" y="1752"/>
                    <a:pt x="5067" y="1830"/>
                    <a:pt x="4713" y="1664"/>
                  </a:cubicBezTo>
                  <a:cubicBezTo>
                    <a:pt x="4449" y="1541"/>
                    <a:pt x="4226" y="1296"/>
                    <a:pt x="3973" y="1138"/>
                  </a:cubicBezTo>
                  <a:cubicBezTo>
                    <a:pt x="3766" y="1009"/>
                    <a:pt x="3533" y="965"/>
                    <a:pt x="3324" y="1025"/>
                  </a:cubicBezTo>
                  <a:cubicBezTo>
                    <a:pt x="3144" y="1076"/>
                    <a:pt x="2959" y="1207"/>
                    <a:pt x="2793" y="1090"/>
                  </a:cubicBezTo>
                  <a:cubicBezTo>
                    <a:pt x="2492" y="878"/>
                    <a:pt x="2512" y="-328"/>
                    <a:pt x="2050" y="85"/>
                  </a:cubicBezTo>
                  <a:cubicBezTo>
                    <a:pt x="1406" y="662"/>
                    <a:pt x="2691" y="931"/>
                    <a:pt x="2831" y="1439"/>
                  </a:cubicBezTo>
                  <a:cubicBezTo>
                    <a:pt x="2886" y="1636"/>
                    <a:pt x="2818" y="1873"/>
                    <a:pt x="2904" y="2053"/>
                  </a:cubicBezTo>
                  <a:cubicBezTo>
                    <a:pt x="3023" y="2305"/>
                    <a:pt x="3385" y="2260"/>
                    <a:pt x="3399" y="2605"/>
                  </a:cubicBezTo>
                  <a:cubicBezTo>
                    <a:pt x="3407" y="2785"/>
                    <a:pt x="3280" y="2896"/>
                    <a:pt x="3190" y="3026"/>
                  </a:cubicBezTo>
                  <a:cubicBezTo>
                    <a:pt x="2275" y="4326"/>
                    <a:pt x="4218" y="6208"/>
                    <a:pt x="4803" y="4589"/>
                  </a:cubicBezTo>
                  <a:lnTo>
                    <a:pt x="4488" y="5362"/>
                  </a:lnTo>
                  <a:lnTo>
                    <a:pt x="3992" y="5812"/>
                  </a:lnTo>
                  <a:lnTo>
                    <a:pt x="3509" y="6586"/>
                  </a:lnTo>
                  <a:lnTo>
                    <a:pt x="2446" y="6255"/>
                  </a:lnTo>
                  <a:lnTo>
                    <a:pt x="2026" y="5772"/>
                  </a:lnTo>
                  <a:lnTo>
                    <a:pt x="1044" y="4900"/>
                  </a:lnTo>
                  <a:lnTo>
                    <a:pt x="441" y="4810"/>
                  </a:lnTo>
                  <a:lnTo>
                    <a:pt x="10" y="4938"/>
                  </a:lnTo>
                  <a:lnTo>
                    <a:pt x="0" y="5165"/>
                  </a:lnTo>
                  <a:lnTo>
                    <a:pt x="155" y="5355"/>
                  </a:lnTo>
                  <a:lnTo>
                    <a:pt x="320" y="5635"/>
                  </a:lnTo>
                  <a:lnTo>
                    <a:pt x="487" y="5961"/>
                  </a:lnTo>
                  <a:lnTo>
                    <a:pt x="575" y="6134"/>
                  </a:lnTo>
                  <a:lnTo>
                    <a:pt x="582" y="6320"/>
                  </a:lnTo>
                  <a:lnTo>
                    <a:pt x="710" y="6480"/>
                  </a:lnTo>
                  <a:lnTo>
                    <a:pt x="877" y="6721"/>
                  </a:lnTo>
                  <a:lnTo>
                    <a:pt x="978" y="6997"/>
                  </a:lnTo>
                  <a:lnTo>
                    <a:pt x="1358" y="7125"/>
                  </a:lnTo>
                  <a:lnTo>
                    <a:pt x="1699" y="7348"/>
                  </a:lnTo>
                  <a:lnTo>
                    <a:pt x="1912" y="7508"/>
                  </a:lnTo>
                  <a:lnTo>
                    <a:pt x="1997" y="7960"/>
                  </a:lnTo>
                  <a:lnTo>
                    <a:pt x="2222" y="8280"/>
                  </a:lnTo>
                  <a:lnTo>
                    <a:pt x="2344" y="8766"/>
                  </a:lnTo>
                  <a:lnTo>
                    <a:pt x="2527" y="9023"/>
                  </a:lnTo>
                  <a:lnTo>
                    <a:pt x="2833" y="9337"/>
                  </a:lnTo>
                  <a:lnTo>
                    <a:pt x="2814" y="9686"/>
                  </a:lnTo>
                  <a:lnTo>
                    <a:pt x="2698" y="9759"/>
                  </a:lnTo>
                  <a:lnTo>
                    <a:pt x="3157" y="10183"/>
                  </a:lnTo>
                  <a:lnTo>
                    <a:pt x="3383" y="10378"/>
                  </a:lnTo>
                  <a:lnTo>
                    <a:pt x="3471" y="10626"/>
                  </a:lnTo>
                  <a:lnTo>
                    <a:pt x="3455" y="10902"/>
                  </a:lnTo>
                  <a:lnTo>
                    <a:pt x="3651" y="11169"/>
                  </a:lnTo>
                  <a:lnTo>
                    <a:pt x="3945" y="11369"/>
                  </a:lnTo>
                  <a:lnTo>
                    <a:pt x="4056" y="11640"/>
                  </a:lnTo>
                  <a:lnTo>
                    <a:pt x="4231" y="11643"/>
                  </a:lnTo>
                  <a:lnTo>
                    <a:pt x="4239" y="11487"/>
                  </a:lnTo>
                  <a:lnTo>
                    <a:pt x="4169" y="11379"/>
                  </a:lnTo>
                  <a:lnTo>
                    <a:pt x="4045" y="11179"/>
                  </a:lnTo>
                  <a:lnTo>
                    <a:pt x="3947" y="11134"/>
                  </a:lnTo>
                  <a:lnTo>
                    <a:pt x="3752" y="10666"/>
                  </a:lnTo>
                  <a:lnTo>
                    <a:pt x="3632" y="10298"/>
                  </a:lnTo>
                  <a:lnTo>
                    <a:pt x="3441" y="9975"/>
                  </a:lnTo>
                  <a:lnTo>
                    <a:pt x="3293" y="9664"/>
                  </a:lnTo>
                  <a:lnTo>
                    <a:pt x="3045" y="9242"/>
                  </a:lnTo>
                  <a:lnTo>
                    <a:pt x="2869" y="8950"/>
                  </a:lnTo>
                  <a:lnTo>
                    <a:pt x="2710" y="8544"/>
                  </a:lnTo>
                  <a:lnTo>
                    <a:pt x="2655" y="8239"/>
                  </a:lnTo>
                  <a:lnTo>
                    <a:pt x="2803" y="8092"/>
                  </a:lnTo>
                  <a:lnTo>
                    <a:pt x="2993" y="8180"/>
                  </a:lnTo>
                  <a:lnTo>
                    <a:pt x="3246" y="8484"/>
                  </a:lnTo>
                  <a:lnTo>
                    <a:pt x="3410" y="9221"/>
                  </a:lnTo>
                  <a:lnTo>
                    <a:pt x="3978" y="9874"/>
                  </a:lnTo>
                  <a:lnTo>
                    <a:pt x="4213" y="10138"/>
                  </a:lnTo>
                  <a:lnTo>
                    <a:pt x="4366" y="10280"/>
                  </a:lnTo>
                  <a:lnTo>
                    <a:pt x="4277" y="10461"/>
                  </a:lnTo>
                  <a:lnTo>
                    <a:pt x="4603" y="10869"/>
                  </a:lnTo>
                  <a:lnTo>
                    <a:pt x="5080" y="11428"/>
                  </a:lnTo>
                  <a:lnTo>
                    <a:pt x="5411" y="11873"/>
                  </a:lnTo>
                  <a:lnTo>
                    <a:pt x="5512" y="12477"/>
                  </a:lnTo>
                  <a:lnTo>
                    <a:pt x="5433" y="12734"/>
                  </a:lnTo>
                  <a:lnTo>
                    <a:pt x="5453" y="13062"/>
                  </a:lnTo>
                  <a:lnTo>
                    <a:pt x="6152" y="13668"/>
                  </a:lnTo>
                  <a:lnTo>
                    <a:pt x="6449" y="13766"/>
                  </a:lnTo>
                  <a:lnTo>
                    <a:pt x="6978" y="14183"/>
                  </a:lnTo>
                  <a:lnTo>
                    <a:pt x="7890" y="14562"/>
                  </a:lnTo>
                  <a:lnTo>
                    <a:pt x="8336" y="14627"/>
                  </a:lnTo>
                  <a:lnTo>
                    <a:pt x="8529" y="14488"/>
                  </a:lnTo>
                  <a:lnTo>
                    <a:pt x="8715" y="14488"/>
                  </a:lnTo>
                  <a:lnTo>
                    <a:pt x="9018" y="14657"/>
                  </a:lnTo>
                  <a:lnTo>
                    <a:pt x="9222" y="15013"/>
                  </a:lnTo>
                  <a:lnTo>
                    <a:pt x="9598" y="15288"/>
                  </a:lnTo>
                  <a:lnTo>
                    <a:pt x="10088" y="15488"/>
                  </a:lnTo>
                  <a:lnTo>
                    <a:pt x="10540" y="15684"/>
                  </a:lnTo>
                  <a:lnTo>
                    <a:pt x="10834" y="15697"/>
                  </a:lnTo>
                  <a:lnTo>
                    <a:pt x="10779" y="15912"/>
                  </a:lnTo>
                  <a:lnTo>
                    <a:pt x="11155" y="16306"/>
                  </a:lnTo>
                  <a:lnTo>
                    <a:pt x="11351" y="16546"/>
                  </a:lnTo>
                  <a:lnTo>
                    <a:pt x="11268" y="16823"/>
                  </a:lnTo>
                  <a:lnTo>
                    <a:pt x="11391" y="17042"/>
                  </a:lnTo>
                  <a:lnTo>
                    <a:pt x="11706" y="17169"/>
                  </a:lnTo>
                  <a:lnTo>
                    <a:pt x="12236" y="17749"/>
                  </a:lnTo>
                  <a:lnTo>
                    <a:pt x="12405" y="17665"/>
                  </a:lnTo>
                  <a:lnTo>
                    <a:pt x="12540" y="17887"/>
                  </a:lnTo>
                  <a:lnTo>
                    <a:pt x="12623" y="17885"/>
                  </a:lnTo>
                  <a:cubicBezTo>
                    <a:pt x="12629" y="17977"/>
                    <a:pt x="12686" y="18048"/>
                    <a:pt x="12753" y="18048"/>
                  </a:cubicBezTo>
                  <a:cubicBezTo>
                    <a:pt x="12807" y="18048"/>
                    <a:pt x="12853" y="18001"/>
                    <a:pt x="12903" y="17977"/>
                  </a:cubicBezTo>
                  <a:cubicBezTo>
                    <a:pt x="12919" y="17970"/>
                    <a:pt x="12936" y="17964"/>
                    <a:pt x="12948" y="17947"/>
                  </a:cubicBezTo>
                  <a:cubicBezTo>
                    <a:pt x="13004" y="17871"/>
                    <a:pt x="12904" y="17783"/>
                    <a:pt x="12882" y="17689"/>
                  </a:cubicBezTo>
                  <a:cubicBezTo>
                    <a:pt x="12815" y="17412"/>
                    <a:pt x="13157" y="17187"/>
                    <a:pt x="13377" y="17526"/>
                  </a:cubicBezTo>
                  <a:cubicBezTo>
                    <a:pt x="13430" y="17609"/>
                    <a:pt x="13472" y="17705"/>
                    <a:pt x="13510" y="17803"/>
                  </a:cubicBezTo>
                  <a:cubicBezTo>
                    <a:pt x="13621" y="18088"/>
                    <a:pt x="13703" y="18392"/>
                    <a:pt x="13755" y="18707"/>
                  </a:cubicBezTo>
                  <a:cubicBezTo>
                    <a:pt x="13666" y="18990"/>
                    <a:pt x="13667" y="19312"/>
                    <a:pt x="13755" y="19596"/>
                  </a:cubicBezTo>
                  <a:cubicBezTo>
                    <a:pt x="14271" y="21272"/>
                    <a:pt x="15804" y="20153"/>
                    <a:pt x="17024" y="20127"/>
                  </a:cubicBezTo>
                  <a:cubicBezTo>
                    <a:pt x="17885" y="20108"/>
                    <a:pt x="18778" y="20767"/>
                    <a:pt x="19640" y="20531"/>
                  </a:cubicBezTo>
                  <a:cubicBezTo>
                    <a:pt x="19972" y="20439"/>
                    <a:pt x="20272" y="20233"/>
                    <a:pt x="20583" y="20141"/>
                  </a:cubicBezTo>
                  <a:cubicBezTo>
                    <a:pt x="20832" y="20068"/>
                    <a:pt x="21085" y="20054"/>
                    <a:pt x="21349" y="20074"/>
                  </a:cubicBezTo>
                  <a:cubicBezTo>
                    <a:pt x="21419" y="20080"/>
                    <a:pt x="21495" y="20083"/>
                    <a:pt x="21545" y="20017"/>
                  </a:cubicBezTo>
                  <a:cubicBezTo>
                    <a:pt x="21594" y="19952"/>
                    <a:pt x="21600" y="19860"/>
                    <a:pt x="21595" y="19776"/>
                  </a:cubicBezTo>
                  <a:cubicBezTo>
                    <a:pt x="21586" y="19622"/>
                    <a:pt x="21542" y="19473"/>
                    <a:pt x="21459" y="19350"/>
                  </a:cubicBezTo>
                  <a:cubicBezTo>
                    <a:pt x="21222" y="18900"/>
                    <a:pt x="20847" y="18630"/>
                    <a:pt x="20446" y="18615"/>
                  </a:cubicBezTo>
                  <a:cubicBezTo>
                    <a:pt x="20161" y="18604"/>
                    <a:pt x="19868" y="18729"/>
                    <a:pt x="19590" y="18602"/>
                  </a:cubicBezTo>
                  <a:cubicBezTo>
                    <a:pt x="19334" y="18485"/>
                    <a:pt x="19148" y="18177"/>
                    <a:pt x="19113" y="17810"/>
                  </a:cubicBezTo>
                  <a:lnTo>
                    <a:pt x="18607" y="17542"/>
                  </a:lnTo>
                  <a:lnTo>
                    <a:pt x="18655" y="17271"/>
                  </a:lnTo>
                  <a:lnTo>
                    <a:pt x="18353" y="16992"/>
                  </a:lnTo>
                  <a:lnTo>
                    <a:pt x="18108" y="16869"/>
                  </a:lnTo>
                  <a:lnTo>
                    <a:pt x="18362" y="16717"/>
                  </a:lnTo>
                  <a:lnTo>
                    <a:pt x="17961" y="16651"/>
                  </a:lnTo>
                  <a:lnTo>
                    <a:pt x="17646" y="16732"/>
                  </a:lnTo>
                  <a:lnTo>
                    <a:pt x="17515" y="16922"/>
                  </a:lnTo>
                  <a:lnTo>
                    <a:pt x="17241" y="16863"/>
                  </a:lnTo>
                  <a:lnTo>
                    <a:pt x="17024" y="16705"/>
                  </a:lnTo>
                  <a:lnTo>
                    <a:pt x="16694" y="16762"/>
                  </a:lnTo>
                  <a:lnTo>
                    <a:pt x="16536" y="16763"/>
                  </a:lnTo>
                  <a:lnTo>
                    <a:pt x="16451" y="16614"/>
                  </a:lnTo>
                  <a:lnTo>
                    <a:pt x="16278" y="16389"/>
                  </a:lnTo>
                  <a:lnTo>
                    <a:pt x="16103" y="16210"/>
                  </a:lnTo>
                  <a:lnTo>
                    <a:pt x="16019" y="16068"/>
                  </a:lnTo>
                  <a:lnTo>
                    <a:pt x="15946" y="16273"/>
                  </a:lnTo>
                  <a:lnTo>
                    <a:pt x="15567" y="16623"/>
                  </a:lnTo>
                  <a:lnTo>
                    <a:pt x="15418" y="16420"/>
                  </a:lnTo>
                  <a:lnTo>
                    <a:pt x="15600" y="16192"/>
                  </a:lnTo>
                  <a:lnTo>
                    <a:pt x="15507" y="16049"/>
                  </a:lnTo>
                  <a:lnTo>
                    <a:pt x="15258" y="16156"/>
                  </a:lnTo>
                  <a:lnTo>
                    <a:pt x="15085" y="16376"/>
                  </a:lnTo>
                  <a:lnTo>
                    <a:pt x="14791" y="16457"/>
                  </a:lnTo>
                  <a:lnTo>
                    <a:pt x="14588" y="16470"/>
                  </a:lnTo>
                  <a:lnTo>
                    <a:pt x="14402" y="16717"/>
                  </a:lnTo>
                  <a:lnTo>
                    <a:pt x="14213" y="17221"/>
                  </a:lnTo>
                  <a:lnTo>
                    <a:pt x="13940" y="17516"/>
                  </a:lnTo>
                  <a:lnTo>
                    <a:pt x="13668" y="17624"/>
                  </a:lnTo>
                  <a:lnTo>
                    <a:pt x="13627" y="17358"/>
                  </a:lnTo>
                  <a:lnTo>
                    <a:pt x="13351" y="17202"/>
                  </a:lnTo>
                  <a:lnTo>
                    <a:pt x="13083" y="17186"/>
                  </a:lnTo>
                  <a:lnTo>
                    <a:pt x="12729" y="17491"/>
                  </a:lnTo>
                  <a:lnTo>
                    <a:pt x="12581" y="17486"/>
                  </a:lnTo>
                  <a:lnTo>
                    <a:pt x="12477" y="17328"/>
                  </a:lnTo>
                  <a:lnTo>
                    <a:pt x="12193" y="17061"/>
                  </a:lnTo>
                  <a:lnTo>
                    <a:pt x="11888" y="16599"/>
                  </a:lnTo>
                  <a:lnTo>
                    <a:pt x="11834" y="16435"/>
                  </a:lnTo>
                  <a:lnTo>
                    <a:pt x="11933" y="15934"/>
                  </a:lnTo>
                  <a:lnTo>
                    <a:pt x="11974" y="15431"/>
                  </a:lnTo>
                  <a:lnTo>
                    <a:pt x="12044" y="14998"/>
                  </a:lnTo>
                  <a:lnTo>
                    <a:pt x="11694" y="14628"/>
                  </a:lnTo>
                  <a:lnTo>
                    <a:pt x="11368" y="14551"/>
                  </a:lnTo>
                  <a:lnTo>
                    <a:pt x="11157" y="14578"/>
                  </a:lnTo>
                  <a:lnTo>
                    <a:pt x="10880" y="14584"/>
                  </a:lnTo>
                  <a:lnTo>
                    <a:pt x="10728" y="14584"/>
                  </a:lnTo>
                  <a:lnTo>
                    <a:pt x="10511" y="14600"/>
                  </a:lnTo>
                  <a:lnTo>
                    <a:pt x="10400" y="14536"/>
                  </a:lnTo>
                  <a:lnTo>
                    <a:pt x="10545" y="14285"/>
                  </a:lnTo>
                  <a:lnTo>
                    <a:pt x="10605" y="13816"/>
                  </a:lnTo>
                  <a:lnTo>
                    <a:pt x="10619" y="13593"/>
                  </a:lnTo>
                  <a:lnTo>
                    <a:pt x="10763" y="13164"/>
                  </a:lnTo>
                  <a:lnTo>
                    <a:pt x="10899" y="12716"/>
                  </a:lnTo>
                  <a:lnTo>
                    <a:pt x="10959" y="12491"/>
                  </a:lnTo>
                  <a:lnTo>
                    <a:pt x="10930" y="12229"/>
                  </a:lnTo>
                  <a:lnTo>
                    <a:pt x="10806" y="12311"/>
                  </a:lnTo>
                  <a:lnTo>
                    <a:pt x="10580" y="12261"/>
                  </a:lnTo>
                  <a:lnTo>
                    <a:pt x="10418" y="12308"/>
                  </a:lnTo>
                  <a:lnTo>
                    <a:pt x="10129" y="12403"/>
                  </a:lnTo>
                  <a:lnTo>
                    <a:pt x="9945" y="12538"/>
                  </a:lnTo>
                  <a:lnTo>
                    <a:pt x="9812" y="13121"/>
                  </a:lnTo>
                  <a:lnTo>
                    <a:pt x="9636" y="13388"/>
                  </a:lnTo>
                  <a:lnTo>
                    <a:pt x="9480" y="13532"/>
                  </a:lnTo>
                  <a:lnTo>
                    <a:pt x="9399" y="13445"/>
                  </a:lnTo>
                  <a:lnTo>
                    <a:pt x="8857" y="13654"/>
                  </a:lnTo>
                  <a:lnTo>
                    <a:pt x="8632" y="13542"/>
                  </a:lnTo>
                  <a:lnTo>
                    <a:pt x="8402" y="13389"/>
                  </a:lnTo>
                  <a:lnTo>
                    <a:pt x="8111" y="13006"/>
                  </a:lnTo>
                  <a:lnTo>
                    <a:pt x="7756" y="12294"/>
                  </a:lnTo>
                  <a:lnTo>
                    <a:pt x="7678" y="11869"/>
                  </a:lnTo>
                  <a:lnTo>
                    <a:pt x="7713" y="11232"/>
                  </a:lnTo>
                  <a:lnTo>
                    <a:pt x="7837" y="10591"/>
                  </a:lnTo>
                  <a:lnTo>
                    <a:pt x="7844" y="9991"/>
                  </a:lnTo>
                  <a:lnTo>
                    <a:pt x="7857" y="9779"/>
                  </a:lnTo>
                  <a:lnTo>
                    <a:pt x="8073" y="9490"/>
                  </a:lnTo>
                  <a:lnTo>
                    <a:pt x="8216" y="9376"/>
                  </a:lnTo>
                  <a:lnTo>
                    <a:pt x="8550" y="9165"/>
                  </a:lnTo>
                  <a:lnTo>
                    <a:pt x="8875" y="8879"/>
                  </a:lnTo>
                  <a:lnTo>
                    <a:pt x="9344" y="8978"/>
                  </a:lnTo>
                  <a:lnTo>
                    <a:pt x="9511" y="8933"/>
                  </a:lnTo>
                  <a:lnTo>
                    <a:pt x="9531" y="8526"/>
                  </a:lnTo>
                  <a:lnTo>
                    <a:pt x="9652" y="8308"/>
                  </a:lnTo>
                  <a:cubicBezTo>
                    <a:pt x="9579" y="7975"/>
                    <a:pt x="9543" y="7629"/>
                    <a:pt x="9542" y="7281"/>
                  </a:cubicBezTo>
                  <a:cubicBezTo>
                    <a:pt x="9542" y="6938"/>
                    <a:pt x="9578" y="6596"/>
                    <a:pt x="9627" y="6258"/>
                  </a:cubicBezTo>
                  <a:cubicBezTo>
                    <a:pt x="9759" y="5342"/>
                    <a:pt x="9940" y="4329"/>
                    <a:pt x="9473" y="3670"/>
                  </a:cubicBezTo>
                  <a:cubicBezTo>
                    <a:pt x="9268" y="3382"/>
                    <a:pt x="8983" y="3259"/>
                    <a:pt x="8720" y="3100"/>
                  </a:cubicBezTo>
                  <a:cubicBezTo>
                    <a:pt x="8479" y="2954"/>
                    <a:pt x="8241" y="2758"/>
                    <a:pt x="8147" y="2420"/>
                  </a:cubicBezTo>
                  <a:cubicBezTo>
                    <a:pt x="8016" y="1951"/>
                    <a:pt x="8209" y="1306"/>
                    <a:pt x="7881" y="1010"/>
                  </a:cubicBezTo>
                  <a:cubicBezTo>
                    <a:pt x="7347" y="528"/>
                    <a:pt x="7026" y="1735"/>
                    <a:pt x="6525" y="1931"/>
                  </a:cubicBezTo>
                  <a:close/>
                </a:path>
              </a:pathLst>
            </a:custGeom>
            <a:solidFill>
              <a:srgbClr val="E85B00">
                <a:alpha val="77486"/>
              </a:srgbClr>
            </a:solidFill>
            <a:ln w="12700" cap="flat">
              <a:noFill/>
              <a:miter lim="400000"/>
            </a:ln>
            <a:effectLst/>
          </p:spPr>
          <p:txBody>
            <a:bodyPr wrap="square" lIns="50800" tIns="50800" rIns="50800" bIns="50800" numCol="1" anchor="ctr">
              <a:noAutofit/>
            </a:bodyPr>
            <a:lstStyle/>
            <a:p>
              <a:pPr algn="ctr" defTabSz="409785" fontAlgn="auto" hangingPunct="0">
                <a:spcBef>
                  <a:spcPts val="0"/>
                </a:spcBef>
                <a:spcAft>
                  <a:spcPts val="0"/>
                </a:spcAft>
                <a:defRPr sz="2600"/>
              </a:pPr>
              <a:endParaRPr sz="1800" kern="0">
                <a:solidFill>
                  <a:srgbClr val="FFFFFF"/>
                </a:solidFill>
                <a:latin typeface="Helvetica Light"/>
                <a:sym typeface="Helvetica Light"/>
              </a:endParaRPr>
            </a:p>
          </p:txBody>
        </p:sp>
        <p:grpSp>
          <p:nvGrpSpPr>
            <p:cNvPr id="87" name="Group"/>
            <p:cNvGrpSpPr/>
            <p:nvPr/>
          </p:nvGrpSpPr>
          <p:grpSpPr>
            <a:xfrm>
              <a:off x="9513200" y="3847406"/>
              <a:ext cx="2951105" cy="780611"/>
              <a:chOff x="0" y="-135977"/>
              <a:chExt cx="2951103" cy="780610"/>
            </a:xfrm>
          </p:grpSpPr>
          <p:sp>
            <p:nvSpPr>
              <p:cNvPr id="85" name="Circle"/>
              <p:cNvSpPr/>
              <p:nvPr/>
            </p:nvSpPr>
            <p:spPr>
              <a:xfrm>
                <a:off x="0" y="43324"/>
                <a:ext cx="422003" cy="422003"/>
              </a:xfrm>
              <a:prstGeom prst="ellipse">
                <a:avLst/>
              </a:prstGeom>
              <a:solidFill>
                <a:srgbClr val="E86A0F"/>
              </a:solidFill>
              <a:ln w="25400" cap="flat">
                <a:solidFill>
                  <a:srgbClr val="000000"/>
                </a:solidFill>
                <a:prstDash val="solid"/>
                <a:miter lim="400000"/>
              </a:ln>
              <a:effectLst/>
            </p:spPr>
            <p:txBody>
              <a:bodyPr wrap="square" lIns="50800" tIns="50800" rIns="50800" bIns="50800" numCol="1" anchor="ctr">
                <a:noAutofit/>
              </a:bodyPr>
              <a:lstStyle/>
              <a:p>
                <a:pPr algn="ctr" defTabSz="409785" fontAlgn="auto" hangingPunct="0">
                  <a:spcBef>
                    <a:spcPts val="0"/>
                  </a:spcBef>
                  <a:spcAft>
                    <a:spcPts val="0"/>
                  </a:spcAft>
                  <a:defRPr sz="2600"/>
                </a:pPr>
                <a:endParaRPr sz="1800" kern="0">
                  <a:solidFill>
                    <a:srgbClr val="FFFFFF"/>
                  </a:solidFill>
                  <a:latin typeface="Helvetica Light"/>
                  <a:sym typeface="Helvetica Light"/>
                </a:endParaRPr>
              </a:p>
            </p:txBody>
          </p:sp>
          <p:sp>
            <p:nvSpPr>
              <p:cNvPr id="86" name="Spanish"/>
              <p:cNvSpPr txBox="1"/>
              <p:nvPr/>
            </p:nvSpPr>
            <p:spPr>
              <a:xfrm>
                <a:off x="892421" y="-135977"/>
                <a:ext cx="2058682" cy="78061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2900">
                    <a:effectLst>
                      <a:outerShdw blurRad="25400" dist="25400" dir="2040000" rotWithShape="0">
                        <a:srgbClr val="000000"/>
                      </a:outerShdw>
                    </a:effectLst>
                    <a:latin typeface="Arial"/>
                    <a:ea typeface="Arial"/>
                    <a:cs typeface="Arial"/>
                    <a:sym typeface="Arial"/>
                  </a:defRPr>
                </a:lvl1pPr>
              </a:lstStyle>
              <a:p>
                <a:pPr algn="ctr" defTabSz="409785" fontAlgn="auto" hangingPunct="0">
                  <a:spcBef>
                    <a:spcPts val="0"/>
                  </a:spcBef>
                  <a:spcAft>
                    <a:spcPts val="0"/>
                  </a:spcAft>
                </a:pPr>
                <a:r>
                  <a:rPr kern="0" dirty="0">
                    <a:solidFill>
                      <a:srgbClr val="FFFFFF"/>
                    </a:solidFill>
                  </a:rPr>
                  <a:t>Spanish</a:t>
                </a:r>
              </a:p>
            </p:txBody>
          </p:sp>
        </p:grpSp>
        <p:grpSp>
          <p:nvGrpSpPr>
            <p:cNvPr id="90" name="Group"/>
            <p:cNvGrpSpPr/>
            <p:nvPr/>
          </p:nvGrpSpPr>
          <p:grpSpPr>
            <a:xfrm>
              <a:off x="9483503" y="3226885"/>
              <a:ext cx="2426091" cy="780611"/>
              <a:chOff x="0" y="-135977"/>
              <a:chExt cx="2426090" cy="780610"/>
            </a:xfrm>
          </p:grpSpPr>
          <p:sp>
            <p:nvSpPr>
              <p:cNvPr id="88" name="Circle"/>
              <p:cNvSpPr/>
              <p:nvPr/>
            </p:nvSpPr>
            <p:spPr>
              <a:xfrm>
                <a:off x="0" y="43324"/>
                <a:ext cx="422003" cy="422003"/>
              </a:xfrm>
              <a:prstGeom prst="ellipse">
                <a:avLst/>
              </a:prstGeom>
              <a:solidFill>
                <a:schemeClr val="accent3">
                  <a:alpha val="62443"/>
                </a:schemeClr>
              </a:solidFill>
              <a:ln w="25400" cap="flat">
                <a:solidFill>
                  <a:srgbClr val="000000">
                    <a:alpha val="62443"/>
                  </a:srgbClr>
                </a:solidFill>
                <a:prstDash val="solid"/>
                <a:miter lim="400000"/>
              </a:ln>
              <a:effectLst/>
            </p:spPr>
            <p:txBody>
              <a:bodyPr wrap="square" lIns="50800" tIns="50800" rIns="50800" bIns="50800" numCol="1" anchor="ctr">
                <a:noAutofit/>
              </a:bodyPr>
              <a:lstStyle/>
              <a:p>
                <a:pPr algn="ctr" defTabSz="409785" fontAlgn="auto" hangingPunct="0">
                  <a:spcBef>
                    <a:spcPts val="0"/>
                  </a:spcBef>
                  <a:spcAft>
                    <a:spcPts val="0"/>
                  </a:spcAft>
                  <a:defRPr sz="2600"/>
                </a:pPr>
                <a:endParaRPr sz="1800" kern="0">
                  <a:solidFill>
                    <a:srgbClr val="FFFFFF"/>
                  </a:solidFill>
                  <a:latin typeface="Helvetica Light"/>
                  <a:sym typeface="Helvetica Light"/>
                </a:endParaRPr>
              </a:p>
            </p:txBody>
          </p:sp>
          <p:sp>
            <p:nvSpPr>
              <p:cNvPr id="89" name="U.S."/>
              <p:cNvSpPr txBox="1"/>
              <p:nvPr/>
            </p:nvSpPr>
            <p:spPr>
              <a:xfrm>
                <a:off x="1251979" y="-135977"/>
                <a:ext cx="1174111" cy="78061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2900">
                    <a:effectLst>
                      <a:outerShdw blurRad="25400" dist="25400" dir="2040000" rotWithShape="0">
                        <a:srgbClr val="000000"/>
                      </a:outerShdw>
                    </a:effectLst>
                    <a:latin typeface="Arial"/>
                    <a:ea typeface="Arial"/>
                    <a:cs typeface="Arial"/>
                    <a:sym typeface="Arial"/>
                  </a:defRPr>
                </a:lvl1pPr>
              </a:lstStyle>
              <a:p>
                <a:pPr algn="ctr" defTabSz="409785" fontAlgn="auto" hangingPunct="0">
                  <a:spcBef>
                    <a:spcPts val="0"/>
                  </a:spcBef>
                  <a:spcAft>
                    <a:spcPts val="0"/>
                  </a:spcAft>
                </a:pPr>
                <a:r>
                  <a:rPr kern="0">
                    <a:solidFill>
                      <a:srgbClr val="FFFFFF"/>
                    </a:solidFill>
                  </a:rPr>
                  <a:t>U.S.</a:t>
                </a:r>
              </a:p>
            </p:txBody>
          </p:sp>
        </p:grpSp>
        <p:grpSp>
          <p:nvGrpSpPr>
            <p:cNvPr id="93" name="Group"/>
            <p:cNvGrpSpPr/>
            <p:nvPr/>
          </p:nvGrpSpPr>
          <p:grpSpPr>
            <a:xfrm>
              <a:off x="9538600" y="4467926"/>
              <a:ext cx="2647235" cy="780611"/>
              <a:chOff x="0" y="-135977"/>
              <a:chExt cx="2647233" cy="780610"/>
            </a:xfrm>
          </p:grpSpPr>
          <p:sp>
            <p:nvSpPr>
              <p:cNvPr id="91" name="Circle"/>
              <p:cNvSpPr/>
              <p:nvPr/>
            </p:nvSpPr>
            <p:spPr>
              <a:xfrm>
                <a:off x="0" y="43324"/>
                <a:ext cx="422003" cy="422003"/>
              </a:xfrm>
              <a:prstGeom prst="ellipse">
                <a:avLst/>
              </a:prstGeom>
              <a:solidFill>
                <a:srgbClr val="E56256">
                  <a:alpha val="79983"/>
                </a:srgbClr>
              </a:solidFill>
              <a:ln w="25400" cap="flat">
                <a:solidFill>
                  <a:srgbClr val="000000">
                    <a:alpha val="79983"/>
                  </a:srgbClr>
                </a:solidFill>
                <a:prstDash val="solid"/>
                <a:miter lim="400000"/>
              </a:ln>
              <a:effectLst/>
            </p:spPr>
            <p:txBody>
              <a:bodyPr wrap="square" lIns="50800" tIns="50800" rIns="50800" bIns="50800" numCol="1" anchor="ctr">
                <a:noAutofit/>
              </a:bodyPr>
              <a:lstStyle/>
              <a:p>
                <a:pPr algn="ctr" defTabSz="409785" fontAlgn="auto" hangingPunct="0">
                  <a:spcBef>
                    <a:spcPts val="0"/>
                  </a:spcBef>
                  <a:spcAft>
                    <a:spcPts val="0"/>
                  </a:spcAft>
                  <a:defRPr sz="2600"/>
                </a:pPr>
                <a:endParaRPr sz="1800" kern="0">
                  <a:solidFill>
                    <a:srgbClr val="FFFFFF"/>
                  </a:solidFill>
                  <a:latin typeface="Helvetica Light"/>
                  <a:sym typeface="Helvetica Light"/>
                </a:endParaRPr>
              </a:p>
            </p:txBody>
          </p:sp>
          <p:sp>
            <p:nvSpPr>
              <p:cNvPr id="92" name="British"/>
              <p:cNvSpPr txBox="1"/>
              <p:nvPr/>
            </p:nvSpPr>
            <p:spPr>
              <a:xfrm>
                <a:off x="1030837" y="-135977"/>
                <a:ext cx="1616396" cy="78061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2900">
                    <a:effectLst>
                      <a:outerShdw blurRad="25400" dist="25400" dir="2040000" rotWithShape="0">
                        <a:srgbClr val="000000"/>
                      </a:outerShdw>
                    </a:effectLst>
                    <a:latin typeface="Arial"/>
                    <a:ea typeface="Arial"/>
                    <a:cs typeface="Arial"/>
                    <a:sym typeface="Arial"/>
                  </a:defRPr>
                </a:lvl1pPr>
              </a:lstStyle>
              <a:p>
                <a:pPr algn="ctr" defTabSz="409785" fontAlgn="auto" hangingPunct="0">
                  <a:spcBef>
                    <a:spcPts val="0"/>
                  </a:spcBef>
                  <a:spcAft>
                    <a:spcPts val="0"/>
                  </a:spcAft>
                </a:pPr>
                <a:r>
                  <a:rPr kern="0">
                    <a:solidFill>
                      <a:srgbClr val="FFFFFF"/>
                    </a:solidFill>
                  </a:rPr>
                  <a:t>British</a:t>
                </a:r>
              </a:p>
            </p:txBody>
          </p:sp>
        </p:grpSp>
        <p:sp>
          <p:nvSpPr>
            <p:cNvPr id="94" name="Line"/>
            <p:cNvSpPr/>
            <p:nvPr/>
          </p:nvSpPr>
          <p:spPr>
            <a:xfrm>
              <a:off x="5700482" y="2344000"/>
              <a:ext cx="4715079" cy="2518678"/>
            </a:xfrm>
            <a:custGeom>
              <a:avLst/>
              <a:gdLst/>
              <a:ahLst/>
              <a:cxnLst>
                <a:cxn ang="0">
                  <a:pos x="wd2" y="hd2"/>
                </a:cxn>
                <a:cxn ang="5400000">
                  <a:pos x="wd2" y="hd2"/>
                </a:cxn>
                <a:cxn ang="10800000">
                  <a:pos x="wd2" y="hd2"/>
                </a:cxn>
                <a:cxn ang="16200000">
                  <a:pos x="wd2" y="hd2"/>
                </a:cxn>
              </a:cxnLst>
              <a:rect l="0" t="0" r="r" b="b"/>
              <a:pathLst>
                <a:path w="21536" h="21178" extrusionOk="0">
                  <a:moveTo>
                    <a:pt x="21432" y="5112"/>
                  </a:moveTo>
                  <a:cubicBezTo>
                    <a:pt x="21480" y="5091"/>
                    <a:pt x="21518" y="5023"/>
                    <a:pt x="21530" y="4935"/>
                  </a:cubicBezTo>
                  <a:cubicBezTo>
                    <a:pt x="21566" y="4678"/>
                    <a:pt x="21415" y="4470"/>
                    <a:pt x="21291" y="4606"/>
                  </a:cubicBezTo>
                  <a:lnTo>
                    <a:pt x="19846" y="4035"/>
                  </a:lnTo>
                  <a:lnTo>
                    <a:pt x="19442" y="3380"/>
                  </a:lnTo>
                  <a:cubicBezTo>
                    <a:pt x="19493" y="3120"/>
                    <a:pt x="19462" y="2828"/>
                    <a:pt x="19361" y="2623"/>
                  </a:cubicBezTo>
                  <a:cubicBezTo>
                    <a:pt x="19133" y="2161"/>
                    <a:pt x="18721" y="2295"/>
                    <a:pt x="18593" y="2873"/>
                  </a:cubicBezTo>
                  <a:lnTo>
                    <a:pt x="15831" y="3379"/>
                  </a:lnTo>
                  <a:cubicBezTo>
                    <a:pt x="15800" y="3922"/>
                    <a:pt x="15681" y="4435"/>
                    <a:pt x="15490" y="4853"/>
                  </a:cubicBezTo>
                  <a:cubicBezTo>
                    <a:pt x="14961" y="6014"/>
                    <a:pt x="14043" y="6254"/>
                    <a:pt x="13359" y="5411"/>
                  </a:cubicBezTo>
                  <a:lnTo>
                    <a:pt x="12649" y="6280"/>
                  </a:lnTo>
                  <a:cubicBezTo>
                    <a:pt x="12635" y="6808"/>
                    <a:pt x="12421" y="7245"/>
                    <a:pt x="12136" y="7322"/>
                  </a:cubicBezTo>
                  <a:cubicBezTo>
                    <a:pt x="11916" y="7381"/>
                    <a:pt x="11707" y="7206"/>
                    <a:pt x="11493" y="7150"/>
                  </a:cubicBezTo>
                  <a:cubicBezTo>
                    <a:pt x="11332" y="7107"/>
                    <a:pt x="11168" y="7128"/>
                    <a:pt x="11010" y="7215"/>
                  </a:cubicBezTo>
                  <a:cubicBezTo>
                    <a:pt x="10936" y="7525"/>
                    <a:pt x="10825" y="7798"/>
                    <a:pt x="10684" y="8017"/>
                  </a:cubicBezTo>
                  <a:cubicBezTo>
                    <a:pt x="10372" y="8501"/>
                    <a:pt x="9968" y="8664"/>
                    <a:pt x="9568" y="8807"/>
                  </a:cubicBezTo>
                  <a:cubicBezTo>
                    <a:pt x="9286" y="8908"/>
                    <a:pt x="8970" y="8897"/>
                    <a:pt x="8751" y="9129"/>
                  </a:cubicBezTo>
                  <a:cubicBezTo>
                    <a:pt x="8550" y="9343"/>
                    <a:pt x="8366" y="9584"/>
                    <a:pt x="8216" y="9264"/>
                  </a:cubicBezTo>
                  <a:cubicBezTo>
                    <a:pt x="8062" y="8937"/>
                    <a:pt x="8271" y="8537"/>
                    <a:pt x="8438" y="8171"/>
                  </a:cubicBezTo>
                  <a:cubicBezTo>
                    <a:pt x="8556" y="7916"/>
                    <a:pt x="8625" y="7595"/>
                    <a:pt x="8627" y="7260"/>
                  </a:cubicBezTo>
                  <a:cubicBezTo>
                    <a:pt x="8629" y="6919"/>
                    <a:pt x="8538" y="6583"/>
                    <a:pt x="8368" y="6564"/>
                  </a:cubicBezTo>
                  <a:cubicBezTo>
                    <a:pt x="8099" y="6534"/>
                    <a:pt x="7582" y="7105"/>
                    <a:pt x="7682" y="6493"/>
                  </a:cubicBezTo>
                  <a:cubicBezTo>
                    <a:pt x="7718" y="6273"/>
                    <a:pt x="7878" y="6337"/>
                    <a:pt x="7986" y="6255"/>
                  </a:cubicBezTo>
                  <a:cubicBezTo>
                    <a:pt x="8155" y="6127"/>
                    <a:pt x="8183" y="5745"/>
                    <a:pt x="8092" y="5415"/>
                  </a:cubicBezTo>
                  <a:cubicBezTo>
                    <a:pt x="7974" y="4992"/>
                    <a:pt x="7729" y="4773"/>
                    <a:pt x="7473" y="4697"/>
                  </a:cubicBezTo>
                  <a:cubicBezTo>
                    <a:pt x="7016" y="4561"/>
                    <a:pt x="6543" y="4902"/>
                    <a:pt x="6396" y="5678"/>
                  </a:cubicBezTo>
                  <a:cubicBezTo>
                    <a:pt x="6148" y="6982"/>
                    <a:pt x="6548" y="9443"/>
                    <a:pt x="5705" y="8844"/>
                  </a:cubicBezTo>
                  <a:cubicBezTo>
                    <a:pt x="5082" y="8401"/>
                    <a:pt x="5763" y="7068"/>
                    <a:pt x="5734" y="6070"/>
                  </a:cubicBezTo>
                  <a:cubicBezTo>
                    <a:pt x="5727" y="5822"/>
                    <a:pt x="5673" y="5568"/>
                    <a:pt x="5727" y="5338"/>
                  </a:cubicBezTo>
                  <a:cubicBezTo>
                    <a:pt x="5914" y="4552"/>
                    <a:pt x="6425" y="5302"/>
                    <a:pt x="6871" y="5618"/>
                  </a:cubicBezTo>
                  <a:cubicBezTo>
                    <a:pt x="7515" y="6074"/>
                    <a:pt x="8008" y="4890"/>
                    <a:pt x="7710" y="3995"/>
                  </a:cubicBezTo>
                  <a:cubicBezTo>
                    <a:pt x="7447" y="3203"/>
                    <a:pt x="6887" y="3643"/>
                    <a:pt x="6366" y="3679"/>
                  </a:cubicBezTo>
                  <a:cubicBezTo>
                    <a:pt x="5921" y="3709"/>
                    <a:pt x="5495" y="3215"/>
                    <a:pt x="4994" y="3122"/>
                  </a:cubicBezTo>
                  <a:cubicBezTo>
                    <a:pt x="4735" y="3074"/>
                    <a:pt x="4433" y="3087"/>
                    <a:pt x="4211" y="3337"/>
                  </a:cubicBezTo>
                  <a:cubicBezTo>
                    <a:pt x="4027" y="3544"/>
                    <a:pt x="3870" y="3822"/>
                    <a:pt x="3689" y="3567"/>
                  </a:cubicBezTo>
                  <a:cubicBezTo>
                    <a:pt x="3627" y="3479"/>
                    <a:pt x="3599" y="3325"/>
                    <a:pt x="3530" y="3257"/>
                  </a:cubicBezTo>
                  <a:cubicBezTo>
                    <a:pt x="3351" y="3083"/>
                    <a:pt x="2944" y="3909"/>
                    <a:pt x="2873" y="3237"/>
                  </a:cubicBezTo>
                  <a:cubicBezTo>
                    <a:pt x="2858" y="3099"/>
                    <a:pt x="2911" y="2985"/>
                    <a:pt x="2974" y="2912"/>
                  </a:cubicBezTo>
                  <a:cubicBezTo>
                    <a:pt x="3059" y="2813"/>
                    <a:pt x="3171" y="2746"/>
                    <a:pt x="3284" y="2702"/>
                  </a:cubicBezTo>
                  <a:cubicBezTo>
                    <a:pt x="3643" y="2562"/>
                    <a:pt x="4073" y="2489"/>
                    <a:pt x="3994" y="1926"/>
                  </a:cubicBezTo>
                  <a:cubicBezTo>
                    <a:pt x="3912" y="1331"/>
                    <a:pt x="3540" y="1593"/>
                    <a:pt x="3191" y="1753"/>
                  </a:cubicBezTo>
                  <a:cubicBezTo>
                    <a:pt x="2785" y="1939"/>
                    <a:pt x="2378" y="1595"/>
                    <a:pt x="2037" y="1139"/>
                  </a:cubicBezTo>
                  <a:cubicBezTo>
                    <a:pt x="1620" y="580"/>
                    <a:pt x="1207" y="-172"/>
                    <a:pt x="704" y="35"/>
                  </a:cubicBezTo>
                  <a:cubicBezTo>
                    <a:pt x="213" y="238"/>
                    <a:pt x="-34" y="1206"/>
                    <a:pt x="3" y="2175"/>
                  </a:cubicBezTo>
                  <a:cubicBezTo>
                    <a:pt x="147" y="5897"/>
                    <a:pt x="3024" y="6432"/>
                    <a:pt x="3611" y="9769"/>
                  </a:cubicBezTo>
                  <a:cubicBezTo>
                    <a:pt x="3824" y="10980"/>
                    <a:pt x="3682" y="12261"/>
                    <a:pt x="3564" y="13511"/>
                  </a:cubicBezTo>
                  <a:cubicBezTo>
                    <a:pt x="3346" y="15843"/>
                    <a:pt x="3317" y="18222"/>
                    <a:pt x="3506" y="20562"/>
                  </a:cubicBezTo>
                  <a:cubicBezTo>
                    <a:pt x="3948" y="20735"/>
                    <a:pt x="4403" y="20755"/>
                    <a:pt x="4848" y="20622"/>
                  </a:cubicBezTo>
                  <a:cubicBezTo>
                    <a:pt x="5214" y="20513"/>
                    <a:pt x="5567" y="20303"/>
                    <a:pt x="5928" y="20155"/>
                  </a:cubicBezTo>
                  <a:cubicBezTo>
                    <a:pt x="6361" y="19976"/>
                    <a:pt x="6804" y="19888"/>
                    <a:pt x="7248" y="19890"/>
                  </a:cubicBezTo>
                  <a:lnTo>
                    <a:pt x="7813" y="19808"/>
                  </a:lnTo>
                  <a:lnTo>
                    <a:pt x="8143" y="19831"/>
                  </a:lnTo>
                  <a:cubicBezTo>
                    <a:pt x="8239" y="19988"/>
                    <a:pt x="8342" y="20128"/>
                    <a:pt x="8452" y="20249"/>
                  </a:cubicBezTo>
                  <a:cubicBezTo>
                    <a:pt x="8602" y="20415"/>
                    <a:pt x="8762" y="20543"/>
                    <a:pt x="8928" y="20631"/>
                  </a:cubicBezTo>
                  <a:cubicBezTo>
                    <a:pt x="9080" y="20711"/>
                    <a:pt x="9237" y="20757"/>
                    <a:pt x="9395" y="20768"/>
                  </a:cubicBezTo>
                  <a:cubicBezTo>
                    <a:pt x="9323" y="20841"/>
                    <a:pt x="9314" y="21024"/>
                    <a:pt x="9377" y="21121"/>
                  </a:cubicBezTo>
                  <a:cubicBezTo>
                    <a:pt x="9576" y="21428"/>
                    <a:pt x="9751" y="20390"/>
                    <a:pt x="9492" y="20435"/>
                  </a:cubicBezTo>
                  <a:cubicBezTo>
                    <a:pt x="9567" y="20099"/>
                    <a:pt x="9671" y="19788"/>
                    <a:pt x="9802" y="19516"/>
                  </a:cubicBezTo>
                  <a:cubicBezTo>
                    <a:pt x="9940" y="19226"/>
                    <a:pt x="10106" y="18984"/>
                    <a:pt x="10291" y="18801"/>
                  </a:cubicBezTo>
                  <a:cubicBezTo>
                    <a:pt x="10412" y="18808"/>
                    <a:pt x="10529" y="18723"/>
                    <a:pt x="10614" y="18566"/>
                  </a:cubicBezTo>
                  <a:cubicBezTo>
                    <a:pt x="10713" y="18384"/>
                    <a:pt x="10758" y="18127"/>
                    <a:pt x="10849" y="17932"/>
                  </a:cubicBezTo>
                  <a:cubicBezTo>
                    <a:pt x="10992" y="17628"/>
                    <a:pt x="11221" y="17515"/>
                    <a:pt x="11427" y="17648"/>
                  </a:cubicBezTo>
                  <a:cubicBezTo>
                    <a:pt x="11530" y="17333"/>
                    <a:pt x="11670" y="17065"/>
                    <a:pt x="11838" y="16863"/>
                  </a:cubicBezTo>
                  <a:cubicBezTo>
                    <a:pt x="11999" y="16669"/>
                    <a:pt x="12182" y="16542"/>
                    <a:pt x="12373" y="16492"/>
                  </a:cubicBezTo>
                  <a:cubicBezTo>
                    <a:pt x="12309" y="16383"/>
                    <a:pt x="12294" y="16208"/>
                    <a:pt x="12335" y="16068"/>
                  </a:cubicBezTo>
                  <a:cubicBezTo>
                    <a:pt x="12391" y="15879"/>
                    <a:pt x="12514" y="15832"/>
                    <a:pt x="12628" y="15823"/>
                  </a:cubicBezTo>
                  <a:cubicBezTo>
                    <a:pt x="12712" y="15816"/>
                    <a:pt x="12799" y="15825"/>
                    <a:pt x="12887" y="15852"/>
                  </a:cubicBezTo>
                  <a:cubicBezTo>
                    <a:pt x="12869" y="15504"/>
                    <a:pt x="12823" y="15164"/>
                    <a:pt x="12751" y="14841"/>
                  </a:cubicBezTo>
                  <a:cubicBezTo>
                    <a:pt x="12676" y="14510"/>
                    <a:pt x="12574" y="14202"/>
                    <a:pt x="12449" y="13928"/>
                  </a:cubicBezTo>
                  <a:cubicBezTo>
                    <a:pt x="12472" y="13710"/>
                    <a:pt x="12468" y="13488"/>
                    <a:pt x="12439" y="13277"/>
                  </a:cubicBezTo>
                  <a:cubicBezTo>
                    <a:pt x="12421" y="13145"/>
                    <a:pt x="12395" y="13007"/>
                    <a:pt x="12430" y="12887"/>
                  </a:cubicBezTo>
                  <a:cubicBezTo>
                    <a:pt x="12476" y="12729"/>
                    <a:pt x="12592" y="12701"/>
                    <a:pt x="12655" y="12836"/>
                  </a:cubicBezTo>
                  <a:cubicBezTo>
                    <a:pt x="12734" y="13003"/>
                    <a:pt x="12655" y="13375"/>
                    <a:pt x="12799" y="13430"/>
                  </a:cubicBezTo>
                  <a:cubicBezTo>
                    <a:pt x="12959" y="13492"/>
                    <a:pt x="12932" y="13058"/>
                    <a:pt x="13008" y="12834"/>
                  </a:cubicBezTo>
                  <a:cubicBezTo>
                    <a:pt x="13056" y="12696"/>
                    <a:pt x="13160" y="12629"/>
                    <a:pt x="13171" y="12461"/>
                  </a:cubicBezTo>
                  <a:cubicBezTo>
                    <a:pt x="13190" y="12167"/>
                    <a:pt x="12792" y="12000"/>
                    <a:pt x="12952" y="11652"/>
                  </a:cubicBezTo>
                  <a:cubicBezTo>
                    <a:pt x="13019" y="11504"/>
                    <a:pt x="13128" y="11615"/>
                    <a:pt x="13214" y="11745"/>
                  </a:cubicBezTo>
                  <a:cubicBezTo>
                    <a:pt x="13274" y="11838"/>
                    <a:pt x="13334" y="11934"/>
                    <a:pt x="13394" y="12026"/>
                  </a:cubicBezTo>
                  <a:lnTo>
                    <a:pt x="13854" y="10783"/>
                  </a:lnTo>
                  <a:cubicBezTo>
                    <a:pt x="13797" y="10595"/>
                    <a:pt x="13833" y="10359"/>
                    <a:pt x="13935" y="10254"/>
                  </a:cubicBezTo>
                  <a:cubicBezTo>
                    <a:pt x="14183" y="10000"/>
                    <a:pt x="14979" y="10536"/>
                    <a:pt x="14730" y="9783"/>
                  </a:cubicBezTo>
                  <a:cubicBezTo>
                    <a:pt x="14703" y="9702"/>
                    <a:pt x="14650" y="9662"/>
                    <a:pt x="14600" y="9687"/>
                  </a:cubicBezTo>
                  <a:cubicBezTo>
                    <a:pt x="14867" y="9578"/>
                    <a:pt x="15135" y="9470"/>
                    <a:pt x="15402" y="9361"/>
                  </a:cubicBezTo>
                  <a:cubicBezTo>
                    <a:pt x="15669" y="9253"/>
                    <a:pt x="15937" y="9144"/>
                    <a:pt x="16204" y="9036"/>
                  </a:cubicBezTo>
                  <a:lnTo>
                    <a:pt x="15832" y="8137"/>
                  </a:lnTo>
                  <a:cubicBezTo>
                    <a:pt x="15827" y="7913"/>
                    <a:pt x="15852" y="7691"/>
                    <a:pt x="15904" y="7488"/>
                  </a:cubicBezTo>
                  <a:cubicBezTo>
                    <a:pt x="15957" y="7283"/>
                    <a:pt x="16037" y="7105"/>
                    <a:pt x="16136" y="6971"/>
                  </a:cubicBezTo>
                  <a:lnTo>
                    <a:pt x="16904" y="6317"/>
                  </a:lnTo>
                  <a:cubicBezTo>
                    <a:pt x="17008" y="6133"/>
                    <a:pt x="17140" y="6010"/>
                    <a:pt x="17282" y="5964"/>
                  </a:cubicBezTo>
                  <a:cubicBezTo>
                    <a:pt x="17503" y="5892"/>
                    <a:pt x="17774" y="5993"/>
                    <a:pt x="17920" y="5636"/>
                  </a:cubicBezTo>
                  <a:cubicBezTo>
                    <a:pt x="17973" y="5504"/>
                    <a:pt x="17990" y="5333"/>
                    <a:pt x="17965" y="5175"/>
                  </a:cubicBezTo>
                  <a:cubicBezTo>
                    <a:pt x="18182" y="5163"/>
                    <a:pt x="18398" y="5123"/>
                    <a:pt x="18612" y="5056"/>
                  </a:cubicBezTo>
                  <a:cubicBezTo>
                    <a:pt x="18850" y="4981"/>
                    <a:pt x="19085" y="4872"/>
                    <a:pt x="19327" y="4856"/>
                  </a:cubicBezTo>
                  <a:cubicBezTo>
                    <a:pt x="19486" y="4846"/>
                    <a:pt x="19646" y="4876"/>
                    <a:pt x="19800" y="4947"/>
                  </a:cubicBezTo>
                  <a:cubicBezTo>
                    <a:pt x="19454" y="5029"/>
                    <a:pt x="19126" y="5275"/>
                    <a:pt x="18847" y="5662"/>
                  </a:cubicBezTo>
                  <a:cubicBezTo>
                    <a:pt x="18732" y="5823"/>
                    <a:pt x="18620" y="6023"/>
                    <a:pt x="18602" y="6298"/>
                  </a:cubicBezTo>
                  <a:cubicBezTo>
                    <a:pt x="18582" y="6589"/>
                    <a:pt x="18681" y="6864"/>
                    <a:pt x="18834" y="6944"/>
                  </a:cubicBezTo>
                  <a:cubicBezTo>
                    <a:pt x="19039" y="6919"/>
                    <a:pt x="19238" y="6798"/>
                    <a:pt x="19411" y="6593"/>
                  </a:cubicBezTo>
                  <a:cubicBezTo>
                    <a:pt x="19648" y="6312"/>
                    <a:pt x="19834" y="5879"/>
                    <a:pt x="20105" y="5723"/>
                  </a:cubicBezTo>
                  <a:cubicBezTo>
                    <a:pt x="20247" y="5641"/>
                    <a:pt x="20395" y="5647"/>
                    <a:pt x="20541" y="5622"/>
                  </a:cubicBezTo>
                  <a:cubicBezTo>
                    <a:pt x="20695" y="5595"/>
                    <a:pt x="20848" y="5535"/>
                    <a:pt x="20994" y="5444"/>
                  </a:cubicBezTo>
                </a:path>
              </a:pathLst>
            </a:custGeom>
            <a:solidFill>
              <a:schemeClr val="accent3">
                <a:hueOff val="1072396"/>
                <a:satOff val="5650"/>
                <a:lumOff val="-11199"/>
                <a:alpha val="43046"/>
              </a:schemeClr>
            </a:solidFill>
            <a:ln w="12700" cap="flat">
              <a:noFill/>
              <a:miter lim="400000"/>
            </a:ln>
            <a:effectLst/>
          </p:spPr>
          <p:txBody>
            <a:bodyPr wrap="square" lIns="50800" tIns="50800" rIns="50800" bIns="50800" numCol="1" anchor="ctr">
              <a:noAutofit/>
            </a:bodyPr>
            <a:lstStyle/>
            <a:p>
              <a:pPr algn="ctr" defTabSz="409785" fontAlgn="auto" hangingPunct="0">
                <a:spcBef>
                  <a:spcPts val="0"/>
                </a:spcBef>
                <a:spcAft>
                  <a:spcPts val="0"/>
                </a:spcAft>
                <a:defRPr sz="2600"/>
              </a:pPr>
              <a:endParaRPr sz="1800" kern="0">
                <a:solidFill>
                  <a:srgbClr val="FFFFFF"/>
                </a:solidFill>
                <a:latin typeface="Helvetica Light"/>
                <a:sym typeface="Helvetica Light"/>
              </a:endParaRPr>
            </a:p>
          </p:txBody>
        </p:sp>
        <p:sp>
          <p:nvSpPr>
            <p:cNvPr id="95" name="Shape"/>
            <p:cNvSpPr/>
            <p:nvPr/>
          </p:nvSpPr>
          <p:spPr>
            <a:xfrm>
              <a:off x="10667949" y="2102501"/>
              <a:ext cx="868208" cy="668893"/>
            </a:xfrm>
            <a:custGeom>
              <a:avLst/>
              <a:gdLst/>
              <a:ahLst/>
              <a:cxnLst>
                <a:cxn ang="0">
                  <a:pos x="wd2" y="hd2"/>
                </a:cxn>
                <a:cxn ang="5400000">
                  <a:pos x="wd2" y="hd2"/>
                </a:cxn>
                <a:cxn ang="10800000">
                  <a:pos x="wd2" y="hd2"/>
                </a:cxn>
                <a:cxn ang="16200000">
                  <a:pos x="wd2" y="hd2"/>
                </a:cxn>
              </a:cxnLst>
              <a:rect l="0" t="0" r="r" b="b"/>
              <a:pathLst>
                <a:path w="21600" h="21600" extrusionOk="0">
                  <a:moveTo>
                    <a:pt x="1188" y="17206"/>
                  </a:moveTo>
                  <a:lnTo>
                    <a:pt x="4051" y="16639"/>
                  </a:lnTo>
                  <a:lnTo>
                    <a:pt x="7247" y="17463"/>
                  </a:lnTo>
                  <a:lnTo>
                    <a:pt x="10143" y="17290"/>
                  </a:lnTo>
                  <a:lnTo>
                    <a:pt x="13297" y="18052"/>
                  </a:lnTo>
                  <a:lnTo>
                    <a:pt x="11135" y="20156"/>
                  </a:lnTo>
                  <a:lnTo>
                    <a:pt x="11969" y="20947"/>
                  </a:lnTo>
                  <a:lnTo>
                    <a:pt x="13021" y="20367"/>
                  </a:lnTo>
                  <a:lnTo>
                    <a:pt x="15917" y="17707"/>
                  </a:lnTo>
                  <a:lnTo>
                    <a:pt x="17419" y="17035"/>
                  </a:lnTo>
                  <a:lnTo>
                    <a:pt x="17494" y="18561"/>
                  </a:lnTo>
                  <a:cubicBezTo>
                    <a:pt x="17404" y="18890"/>
                    <a:pt x="17313" y="19220"/>
                    <a:pt x="17222" y="19550"/>
                  </a:cubicBezTo>
                  <a:cubicBezTo>
                    <a:pt x="17132" y="19880"/>
                    <a:pt x="17041" y="20210"/>
                    <a:pt x="16950" y="20539"/>
                  </a:cubicBezTo>
                  <a:lnTo>
                    <a:pt x="18662" y="20521"/>
                  </a:lnTo>
                  <a:lnTo>
                    <a:pt x="20337" y="21600"/>
                  </a:lnTo>
                  <a:lnTo>
                    <a:pt x="21062" y="20831"/>
                  </a:lnTo>
                  <a:lnTo>
                    <a:pt x="21600" y="17898"/>
                  </a:lnTo>
                  <a:lnTo>
                    <a:pt x="21582" y="16919"/>
                  </a:lnTo>
                  <a:lnTo>
                    <a:pt x="21394" y="15311"/>
                  </a:lnTo>
                  <a:lnTo>
                    <a:pt x="20655" y="14786"/>
                  </a:lnTo>
                  <a:lnTo>
                    <a:pt x="18808" y="17248"/>
                  </a:lnTo>
                  <a:lnTo>
                    <a:pt x="18378" y="16940"/>
                  </a:lnTo>
                  <a:lnTo>
                    <a:pt x="20464" y="14486"/>
                  </a:lnTo>
                  <a:lnTo>
                    <a:pt x="19824" y="13639"/>
                  </a:lnTo>
                  <a:lnTo>
                    <a:pt x="18494" y="12856"/>
                  </a:lnTo>
                  <a:lnTo>
                    <a:pt x="18871" y="10837"/>
                  </a:lnTo>
                  <a:lnTo>
                    <a:pt x="18906" y="9889"/>
                  </a:lnTo>
                  <a:lnTo>
                    <a:pt x="15620" y="9329"/>
                  </a:lnTo>
                  <a:lnTo>
                    <a:pt x="12880" y="9727"/>
                  </a:lnTo>
                  <a:lnTo>
                    <a:pt x="11446" y="8947"/>
                  </a:lnTo>
                  <a:lnTo>
                    <a:pt x="11800" y="7476"/>
                  </a:lnTo>
                  <a:cubicBezTo>
                    <a:pt x="11823" y="7234"/>
                    <a:pt x="11794" y="6988"/>
                    <a:pt x="11716" y="6766"/>
                  </a:cubicBezTo>
                  <a:cubicBezTo>
                    <a:pt x="11109" y="5039"/>
                    <a:pt x="9121" y="5555"/>
                    <a:pt x="9074" y="7452"/>
                  </a:cubicBezTo>
                  <a:lnTo>
                    <a:pt x="10945" y="4128"/>
                  </a:lnTo>
                  <a:lnTo>
                    <a:pt x="12565" y="987"/>
                  </a:lnTo>
                  <a:lnTo>
                    <a:pt x="12548" y="0"/>
                  </a:lnTo>
                  <a:lnTo>
                    <a:pt x="10675" y="271"/>
                  </a:lnTo>
                  <a:lnTo>
                    <a:pt x="9118" y="1481"/>
                  </a:lnTo>
                  <a:lnTo>
                    <a:pt x="7256" y="3641"/>
                  </a:lnTo>
                  <a:lnTo>
                    <a:pt x="5203" y="6094"/>
                  </a:lnTo>
                  <a:lnTo>
                    <a:pt x="3021" y="11098"/>
                  </a:lnTo>
                  <a:lnTo>
                    <a:pt x="1225" y="12795"/>
                  </a:lnTo>
                  <a:lnTo>
                    <a:pt x="575" y="13465"/>
                  </a:lnTo>
                  <a:lnTo>
                    <a:pt x="1847" y="14716"/>
                  </a:lnTo>
                  <a:lnTo>
                    <a:pt x="0" y="15524"/>
                  </a:lnTo>
                  <a:lnTo>
                    <a:pt x="633" y="16751"/>
                  </a:lnTo>
                  <a:lnTo>
                    <a:pt x="1188" y="17206"/>
                  </a:lnTo>
                  <a:close/>
                </a:path>
              </a:pathLst>
            </a:custGeom>
            <a:solidFill>
              <a:schemeClr val="accent3">
                <a:hueOff val="1072396"/>
                <a:satOff val="5650"/>
                <a:lumOff val="-11199"/>
                <a:alpha val="49418"/>
              </a:schemeClr>
            </a:solidFill>
            <a:ln w="12700" cap="flat">
              <a:noFill/>
              <a:miter lim="400000"/>
            </a:ln>
            <a:effectLst/>
          </p:spPr>
          <p:txBody>
            <a:bodyPr wrap="square" lIns="50800" tIns="50800" rIns="50800" bIns="50800" numCol="1" anchor="ctr">
              <a:noAutofit/>
            </a:bodyPr>
            <a:lstStyle/>
            <a:p>
              <a:pPr algn="ctr" defTabSz="409785" fontAlgn="auto" hangingPunct="0">
                <a:spcBef>
                  <a:spcPts val="0"/>
                </a:spcBef>
                <a:spcAft>
                  <a:spcPts val="0"/>
                </a:spcAft>
                <a:defRPr sz="2600"/>
              </a:pPr>
              <a:endParaRPr sz="1800" kern="0">
                <a:solidFill>
                  <a:srgbClr val="FFFFFF"/>
                </a:solidFill>
                <a:latin typeface="Helvetica Light"/>
                <a:sym typeface="Helvetica Light"/>
              </a:endParaRPr>
            </a:p>
          </p:txBody>
        </p:sp>
        <p:sp>
          <p:nvSpPr>
            <p:cNvPr id="96" name="Shape"/>
            <p:cNvSpPr/>
            <p:nvPr/>
          </p:nvSpPr>
          <p:spPr>
            <a:xfrm>
              <a:off x="2245300" y="-1"/>
              <a:ext cx="8878640" cy="3394488"/>
            </a:xfrm>
            <a:custGeom>
              <a:avLst/>
              <a:gdLst/>
              <a:ahLst/>
              <a:cxnLst>
                <a:cxn ang="0">
                  <a:pos x="wd2" y="hd2"/>
                </a:cxn>
                <a:cxn ang="5400000">
                  <a:pos x="wd2" y="hd2"/>
                </a:cxn>
                <a:cxn ang="10800000">
                  <a:pos x="wd2" y="hd2"/>
                </a:cxn>
                <a:cxn ang="16200000">
                  <a:pos x="wd2" y="hd2"/>
                </a:cxn>
              </a:cxnLst>
              <a:rect l="0" t="0" r="r" b="b"/>
              <a:pathLst>
                <a:path w="21600" h="21257" extrusionOk="0">
                  <a:moveTo>
                    <a:pt x="13441" y="239"/>
                  </a:moveTo>
                  <a:cubicBezTo>
                    <a:pt x="13407" y="191"/>
                    <a:pt x="13371" y="151"/>
                    <a:pt x="13335" y="119"/>
                  </a:cubicBezTo>
                  <a:cubicBezTo>
                    <a:pt x="13142" y="-50"/>
                    <a:pt x="12935" y="8"/>
                    <a:pt x="12732" y="41"/>
                  </a:cubicBezTo>
                  <a:cubicBezTo>
                    <a:pt x="12464" y="84"/>
                    <a:pt x="12194" y="79"/>
                    <a:pt x="11926" y="26"/>
                  </a:cubicBezTo>
                  <a:lnTo>
                    <a:pt x="11671" y="342"/>
                  </a:lnTo>
                  <a:lnTo>
                    <a:pt x="11042" y="332"/>
                  </a:lnTo>
                  <a:cubicBezTo>
                    <a:pt x="11001" y="123"/>
                    <a:pt x="10917" y="-7"/>
                    <a:pt x="10826" y="0"/>
                  </a:cubicBezTo>
                  <a:cubicBezTo>
                    <a:pt x="10752" y="6"/>
                    <a:pt x="10683" y="105"/>
                    <a:pt x="10642" y="265"/>
                  </a:cubicBezTo>
                  <a:cubicBezTo>
                    <a:pt x="10597" y="138"/>
                    <a:pt x="10535" y="62"/>
                    <a:pt x="10468" y="53"/>
                  </a:cubicBezTo>
                  <a:cubicBezTo>
                    <a:pt x="10369" y="39"/>
                    <a:pt x="10275" y="172"/>
                    <a:pt x="10227" y="396"/>
                  </a:cubicBezTo>
                  <a:lnTo>
                    <a:pt x="10049" y="173"/>
                  </a:lnTo>
                  <a:lnTo>
                    <a:pt x="9702" y="102"/>
                  </a:lnTo>
                  <a:lnTo>
                    <a:pt x="7302" y="93"/>
                  </a:lnTo>
                  <a:lnTo>
                    <a:pt x="0" y="239"/>
                  </a:lnTo>
                  <a:lnTo>
                    <a:pt x="2783" y="14718"/>
                  </a:lnTo>
                  <a:lnTo>
                    <a:pt x="3538" y="15253"/>
                  </a:lnTo>
                  <a:lnTo>
                    <a:pt x="5260" y="16890"/>
                  </a:lnTo>
                  <a:cubicBezTo>
                    <a:pt x="5788" y="17731"/>
                    <a:pt x="6452" y="17764"/>
                    <a:pt x="6993" y="16978"/>
                  </a:cubicBezTo>
                  <a:cubicBezTo>
                    <a:pt x="7250" y="16604"/>
                    <a:pt x="7463" y="16057"/>
                    <a:pt x="7610" y="15397"/>
                  </a:cubicBezTo>
                  <a:lnTo>
                    <a:pt x="8654" y="15340"/>
                  </a:lnTo>
                  <a:lnTo>
                    <a:pt x="9490" y="15582"/>
                  </a:lnTo>
                  <a:lnTo>
                    <a:pt x="10597" y="16253"/>
                  </a:lnTo>
                  <a:lnTo>
                    <a:pt x="11632" y="15367"/>
                  </a:lnTo>
                  <a:cubicBezTo>
                    <a:pt x="11717" y="15369"/>
                    <a:pt x="11796" y="15475"/>
                    <a:pt x="11846" y="15652"/>
                  </a:cubicBezTo>
                  <a:cubicBezTo>
                    <a:pt x="11892" y="15816"/>
                    <a:pt x="11909" y="16037"/>
                    <a:pt x="11975" y="16155"/>
                  </a:cubicBezTo>
                  <a:cubicBezTo>
                    <a:pt x="12063" y="16311"/>
                    <a:pt x="12193" y="16201"/>
                    <a:pt x="12272" y="16393"/>
                  </a:cubicBezTo>
                  <a:cubicBezTo>
                    <a:pt x="12344" y="16568"/>
                    <a:pt x="12321" y="16836"/>
                    <a:pt x="12361" y="17054"/>
                  </a:cubicBezTo>
                  <a:cubicBezTo>
                    <a:pt x="12394" y="17229"/>
                    <a:pt x="12462" y="17338"/>
                    <a:pt x="12528" y="17425"/>
                  </a:cubicBezTo>
                  <a:cubicBezTo>
                    <a:pt x="12678" y="17622"/>
                    <a:pt x="12846" y="17735"/>
                    <a:pt x="13012" y="17657"/>
                  </a:cubicBezTo>
                  <a:cubicBezTo>
                    <a:pt x="13567" y="17396"/>
                    <a:pt x="14140" y="18733"/>
                    <a:pt x="13810" y="18951"/>
                  </a:cubicBezTo>
                  <a:cubicBezTo>
                    <a:pt x="13656" y="19053"/>
                    <a:pt x="13542" y="18429"/>
                    <a:pt x="13387" y="18613"/>
                  </a:cubicBezTo>
                  <a:cubicBezTo>
                    <a:pt x="13274" y="18747"/>
                    <a:pt x="13308" y="19137"/>
                    <a:pt x="13283" y="19446"/>
                  </a:cubicBezTo>
                  <a:cubicBezTo>
                    <a:pt x="13257" y="19780"/>
                    <a:pt x="13151" y="20010"/>
                    <a:pt x="13077" y="20282"/>
                  </a:cubicBezTo>
                  <a:cubicBezTo>
                    <a:pt x="13028" y="20463"/>
                    <a:pt x="12992" y="20667"/>
                    <a:pt x="12972" y="20885"/>
                  </a:cubicBezTo>
                  <a:cubicBezTo>
                    <a:pt x="12960" y="20930"/>
                    <a:pt x="12956" y="20985"/>
                    <a:pt x="12959" y="21039"/>
                  </a:cubicBezTo>
                  <a:cubicBezTo>
                    <a:pt x="12994" y="21550"/>
                    <a:pt x="13237" y="21048"/>
                    <a:pt x="13438" y="20685"/>
                  </a:cubicBezTo>
                  <a:cubicBezTo>
                    <a:pt x="13585" y="20418"/>
                    <a:pt x="13803" y="20606"/>
                    <a:pt x="13941" y="20298"/>
                  </a:cubicBezTo>
                  <a:cubicBezTo>
                    <a:pt x="14005" y="20155"/>
                    <a:pt x="14035" y="19934"/>
                    <a:pt x="14017" y="19721"/>
                  </a:cubicBezTo>
                  <a:cubicBezTo>
                    <a:pt x="14156" y="19666"/>
                    <a:pt x="14294" y="19595"/>
                    <a:pt x="14430" y="19506"/>
                  </a:cubicBezTo>
                  <a:cubicBezTo>
                    <a:pt x="14518" y="19448"/>
                    <a:pt x="14606" y="19383"/>
                    <a:pt x="14696" y="19352"/>
                  </a:cubicBezTo>
                  <a:cubicBezTo>
                    <a:pt x="14894" y="19285"/>
                    <a:pt x="15104" y="19373"/>
                    <a:pt x="15275" y="19111"/>
                  </a:cubicBezTo>
                  <a:cubicBezTo>
                    <a:pt x="15378" y="18951"/>
                    <a:pt x="15466" y="18671"/>
                    <a:pt x="15588" y="18714"/>
                  </a:cubicBezTo>
                  <a:cubicBezTo>
                    <a:pt x="15672" y="18744"/>
                    <a:pt x="15729" y="18926"/>
                    <a:pt x="15799" y="19048"/>
                  </a:cubicBezTo>
                  <a:cubicBezTo>
                    <a:pt x="15969" y="19343"/>
                    <a:pt x="16190" y="19275"/>
                    <a:pt x="16365" y="18989"/>
                  </a:cubicBezTo>
                  <a:cubicBezTo>
                    <a:pt x="16610" y="18589"/>
                    <a:pt x="16748" y="17814"/>
                    <a:pt x="16995" y="17352"/>
                  </a:cubicBezTo>
                  <a:cubicBezTo>
                    <a:pt x="17251" y="16876"/>
                    <a:pt x="17614" y="16877"/>
                    <a:pt x="17919" y="16928"/>
                  </a:cubicBezTo>
                  <a:cubicBezTo>
                    <a:pt x="18423" y="17013"/>
                    <a:pt x="18922" y="16648"/>
                    <a:pt x="18805" y="15667"/>
                  </a:cubicBezTo>
                  <a:cubicBezTo>
                    <a:pt x="18784" y="15487"/>
                    <a:pt x="18732" y="15304"/>
                    <a:pt x="18657" y="15236"/>
                  </a:cubicBezTo>
                  <a:cubicBezTo>
                    <a:pt x="18423" y="15020"/>
                    <a:pt x="17997" y="15484"/>
                    <a:pt x="18095" y="14643"/>
                  </a:cubicBezTo>
                  <a:cubicBezTo>
                    <a:pt x="18137" y="14282"/>
                    <a:pt x="18322" y="14414"/>
                    <a:pt x="18476" y="14434"/>
                  </a:cubicBezTo>
                  <a:cubicBezTo>
                    <a:pt x="18617" y="14452"/>
                    <a:pt x="18746" y="14265"/>
                    <a:pt x="18882" y="14170"/>
                  </a:cubicBezTo>
                  <a:cubicBezTo>
                    <a:pt x="19307" y="13874"/>
                    <a:pt x="19778" y="14516"/>
                    <a:pt x="20190" y="14299"/>
                  </a:cubicBezTo>
                  <a:cubicBezTo>
                    <a:pt x="20429" y="14174"/>
                    <a:pt x="20609" y="13705"/>
                    <a:pt x="20824" y="13429"/>
                  </a:cubicBezTo>
                  <a:cubicBezTo>
                    <a:pt x="21023" y="13174"/>
                    <a:pt x="21256" y="13136"/>
                    <a:pt x="21428" y="12758"/>
                  </a:cubicBezTo>
                  <a:cubicBezTo>
                    <a:pt x="21520" y="12556"/>
                    <a:pt x="21581" y="12276"/>
                    <a:pt x="21600" y="11968"/>
                  </a:cubicBezTo>
                  <a:cubicBezTo>
                    <a:pt x="21439" y="11479"/>
                    <a:pt x="21246" y="11068"/>
                    <a:pt x="21030" y="10752"/>
                  </a:cubicBezTo>
                  <a:cubicBezTo>
                    <a:pt x="20664" y="10214"/>
                    <a:pt x="20229" y="9940"/>
                    <a:pt x="19952" y="9112"/>
                  </a:cubicBezTo>
                  <a:cubicBezTo>
                    <a:pt x="19561" y="7945"/>
                    <a:pt x="19377" y="5855"/>
                    <a:pt x="18779" y="6287"/>
                  </a:cubicBezTo>
                  <a:cubicBezTo>
                    <a:pt x="18480" y="6504"/>
                    <a:pt x="18343" y="7475"/>
                    <a:pt x="18030" y="7598"/>
                  </a:cubicBezTo>
                  <a:cubicBezTo>
                    <a:pt x="17489" y="7811"/>
                    <a:pt x="17413" y="6303"/>
                    <a:pt x="17091" y="5419"/>
                  </a:cubicBezTo>
                  <a:cubicBezTo>
                    <a:pt x="16875" y="4828"/>
                    <a:pt x="16557" y="4579"/>
                    <a:pt x="16264" y="4439"/>
                  </a:cubicBezTo>
                  <a:cubicBezTo>
                    <a:pt x="15871" y="4253"/>
                    <a:pt x="15470" y="4222"/>
                    <a:pt x="15074" y="4344"/>
                  </a:cubicBezTo>
                  <a:lnTo>
                    <a:pt x="14867" y="4179"/>
                  </a:lnTo>
                  <a:lnTo>
                    <a:pt x="14714" y="4199"/>
                  </a:lnTo>
                  <a:lnTo>
                    <a:pt x="14508" y="4321"/>
                  </a:lnTo>
                  <a:lnTo>
                    <a:pt x="14445" y="4539"/>
                  </a:lnTo>
                  <a:lnTo>
                    <a:pt x="14535" y="5059"/>
                  </a:lnTo>
                  <a:lnTo>
                    <a:pt x="14479" y="5656"/>
                  </a:lnTo>
                  <a:lnTo>
                    <a:pt x="14646" y="6084"/>
                  </a:lnTo>
                  <a:lnTo>
                    <a:pt x="14597" y="6510"/>
                  </a:lnTo>
                  <a:lnTo>
                    <a:pt x="14386" y="7107"/>
                  </a:lnTo>
                  <a:lnTo>
                    <a:pt x="14276" y="7432"/>
                  </a:lnTo>
                  <a:lnTo>
                    <a:pt x="14534" y="7658"/>
                  </a:lnTo>
                  <a:lnTo>
                    <a:pt x="14814" y="8106"/>
                  </a:lnTo>
                  <a:lnTo>
                    <a:pt x="14904" y="8575"/>
                  </a:lnTo>
                  <a:lnTo>
                    <a:pt x="14915" y="9194"/>
                  </a:lnTo>
                  <a:lnTo>
                    <a:pt x="14694" y="9858"/>
                  </a:lnTo>
                  <a:lnTo>
                    <a:pt x="14263" y="10316"/>
                  </a:lnTo>
                  <a:lnTo>
                    <a:pt x="13927" y="10544"/>
                  </a:lnTo>
                  <a:lnTo>
                    <a:pt x="14083" y="11113"/>
                  </a:lnTo>
                  <a:lnTo>
                    <a:pt x="14323" y="12374"/>
                  </a:lnTo>
                  <a:lnTo>
                    <a:pt x="14221" y="12906"/>
                  </a:lnTo>
                  <a:cubicBezTo>
                    <a:pt x="14221" y="12960"/>
                    <a:pt x="14221" y="13013"/>
                    <a:pt x="14221" y="13067"/>
                  </a:cubicBezTo>
                  <a:cubicBezTo>
                    <a:pt x="14221" y="13127"/>
                    <a:pt x="14220" y="13187"/>
                    <a:pt x="14219" y="13248"/>
                  </a:cubicBezTo>
                  <a:lnTo>
                    <a:pt x="14075" y="13273"/>
                  </a:lnTo>
                  <a:lnTo>
                    <a:pt x="13968" y="13368"/>
                  </a:lnTo>
                  <a:lnTo>
                    <a:pt x="13670" y="13164"/>
                  </a:lnTo>
                  <a:lnTo>
                    <a:pt x="13148" y="12126"/>
                  </a:lnTo>
                  <a:cubicBezTo>
                    <a:pt x="13142" y="11926"/>
                    <a:pt x="13131" y="11728"/>
                    <a:pt x="13118" y="11530"/>
                  </a:cubicBezTo>
                  <a:cubicBezTo>
                    <a:pt x="13104" y="11330"/>
                    <a:pt x="13087" y="11131"/>
                    <a:pt x="13066" y="10935"/>
                  </a:cubicBezTo>
                  <a:lnTo>
                    <a:pt x="13131" y="10401"/>
                  </a:lnTo>
                  <a:lnTo>
                    <a:pt x="12919" y="10257"/>
                  </a:lnTo>
                  <a:lnTo>
                    <a:pt x="12271" y="10221"/>
                  </a:lnTo>
                  <a:lnTo>
                    <a:pt x="11814" y="9700"/>
                  </a:lnTo>
                  <a:lnTo>
                    <a:pt x="11415" y="9460"/>
                  </a:lnTo>
                  <a:lnTo>
                    <a:pt x="11228" y="9060"/>
                  </a:lnTo>
                  <a:lnTo>
                    <a:pt x="10775" y="8714"/>
                  </a:lnTo>
                  <a:lnTo>
                    <a:pt x="10417" y="8561"/>
                  </a:lnTo>
                  <a:lnTo>
                    <a:pt x="10150" y="8611"/>
                  </a:lnTo>
                  <a:lnTo>
                    <a:pt x="9869" y="8828"/>
                  </a:lnTo>
                  <a:lnTo>
                    <a:pt x="9794" y="8482"/>
                  </a:lnTo>
                  <a:lnTo>
                    <a:pt x="9689" y="7535"/>
                  </a:lnTo>
                  <a:lnTo>
                    <a:pt x="9477" y="7307"/>
                  </a:lnTo>
                  <a:lnTo>
                    <a:pt x="9274" y="7222"/>
                  </a:lnTo>
                  <a:lnTo>
                    <a:pt x="9127" y="6943"/>
                  </a:lnTo>
                  <a:lnTo>
                    <a:pt x="9082" y="6464"/>
                  </a:lnTo>
                  <a:lnTo>
                    <a:pt x="9186" y="5737"/>
                  </a:lnTo>
                  <a:lnTo>
                    <a:pt x="9458" y="4934"/>
                  </a:lnTo>
                  <a:lnTo>
                    <a:pt x="9836" y="4376"/>
                  </a:lnTo>
                  <a:lnTo>
                    <a:pt x="9963" y="3935"/>
                  </a:lnTo>
                  <a:lnTo>
                    <a:pt x="10432" y="3809"/>
                  </a:lnTo>
                  <a:lnTo>
                    <a:pt x="10307" y="3222"/>
                  </a:lnTo>
                  <a:lnTo>
                    <a:pt x="10602" y="3166"/>
                  </a:lnTo>
                  <a:lnTo>
                    <a:pt x="10887" y="2948"/>
                  </a:lnTo>
                  <a:lnTo>
                    <a:pt x="11119" y="3019"/>
                  </a:lnTo>
                  <a:lnTo>
                    <a:pt x="11514" y="2110"/>
                  </a:lnTo>
                  <a:lnTo>
                    <a:pt x="10697" y="1514"/>
                  </a:lnTo>
                  <a:lnTo>
                    <a:pt x="11298" y="1798"/>
                  </a:lnTo>
                  <a:lnTo>
                    <a:pt x="11574" y="1754"/>
                  </a:lnTo>
                  <a:lnTo>
                    <a:pt x="11884" y="1297"/>
                  </a:lnTo>
                  <a:lnTo>
                    <a:pt x="11814" y="1151"/>
                  </a:lnTo>
                  <a:lnTo>
                    <a:pt x="11717" y="938"/>
                  </a:lnTo>
                  <a:lnTo>
                    <a:pt x="11666" y="866"/>
                  </a:lnTo>
                  <a:lnTo>
                    <a:pt x="11932" y="818"/>
                  </a:lnTo>
                  <a:lnTo>
                    <a:pt x="12242" y="948"/>
                  </a:lnTo>
                  <a:lnTo>
                    <a:pt x="12549" y="1531"/>
                  </a:lnTo>
                  <a:lnTo>
                    <a:pt x="12783" y="1550"/>
                  </a:lnTo>
                  <a:lnTo>
                    <a:pt x="12688" y="1191"/>
                  </a:lnTo>
                  <a:lnTo>
                    <a:pt x="12571" y="1083"/>
                  </a:lnTo>
                  <a:lnTo>
                    <a:pt x="12844" y="882"/>
                  </a:lnTo>
                  <a:lnTo>
                    <a:pt x="13148" y="680"/>
                  </a:lnTo>
                  <a:lnTo>
                    <a:pt x="13441" y="239"/>
                  </a:lnTo>
                  <a:close/>
                </a:path>
              </a:pathLst>
            </a:custGeom>
            <a:solidFill>
              <a:srgbClr val="FC0430">
                <a:alpha val="49162"/>
              </a:srgbClr>
            </a:solidFill>
            <a:ln w="12700" cap="flat">
              <a:noFill/>
              <a:miter lim="400000"/>
            </a:ln>
            <a:effectLst/>
          </p:spPr>
          <p:txBody>
            <a:bodyPr wrap="square" lIns="50800" tIns="50800" rIns="50800" bIns="50800" numCol="1" anchor="ctr">
              <a:noAutofit/>
            </a:bodyPr>
            <a:lstStyle/>
            <a:p>
              <a:pPr algn="ctr" defTabSz="409785" fontAlgn="auto" hangingPunct="0">
                <a:spcBef>
                  <a:spcPts val="0"/>
                </a:spcBef>
                <a:spcAft>
                  <a:spcPts val="0"/>
                </a:spcAft>
                <a:defRPr sz="2600"/>
              </a:pPr>
              <a:endParaRPr sz="1800" kern="0">
                <a:solidFill>
                  <a:srgbClr val="FFFFFF"/>
                </a:solidFill>
                <a:latin typeface="Helvetica Light"/>
                <a:sym typeface="Helvetica Light"/>
              </a:endParaRPr>
            </a:p>
          </p:txBody>
        </p:sp>
        <p:sp>
          <p:nvSpPr>
            <p:cNvPr id="97" name="Line"/>
            <p:cNvSpPr/>
            <p:nvPr/>
          </p:nvSpPr>
          <p:spPr>
            <a:xfrm>
              <a:off x="7437763" y="2687295"/>
              <a:ext cx="2365816" cy="2184829"/>
            </a:xfrm>
            <a:custGeom>
              <a:avLst/>
              <a:gdLst/>
              <a:ahLst/>
              <a:cxnLst>
                <a:cxn ang="0">
                  <a:pos x="wd2" y="hd2"/>
                </a:cxn>
                <a:cxn ang="5400000">
                  <a:pos x="wd2" y="hd2"/>
                </a:cxn>
                <a:cxn ang="10800000">
                  <a:pos x="wd2" y="hd2"/>
                </a:cxn>
                <a:cxn ang="16200000">
                  <a:pos x="wd2" y="hd2"/>
                </a:cxn>
              </a:cxnLst>
              <a:rect l="0" t="0" r="r" b="b"/>
              <a:pathLst>
                <a:path w="21234" h="21551" extrusionOk="0">
                  <a:moveTo>
                    <a:pt x="21234" y="0"/>
                  </a:moveTo>
                  <a:lnTo>
                    <a:pt x="20033" y="1180"/>
                  </a:lnTo>
                  <a:lnTo>
                    <a:pt x="18987" y="1616"/>
                  </a:lnTo>
                  <a:lnTo>
                    <a:pt x="17455" y="2345"/>
                  </a:lnTo>
                  <a:lnTo>
                    <a:pt x="15985" y="3261"/>
                  </a:lnTo>
                  <a:lnTo>
                    <a:pt x="14906" y="3952"/>
                  </a:lnTo>
                  <a:lnTo>
                    <a:pt x="12437" y="5293"/>
                  </a:lnTo>
                  <a:lnTo>
                    <a:pt x="11596" y="6070"/>
                  </a:lnTo>
                  <a:lnTo>
                    <a:pt x="9823" y="7064"/>
                  </a:lnTo>
                  <a:lnTo>
                    <a:pt x="8707" y="8182"/>
                  </a:lnTo>
                  <a:lnTo>
                    <a:pt x="8150" y="9133"/>
                  </a:lnTo>
                  <a:lnTo>
                    <a:pt x="6737" y="9965"/>
                  </a:lnTo>
                  <a:lnTo>
                    <a:pt x="5825" y="10895"/>
                  </a:lnTo>
                  <a:lnTo>
                    <a:pt x="4861" y="11180"/>
                  </a:lnTo>
                  <a:lnTo>
                    <a:pt x="3682" y="13096"/>
                  </a:lnTo>
                  <a:cubicBezTo>
                    <a:pt x="3277" y="14330"/>
                    <a:pt x="2554" y="15409"/>
                    <a:pt x="1601" y="16200"/>
                  </a:cubicBezTo>
                  <a:cubicBezTo>
                    <a:pt x="667" y="16976"/>
                    <a:pt x="-366" y="17904"/>
                    <a:pt x="127" y="18937"/>
                  </a:cubicBezTo>
                  <a:cubicBezTo>
                    <a:pt x="303" y="19308"/>
                    <a:pt x="681" y="19529"/>
                    <a:pt x="804" y="19928"/>
                  </a:cubicBezTo>
                  <a:cubicBezTo>
                    <a:pt x="859" y="20105"/>
                    <a:pt x="854" y="20293"/>
                    <a:pt x="896" y="20472"/>
                  </a:cubicBezTo>
                  <a:cubicBezTo>
                    <a:pt x="944" y="20675"/>
                    <a:pt x="1046" y="20852"/>
                    <a:pt x="1175" y="21005"/>
                  </a:cubicBezTo>
                  <a:cubicBezTo>
                    <a:pt x="1503" y="21392"/>
                    <a:pt x="1978" y="21600"/>
                    <a:pt x="2480" y="21541"/>
                  </a:cubicBezTo>
                </a:path>
              </a:pathLst>
            </a:custGeom>
            <a:noFill/>
            <a:ln w="19050" cap="flat">
              <a:solidFill>
                <a:srgbClr val="FFFFFF"/>
              </a:solidFill>
              <a:prstDash val="solid"/>
              <a:miter lim="400000"/>
            </a:ln>
            <a:effectLst>
              <a:outerShdw blurRad="63500" dir="3454981" rotWithShape="0">
                <a:srgbClr val="000000"/>
              </a:outerShdw>
            </a:effectLst>
          </p:spPr>
          <p:txBody>
            <a:bodyPr wrap="square" lIns="50800" tIns="50800" rIns="50800" bIns="50800" numCol="1" anchor="ctr">
              <a:noAutofit/>
            </a:bodyPr>
            <a:lstStyle/>
            <a:p>
              <a:pPr algn="ctr" defTabSz="409785" fontAlgn="auto" hangingPunct="0">
                <a:spcBef>
                  <a:spcPts val="0"/>
                </a:spcBef>
                <a:spcAft>
                  <a:spcPts val="0"/>
                </a:spcAft>
                <a:defRPr sz="2600"/>
              </a:pPr>
              <a:endParaRPr sz="1800" kern="0">
                <a:solidFill>
                  <a:srgbClr val="FFFFFF"/>
                </a:solidFill>
                <a:latin typeface="Helvetica Light"/>
                <a:sym typeface="Helvetica Light"/>
              </a:endParaRPr>
            </a:p>
          </p:txBody>
        </p:sp>
      </p:grpSp>
      <p:pic>
        <p:nvPicPr>
          <p:cNvPr id="99" name="American Constitution.png" descr="American Constitution.png"/>
          <p:cNvPicPr>
            <a:picLocks/>
          </p:cNvPicPr>
          <p:nvPr/>
        </p:nvPicPr>
        <p:blipFill>
          <a:blip r:embed="rId4">
            <a:extLst/>
          </a:blip>
          <a:stretch>
            <a:fillRect/>
          </a:stretch>
        </p:blipFill>
        <p:spPr>
          <a:xfrm>
            <a:off x="-91306" y="-8838"/>
            <a:ext cx="9144001" cy="868974"/>
          </a:xfrm>
          <a:prstGeom prst="rect">
            <a:avLst/>
          </a:prstGeom>
          <a:ln w="12700">
            <a:miter lim="400000"/>
          </a:ln>
        </p:spPr>
      </p:pic>
      <p:sp>
        <p:nvSpPr>
          <p:cNvPr id="100" name="Shape"/>
          <p:cNvSpPr/>
          <p:nvPr/>
        </p:nvSpPr>
        <p:spPr>
          <a:xfrm>
            <a:off x="4490255" y="3892115"/>
            <a:ext cx="1090806" cy="634405"/>
          </a:xfrm>
          <a:custGeom>
            <a:avLst/>
            <a:gdLst/>
            <a:ahLst/>
            <a:cxnLst>
              <a:cxn ang="0">
                <a:pos x="wd2" y="hd2"/>
              </a:cxn>
              <a:cxn ang="5400000">
                <a:pos x="wd2" y="hd2"/>
              </a:cxn>
              <a:cxn ang="10800000">
                <a:pos x="wd2" y="hd2"/>
              </a:cxn>
              <a:cxn ang="16200000">
                <a:pos x="wd2" y="hd2"/>
              </a:cxn>
            </a:cxnLst>
            <a:rect l="0" t="0" r="r" b="b"/>
            <a:pathLst>
              <a:path w="21600" h="21600" extrusionOk="0">
                <a:moveTo>
                  <a:pt x="0" y="5419"/>
                </a:moveTo>
                <a:cubicBezTo>
                  <a:pt x="256" y="6305"/>
                  <a:pt x="578" y="7128"/>
                  <a:pt x="966" y="7857"/>
                </a:cubicBezTo>
                <a:cubicBezTo>
                  <a:pt x="1138" y="8179"/>
                  <a:pt x="1326" y="8488"/>
                  <a:pt x="1566" y="8634"/>
                </a:cubicBezTo>
                <a:cubicBezTo>
                  <a:pt x="2221" y="9034"/>
                  <a:pt x="2923" y="8107"/>
                  <a:pt x="3565" y="8545"/>
                </a:cubicBezTo>
                <a:cubicBezTo>
                  <a:pt x="4135" y="8933"/>
                  <a:pt x="4752" y="9389"/>
                  <a:pt x="4782" y="8542"/>
                </a:cubicBezTo>
                <a:cubicBezTo>
                  <a:pt x="4809" y="7809"/>
                  <a:pt x="4126" y="7794"/>
                  <a:pt x="4091" y="7140"/>
                </a:cubicBezTo>
                <a:cubicBezTo>
                  <a:pt x="4075" y="6849"/>
                  <a:pt x="4211" y="6585"/>
                  <a:pt x="4176" y="6296"/>
                </a:cubicBezTo>
                <a:cubicBezTo>
                  <a:pt x="4045" y="5202"/>
                  <a:pt x="2989" y="6442"/>
                  <a:pt x="2810" y="5480"/>
                </a:cubicBezTo>
                <a:cubicBezTo>
                  <a:pt x="2657" y="4656"/>
                  <a:pt x="3448" y="4391"/>
                  <a:pt x="4158" y="5067"/>
                </a:cubicBezTo>
                <a:cubicBezTo>
                  <a:pt x="4960" y="5832"/>
                  <a:pt x="6039" y="5348"/>
                  <a:pt x="7073" y="5319"/>
                </a:cubicBezTo>
                <a:cubicBezTo>
                  <a:pt x="8274" y="5285"/>
                  <a:pt x="9395" y="5238"/>
                  <a:pt x="10596" y="5147"/>
                </a:cubicBezTo>
                <a:lnTo>
                  <a:pt x="11619" y="6312"/>
                </a:lnTo>
                <a:lnTo>
                  <a:pt x="12031" y="7133"/>
                </a:lnTo>
                <a:lnTo>
                  <a:pt x="12691" y="6961"/>
                </a:lnTo>
                <a:lnTo>
                  <a:pt x="13881" y="6300"/>
                </a:lnTo>
                <a:lnTo>
                  <a:pt x="14261" y="6013"/>
                </a:lnTo>
                <a:lnTo>
                  <a:pt x="16415" y="8735"/>
                </a:lnTo>
                <a:lnTo>
                  <a:pt x="16971" y="10168"/>
                </a:lnTo>
                <a:lnTo>
                  <a:pt x="16644" y="12670"/>
                </a:lnTo>
                <a:lnTo>
                  <a:pt x="16679" y="13989"/>
                </a:lnTo>
                <a:lnTo>
                  <a:pt x="17220" y="13685"/>
                </a:lnTo>
                <a:lnTo>
                  <a:pt x="17194" y="14885"/>
                </a:lnTo>
                <a:lnTo>
                  <a:pt x="17576" y="16030"/>
                </a:lnTo>
                <a:lnTo>
                  <a:pt x="18780" y="18674"/>
                </a:lnTo>
                <a:lnTo>
                  <a:pt x="19699" y="20517"/>
                </a:lnTo>
                <a:lnTo>
                  <a:pt x="19720" y="21600"/>
                </a:lnTo>
                <a:lnTo>
                  <a:pt x="20915" y="21584"/>
                </a:lnTo>
                <a:lnTo>
                  <a:pt x="21600" y="18123"/>
                </a:lnTo>
                <a:lnTo>
                  <a:pt x="21344" y="14748"/>
                </a:lnTo>
                <a:lnTo>
                  <a:pt x="20803" y="11246"/>
                </a:lnTo>
                <a:lnTo>
                  <a:pt x="19637" y="7498"/>
                </a:lnTo>
                <a:lnTo>
                  <a:pt x="19314" y="6206"/>
                </a:lnTo>
                <a:lnTo>
                  <a:pt x="18988" y="2675"/>
                </a:lnTo>
                <a:lnTo>
                  <a:pt x="17432" y="1961"/>
                </a:lnTo>
                <a:lnTo>
                  <a:pt x="16721" y="1437"/>
                </a:lnTo>
                <a:lnTo>
                  <a:pt x="16173" y="723"/>
                </a:lnTo>
                <a:lnTo>
                  <a:pt x="14326" y="0"/>
                </a:lnTo>
                <a:lnTo>
                  <a:pt x="12480" y="618"/>
                </a:lnTo>
                <a:lnTo>
                  <a:pt x="11747" y="227"/>
                </a:lnTo>
                <a:lnTo>
                  <a:pt x="10708" y="302"/>
                </a:lnTo>
                <a:lnTo>
                  <a:pt x="7569" y="865"/>
                </a:lnTo>
                <a:cubicBezTo>
                  <a:pt x="7059" y="1506"/>
                  <a:pt x="6482" y="1946"/>
                  <a:pt x="5876" y="2167"/>
                </a:cubicBezTo>
                <a:cubicBezTo>
                  <a:pt x="5568" y="2281"/>
                  <a:pt x="5249" y="2338"/>
                  <a:pt x="4925" y="2347"/>
                </a:cubicBezTo>
                <a:cubicBezTo>
                  <a:pt x="3662" y="2384"/>
                  <a:pt x="2335" y="1690"/>
                  <a:pt x="1205" y="2714"/>
                </a:cubicBezTo>
                <a:cubicBezTo>
                  <a:pt x="592" y="3269"/>
                  <a:pt x="152" y="4258"/>
                  <a:pt x="0" y="5419"/>
                </a:cubicBezTo>
                <a:close/>
              </a:path>
            </a:pathLst>
          </a:custGeom>
          <a:solidFill>
            <a:srgbClr val="E85D03">
              <a:alpha val="91527"/>
            </a:srgbClr>
          </a:solidFill>
          <a:ln w="12700">
            <a:miter lim="400000"/>
          </a:ln>
        </p:spPr>
        <p:txBody>
          <a:bodyPr lIns="35627" tIns="35627" rIns="35627" bIns="35627" anchor="ctr"/>
          <a:lstStyle/>
          <a:p>
            <a:pPr algn="ctr" defTabSz="409785" fontAlgn="auto" hangingPunct="0">
              <a:spcBef>
                <a:spcPts val="0"/>
              </a:spcBef>
              <a:spcAft>
                <a:spcPts val="0"/>
              </a:spcAft>
              <a:defRPr sz="2600"/>
            </a:pPr>
            <a:endParaRPr sz="1800" kern="0">
              <a:solidFill>
                <a:srgbClr val="FFFFFF"/>
              </a:solidFill>
              <a:latin typeface="Helvetica Light"/>
              <a:sym typeface="Helvetica Light"/>
            </a:endParaRPr>
          </a:p>
        </p:txBody>
      </p:sp>
      <p:sp>
        <p:nvSpPr>
          <p:cNvPr id="102" name="II. Plan for the west"/>
          <p:cNvSpPr txBox="1"/>
          <p:nvPr/>
        </p:nvSpPr>
        <p:spPr>
          <a:xfrm>
            <a:off x="132209" y="703157"/>
            <a:ext cx="8879583" cy="660219"/>
          </a:xfrm>
          <a:prstGeom prst="rect">
            <a:avLst/>
          </a:prstGeom>
          <a:ln w="12700">
            <a:miter lim="400000"/>
          </a:ln>
          <a:effectLst>
            <a:outerShdw blurRad="76200" dist="25400" dir="2560976" rotWithShape="0">
              <a:srgbClr val="000000"/>
            </a:outerShdw>
          </a:effectLst>
          <a:extLst>
            <a:ext uri="{C572A759-6A51-4108-AA02-DFA0A04FC94B}">
              <ma14:wrappingTextBoxFlag xmlns="" xmlns:ma14="http://schemas.microsoft.com/office/mac/drawingml/2011/main" val="1"/>
            </a:ext>
          </a:extLst>
        </p:spPr>
        <p:txBody>
          <a:bodyPr lIns="35627" tIns="35627" rIns="35627" bIns="35627" anchor="ctr"/>
          <a:lstStyle>
            <a:lvl1pPr algn="l">
              <a:defRPr sz="4100" cap="all" spc="-205">
                <a:solidFill>
                  <a:schemeClr val="accent4">
                    <a:hueOff val="102361"/>
                    <a:satOff val="14118"/>
                    <a:lumOff val="10675"/>
                  </a:schemeClr>
                </a:solidFill>
                <a:effectLst>
                  <a:outerShdw dist="63500" dir="2580000" rotWithShape="0">
                    <a:srgbClr val="000000"/>
                  </a:outerShdw>
                </a:effectLst>
                <a:latin typeface="Arial Black"/>
                <a:ea typeface="Arial Black"/>
                <a:cs typeface="Arial Black"/>
                <a:sym typeface="Arial Black"/>
              </a:defRPr>
            </a:lvl1pPr>
          </a:lstStyle>
          <a:p>
            <a:pPr defTabSz="409785" fontAlgn="auto" hangingPunct="0">
              <a:spcBef>
                <a:spcPts val="0"/>
              </a:spcBef>
              <a:spcAft>
                <a:spcPts val="0"/>
              </a:spcAft>
            </a:pPr>
            <a:r>
              <a:rPr kern="0" dirty="0">
                <a:solidFill>
                  <a:srgbClr val="BC8027">
                    <a:hueOff val="102361"/>
                    <a:satOff val="14118"/>
                    <a:lumOff val="10675"/>
                  </a:srgbClr>
                </a:solidFill>
              </a:rPr>
              <a:t>II. Plan for the west</a:t>
            </a:r>
          </a:p>
        </p:txBody>
      </p:sp>
      <p:sp>
        <p:nvSpPr>
          <p:cNvPr id="103" name="How do we manage new land?"/>
          <p:cNvSpPr txBox="1"/>
          <p:nvPr/>
        </p:nvSpPr>
        <p:spPr>
          <a:xfrm>
            <a:off x="1708933" y="1238249"/>
            <a:ext cx="6408621" cy="810614"/>
          </a:xfrm>
          <a:prstGeom prst="rect">
            <a:avLst/>
          </a:prstGeom>
          <a:ln w="12700">
            <a:miter lim="400000"/>
          </a:ln>
          <a:effectLst>
            <a:outerShdw blurRad="76200" dist="25400" dir="2560976" rotWithShape="0">
              <a:srgbClr val="000000"/>
            </a:outerShdw>
          </a:effectLst>
          <a:extLst>
            <a:ext uri="{C572A759-6A51-4108-AA02-DFA0A04FC94B}">
              <ma14:wrappingTextBoxFlag xmlns="" xmlns:ma14="http://schemas.microsoft.com/office/mac/drawingml/2011/main" val="1"/>
            </a:ext>
          </a:extLst>
        </p:spPr>
        <p:txBody>
          <a:bodyPr wrap="none" lIns="35627" tIns="35627" rIns="35627" bIns="35627" anchor="ctr">
            <a:spAutoFit/>
          </a:bodyPr>
          <a:lstStyle>
            <a:lvl1pPr>
              <a:defRPr b="1" i="1">
                <a:effectLst>
                  <a:outerShdw blurRad="50800" dist="12700" dir="18900000" rotWithShape="0">
                    <a:srgbClr val="000000"/>
                  </a:outerShdw>
                </a:effectLst>
                <a:latin typeface="Arial"/>
                <a:ea typeface="Arial"/>
                <a:cs typeface="Arial"/>
                <a:sym typeface="Arial"/>
              </a:defRPr>
            </a:lvl1pPr>
          </a:lstStyle>
          <a:p>
            <a:pPr algn="ctr" defTabSz="409785" fontAlgn="auto" hangingPunct="0">
              <a:spcBef>
                <a:spcPts val="0"/>
              </a:spcBef>
              <a:spcAft>
                <a:spcPts val="0"/>
              </a:spcAft>
            </a:pPr>
            <a:r>
              <a:rPr sz="2400" kern="0" dirty="0">
                <a:solidFill>
                  <a:srgbClr val="FFFFFF"/>
                </a:solidFill>
              </a:rPr>
              <a:t>How do we manage new </a:t>
            </a:r>
            <a:r>
              <a:rPr sz="2400" kern="0" dirty="0" smtClean="0">
                <a:solidFill>
                  <a:srgbClr val="FFFFFF"/>
                </a:solidFill>
              </a:rPr>
              <a:t>land</a:t>
            </a:r>
            <a:r>
              <a:rPr lang="en-US" sz="2400" kern="0" dirty="0" smtClean="0">
                <a:solidFill>
                  <a:srgbClr val="FFFFFF"/>
                </a:solidFill>
              </a:rPr>
              <a:t> </a:t>
            </a:r>
            <a:r>
              <a:rPr lang="en-US" sz="2400" dirty="0" smtClean="0"/>
              <a:t>west </a:t>
            </a:r>
            <a:r>
              <a:rPr lang="en-US" sz="2400" dirty="0"/>
              <a:t>of the </a:t>
            </a:r>
            <a:endParaRPr lang="en-US" sz="2400" dirty="0" smtClean="0"/>
          </a:p>
          <a:p>
            <a:pPr algn="ctr" defTabSz="409785" fontAlgn="auto" hangingPunct="0">
              <a:spcBef>
                <a:spcPts val="0"/>
              </a:spcBef>
              <a:spcAft>
                <a:spcPts val="0"/>
              </a:spcAft>
            </a:pPr>
            <a:r>
              <a:rPr lang="en-US" sz="2400" dirty="0" smtClean="0"/>
              <a:t>Appalachians </a:t>
            </a:r>
            <a:r>
              <a:rPr lang="en-US" sz="2400" dirty="0"/>
              <a:t>and north of the Ohio </a:t>
            </a:r>
            <a:r>
              <a:rPr lang="en-US" sz="2400" dirty="0" smtClean="0"/>
              <a:t>River? </a:t>
            </a:r>
            <a:endParaRPr sz="2400" kern="0" dirty="0">
              <a:solidFill>
                <a:srgbClr val="FFFFFF"/>
              </a:solidFill>
            </a:endParaRPr>
          </a:p>
        </p:txBody>
      </p:sp>
      <p:sp>
        <p:nvSpPr>
          <p:cNvPr id="104" name="Rectangle"/>
          <p:cNvSpPr/>
          <p:nvPr/>
        </p:nvSpPr>
        <p:spPr>
          <a:xfrm>
            <a:off x="-19890" y="6513636"/>
            <a:ext cx="9183779" cy="324150"/>
          </a:xfrm>
          <a:prstGeom prst="rect">
            <a:avLst/>
          </a:prstGeom>
          <a:solidFill>
            <a:schemeClr val="accent5">
              <a:satOff val="19767"/>
              <a:lumOff val="-23491"/>
            </a:schemeClr>
          </a:solidFill>
          <a:ln w="12700">
            <a:miter lim="400000"/>
          </a:ln>
        </p:spPr>
        <p:txBody>
          <a:bodyPr lIns="35627" tIns="35627" rIns="35627" bIns="35627" anchor="ctr"/>
          <a:lstStyle/>
          <a:p>
            <a:pPr algn="ctr" defTabSz="409785" fontAlgn="auto" hangingPunct="0">
              <a:spcBef>
                <a:spcPts val="0"/>
              </a:spcBef>
              <a:spcAft>
                <a:spcPts val="0"/>
              </a:spcAft>
              <a:defRPr sz="2600"/>
            </a:pPr>
            <a:endParaRPr sz="1800" kern="0">
              <a:solidFill>
                <a:srgbClr val="FFFFFF"/>
              </a:solidFill>
              <a:latin typeface="Helvetica Light"/>
              <a:sym typeface="Helvetica Light"/>
            </a:endParaRPr>
          </a:p>
        </p:txBody>
      </p:sp>
      <p:pic>
        <p:nvPicPr>
          <p:cNvPr id="105" name="Rounded Rectangle" descr="Rounded Rectangle"/>
          <p:cNvPicPr>
            <a:picLocks/>
          </p:cNvPicPr>
          <p:nvPr/>
        </p:nvPicPr>
        <p:blipFill>
          <a:blip r:embed="rId5">
            <a:extLst/>
          </a:blip>
          <a:stretch>
            <a:fillRect/>
          </a:stretch>
        </p:blipFill>
        <p:spPr>
          <a:xfrm>
            <a:off x="-51266" y="2070266"/>
            <a:ext cx="4030409" cy="1661434"/>
          </a:xfrm>
          <a:prstGeom prst="rect">
            <a:avLst/>
          </a:prstGeom>
          <a:effectLst>
            <a:reflection stA="50000" endPos="40000" dir="5400000" sy="-100000" algn="bl" rotWithShape="0"/>
          </a:effectLst>
        </p:spPr>
      </p:pic>
      <p:sp>
        <p:nvSpPr>
          <p:cNvPr id="106" name="A. Land Ordinance of 1785…"/>
          <p:cNvSpPr txBox="1"/>
          <p:nvPr/>
        </p:nvSpPr>
        <p:spPr>
          <a:xfrm>
            <a:off x="192818" y="2250447"/>
            <a:ext cx="3542240" cy="1354352"/>
          </a:xfrm>
          <a:prstGeom prst="rect">
            <a:avLst/>
          </a:prstGeom>
          <a:ln w="12700">
            <a:miter lim="400000"/>
          </a:ln>
          <a:extLst>
            <a:ext uri="{C572A759-6A51-4108-AA02-DFA0A04FC94B}">
              <ma14:wrappingTextBoxFlag xmlns="" xmlns:ma14="http://schemas.microsoft.com/office/mac/drawingml/2011/main" val="1"/>
            </a:ext>
          </a:extLst>
        </p:spPr>
        <p:txBody>
          <a:bodyPr wrap="square" lIns="35627" tIns="35627" rIns="35627" bIns="35627">
            <a:spAutoFit/>
          </a:bodyPr>
          <a:lstStyle/>
          <a:p>
            <a:pPr marL="285085" indent="-285085" defTabSz="454327" fontAlgn="auto" hangingPunct="0">
              <a:lnSpc>
                <a:spcPts val="2531"/>
              </a:lnSpc>
              <a:spcBef>
                <a:spcPts val="0"/>
              </a:spcBef>
              <a:spcAft>
                <a:spcPts val="0"/>
              </a:spcAft>
              <a:tabLst>
                <a:tab pos="89076" algn="l"/>
                <a:tab pos="356339" algn="l"/>
                <a:tab pos="570143" algn="l"/>
                <a:tab pos="1416425" algn="l"/>
                <a:tab pos="1772782" algn="l"/>
                <a:tab pos="2129105" algn="l"/>
                <a:tab pos="2485425" algn="l"/>
                <a:tab pos="2841771" algn="l"/>
                <a:tab pos="3189200" algn="l"/>
                <a:tab pos="3545527" algn="l"/>
                <a:tab pos="3901870" algn="l"/>
                <a:tab pos="4258209" algn="l"/>
              </a:tabLst>
              <a:defRPr sz="2600" b="1">
                <a:latin typeface="Arial"/>
                <a:ea typeface="Arial"/>
                <a:cs typeface="Arial"/>
                <a:sym typeface="Arial"/>
              </a:defRPr>
            </a:pPr>
            <a:r>
              <a:rPr sz="2000" b="1" kern="0" dirty="0">
                <a:solidFill>
                  <a:srgbClr val="FFFFFF"/>
                </a:solidFill>
                <a:latin typeface="Arial"/>
                <a:ea typeface="Arial"/>
                <a:cs typeface="Arial"/>
                <a:sym typeface="Arial"/>
              </a:rPr>
              <a:t> A. </a:t>
            </a:r>
            <a:r>
              <a:rPr sz="2000" b="1" u="sng" kern="0" dirty="0">
                <a:solidFill>
                  <a:srgbClr val="FFFFFF"/>
                </a:solidFill>
                <a:latin typeface="Arial"/>
                <a:ea typeface="Arial"/>
                <a:cs typeface="Arial"/>
                <a:sym typeface="Arial"/>
              </a:rPr>
              <a:t>Land Ordinance of 1785</a:t>
            </a:r>
          </a:p>
          <a:p>
            <a:pPr marL="574355" lvl="1" indent="-262563" defTabSz="454327" fontAlgn="auto" hangingPunct="0">
              <a:lnSpc>
                <a:spcPts val="2531"/>
              </a:lnSpc>
              <a:spcBef>
                <a:spcPts val="0"/>
              </a:spcBef>
              <a:spcAft>
                <a:spcPts val="0"/>
              </a:spcAft>
              <a:buSzPct val="75000"/>
              <a:buFontTx/>
              <a:buChar char="-"/>
              <a:tabLst>
                <a:tab pos="89076" algn="l"/>
                <a:tab pos="356339" algn="l"/>
                <a:tab pos="570143" algn="l"/>
                <a:tab pos="1416425" algn="l"/>
                <a:tab pos="1772782" algn="l"/>
                <a:tab pos="2129105" algn="l"/>
                <a:tab pos="2485425" algn="l"/>
                <a:tab pos="2841771" algn="l"/>
                <a:tab pos="3189200" algn="l"/>
                <a:tab pos="3545527" algn="l"/>
                <a:tab pos="3901870" algn="l"/>
                <a:tab pos="4258209" algn="l"/>
              </a:tabLst>
              <a:defRPr sz="2600">
                <a:latin typeface="Arial"/>
                <a:ea typeface="Arial"/>
                <a:cs typeface="Arial"/>
                <a:sym typeface="Arial"/>
              </a:defRPr>
            </a:pPr>
            <a:r>
              <a:rPr sz="2000" kern="0" dirty="0" smtClean="0">
                <a:solidFill>
                  <a:srgbClr val="FFFFFF"/>
                </a:solidFill>
                <a:latin typeface="Arial"/>
                <a:ea typeface="Arial"/>
                <a:cs typeface="Arial"/>
                <a:sym typeface="Arial"/>
              </a:rPr>
              <a:t>est</a:t>
            </a:r>
            <a:r>
              <a:rPr lang="en-US" sz="2000" kern="0" dirty="0" smtClean="0">
                <a:solidFill>
                  <a:srgbClr val="FFFFFF"/>
                </a:solidFill>
                <a:latin typeface="Arial"/>
                <a:ea typeface="Arial"/>
                <a:cs typeface="Arial"/>
                <a:sym typeface="Arial"/>
              </a:rPr>
              <a:t>ablished</a:t>
            </a:r>
            <a:r>
              <a:rPr sz="2000" kern="0" dirty="0" smtClean="0">
                <a:solidFill>
                  <a:srgbClr val="FFFFFF"/>
                </a:solidFill>
                <a:latin typeface="Arial"/>
                <a:ea typeface="Arial"/>
                <a:cs typeface="Arial"/>
                <a:sym typeface="Arial"/>
              </a:rPr>
              <a:t> </a:t>
            </a:r>
            <a:r>
              <a:rPr sz="2000" kern="0" dirty="0">
                <a:solidFill>
                  <a:srgbClr val="FFFFFF"/>
                </a:solidFill>
                <a:latin typeface="Arial"/>
                <a:ea typeface="Arial"/>
                <a:cs typeface="Arial"/>
                <a:sym typeface="Arial"/>
              </a:rPr>
              <a:t>a plan for surveying, selling &amp; settling </a:t>
            </a:r>
            <a:r>
              <a:rPr sz="2000" kern="0" dirty="0" smtClean="0">
                <a:solidFill>
                  <a:srgbClr val="FFFFFF"/>
                </a:solidFill>
                <a:latin typeface="Arial"/>
                <a:ea typeface="Arial"/>
                <a:cs typeface="Arial"/>
                <a:sym typeface="Arial"/>
              </a:rPr>
              <a:t>lan</a:t>
            </a:r>
            <a:r>
              <a:rPr lang="en-US" sz="2000" kern="0" dirty="0" smtClean="0">
                <a:solidFill>
                  <a:srgbClr val="FFFFFF"/>
                </a:solidFill>
                <a:latin typeface="Arial"/>
                <a:ea typeface="Arial"/>
                <a:cs typeface="Arial"/>
                <a:sym typeface="Arial"/>
              </a:rPr>
              <a:t>d</a:t>
            </a:r>
            <a:endParaRPr sz="2000" kern="0" dirty="0">
              <a:solidFill>
                <a:srgbClr val="FFFFFF"/>
              </a:solidFill>
              <a:latin typeface="Arial"/>
              <a:ea typeface="Arial"/>
              <a:cs typeface="Arial"/>
              <a:sym typeface="Arial"/>
            </a:endParaRPr>
          </a:p>
        </p:txBody>
      </p:sp>
      <p:pic>
        <p:nvPicPr>
          <p:cNvPr id="27" name="Rounded Rectangle" descr="Rounded Rectangle"/>
          <p:cNvPicPr>
            <a:picLocks/>
          </p:cNvPicPr>
          <p:nvPr/>
        </p:nvPicPr>
        <p:blipFill>
          <a:blip r:embed="rId5">
            <a:extLst/>
          </a:blip>
          <a:stretch>
            <a:fillRect/>
          </a:stretch>
        </p:blipFill>
        <p:spPr>
          <a:xfrm>
            <a:off x="76200" y="3830082"/>
            <a:ext cx="6003682" cy="2577433"/>
          </a:xfrm>
          <a:prstGeom prst="rect">
            <a:avLst/>
          </a:prstGeom>
          <a:effectLst>
            <a:reflection stA="50000" endPos="40000" dir="5400000" sy="-100000" algn="bl" rotWithShape="0"/>
          </a:effectLst>
        </p:spPr>
      </p:pic>
      <p:sp>
        <p:nvSpPr>
          <p:cNvPr id="28" name="A. Land Ordinance of 1785…"/>
          <p:cNvSpPr txBox="1"/>
          <p:nvPr/>
        </p:nvSpPr>
        <p:spPr>
          <a:xfrm>
            <a:off x="530936" y="3926293"/>
            <a:ext cx="5735259" cy="2931707"/>
          </a:xfrm>
          <a:prstGeom prst="rect">
            <a:avLst/>
          </a:prstGeom>
          <a:ln w="12700">
            <a:miter lim="400000"/>
          </a:ln>
          <a:extLst>
            <a:ext uri="{C572A759-6A51-4108-AA02-DFA0A04FC94B}">
              <ma14:wrappingTextBoxFlag xmlns="" xmlns:ma14="http://schemas.microsoft.com/office/mac/drawingml/2011/main" val="1"/>
            </a:ext>
          </a:extLst>
        </p:spPr>
        <p:txBody>
          <a:bodyPr wrap="square" lIns="35627" tIns="35627" rIns="35627" bIns="35627">
            <a:spAutoFit/>
          </a:bodyPr>
          <a:lstStyle/>
          <a:p>
            <a:pPr marL="285085" indent="-285085" defTabSz="454327" fontAlgn="auto" hangingPunct="0">
              <a:lnSpc>
                <a:spcPts val="2531"/>
              </a:lnSpc>
              <a:spcBef>
                <a:spcPts val="633"/>
              </a:spcBef>
              <a:spcAft>
                <a:spcPts val="0"/>
              </a:spcAft>
              <a:tabLst>
                <a:tab pos="89076" algn="l"/>
                <a:tab pos="356339" algn="l"/>
                <a:tab pos="570143" algn="l"/>
                <a:tab pos="1416425" algn="l"/>
                <a:tab pos="1772782" algn="l"/>
                <a:tab pos="2129105" algn="l"/>
                <a:tab pos="2485425" algn="l"/>
                <a:tab pos="2841771" algn="l"/>
                <a:tab pos="3189200" algn="l"/>
                <a:tab pos="3545527" algn="l"/>
                <a:tab pos="3901870" algn="l"/>
                <a:tab pos="4258209" algn="l"/>
              </a:tabLst>
              <a:defRPr sz="2600">
                <a:latin typeface="Arial"/>
                <a:ea typeface="Arial"/>
                <a:cs typeface="Arial"/>
                <a:sym typeface="Arial"/>
              </a:defRPr>
            </a:pPr>
            <a:r>
              <a:rPr sz="2000" b="1" kern="0" dirty="0" smtClean="0">
                <a:solidFill>
                  <a:srgbClr val="FFFFFF"/>
                </a:solidFill>
                <a:latin typeface="Arial"/>
                <a:ea typeface="Arial"/>
                <a:cs typeface="Arial"/>
                <a:sym typeface="Arial"/>
              </a:rPr>
              <a:t>B</a:t>
            </a:r>
            <a:r>
              <a:rPr sz="2000" b="1" kern="0" dirty="0">
                <a:solidFill>
                  <a:srgbClr val="FFFFFF"/>
                </a:solidFill>
                <a:latin typeface="Arial"/>
                <a:ea typeface="Arial"/>
                <a:cs typeface="Arial"/>
                <a:sym typeface="Arial"/>
              </a:rPr>
              <a:t>. </a:t>
            </a:r>
            <a:r>
              <a:rPr sz="2000" b="1" u="sng" kern="0" dirty="0">
                <a:solidFill>
                  <a:srgbClr val="FFFFFF"/>
                </a:solidFill>
                <a:latin typeface="Arial"/>
                <a:ea typeface="Arial"/>
                <a:cs typeface="Arial"/>
                <a:sym typeface="Arial"/>
              </a:rPr>
              <a:t>Northwest</a:t>
            </a:r>
            <a:r>
              <a:rPr sz="2000" b="1" kern="0" dirty="0">
                <a:solidFill>
                  <a:srgbClr val="FFFFFF"/>
                </a:solidFill>
                <a:latin typeface="Arial"/>
                <a:ea typeface="Arial"/>
                <a:cs typeface="Arial"/>
                <a:sym typeface="Arial"/>
              </a:rPr>
              <a:t> </a:t>
            </a:r>
            <a:r>
              <a:rPr sz="2000" b="1" u="sng" kern="0" dirty="0">
                <a:solidFill>
                  <a:srgbClr val="FFFFFF"/>
                </a:solidFill>
                <a:latin typeface="Arial"/>
                <a:ea typeface="Arial"/>
                <a:cs typeface="Arial"/>
                <a:sym typeface="Arial"/>
              </a:rPr>
              <a:t>Ordinance of 1787</a:t>
            </a:r>
            <a:r>
              <a:rPr sz="2000" kern="0" dirty="0">
                <a:solidFill>
                  <a:srgbClr val="FFFFFF"/>
                </a:solidFill>
                <a:latin typeface="Arial"/>
                <a:ea typeface="Arial"/>
                <a:cs typeface="Arial"/>
                <a:sym typeface="Arial"/>
              </a:rPr>
              <a:t> </a:t>
            </a:r>
          </a:p>
          <a:p>
            <a:pPr marL="285085" lvl="1" indent="-124717" defTabSz="454327" fontAlgn="auto" hangingPunct="0">
              <a:lnSpc>
                <a:spcPts val="2531"/>
              </a:lnSpc>
              <a:spcBef>
                <a:spcPts val="0"/>
              </a:spcBef>
              <a:spcAft>
                <a:spcPts val="0"/>
              </a:spcAft>
              <a:tabLst>
                <a:tab pos="89076" algn="l"/>
                <a:tab pos="356339" algn="l"/>
                <a:tab pos="570143" algn="l"/>
                <a:tab pos="1416425" algn="l"/>
                <a:tab pos="1772782" algn="l"/>
                <a:tab pos="2129105" algn="l"/>
                <a:tab pos="2485425" algn="l"/>
                <a:tab pos="2841771" algn="l"/>
                <a:tab pos="3189200" algn="l"/>
                <a:tab pos="3545527" algn="l"/>
                <a:tab pos="3901870" algn="l"/>
                <a:tab pos="4258209" algn="l"/>
              </a:tabLst>
              <a:defRPr sz="2600">
                <a:latin typeface="Arial"/>
                <a:ea typeface="Arial"/>
                <a:cs typeface="Arial"/>
                <a:sym typeface="Arial"/>
              </a:defRPr>
            </a:pPr>
            <a:r>
              <a:rPr sz="2000" kern="0" dirty="0">
                <a:solidFill>
                  <a:srgbClr val="FFFFFF"/>
                </a:solidFill>
                <a:latin typeface="Arial"/>
                <a:ea typeface="Arial"/>
                <a:cs typeface="Arial"/>
                <a:sym typeface="Arial"/>
              </a:rPr>
              <a:t>- </a:t>
            </a:r>
            <a:r>
              <a:rPr sz="2000" kern="0" dirty="0" smtClean="0">
                <a:solidFill>
                  <a:srgbClr val="FFFFFF"/>
                </a:solidFill>
                <a:latin typeface="Arial"/>
                <a:ea typeface="Arial"/>
                <a:cs typeface="Arial"/>
                <a:sym typeface="Arial"/>
              </a:rPr>
              <a:t>est</a:t>
            </a:r>
            <a:r>
              <a:rPr lang="en-US" sz="2000" kern="0" dirty="0" smtClean="0">
                <a:solidFill>
                  <a:srgbClr val="FFFFFF"/>
                </a:solidFill>
                <a:latin typeface="Arial"/>
                <a:ea typeface="Arial"/>
                <a:cs typeface="Arial"/>
                <a:sym typeface="Arial"/>
              </a:rPr>
              <a:t>.</a:t>
            </a:r>
            <a:r>
              <a:rPr sz="2000" kern="0" dirty="0" smtClean="0">
                <a:solidFill>
                  <a:srgbClr val="FFFFFF"/>
                </a:solidFill>
                <a:latin typeface="Arial"/>
                <a:ea typeface="Arial"/>
                <a:cs typeface="Arial"/>
                <a:sym typeface="Arial"/>
              </a:rPr>
              <a:t> </a:t>
            </a:r>
            <a:r>
              <a:rPr sz="2000" kern="0" dirty="0">
                <a:solidFill>
                  <a:srgbClr val="FFFFFF"/>
                </a:solidFill>
                <a:latin typeface="Arial"/>
                <a:ea typeface="Arial"/>
                <a:cs typeface="Arial"/>
                <a:sym typeface="Arial"/>
              </a:rPr>
              <a:t>a plan for dividing new territories &amp; </a:t>
            </a:r>
            <a:r>
              <a:rPr lang="en-US" sz="2000" kern="0" dirty="0" smtClean="0">
                <a:solidFill>
                  <a:srgbClr val="FFFFFF"/>
                </a:solidFill>
                <a:latin typeface="Arial"/>
                <a:ea typeface="Arial"/>
                <a:cs typeface="Arial"/>
                <a:sym typeface="Arial"/>
              </a:rPr>
              <a:t>admission of new states.</a:t>
            </a:r>
          </a:p>
          <a:p>
            <a:pPr marL="285085" lvl="1" indent="-124717" defTabSz="454327" fontAlgn="auto" hangingPunct="0">
              <a:lnSpc>
                <a:spcPts val="2531"/>
              </a:lnSpc>
              <a:spcBef>
                <a:spcPts val="0"/>
              </a:spcBef>
              <a:spcAft>
                <a:spcPts val="0"/>
              </a:spcAft>
              <a:tabLst>
                <a:tab pos="89076" algn="l"/>
                <a:tab pos="356339" algn="l"/>
                <a:tab pos="570143" algn="l"/>
                <a:tab pos="1416425" algn="l"/>
                <a:tab pos="1772782" algn="l"/>
                <a:tab pos="2129105" algn="l"/>
                <a:tab pos="2485425" algn="l"/>
                <a:tab pos="2841771" algn="l"/>
                <a:tab pos="3189200" algn="l"/>
                <a:tab pos="3545527" algn="l"/>
                <a:tab pos="3901870" algn="l"/>
                <a:tab pos="4258209" algn="l"/>
              </a:tabLst>
              <a:defRPr sz="2600">
                <a:latin typeface="Arial"/>
                <a:ea typeface="Arial"/>
                <a:cs typeface="Arial"/>
                <a:sym typeface="Arial"/>
              </a:defRPr>
            </a:pPr>
            <a:r>
              <a:rPr lang="en-US" sz="2000" dirty="0"/>
              <a:t>established a blueprint for future growth of the nation. </a:t>
            </a:r>
            <a:endParaRPr lang="en-US" sz="2000" dirty="0" smtClean="0"/>
          </a:p>
          <a:p>
            <a:pPr marL="38100" lvl="0">
              <a:spcBef>
                <a:spcPts val="0"/>
              </a:spcBef>
              <a:spcAft>
                <a:spcPts val="0"/>
              </a:spcAft>
              <a:buSzPts val="3000"/>
            </a:pPr>
            <a:r>
              <a:rPr lang="en-US" sz="2000" kern="0" dirty="0">
                <a:solidFill>
                  <a:srgbClr val="FFFFFF"/>
                </a:solidFill>
                <a:latin typeface="Arial"/>
                <a:ea typeface="Arial"/>
                <a:cs typeface="Arial"/>
              </a:rPr>
              <a:t>Banned slavery north of the Ohio </a:t>
            </a:r>
            <a:r>
              <a:rPr lang="en-US" sz="2000" kern="0" dirty="0" smtClean="0">
                <a:solidFill>
                  <a:srgbClr val="FFFFFF"/>
                </a:solidFill>
                <a:latin typeface="Arial"/>
                <a:ea typeface="Arial"/>
                <a:cs typeface="Arial"/>
              </a:rPr>
              <a:t>River, setting </a:t>
            </a:r>
            <a:r>
              <a:rPr lang="en-US" sz="2000" kern="0" dirty="0">
                <a:solidFill>
                  <a:srgbClr val="FFFFFF"/>
                </a:solidFill>
                <a:latin typeface="Arial"/>
                <a:ea typeface="Arial"/>
                <a:cs typeface="Arial"/>
              </a:rPr>
              <a:t>the stage for future conflict over slavery</a:t>
            </a:r>
          </a:p>
          <a:p>
            <a:pPr marL="285085" lvl="1" indent="-124717" defTabSz="454327" fontAlgn="auto" hangingPunct="0">
              <a:lnSpc>
                <a:spcPts val="2531"/>
              </a:lnSpc>
              <a:spcBef>
                <a:spcPts val="0"/>
              </a:spcBef>
              <a:spcAft>
                <a:spcPts val="0"/>
              </a:spcAft>
              <a:tabLst>
                <a:tab pos="89076" algn="l"/>
                <a:tab pos="356339" algn="l"/>
                <a:tab pos="570143" algn="l"/>
                <a:tab pos="1416425" algn="l"/>
                <a:tab pos="1772782" algn="l"/>
                <a:tab pos="2129105" algn="l"/>
                <a:tab pos="2485425" algn="l"/>
                <a:tab pos="2841771" algn="l"/>
                <a:tab pos="3189200" algn="l"/>
                <a:tab pos="3545527" algn="l"/>
                <a:tab pos="3901870" algn="l"/>
                <a:tab pos="4258209" algn="l"/>
              </a:tabLst>
              <a:defRPr sz="2600">
                <a:latin typeface="Arial"/>
                <a:ea typeface="Arial"/>
                <a:cs typeface="Arial"/>
                <a:sym typeface="Arial"/>
              </a:defRPr>
            </a:pPr>
            <a:endParaRPr lang="en-US" sz="2000" kern="0" dirty="0">
              <a:solidFill>
                <a:srgbClr val="FFFFFF"/>
              </a:solidFill>
              <a:latin typeface="Arial"/>
              <a:ea typeface="Arial"/>
              <a:cs typeface="Arial"/>
            </a:endParaRPr>
          </a:p>
          <a:p>
            <a:pPr marL="285085" lvl="1" indent="-124717" defTabSz="454327" fontAlgn="auto" hangingPunct="0">
              <a:lnSpc>
                <a:spcPts val="2531"/>
              </a:lnSpc>
              <a:spcBef>
                <a:spcPts val="0"/>
              </a:spcBef>
              <a:spcAft>
                <a:spcPts val="0"/>
              </a:spcAft>
              <a:tabLst>
                <a:tab pos="89076" algn="l"/>
                <a:tab pos="356339" algn="l"/>
                <a:tab pos="570143" algn="l"/>
                <a:tab pos="1416425" algn="l"/>
                <a:tab pos="1772782" algn="l"/>
                <a:tab pos="2129105" algn="l"/>
                <a:tab pos="2485425" algn="l"/>
                <a:tab pos="2841771" algn="l"/>
                <a:tab pos="3189200" algn="l"/>
                <a:tab pos="3545527" algn="l"/>
                <a:tab pos="3901870" algn="l"/>
                <a:tab pos="4258209" algn="l"/>
              </a:tabLst>
              <a:defRPr sz="2600">
                <a:latin typeface="Arial"/>
                <a:ea typeface="Arial"/>
                <a:cs typeface="Arial"/>
                <a:sym typeface="Arial"/>
              </a:defRPr>
            </a:pPr>
            <a:endParaRPr sz="2000" kern="0" dirty="0">
              <a:solidFill>
                <a:srgbClr val="FFFFFF"/>
              </a:solidFill>
              <a:latin typeface="Arial"/>
              <a:ea typeface="Arial"/>
              <a:cs typeface="Arial"/>
              <a:sym typeface="Arial"/>
            </a:endParaRPr>
          </a:p>
        </p:txBody>
      </p:sp>
      <p:pic>
        <p:nvPicPr>
          <p:cNvPr id="101" name="red circle.jpg" descr="red circle.jpg"/>
          <p:cNvPicPr>
            <a:picLocks/>
          </p:cNvPicPr>
          <p:nvPr/>
        </p:nvPicPr>
        <p:blipFill>
          <a:blip r:embed="rId6">
            <a:extLst/>
          </a:blip>
          <a:srcRect l="1658" t="6595" r="1894" b="5182"/>
          <a:stretch>
            <a:fillRect/>
          </a:stretch>
        </p:blipFill>
        <p:spPr>
          <a:xfrm>
            <a:off x="3777422" y="2048863"/>
            <a:ext cx="2485369" cy="1871345"/>
          </a:xfrm>
          <a:custGeom>
            <a:avLst/>
            <a:gdLst/>
            <a:ahLst/>
            <a:cxnLst>
              <a:cxn ang="0">
                <a:pos x="wd2" y="hd2"/>
              </a:cxn>
              <a:cxn ang="5400000">
                <a:pos x="wd2" y="hd2"/>
              </a:cxn>
              <a:cxn ang="10800000">
                <a:pos x="wd2" y="hd2"/>
              </a:cxn>
              <a:cxn ang="16200000">
                <a:pos x="wd2" y="hd2"/>
              </a:cxn>
            </a:cxnLst>
            <a:rect l="0" t="0" r="r" b="b"/>
            <a:pathLst>
              <a:path w="21592" h="21597" extrusionOk="0">
                <a:moveTo>
                  <a:pt x="14855" y="0"/>
                </a:moveTo>
                <a:cubicBezTo>
                  <a:pt x="14823" y="0"/>
                  <a:pt x="14802" y="69"/>
                  <a:pt x="14809" y="154"/>
                </a:cubicBezTo>
                <a:cubicBezTo>
                  <a:pt x="14821" y="322"/>
                  <a:pt x="14734" y="334"/>
                  <a:pt x="14595" y="180"/>
                </a:cubicBezTo>
                <a:cubicBezTo>
                  <a:pt x="14536" y="114"/>
                  <a:pt x="14518" y="128"/>
                  <a:pt x="14540" y="222"/>
                </a:cubicBezTo>
                <a:cubicBezTo>
                  <a:pt x="14557" y="298"/>
                  <a:pt x="14539" y="405"/>
                  <a:pt x="14501" y="463"/>
                </a:cubicBezTo>
                <a:cubicBezTo>
                  <a:pt x="14448" y="543"/>
                  <a:pt x="14509" y="669"/>
                  <a:pt x="14741" y="972"/>
                </a:cubicBezTo>
                <a:cubicBezTo>
                  <a:pt x="15083" y="1420"/>
                  <a:pt x="15684" y="2496"/>
                  <a:pt x="15790" y="2830"/>
                </a:cubicBezTo>
                <a:cubicBezTo>
                  <a:pt x="15816" y="2898"/>
                  <a:pt x="15832" y="2955"/>
                  <a:pt x="15827" y="2979"/>
                </a:cubicBezTo>
                <a:cubicBezTo>
                  <a:pt x="15812" y="3043"/>
                  <a:pt x="15733" y="3066"/>
                  <a:pt x="15652" y="3033"/>
                </a:cubicBezTo>
                <a:cubicBezTo>
                  <a:pt x="15649" y="3032"/>
                  <a:pt x="15593" y="3028"/>
                  <a:pt x="15587" y="3027"/>
                </a:cubicBezTo>
                <a:cubicBezTo>
                  <a:pt x="15587" y="3027"/>
                  <a:pt x="15585" y="3027"/>
                  <a:pt x="15584" y="3027"/>
                </a:cubicBezTo>
                <a:cubicBezTo>
                  <a:pt x="12630" y="2793"/>
                  <a:pt x="11668" y="2866"/>
                  <a:pt x="9475" y="3478"/>
                </a:cubicBezTo>
                <a:cubicBezTo>
                  <a:pt x="8818" y="3661"/>
                  <a:pt x="8173" y="3913"/>
                  <a:pt x="7543" y="4225"/>
                </a:cubicBezTo>
                <a:cubicBezTo>
                  <a:pt x="7495" y="4250"/>
                  <a:pt x="7446" y="4273"/>
                  <a:pt x="7398" y="4299"/>
                </a:cubicBezTo>
                <a:cubicBezTo>
                  <a:pt x="7168" y="4417"/>
                  <a:pt x="6941" y="4545"/>
                  <a:pt x="6716" y="4679"/>
                </a:cubicBezTo>
                <a:cubicBezTo>
                  <a:pt x="6522" y="4797"/>
                  <a:pt x="6332" y="4924"/>
                  <a:pt x="6139" y="5053"/>
                </a:cubicBezTo>
                <a:cubicBezTo>
                  <a:pt x="4708" y="6014"/>
                  <a:pt x="3390" y="7299"/>
                  <a:pt x="2277" y="8866"/>
                </a:cubicBezTo>
                <a:cubicBezTo>
                  <a:pt x="1850" y="9469"/>
                  <a:pt x="1479" y="10083"/>
                  <a:pt x="1167" y="10705"/>
                </a:cubicBezTo>
                <a:cubicBezTo>
                  <a:pt x="1165" y="10709"/>
                  <a:pt x="1162" y="10710"/>
                  <a:pt x="1160" y="10714"/>
                </a:cubicBezTo>
                <a:cubicBezTo>
                  <a:pt x="1059" y="10917"/>
                  <a:pt x="964" y="11123"/>
                  <a:pt x="876" y="11326"/>
                </a:cubicBezTo>
                <a:cubicBezTo>
                  <a:pt x="870" y="11340"/>
                  <a:pt x="865" y="11354"/>
                  <a:pt x="859" y="11368"/>
                </a:cubicBezTo>
                <a:cubicBezTo>
                  <a:pt x="506" y="12189"/>
                  <a:pt x="259" y="13008"/>
                  <a:pt x="132" y="13806"/>
                </a:cubicBezTo>
                <a:cubicBezTo>
                  <a:pt x="40" y="14380"/>
                  <a:pt x="-8" y="15287"/>
                  <a:pt x="1" y="16051"/>
                </a:cubicBezTo>
                <a:cubicBezTo>
                  <a:pt x="4" y="16306"/>
                  <a:pt x="14" y="16545"/>
                  <a:pt x="30" y="16750"/>
                </a:cubicBezTo>
                <a:cubicBezTo>
                  <a:pt x="51" y="16931"/>
                  <a:pt x="76" y="17116"/>
                  <a:pt x="110" y="17313"/>
                </a:cubicBezTo>
                <a:cubicBezTo>
                  <a:pt x="276" y="18083"/>
                  <a:pt x="672" y="19034"/>
                  <a:pt x="1063" y="19548"/>
                </a:cubicBezTo>
                <a:cubicBezTo>
                  <a:pt x="1880" y="20626"/>
                  <a:pt x="3278" y="21368"/>
                  <a:pt x="4813" y="21539"/>
                </a:cubicBezTo>
                <a:cubicBezTo>
                  <a:pt x="5196" y="21581"/>
                  <a:pt x="5811" y="21599"/>
                  <a:pt x="6418" y="21597"/>
                </a:cubicBezTo>
                <a:cubicBezTo>
                  <a:pt x="7083" y="21566"/>
                  <a:pt x="7792" y="21519"/>
                  <a:pt x="8401" y="21461"/>
                </a:cubicBezTo>
                <a:cubicBezTo>
                  <a:pt x="8403" y="21461"/>
                  <a:pt x="8407" y="21462"/>
                  <a:pt x="8409" y="21461"/>
                </a:cubicBezTo>
                <a:cubicBezTo>
                  <a:pt x="8749" y="21392"/>
                  <a:pt x="9187" y="21302"/>
                  <a:pt x="9497" y="21239"/>
                </a:cubicBezTo>
                <a:cubicBezTo>
                  <a:pt x="10553" y="21027"/>
                  <a:pt x="12001" y="20478"/>
                  <a:pt x="12925" y="19941"/>
                </a:cubicBezTo>
                <a:cubicBezTo>
                  <a:pt x="15123" y="18664"/>
                  <a:pt x="16421" y="17416"/>
                  <a:pt x="17740" y="15310"/>
                </a:cubicBezTo>
                <a:cubicBezTo>
                  <a:pt x="18143" y="14666"/>
                  <a:pt x="18740" y="13125"/>
                  <a:pt x="18935" y="12222"/>
                </a:cubicBezTo>
                <a:cubicBezTo>
                  <a:pt x="19393" y="10096"/>
                  <a:pt x="19245" y="7217"/>
                  <a:pt x="18578" y="5265"/>
                </a:cubicBezTo>
                <a:cubicBezTo>
                  <a:pt x="18544" y="5164"/>
                  <a:pt x="18522" y="5080"/>
                  <a:pt x="18506" y="5004"/>
                </a:cubicBezTo>
                <a:cubicBezTo>
                  <a:pt x="18503" y="4993"/>
                  <a:pt x="18498" y="4977"/>
                  <a:pt x="18496" y="4966"/>
                </a:cubicBezTo>
                <a:cubicBezTo>
                  <a:pt x="18494" y="4956"/>
                  <a:pt x="18493" y="4949"/>
                  <a:pt x="18491" y="4940"/>
                </a:cubicBezTo>
                <a:cubicBezTo>
                  <a:pt x="18479" y="4874"/>
                  <a:pt x="18474" y="4824"/>
                  <a:pt x="18484" y="4808"/>
                </a:cubicBezTo>
                <a:cubicBezTo>
                  <a:pt x="18485" y="4807"/>
                  <a:pt x="18490" y="4809"/>
                  <a:pt x="18491" y="4808"/>
                </a:cubicBezTo>
                <a:cubicBezTo>
                  <a:pt x="18492" y="4804"/>
                  <a:pt x="18489" y="4798"/>
                  <a:pt x="18491" y="4795"/>
                </a:cubicBezTo>
                <a:cubicBezTo>
                  <a:pt x="18556" y="4686"/>
                  <a:pt x="18921" y="4974"/>
                  <a:pt x="19274" y="5339"/>
                </a:cubicBezTo>
                <a:cubicBezTo>
                  <a:pt x="19297" y="5360"/>
                  <a:pt x="19314" y="5373"/>
                  <a:pt x="19337" y="5394"/>
                </a:cubicBezTo>
                <a:cubicBezTo>
                  <a:pt x="19428" y="5478"/>
                  <a:pt x="19528" y="5603"/>
                  <a:pt x="19626" y="5735"/>
                </a:cubicBezTo>
                <a:cubicBezTo>
                  <a:pt x="19770" y="5918"/>
                  <a:pt x="19891" y="6094"/>
                  <a:pt x="19943" y="6228"/>
                </a:cubicBezTo>
                <a:cubicBezTo>
                  <a:pt x="19997" y="6364"/>
                  <a:pt x="20090" y="6481"/>
                  <a:pt x="20149" y="6489"/>
                </a:cubicBezTo>
                <a:cubicBezTo>
                  <a:pt x="20209" y="6498"/>
                  <a:pt x="20277" y="6547"/>
                  <a:pt x="20302" y="6595"/>
                </a:cubicBezTo>
                <a:cubicBezTo>
                  <a:pt x="20327" y="6644"/>
                  <a:pt x="20483" y="6723"/>
                  <a:pt x="20646" y="6772"/>
                </a:cubicBezTo>
                <a:cubicBezTo>
                  <a:pt x="20810" y="6822"/>
                  <a:pt x="20981" y="6923"/>
                  <a:pt x="21029" y="6991"/>
                </a:cubicBezTo>
                <a:cubicBezTo>
                  <a:pt x="21047" y="7017"/>
                  <a:pt x="21088" y="7040"/>
                  <a:pt x="21129" y="7066"/>
                </a:cubicBezTo>
                <a:cubicBezTo>
                  <a:pt x="21163" y="7079"/>
                  <a:pt x="21218" y="7112"/>
                  <a:pt x="21240" y="7117"/>
                </a:cubicBezTo>
                <a:cubicBezTo>
                  <a:pt x="21282" y="7133"/>
                  <a:pt x="21322" y="7154"/>
                  <a:pt x="21364" y="7162"/>
                </a:cubicBezTo>
                <a:cubicBezTo>
                  <a:pt x="21543" y="7197"/>
                  <a:pt x="21591" y="7199"/>
                  <a:pt x="21592" y="7085"/>
                </a:cubicBezTo>
                <a:cubicBezTo>
                  <a:pt x="21592" y="7047"/>
                  <a:pt x="21587" y="6995"/>
                  <a:pt x="21580" y="6927"/>
                </a:cubicBezTo>
                <a:cubicBezTo>
                  <a:pt x="21568" y="6824"/>
                  <a:pt x="21554" y="6737"/>
                  <a:pt x="21534" y="6653"/>
                </a:cubicBezTo>
                <a:cubicBezTo>
                  <a:pt x="21529" y="6639"/>
                  <a:pt x="21524" y="6626"/>
                  <a:pt x="21519" y="6611"/>
                </a:cubicBezTo>
                <a:cubicBezTo>
                  <a:pt x="21498" y="6538"/>
                  <a:pt x="21474" y="6465"/>
                  <a:pt x="21439" y="6396"/>
                </a:cubicBezTo>
                <a:cubicBezTo>
                  <a:pt x="21435" y="6387"/>
                  <a:pt x="21429" y="6379"/>
                  <a:pt x="21425" y="6370"/>
                </a:cubicBezTo>
                <a:cubicBezTo>
                  <a:pt x="21340" y="6207"/>
                  <a:pt x="21215" y="6038"/>
                  <a:pt x="21010" y="5803"/>
                </a:cubicBezTo>
                <a:cubicBezTo>
                  <a:pt x="20501" y="5220"/>
                  <a:pt x="19823" y="4711"/>
                  <a:pt x="18925" y="4231"/>
                </a:cubicBezTo>
                <a:cubicBezTo>
                  <a:pt x="18600" y="4058"/>
                  <a:pt x="18386" y="3942"/>
                  <a:pt x="18256" y="3871"/>
                </a:cubicBezTo>
                <a:cubicBezTo>
                  <a:pt x="18240" y="3867"/>
                  <a:pt x="18212" y="3855"/>
                  <a:pt x="18200" y="3855"/>
                </a:cubicBezTo>
                <a:cubicBezTo>
                  <a:pt x="18197" y="3855"/>
                  <a:pt x="18183" y="3834"/>
                  <a:pt x="18178" y="3832"/>
                </a:cubicBezTo>
                <a:cubicBezTo>
                  <a:pt x="18169" y="3827"/>
                  <a:pt x="18110" y="3793"/>
                  <a:pt x="18106" y="3790"/>
                </a:cubicBezTo>
                <a:cubicBezTo>
                  <a:pt x="18053" y="3760"/>
                  <a:pt x="17921" y="3538"/>
                  <a:pt x="17810" y="3297"/>
                </a:cubicBezTo>
                <a:cubicBezTo>
                  <a:pt x="17699" y="3057"/>
                  <a:pt x="17585" y="2860"/>
                  <a:pt x="17560" y="2859"/>
                </a:cubicBezTo>
                <a:cubicBezTo>
                  <a:pt x="17535" y="2859"/>
                  <a:pt x="17393" y="2633"/>
                  <a:pt x="17243" y="2360"/>
                </a:cubicBezTo>
                <a:cubicBezTo>
                  <a:pt x="17092" y="2087"/>
                  <a:pt x="16948" y="1865"/>
                  <a:pt x="16925" y="1864"/>
                </a:cubicBezTo>
                <a:cubicBezTo>
                  <a:pt x="16902" y="1864"/>
                  <a:pt x="16850" y="1780"/>
                  <a:pt x="16809" y="1677"/>
                </a:cubicBezTo>
                <a:cubicBezTo>
                  <a:pt x="16767" y="1575"/>
                  <a:pt x="16662" y="1474"/>
                  <a:pt x="16576" y="1455"/>
                </a:cubicBezTo>
                <a:cubicBezTo>
                  <a:pt x="16490" y="1436"/>
                  <a:pt x="16417" y="1352"/>
                  <a:pt x="16414" y="1268"/>
                </a:cubicBezTo>
                <a:cubicBezTo>
                  <a:pt x="16411" y="1200"/>
                  <a:pt x="16407" y="1131"/>
                  <a:pt x="16404" y="1078"/>
                </a:cubicBezTo>
                <a:cubicBezTo>
                  <a:pt x="16394" y="1068"/>
                  <a:pt x="16381" y="1053"/>
                  <a:pt x="16372" y="1043"/>
                </a:cubicBezTo>
                <a:cubicBezTo>
                  <a:pt x="16356" y="1066"/>
                  <a:pt x="16335" y="1108"/>
                  <a:pt x="16312" y="1165"/>
                </a:cubicBezTo>
                <a:cubicBezTo>
                  <a:pt x="16233" y="1360"/>
                  <a:pt x="16220" y="1355"/>
                  <a:pt x="16110" y="1120"/>
                </a:cubicBezTo>
                <a:cubicBezTo>
                  <a:pt x="16046" y="983"/>
                  <a:pt x="15968" y="869"/>
                  <a:pt x="15938" y="869"/>
                </a:cubicBezTo>
                <a:cubicBezTo>
                  <a:pt x="15908" y="869"/>
                  <a:pt x="15821" y="793"/>
                  <a:pt x="15742" y="698"/>
                </a:cubicBezTo>
                <a:cubicBezTo>
                  <a:pt x="15576" y="500"/>
                  <a:pt x="14939" y="-1"/>
                  <a:pt x="14855" y="0"/>
                </a:cubicBezTo>
                <a:close/>
                <a:moveTo>
                  <a:pt x="13483" y="3484"/>
                </a:moveTo>
                <a:cubicBezTo>
                  <a:pt x="14407" y="3482"/>
                  <a:pt x="16038" y="3701"/>
                  <a:pt x="16258" y="3858"/>
                </a:cubicBezTo>
                <a:cubicBezTo>
                  <a:pt x="16426" y="3977"/>
                  <a:pt x="16720" y="4784"/>
                  <a:pt x="17056" y="6057"/>
                </a:cubicBezTo>
                <a:cubicBezTo>
                  <a:pt x="17331" y="7101"/>
                  <a:pt x="17396" y="7714"/>
                  <a:pt x="17386" y="9143"/>
                </a:cubicBezTo>
                <a:cubicBezTo>
                  <a:pt x="17376" y="10399"/>
                  <a:pt x="17338" y="10750"/>
                  <a:pt x="17061" y="12054"/>
                </a:cubicBezTo>
                <a:cubicBezTo>
                  <a:pt x="16945" y="12601"/>
                  <a:pt x="16341" y="14166"/>
                  <a:pt x="16033" y="14721"/>
                </a:cubicBezTo>
                <a:cubicBezTo>
                  <a:pt x="15404" y="15853"/>
                  <a:pt x="14103" y="17444"/>
                  <a:pt x="13199" y="18186"/>
                </a:cubicBezTo>
                <a:cubicBezTo>
                  <a:pt x="11934" y="19225"/>
                  <a:pt x="10521" y="20037"/>
                  <a:pt x="9165" y="20505"/>
                </a:cubicBezTo>
                <a:cubicBezTo>
                  <a:pt x="8598" y="20701"/>
                  <a:pt x="8200" y="20750"/>
                  <a:pt x="7313" y="20737"/>
                </a:cubicBezTo>
                <a:cubicBezTo>
                  <a:pt x="5864" y="20716"/>
                  <a:pt x="5054" y="20483"/>
                  <a:pt x="4084" y="19819"/>
                </a:cubicBezTo>
                <a:cubicBezTo>
                  <a:pt x="2256" y="18568"/>
                  <a:pt x="1427" y="16036"/>
                  <a:pt x="1957" y="13326"/>
                </a:cubicBezTo>
                <a:cubicBezTo>
                  <a:pt x="2129" y="12453"/>
                  <a:pt x="2689" y="10910"/>
                  <a:pt x="3126" y="10109"/>
                </a:cubicBezTo>
                <a:cubicBezTo>
                  <a:pt x="4127" y="8275"/>
                  <a:pt x="5719" y="6578"/>
                  <a:pt x="7533" y="5413"/>
                </a:cubicBezTo>
                <a:cubicBezTo>
                  <a:pt x="7571" y="5389"/>
                  <a:pt x="7691" y="5306"/>
                  <a:pt x="7800" y="5227"/>
                </a:cubicBezTo>
                <a:cubicBezTo>
                  <a:pt x="7909" y="5147"/>
                  <a:pt x="8167" y="4999"/>
                  <a:pt x="8372" y="4901"/>
                </a:cubicBezTo>
                <a:cubicBezTo>
                  <a:pt x="8577" y="4804"/>
                  <a:pt x="8908" y="4640"/>
                  <a:pt x="9109" y="4537"/>
                </a:cubicBezTo>
                <a:cubicBezTo>
                  <a:pt x="9310" y="4434"/>
                  <a:pt x="9568" y="4320"/>
                  <a:pt x="9681" y="4283"/>
                </a:cubicBezTo>
                <a:cubicBezTo>
                  <a:pt x="9794" y="4246"/>
                  <a:pt x="10029" y="4165"/>
                  <a:pt x="10205" y="4103"/>
                </a:cubicBezTo>
                <a:cubicBezTo>
                  <a:pt x="11409" y="3673"/>
                  <a:pt x="12401" y="3487"/>
                  <a:pt x="13483" y="3484"/>
                </a:cubicBezTo>
                <a:close/>
              </a:path>
            </a:pathLst>
          </a:custGeom>
          <a:ln w="12700">
            <a:miter lim="400000"/>
          </a:ln>
          <a:effectLst>
            <a:outerShdw blurRad="279400" dir="2700000" rotWithShape="0">
              <a:srgbClr val="000000"/>
            </a:outerShdw>
          </a:effectLst>
        </p:spPr>
      </p:pic>
    </p:spTree>
    <p:extLst>
      <p:ext uri="{BB962C8B-B14F-4D97-AF65-F5344CB8AC3E}">
        <p14:creationId xmlns:p14="http://schemas.microsoft.com/office/powerpoint/2010/main" val="3761252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childTnLst>
                                        <p:set>
                                          <p:cBhvr>
                                            <p:cTn id="6" fill="hold"/>
                                            <p:tgtEl>
                                              <p:spTgt spid="102"/>
                                            </p:tgtEl>
                                            <p:attrNameLst>
                                              <p:attrName>style.visibility</p:attrName>
                                            </p:attrNameLst>
                                          </p:cBhvr>
                                          <p:to>
                                            <p:strVal val="visible"/>
                                          </p:to>
                                        </p:set>
                                        <p:anim calcmode="lin" valueType="num" p14:bounceEnd="60000">
                                          <p:cBhvr>
                                            <p:cTn id="7" dur="1250" fill="hold"/>
                                            <p:tgtEl>
                                              <p:spTgt spid="102"/>
                                            </p:tgtEl>
                                            <p:attrNameLst>
                                              <p:attrName>ppt_x</p:attrName>
                                            </p:attrNameLst>
                                          </p:cBhvr>
                                          <p:tavLst>
                                            <p:tav tm="0">
                                              <p:val>
                                                <p:strVal val="0-#ppt_w/2"/>
                                              </p:val>
                                            </p:tav>
                                            <p:tav tm="100000">
                                              <p:val>
                                                <p:strVal val="#ppt_x"/>
                                              </p:val>
                                            </p:tav>
                                          </p:tavLst>
                                        </p:anim>
                                        <p:anim calcmode="lin" valueType="num" p14:bounceEnd="60000">
                                          <p:cBhvr>
                                            <p:cTn id="8" dur="1250" fill="hold"/>
                                            <p:tgtEl>
                                              <p:spTgt spid="102"/>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8" fill="hold" grpId="0" nodeType="afterEffect" p14:presetBounceEnd="60000">
                                      <p:stCondLst>
                                        <p:cond delay="400"/>
                                      </p:stCondLst>
                                      <p:childTnLst>
                                        <p:set>
                                          <p:cBhvr>
                                            <p:cTn id="11" fill="hold"/>
                                            <p:tgtEl>
                                              <p:spTgt spid="105"/>
                                            </p:tgtEl>
                                            <p:attrNameLst>
                                              <p:attrName>style.visibility</p:attrName>
                                            </p:attrNameLst>
                                          </p:cBhvr>
                                          <p:to>
                                            <p:strVal val="visible"/>
                                          </p:to>
                                        </p:set>
                                        <p:anim calcmode="lin" valueType="num" p14:bounceEnd="60000">
                                          <p:cBhvr>
                                            <p:cTn id="12" dur="1250" fill="hold"/>
                                            <p:tgtEl>
                                              <p:spTgt spid="105"/>
                                            </p:tgtEl>
                                            <p:attrNameLst>
                                              <p:attrName>ppt_x</p:attrName>
                                            </p:attrNameLst>
                                          </p:cBhvr>
                                          <p:tavLst>
                                            <p:tav tm="0">
                                              <p:val>
                                                <p:strVal val="0-#ppt_w/2"/>
                                              </p:val>
                                            </p:tav>
                                            <p:tav tm="100000">
                                              <p:val>
                                                <p:strVal val="#ppt_x"/>
                                              </p:val>
                                            </p:tav>
                                          </p:tavLst>
                                        </p:anim>
                                        <p:anim calcmode="lin" valueType="num" p14:bounceEnd="60000">
                                          <p:cBhvr>
                                            <p:cTn id="13" dur="1250" fill="hold"/>
                                            <p:tgtEl>
                                              <p:spTgt spid="105"/>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14:presetBounceEnd="60000">
                                      <p:stCondLst>
                                        <p:cond delay="1000"/>
                                      </p:stCondLst>
                                      <p:childTnLst>
                                        <p:set>
                                          <p:cBhvr>
                                            <p:cTn id="15" fill="hold"/>
                                            <p:tgtEl>
                                              <p:spTgt spid="106"/>
                                            </p:tgtEl>
                                            <p:attrNameLst>
                                              <p:attrName>style.visibility</p:attrName>
                                            </p:attrNameLst>
                                          </p:cBhvr>
                                          <p:to>
                                            <p:strVal val="visible"/>
                                          </p:to>
                                        </p:set>
                                        <p:anim calcmode="lin" valueType="num" p14:bounceEnd="60000">
                                          <p:cBhvr>
                                            <p:cTn id="16" dur="1250" fill="hold"/>
                                            <p:tgtEl>
                                              <p:spTgt spid="106"/>
                                            </p:tgtEl>
                                            <p:attrNameLst>
                                              <p:attrName>ppt_x</p:attrName>
                                            </p:attrNameLst>
                                          </p:cBhvr>
                                          <p:tavLst>
                                            <p:tav tm="0">
                                              <p:val>
                                                <p:strVal val="0-#ppt_w/2"/>
                                              </p:val>
                                            </p:tav>
                                            <p:tav tm="100000">
                                              <p:val>
                                                <p:strVal val="#ppt_x"/>
                                              </p:val>
                                            </p:tav>
                                          </p:tavLst>
                                        </p:anim>
                                        <p:anim calcmode="lin" valueType="num" p14:bounceEnd="60000">
                                          <p:cBhvr>
                                            <p:cTn id="17" dur="1250" fill="hold"/>
                                            <p:tgtEl>
                                              <p:spTgt spid="106"/>
                                            </p:tgtEl>
                                            <p:attrNameLst>
                                              <p:attrName>ppt_y</p:attrName>
                                            </p:attrNameLst>
                                          </p:cBhvr>
                                          <p:tavLst>
                                            <p:tav tm="0">
                                              <p:val>
                                                <p:strVal val="#ppt_y"/>
                                              </p:val>
                                            </p:tav>
                                            <p:tav tm="100000">
                                              <p:val>
                                                <p:strVal val="#ppt_y"/>
                                              </p:val>
                                            </p:tav>
                                          </p:tavLst>
                                        </p:anim>
                                      </p:childTnLst>
                                    </p:cTn>
                                  </p:par>
                                </p:childTnLst>
                              </p:cTn>
                            </p:par>
                            <p:par>
                              <p:cTn id="18" fill="hold">
                                <p:stCondLst>
                                  <p:cond delay="3500"/>
                                </p:stCondLst>
                                <p:childTnLst>
                                  <p:par>
                                    <p:cTn id="19" presetID="22" presetClass="entr" presetSubtype="8" fill="hold" grpId="0" nodeType="afterEffect">
                                      <p:stCondLst>
                                        <p:cond delay="0"/>
                                      </p:stCondLst>
                                      <p:iterate>
                                        <p:tmAbs val="0"/>
                                      </p:iterate>
                                      <p:childTnLst>
                                        <p:set>
                                          <p:cBhvr>
                                            <p:cTn id="20" fill="hold"/>
                                            <p:tgtEl>
                                              <p:spTgt spid="101"/>
                                            </p:tgtEl>
                                            <p:attrNameLst>
                                              <p:attrName>style.visibility</p:attrName>
                                            </p:attrNameLst>
                                          </p:cBhvr>
                                          <p:to>
                                            <p:strVal val="visible"/>
                                          </p:to>
                                        </p:set>
                                        <p:animEffect transition="in" filter="wipe(left)">
                                          <p:cBhvr>
                                            <p:cTn id="21" dur="1000"/>
                                            <p:tgtEl>
                                              <p:spTgt spid="101"/>
                                            </p:tgtEl>
                                          </p:cBhvr>
                                        </p:animEffect>
                                      </p:childTnLst>
                                    </p:cTn>
                                  </p:par>
                                </p:childTnLst>
                              </p:cTn>
                            </p:par>
                            <p:par>
                              <p:cTn id="22" fill="hold">
                                <p:stCondLst>
                                  <p:cond delay="4500"/>
                                </p:stCondLst>
                                <p:childTnLst>
                                  <p:par>
                                    <p:cTn id="23" presetID="2" presetClass="entr" presetSubtype="8" fill="hold" grpId="0" nodeType="afterEffect" p14:presetBounceEnd="72000">
                                      <p:stCondLst>
                                        <p:cond delay="0"/>
                                      </p:stCondLst>
                                      <p:childTnLst>
                                        <p:set>
                                          <p:cBhvr>
                                            <p:cTn id="24" fill="hold"/>
                                            <p:tgtEl>
                                              <p:spTgt spid="103"/>
                                            </p:tgtEl>
                                            <p:attrNameLst>
                                              <p:attrName>style.visibility</p:attrName>
                                            </p:attrNameLst>
                                          </p:cBhvr>
                                          <p:to>
                                            <p:strVal val="visible"/>
                                          </p:to>
                                        </p:set>
                                        <p:anim calcmode="lin" valueType="num" p14:bounceEnd="72000">
                                          <p:cBhvr>
                                            <p:cTn id="25" dur="1250" fill="hold"/>
                                            <p:tgtEl>
                                              <p:spTgt spid="103"/>
                                            </p:tgtEl>
                                            <p:attrNameLst>
                                              <p:attrName>ppt_x</p:attrName>
                                            </p:attrNameLst>
                                          </p:cBhvr>
                                          <p:tavLst>
                                            <p:tav tm="0">
                                              <p:val>
                                                <p:strVal val="0-#ppt_w/2"/>
                                              </p:val>
                                            </p:tav>
                                            <p:tav tm="100000">
                                              <p:val>
                                                <p:strVal val="#ppt_x"/>
                                              </p:val>
                                            </p:tav>
                                          </p:tavLst>
                                        </p:anim>
                                        <p:anim calcmode="lin" valueType="num" p14:bounceEnd="72000">
                                          <p:cBhvr>
                                            <p:cTn id="26" dur="1250" fill="hold"/>
                                            <p:tgtEl>
                                              <p:spTgt spid="103"/>
                                            </p:tgtEl>
                                            <p:attrNameLst>
                                              <p:attrName>ppt_y</p:attrName>
                                            </p:attrNameLst>
                                          </p:cBhvr>
                                          <p:tavLst>
                                            <p:tav tm="0">
                                              <p:val>
                                                <p:strVal val="#ppt_y"/>
                                              </p:val>
                                            </p:tav>
                                            <p:tav tm="100000">
                                              <p:val>
                                                <p:strVal val="#ppt_y"/>
                                              </p:val>
                                            </p:tav>
                                          </p:tavLst>
                                        </p:anim>
                                      </p:childTnLst>
                                    </p:cTn>
                                  </p:par>
                                </p:childTnLst>
                              </p:cTn>
                            </p:par>
                            <p:par>
                              <p:cTn id="27" fill="hold">
                                <p:stCondLst>
                                  <p:cond delay="5750"/>
                                </p:stCondLst>
                                <p:childTnLst>
                                  <p:par>
                                    <p:cTn id="28" presetID="2" presetClass="entr" presetSubtype="8" fill="hold" grpId="0" nodeType="afterEffect" p14:presetBounceEnd="60000">
                                      <p:stCondLst>
                                        <p:cond delay="400"/>
                                      </p:stCondLst>
                                      <p:childTnLst>
                                        <p:set>
                                          <p:cBhvr>
                                            <p:cTn id="29" fill="hold"/>
                                            <p:tgtEl>
                                              <p:spTgt spid="27"/>
                                            </p:tgtEl>
                                            <p:attrNameLst>
                                              <p:attrName>style.visibility</p:attrName>
                                            </p:attrNameLst>
                                          </p:cBhvr>
                                          <p:to>
                                            <p:strVal val="visible"/>
                                          </p:to>
                                        </p:set>
                                        <p:anim calcmode="lin" valueType="num" p14:bounceEnd="60000">
                                          <p:cBhvr>
                                            <p:cTn id="30" dur="1250" fill="hold"/>
                                            <p:tgtEl>
                                              <p:spTgt spid="27"/>
                                            </p:tgtEl>
                                            <p:attrNameLst>
                                              <p:attrName>ppt_x</p:attrName>
                                            </p:attrNameLst>
                                          </p:cBhvr>
                                          <p:tavLst>
                                            <p:tav tm="0">
                                              <p:val>
                                                <p:strVal val="0-#ppt_w/2"/>
                                              </p:val>
                                            </p:tav>
                                            <p:tav tm="100000">
                                              <p:val>
                                                <p:strVal val="#ppt_x"/>
                                              </p:val>
                                            </p:tav>
                                          </p:tavLst>
                                        </p:anim>
                                        <p:anim calcmode="lin" valueType="num" p14:bounceEnd="60000">
                                          <p:cBhvr>
                                            <p:cTn id="31" dur="1250" fill="hold"/>
                                            <p:tgtEl>
                                              <p:spTgt spid="27"/>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14:presetBounceEnd="60000">
                                      <p:stCondLst>
                                        <p:cond delay="1000"/>
                                      </p:stCondLst>
                                      <p:childTnLst>
                                        <p:set>
                                          <p:cBhvr>
                                            <p:cTn id="33" fill="hold"/>
                                            <p:tgtEl>
                                              <p:spTgt spid="28"/>
                                            </p:tgtEl>
                                            <p:attrNameLst>
                                              <p:attrName>style.visibility</p:attrName>
                                            </p:attrNameLst>
                                          </p:cBhvr>
                                          <p:to>
                                            <p:strVal val="visible"/>
                                          </p:to>
                                        </p:set>
                                        <p:anim calcmode="lin" valueType="num" p14:bounceEnd="60000">
                                          <p:cBhvr>
                                            <p:cTn id="34" dur="1250" fill="hold"/>
                                            <p:tgtEl>
                                              <p:spTgt spid="28"/>
                                            </p:tgtEl>
                                            <p:attrNameLst>
                                              <p:attrName>ppt_x</p:attrName>
                                            </p:attrNameLst>
                                          </p:cBhvr>
                                          <p:tavLst>
                                            <p:tav tm="0">
                                              <p:val>
                                                <p:strVal val="0-#ppt_w/2"/>
                                              </p:val>
                                            </p:tav>
                                            <p:tav tm="100000">
                                              <p:val>
                                                <p:strVal val="#ppt_x"/>
                                              </p:val>
                                            </p:tav>
                                          </p:tavLst>
                                        </p:anim>
                                        <p:anim calcmode="lin" valueType="num" p14:bounceEnd="60000">
                                          <p:cBhvr>
                                            <p:cTn id="35" dur="1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advAuto="0"/>
          <p:bldP spid="103" grpId="0" animBg="1" advAuto="0"/>
          <p:bldP spid="105" grpId="0" animBg="1" advAuto="0"/>
          <p:bldP spid="106" grpId="0" animBg="1" advAuto="0"/>
          <p:bldP spid="27" grpId="0" animBg="1" advAuto="0"/>
          <p:bldP spid="28" grpId="0" animBg="1" advAuto="0"/>
          <p:bldP spid="101" grpId="0" animBg="1" advAuto="0"/>
        </p:bldLst>
      </p:timing>
    </mc:Choice>
    <mc:Fallback xmlns="">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fill="hold"/>
                                            <p:tgtEl>
                                              <p:spTgt spid="102"/>
                                            </p:tgtEl>
                                            <p:attrNameLst>
                                              <p:attrName>style.visibility</p:attrName>
                                            </p:attrNameLst>
                                          </p:cBhvr>
                                          <p:to>
                                            <p:strVal val="visible"/>
                                          </p:to>
                                        </p:set>
                                        <p:anim calcmode="lin" valueType="num">
                                          <p:cBhvr>
                                            <p:cTn id="7" dur="1250" fill="hold"/>
                                            <p:tgtEl>
                                              <p:spTgt spid="102"/>
                                            </p:tgtEl>
                                            <p:attrNameLst>
                                              <p:attrName>ppt_x</p:attrName>
                                            </p:attrNameLst>
                                          </p:cBhvr>
                                          <p:tavLst>
                                            <p:tav tm="0">
                                              <p:val>
                                                <p:strVal val="0-#ppt_w/2"/>
                                              </p:val>
                                            </p:tav>
                                            <p:tav tm="100000">
                                              <p:val>
                                                <p:strVal val="#ppt_x"/>
                                              </p:val>
                                            </p:tav>
                                          </p:tavLst>
                                        </p:anim>
                                        <p:anim calcmode="lin" valueType="num">
                                          <p:cBhvr>
                                            <p:cTn id="8" dur="1250" fill="hold"/>
                                            <p:tgtEl>
                                              <p:spTgt spid="102"/>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8" fill="hold" grpId="0" nodeType="afterEffect">
                                      <p:stCondLst>
                                        <p:cond delay="400"/>
                                      </p:stCondLst>
                                      <p:childTnLst>
                                        <p:set>
                                          <p:cBhvr>
                                            <p:cTn id="11" fill="hold"/>
                                            <p:tgtEl>
                                              <p:spTgt spid="105"/>
                                            </p:tgtEl>
                                            <p:attrNameLst>
                                              <p:attrName>style.visibility</p:attrName>
                                            </p:attrNameLst>
                                          </p:cBhvr>
                                          <p:to>
                                            <p:strVal val="visible"/>
                                          </p:to>
                                        </p:set>
                                        <p:anim calcmode="lin" valueType="num">
                                          <p:cBhvr>
                                            <p:cTn id="12" dur="1250" fill="hold"/>
                                            <p:tgtEl>
                                              <p:spTgt spid="105"/>
                                            </p:tgtEl>
                                            <p:attrNameLst>
                                              <p:attrName>ppt_x</p:attrName>
                                            </p:attrNameLst>
                                          </p:cBhvr>
                                          <p:tavLst>
                                            <p:tav tm="0">
                                              <p:val>
                                                <p:strVal val="0-#ppt_w/2"/>
                                              </p:val>
                                            </p:tav>
                                            <p:tav tm="100000">
                                              <p:val>
                                                <p:strVal val="#ppt_x"/>
                                              </p:val>
                                            </p:tav>
                                          </p:tavLst>
                                        </p:anim>
                                        <p:anim calcmode="lin" valueType="num">
                                          <p:cBhvr>
                                            <p:cTn id="13" dur="1250" fill="hold"/>
                                            <p:tgtEl>
                                              <p:spTgt spid="105"/>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1000"/>
                                      </p:stCondLst>
                                      <p:childTnLst>
                                        <p:set>
                                          <p:cBhvr>
                                            <p:cTn id="15" fill="hold"/>
                                            <p:tgtEl>
                                              <p:spTgt spid="106"/>
                                            </p:tgtEl>
                                            <p:attrNameLst>
                                              <p:attrName>style.visibility</p:attrName>
                                            </p:attrNameLst>
                                          </p:cBhvr>
                                          <p:to>
                                            <p:strVal val="visible"/>
                                          </p:to>
                                        </p:set>
                                        <p:anim calcmode="lin" valueType="num">
                                          <p:cBhvr>
                                            <p:cTn id="16" dur="1250" fill="hold"/>
                                            <p:tgtEl>
                                              <p:spTgt spid="106"/>
                                            </p:tgtEl>
                                            <p:attrNameLst>
                                              <p:attrName>ppt_x</p:attrName>
                                            </p:attrNameLst>
                                          </p:cBhvr>
                                          <p:tavLst>
                                            <p:tav tm="0">
                                              <p:val>
                                                <p:strVal val="0-#ppt_w/2"/>
                                              </p:val>
                                            </p:tav>
                                            <p:tav tm="100000">
                                              <p:val>
                                                <p:strVal val="#ppt_x"/>
                                              </p:val>
                                            </p:tav>
                                          </p:tavLst>
                                        </p:anim>
                                        <p:anim calcmode="lin" valueType="num">
                                          <p:cBhvr>
                                            <p:cTn id="17" dur="1250" fill="hold"/>
                                            <p:tgtEl>
                                              <p:spTgt spid="106"/>
                                            </p:tgtEl>
                                            <p:attrNameLst>
                                              <p:attrName>ppt_y</p:attrName>
                                            </p:attrNameLst>
                                          </p:cBhvr>
                                          <p:tavLst>
                                            <p:tav tm="0">
                                              <p:val>
                                                <p:strVal val="#ppt_y"/>
                                              </p:val>
                                            </p:tav>
                                            <p:tav tm="100000">
                                              <p:val>
                                                <p:strVal val="#ppt_y"/>
                                              </p:val>
                                            </p:tav>
                                          </p:tavLst>
                                        </p:anim>
                                      </p:childTnLst>
                                    </p:cTn>
                                  </p:par>
                                </p:childTnLst>
                              </p:cTn>
                            </p:par>
                            <p:par>
                              <p:cTn id="18" fill="hold">
                                <p:stCondLst>
                                  <p:cond delay="3500"/>
                                </p:stCondLst>
                                <p:childTnLst>
                                  <p:par>
                                    <p:cTn id="19" presetID="22" presetClass="entr" presetSubtype="8" fill="hold" grpId="0" nodeType="afterEffect">
                                      <p:stCondLst>
                                        <p:cond delay="0"/>
                                      </p:stCondLst>
                                      <p:iterate>
                                        <p:tmAbs val="0"/>
                                      </p:iterate>
                                      <p:childTnLst>
                                        <p:set>
                                          <p:cBhvr>
                                            <p:cTn id="20" fill="hold"/>
                                            <p:tgtEl>
                                              <p:spTgt spid="101"/>
                                            </p:tgtEl>
                                            <p:attrNameLst>
                                              <p:attrName>style.visibility</p:attrName>
                                            </p:attrNameLst>
                                          </p:cBhvr>
                                          <p:to>
                                            <p:strVal val="visible"/>
                                          </p:to>
                                        </p:set>
                                        <p:animEffect transition="in" filter="wipe(left)">
                                          <p:cBhvr>
                                            <p:cTn id="21" dur="1000"/>
                                            <p:tgtEl>
                                              <p:spTgt spid="101"/>
                                            </p:tgtEl>
                                          </p:cBhvr>
                                        </p:animEffect>
                                      </p:childTnLst>
                                    </p:cTn>
                                  </p:par>
                                </p:childTnLst>
                              </p:cTn>
                            </p:par>
                            <p:par>
                              <p:cTn id="22" fill="hold">
                                <p:stCondLst>
                                  <p:cond delay="4500"/>
                                </p:stCondLst>
                                <p:childTnLst>
                                  <p:par>
                                    <p:cTn id="23" presetID="2" presetClass="entr" presetSubtype="8" fill="hold" grpId="0" nodeType="afterEffect">
                                      <p:stCondLst>
                                        <p:cond delay="0"/>
                                      </p:stCondLst>
                                      <p:childTnLst>
                                        <p:set>
                                          <p:cBhvr>
                                            <p:cTn id="24" fill="hold"/>
                                            <p:tgtEl>
                                              <p:spTgt spid="103"/>
                                            </p:tgtEl>
                                            <p:attrNameLst>
                                              <p:attrName>style.visibility</p:attrName>
                                            </p:attrNameLst>
                                          </p:cBhvr>
                                          <p:to>
                                            <p:strVal val="visible"/>
                                          </p:to>
                                        </p:set>
                                        <p:anim calcmode="lin" valueType="num">
                                          <p:cBhvr>
                                            <p:cTn id="25" dur="1250" fill="hold"/>
                                            <p:tgtEl>
                                              <p:spTgt spid="103"/>
                                            </p:tgtEl>
                                            <p:attrNameLst>
                                              <p:attrName>ppt_x</p:attrName>
                                            </p:attrNameLst>
                                          </p:cBhvr>
                                          <p:tavLst>
                                            <p:tav tm="0">
                                              <p:val>
                                                <p:strVal val="0-#ppt_w/2"/>
                                              </p:val>
                                            </p:tav>
                                            <p:tav tm="100000">
                                              <p:val>
                                                <p:strVal val="#ppt_x"/>
                                              </p:val>
                                            </p:tav>
                                          </p:tavLst>
                                        </p:anim>
                                        <p:anim calcmode="lin" valueType="num">
                                          <p:cBhvr>
                                            <p:cTn id="26" dur="1250" fill="hold"/>
                                            <p:tgtEl>
                                              <p:spTgt spid="103"/>
                                            </p:tgtEl>
                                            <p:attrNameLst>
                                              <p:attrName>ppt_y</p:attrName>
                                            </p:attrNameLst>
                                          </p:cBhvr>
                                          <p:tavLst>
                                            <p:tav tm="0">
                                              <p:val>
                                                <p:strVal val="#ppt_y"/>
                                              </p:val>
                                            </p:tav>
                                            <p:tav tm="100000">
                                              <p:val>
                                                <p:strVal val="#ppt_y"/>
                                              </p:val>
                                            </p:tav>
                                          </p:tavLst>
                                        </p:anim>
                                      </p:childTnLst>
                                    </p:cTn>
                                  </p:par>
                                </p:childTnLst>
                              </p:cTn>
                            </p:par>
                            <p:par>
                              <p:cTn id="27" fill="hold">
                                <p:stCondLst>
                                  <p:cond delay="5750"/>
                                </p:stCondLst>
                                <p:childTnLst>
                                  <p:par>
                                    <p:cTn id="28" presetID="2" presetClass="entr" presetSubtype="8" fill="hold" grpId="0" nodeType="afterEffect">
                                      <p:stCondLst>
                                        <p:cond delay="400"/>
                                      </p:stCondLst>
                                      <p:childTnLst>
                                        <p:set>
                                          <p:cBhvr>
                                            <p:cTn id="29" fill="hold"/>
                                            <p:tgtEl>
                                              <p:spTgt spid="27"/>
                                            </p:tgtEl>
                                            <p:attrNameLst>
                                              <p:attrName>style.visibility</p:attrName>
                                            </p:attrNameLst>
                                          </p:cBhvr>
                                          <p:to>
                                            <p:strVal val="visible"/>
                                          </p:to>
                                        </p:set>
                                        <p:anim calcmode="lin" valueType="num">
                                          <p:cBhvr>
                                            <p:cTn id="30" dur="1250" fill="hold"/>
                                            <p:tgtEl>
                                              <p:spTgt spid="27"/>
                                            </p:tgtEl>
                                            <p:attrNameLst>
                                              <p:attrName>ppt_x</p:attrName>
                                            </p:attrNameLst>
                                          </p:cBhvr>
                                          <p:tavLst>
                                            <p:tav tm="0">
                                              <p:val>
                                                <p:strVal val="0-#ppt_w/2"/>
                                              </p:val>
                                            </p:tav>
                                            <p:tav tm="100000">
                                              <p:val>
                                                <p:strVal val="#ppt_x"/>
                                              </p:val>
                                            </p:tav>
                                          </p:tavLst>
                                        </p:anim>
                                        <p:anim calcmode="lin" valueType="num">
                                          <p:cBhvr>
                                            <p:cTn id="31" dur="1250" fill="hold"/>
                                            <p:tgtEl>
                                              <p:spTgt spid="27"/>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1000"/>
                                      </p:stCondLst>
                                      <p:childTnLst>
                                        <p:set>
                                          <p:cBhvr>
                                            <p:cTn id="33" fill="hold"/>
                                            <p:tgtEl>
                                              <p:spTgt spid="28"/>
                                            </p:tgtEl>
                                            <p:attrNameLst>
                                              <p:attrName>style.visibility</p:attrName>
                                            </p:attrNameLst>
                                          </p:cBhvr>
                                          <p:to>
                                            <p:strVal val="visible"/>
                                          </p:to>
                                        </p:set>
                                        <p:anim calcmode="lin" valueType="num">
                                          <p:cBhvr>
                                            <p:cTn id="34" dur="1250" fill="hold"/>
                                            <p:tgtEl>
                                              <p:spTgt spid="28"/>
                                            </p:tgtEl>
                                            <p:attrNameLst>
                                              <p:attrName>ppt_x</p:attrName>
                                            </p:attrNameLst>
                                          </p:cBhvr>
                                          <p:tavLst>
                                            <p:tav tm="0">
                                              <p:val>
                                                <p:strVal val="0-#ppt_w/2"/>
                                              </p:val>
                                            </p:tav>
                                            <p:tav tm="100000">
                                              <p:val>
                                                <p:strVal val="#ppt_x"/>
                                              </p:val>
                                            </p:tav>
                                          </p:tavLst>
                                        </p:anim>
                                        <p:anim calcmode="lin" valueType="num">
                                          <p:cBhvr>
                                            <p:cTn id="35" dur="1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advAuto="0"/>
          <p:bldP spid="103" grpId="0" animBg="1" advAuto="0"/>
          <p:bldP spid="105" grpId="0" animBg="1" advAuto="0"/>
          <p:bldP spid="106" grpId="0" animBg="1" advAuto="0"/>
          <p:bldP spid="27" grpId="0" animBg="1" advAuto="0"/>
          <p:bldP spid="28" grpId="0" animBg="1" advAuto="0"/>
          <p:bldP spid="101" grpId="0" animBg="1" advAuto="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p:cNvSpPr>
            <a:spLocks noChangeArrowheads="1"/>
          </p:cNvSpPr>
          <p:nvPr/>
        </p:nvSpPr>
        <p:spPr bwMode="auto">
          <a:xfrm rot="5400000" flipH="1">
            <a:off x="1234282" y="1462926"/>
            <a:ext cx="3200400" cy="3932237"/>
          </a:xfrm>
          <a:prstGeom prst="upArrowCallout">
            <a:avLst>
              <a:gd name="adj1" fmla="val 13420"/>
              <a:gd name="adj2" fmla="val 12500"/>
              <a:gd name="adj3" fmla="val 16958"/>
              <a:gd name="adj4" fmla="val 73338"/>
            </a:avLst>
          </a:prstGeom>
          <a:gradFill rotWithShape="1">
            <a:gsLst>
              <a:gs pos="0">
                <a:srgbClr val="FFC000">
                  <a:alpha val="50000"/>
                </a:srgbClr>
              </a:gs>
              <a:gs pos="100000">
                <a:schemeClr val="bg1"/>
              </a:gs>
            </a:gsLst>
            <a:lin ang="13500000" scaled="1"/>
          </a:gradFill>
          <a:ln w="9525">
            <a:solidFill>
              <a:schemeClr val="accent2"/>
            </a:solidFill>
            <a:miter lim="800000"/>
            <a:headEnd/>
            <a:tailEnd/>
          </a:ln>
          <a:effectLst>
            <a:outerShdw dist="53882" dir="2700000" algn="ctr" rotWithShape="0">
              <a:srgbClr val="ADC793">
                <a:alpha val="46001"/>
              </a:srgbClr>
            </a:outerShdw>
          </a:effectLst>
        </p:spPr>
        <p:txBody>
          <a:bodyPr rot="10800000" vert="eaVert" wrap="none" lIns="91227" tIns="45614" rIns="91227" bIns="45614" anchor="ctr"/>
          <a:lstStyle/>
          <a:p>
            <a:pPr>
              <a:defRPr/>
            </a:pPr>
            <a:endParaRPr lang="en-US">
              <a:latin typeface="Verdana" pitchFamily="34" charset="0"/>
            </a:endParaRPr>
          </a:p>
        </p:txBody>
      </p:sp>
      <p:sp>
        <p:nvSpPr>
          <p:cNvPr id="11267" name="Text Box 4"/>
          <p:cNvSpPr txBox="1">
            <a:spLocks noChangeArrowheads="1"/>
          </p:cNvSpPr>
          <p:nvPr/>
        </p:nvSpPr>
        <p:spPr bwMode="auto">
          <a:xfrm>
            <a:off x="5029200" y="1447816"/>
            <a:ext cx="3505200" cy="435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7" tIns="45614" rIns="91227" bIns="45614">
            <a:spAutoFit/>
          </a:bodyPr>
          <a:lstStyle>
            <a:lvl1pPr marL="342900" indent="-342900"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292100" indent="-2921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lvl="2" eaLnBrk="1" hangingPunct="1">
              <a:spcAft>
                <a:spcPts val="2100"/>
              </a:spcAft>
              <a:buClr>
                <a:schemeClr val="tx1"/>
              </a:buClr>
              <a:buFont typeface="Verdana" pitchFamily="1" charset="0"/>
              <a:buChar char="•"/>
            </a:pPr>
            <a:r>
              <a:rPr lang="en-US" altLang="en-US"/>
              <a:t>States taxed goods from other states, which </a:t>
            </a:r>
            <a:r>
              <a:rPr lang="en-US" altLang="en-US">
                <a:solidFill>
                  <a:srgbClr val="0033CC"/>
                </a:solidFill>
              </a:rPr>
              <a:t>hurt interstate commerce</a:t>
            </a:r>
            <a:r>
              <a:rPr lang="en-US" altLang="en-US"/>
              <a:t>.</a:t>
            </a:r>
          </a:p>
          <a:p>
            <a:pPr lvl="2" eaLnBrk="1" hangingPunct="1">
              <a:spcAft>
                <a:spcPts val="2100"/>
              </a:spcAft>
              <a:buClr>
                <a:schemeClr val="tx1"/>
              </a:buClr>
              <a:buFont typeface="Verdana" pitchFamily="1" charset="0"/>
              <a:buChar char="•"/>
            </a:pPr>
            <a:r>
              <a:rPr lang="en-US" altLang="en-US"/>
              <a:t>The nation could not pay its war debt. </a:t>
            </a:r>
          </a:p>
          <a:p>
            <a:pPr lvl="2" eaLnBrk="1" hangingPunct="1">
              <a:spcAft>
                <a:spcPts val="2100"/>
              </a:spcAft>
              <a:buClr>
                <a:schemeClr val="tx1"/>
              </a:buClr>
              <a:buFont typeface="Verdana" pitchFamily="1" charset="0"/>
              <a:buChar char="•"/>
            </a:pPr>
            <a:r>
              <a:rPr lang="en-US" altLang="en-US">
                <a:solidFill>
                  <a:srgbClr val="0033CC"/>
                </a:solidFill>
              </a:rPr>
              <a:t>With no national army, the states could not defend the nation’s borders </a:t>
            </a:r>
            <a:r>
              <a:rPr lang="en-US" altLang="en-US"/>
              <a:t>or gain respect abroad.</a:t>
            </a:r>
          </a:p>
        </p:txBody>
      </p:sp>
      <p:sp>
        <p:nvSpPr>
          <p:cNvPr id="11268" name="Text Box 6"/>
          <p:cNvSpPr txBox="1">
            <a:spLocks noChangeArrowheads="1"/>
          </p:cNvSpPr>
          <p:nvPr/>
        </p:nvSpPr>
        <p:spPr bwMode="auto">
          <a:xfrm>
            <a:off x="990600" y="2773363"/>
            <a:ext cx="2743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7" tIns="45614" rIns="91227" bIns="45614">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spcBef>
                <a:spcPct val="50000"/>
              </a:spcBef>
            </a:pPr>
            <a:r>
              <a:rPr lang="en-US" altLang="en-US" sz="2000" b="1"/>
              <a:t>Problems emerged under the Articles of Confederation.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6" name="AutoShape 10"/>
          <p:cNvSpPr>
            <a:spLocks noChangeArrowheads="1"/>
          </p:cNvSpPr>
          <p:nvPr/>
        </p:nvSpPr>
        <p:spPr bwMode="auto">
          <a:xfrm rot="10792560" flipH="1">
            <a:off x="836614" y="1355725"/>
            <a:ext cx="7391400" cy="2225675"/>
          </a:xfrm>
          <a:prstGeom prst="upArrowCallout">
            <a:avLst>
              <a:gd name="adj1" fmla="val 37914"/>
              <a:gd name="adj2" fmla="val 35116"/>
              <a:gd name="adj3" fmla="val 24505"/>
              <a:gd name="adj4" fmla="val 61144"/>
            </a:avLst>
          </a:prstGeom>
          <a:gradFill rotWithShape="1">
            <a:gsLst>
              <a:gs pos="0">
                <a:srgbClr val="CDCDFF">
                  <a:alpha val="62000"/>
                </a:srgbClr>
              </a:gs>
              <a:gs pos="100000">
                <a:schemeClr val="bg1"/>
              </a:gs>
            </a:gsLst>
            <a:lin ang="5400000" scaled="1"/>
          </a:gradFill>
          <a:ln w="9525">
            <a:solidFill>
              <a:schemeClr val="accent2"/>
            </a:solidFill>
            <a:miter lim="800000"/>
            <a:headEnd/>
            <a:tailEnd/>
          </a:ln>
          <a:effectLst>
            <a:outerShdw dist="53882" dir="2700000" algn="ctr" rotWithShape="0">
              <a:srgbClr val="ADC793">
                <a:alpha val="46001"/>
              </a:srgbClr>
            </a:outerShdw>
          </a:effectLst>
        </p:spPr>
        <p:txBody>
          <a:bodyPr wrap="none" lIns="91227" tIns="45614" rIns="91227" bIns="45614" anchor="ctr"/>
          <a:lstStyle/>
          <a:p>
            <a:pPr>
              <a:defRPr/>
            </a:pPr>
            <a:endParaRPr lang="en-US">
              <a:latin typeface="Verdana" pitchFamily="34" charset="0"/>
            </a:endParaRPr>
          </a:p>
        </p:txBody>
      </p:sp>
      <p:sp>
        <p:nvSpPr>
          <p:cNvPr id="12291" name="Text Box 129"/>
          <p:cNvSpPr txBox="1">
            <a:spLocks noChangeArrowheads="1"/>
          </p:cNvSpPr>
          <p:nvPr/>
        </p:nvSpPr>
        <p:spPr bwMode="auto">
          <a:xfrm>
            <a:off x="990601" y="1447818"/>
            <a:ext cx="7162800" cy="120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7" tIns="45614" rIns="91227" bIns="45614">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lnSpc>
                <a:spcPct val="110000"/>
              </a:lnSpc>
              <a:spcAft>
                <a:spcPts val="2100"/>
              </a:spcAft>
            </a:pPr>
            <a:r>
              <a:rPr lang="en-US" altLang="en-US" b="1"/>
              <a:t>In Massachusetts, farmers faced losing </a:t>
            </a:r>
            <a:br>
              <a:rPr lang="en-US" altLang="en-US" b="1"/>
            </a:br>
            <a:r>
              <a:rPr lang="en-US" altLang="en-US" b="1"/>
              <a:t>their farms when they couldn’t pay their debts.</a:t>
            </a:r>
          </a:p>
        </p:txBody>
      </p:sp>
      <p:sp>
        <p:nvSpPr>
          <p:cNvPr id="12292" name="Text Box 3"/>
          <p:cNvSpPr txBox="1">
            <a:spLocks noChangeArrowheads="1"/>
          </p:cNvSpPr>
          <p:nvPr/>
        </p:nvSpPr>
        <p:spPr bwMode="auto">
          <a:xfrm>
            <a:off x="914400" y="3810013"/>
            <a:ext cx="7315200" cy="83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7" tIns="45614" rIns="91227" bIns="45614">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lnSpc>
                <a:spcPct val="110000"/>
              </a:lnSpc>
              <a:spcAft>
                <a:spcPts val="2100"/>
              </a:spcAft>
            </a:pPr>
            <a:r>
              <a:rPr lang="en-US" altLang="en-US">
                <a:solidFill>
                  <a:srgbClr val="0033CC"/>
                </a:solidFill>
              </a:rPr>
              <a:t>In 1786, Daniel Shays led a mob of angry farmers  on a federal arsenal. </a:t>
            </a:r>
          </a:p>
        </p:txBody>
      </p:sp>
      <p:sp>
        <p:nvSpPr>
          <p:cNvPr id="12293" name="Text Box 4"/>
          <p:cNvSpPr txBox="1">
            <a:spLocks noChangeArrowheads="1"/>
          </p:cNvSpPr>
          <p:nvPr/>
        </p:nvSpPr>
        <p:spPr bwMode="auto">
          <a:xfrm>
            <a:off x="1524001" y="4683136"/>
            <a:ext cx="6096000" cy="1107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7" tIns="45614" rIns="91227" bIns="45614">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algn="ctr" eaLnBrk="1" hangingPunct="1">
              <a:spcAft>
                <a:spcPts val="2100"/>
              </a:spcAft>
            </a:pPr>
            <a:r>
              <a:rPr lang="en-US" altLang="en-US"/>
              <a:t>Known as </a:t>
            </a:r>
            <a:r>
              <a:rPr lang="en-US" altLang="en-US" b="1">
                <a:solidFill>
                  <a:srgbClr val="FF0000"/>
                </a:solidFill>
              </a:rPr>
              <a:t>Shays’ Rebellion</a:t>
            </a:r>
            <a:r>
              <a:rPr lang="en-US" altLang="en-US">
                <a:solidFill>
                  <a:srgbClr val="FF0000"/>
                </a:solidFill>
              </a:rPr>
              <a:t>,</a:t>
            </a:r>
            <a:r>
              <a:rPr lang="en-US" altLang="en-US"/>
              <a:t> the incident highlighted the </a:t>
            </a:r>
            <a:r>
              <a:rPr lang="en-US" altLang="en-US">
                <a:solidFill>
                  <a:srgbClr val="0033CC"/>
                </a:solidFill>
              </a:rPr>
              <a:t>weakness of the federal government under the Articles.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Whiskey Rebellion </a:t>
            </a:r>
            <a:r>
              <a:rPr lang="en-US" smtClean="0"/>
              <a:t>of 1794</a:t>
            </a:r>
            <a:endParaRPr lang="en-US" dirty="0"/>
          </a:p>
        </p:txBody>
      </p:sp>
      <p:sp>
        <p:nvSpPr>
          <p:cNvPr id="5" name="Text Placeholder 4"/>
          <p:cNvSpPr>
            <a:spLocks noGrp="1"/>
          </p:cNvSpPr>
          <p:nvPr>
            <p:ph type="body" idx="2"/>
          </p:nvPr>
        </p:nvSpPr>
        <p:spPr/>
        <p:txBody>
          <a:bodyPr>
            <a:normAutofit fontScale="85000" lnSpcReduction="10000"/>
          </a:bodyPr>
          <a:lstStyle/>
          <a:p>
            <a:r>
              <a:rPr lang="en-US" dirty="0"/>
              <a:t>When farmers in the Western part of Pennsylvania refused to pay their federal taxes in 1794, George Washington personally led an army of over 13,000 soldiers to coerce the people into paying their taxes – affirming the power of the federal government in the process. </a:t>
            </a:r>
          </a:p>
          <a:p>
            <a:endParaRPr lang="en-US" dirty="0"/>
          </a:p>
        </p:txBody>
      </p:sp>
      <p:pic>
        <p:nvPicPr>
          <p:cNvPr id="6" name="Content Placeholder 5"/>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2705100" y="1898650"/>
            <a:ext cx="5715000" cy="4127500"/>
          </a:xfrm>
        </p:spPr>
      </p:pic>
    </p:spTree>
    <p:extLst>
      <p:ext uri="{BB962C8B-B14F-4D97-AF65-F5344CB8AC3E}">
        <p14:creationId xmlns:p14="http://schemas.microsoft.com/office/powerpoint/2010/main" val="280928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2" name="AutoShape 6"/>
          <p:cNvSpPr>
            <a:spLocks noChangeArrowheads="1"/>
          </p:cNvSpPr>
          <p:nvPr/>
        </p:nvSpPr>
        <p:spPr bwMode="auto">
          <a:xfrm rot="10792560" flipH="1">
            <a:off x="876301" y="1416052"/>
            <a:ext cx="7391400" cy="2005013"/>
          </a:xfrm>
          <a:prstGeom prst="upArrowCallout">
            <a:avLst>
              <a:gd name="adj1" fmla="val 45745"/>
              <a:gd name="adj2" fmla="val 42369"/>
              <a:gd name="adj3" fmla="val 24505"/>
              <a:gd name="adj4" fmla="val 61144"/>
            </a:avLst>
          </a:prstGeom>
          <a:gradFill rotWithShape="1">
            <a:gsLst>
              <a:gs pos="0">
                <a:srgbClr val="CDCDFF">
                  <a:alpha val="62000"/>
                </a:srgbClr>
              </a:gs>
              <a:gs pos="100000">
                <a:schemeClr val="bg1"/>
              </a:gs>
            </a:gsLst>
            <a:lin ang="5400000" scaled="1"/>
          </a:gradFill>
          <a:ln w="9525">
            <a:solidFill>
              <a:schemeClr val="accent2"/>
            </a:solidFill>
            <a:miter lim="800000"/>
            <a:headEnd/>
            <a:tailEnd/>
          </a:ln>
          <a:effectLst>
            <a:outerShdw dist="53882" dir="2700000" algn="ctr" rotWithShape="0">
              <a:srgbClr val="ADC793">
                <a:alpha val="46001"/>
              </a:srgbClr>
            </a:outerShdw>
          </a:effectLst>
        </p:spPr>
        <p:txBody>
          <a:bodyPr wrap="none" lIns="91227" tIns="45614" rIns="91227" bIns="45614" anchor="ctr"/>
          <a:lstStyle/>
          <a:p>
            <a:pPr>
              <a:defRPr/>
            </a:pPr>
            <a:endParaRPr lang="en-US">
              <a:latin typeface="Verdana" pitchFamily="34" charset="0"/>
            </a:endParaRPr>
          </a:p>
        </p:txBody>
      </p:sp>
      <p:sp>
        <p:nvSpPr>
          <p:cNvPr id="13315" name="Text Box 129"/>
          <p:cNvSpPr txBox="1">
            <a:spLocks noChangeArrowheads="1"/>
          </p:cNvSpPr>
          <p:nvPr/>
        </p:nvSpPr>
        <p:spPr bwMode="auto">
          <a:xfrm>
            <a:off x="838201" y="1447818"/>
            <a:ext cx="7467600" cy="120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7" tIns="45614" rIns="91227" bIns="45614">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algn="ctr" eaLnBrk="1" hangingPunct="1">
              <a:lnSpc>
                <a:spcPct val="110000"/>
              </a:lnSpc>
            </a:pPr>
            <a:r>
              <a:rPr lang="en-US" altLang="en-US" b="1"/>
              <a:t>In May 1787, state delegates met in  Philadelphia to amend the </a:t>
            </a:r>
            <a:br>
              <a:rPr lang="en-US" altLang="en-US" b="1"/>
            </a:br>
            <a:r>
              <a:rPr lang="en-US" altLang="en-US" b="1"/>
              <a:t>Articles of Confederation.</a:t>
            </a:r>
            <a:r>
              <a:rPr lang="en-US" altLang="en-US"/>
              <a:t> </a:t>
            </a:r>
          </a:p>
        </p:txBody>
      </p:sp>
      <p:sp>
        <p:nvSpPr>
          <p:cNvPr id="13316" name="Rectangle 3"/>
          <p:cNvSpPr>
            <a:spLocks noChangeArrowheads="1"/>
          </p:cNvSpPr>
          <p:nvPr/>
        </p:nvSpPr>
        <p:spPr bwMode="auto">
          <a:xfrm>
            <a:off x="838200" y="3336940"/>
            <a:ext cx="3429000" cy="2698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7" tIns="45614" rIns="91227" bIns="45614">
            <a:spAutoFit/>
          </a:bodyPr>
          <a:lstStyle>
            <a:lvl1pPr marL="292100" indent="-292100"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lnSpc>
                <a:spcPct val="110000"/>
              </a:lnSpc>
              <a:buFont typeface="Verdana" pitchFamily="1" charset="0"/>
              <a:buChar char="•"/>
            </a:pPr>
            <a:r>
              <a:rPr lang="en-US" altLang="en-US"/>
              <a:t>Delegates </a:t>
            </a:r>
            <a:r>
              <a:rPr lang="en-US" altLang="en-US">
                <a:solidFill>
                  <a:srgbClr val="0033CC"/>
                </a:solidFill>
              </a:rPr>
              <a:t>restructured the national government </a:t>
            </a:r>
            <a:r>
              <a:rPr lang="en-US" altLang="en-US"/>
              <a:t>in what became known as the Constitutional Convention. </a:t>
            </a:r>
          </a:p>
        </p:txBody>
      </p:sp>
      <p:sp>
        <p:nvSpPr>
          <p:cNvPr id="13317" name="Rectangle 4"/>
          <p:cNvSpPr>
            <a:spLocks noChangeArrowheads="1"/>
          </p:cNvSpPr>
          <p:nvPr/>
        </p:nvSpPr>
        <p:spPr bwMode="auto">
          <a:xfrm>
            <a:off x="4876800" y="3336941"/>
            <a:ext cx="3352800" cy="232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7" tIns="45614" rIns="91227" bIns="45614">
            <a:spAutoFit/>
          </a:bodyPr>
          <a:lstStyle>
            <a:lvl1pPr marL="292100" indent="-292100"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lnSpc>
                <a:spcPct val="110000"/>
              </a:lnSpc>
              <a:buClr>
                <a:schemeClr val="tx1"/>
              </a:buClr>
              <a:buFont typeface="Verdana" pitchFamily="1" charset="0"/>
              <a:buChar char="•"/>
            </a:pPr>
            <a:r>
              <a:rPr lang="en-US" altLang="en-US"/>
              <a:t>Delegates </a:t>
            </a:r>
            <a:r>
              <a:rPr lang="en-US" altLang="en-US">
                <a:solidFill>
                  <a:srgbClr val="0033CC"/>
                </a:solidFill>
              </a:rPr>
              <a:t>disputed the amount of power </a:t>
            </a:r>
            <a:r>
              <a:rPr lang="en-US" altLang="en-US"/>
              <a:t>to be retained by states or given to Congress.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Constitutional…"/>
          <p:cNvSpPr txBox="1"/>
          <p:nvPr/>
        </p:nvSpPr>
        <p:spPr>
          <a:xfrm>
            <a:off x="-3119" y="2642871"/>
            <a:ext cx="9150237" cy="2245202"/>
          </a:xfrm>
          <a:prstGeom prst="rect">
            <a:avLst/>
          </a:prstGeom>
          <a:ln w="12700">
            <a:miter lim="400000"/>
          </a:ln>
          <a:effectLst>
            <a:outerShdw dir="5400000" rotWithShape="0">
              <a:srgbClr val="000000"/>
            </a:outerShdw>
          </a:effectLst>
          <a:extLst>
            <a:ext uri="{C572A759-6A51-4108-AA02-DFA0A04FC94B}">
              <ma14:wrappingTextBoxFlag xmlns="" xmlns:ma14="http://schemas.microsoft.com/office/mac/drawingml/2011/main" val="1"/>
            </a:ext>
          </a:extLst>
        </p:spPr>
        <p:txBody>
          <a:bodyPr lIns="35697" tIns="35697" rIns="35697" bIns="35697" anchor="ctr">
            <a:spAutoFit/>
          </a:bodyPr>
          <a:lstStyle/>
          <a:p>
            <a:pPr algn="ctr" defTabSz="410541" fontAlgn="auto" hangingPunct="0">
              <a:lnSpc>
                <a:spcPts val="8436"/>
              </a:lnSpc>
              <a:spcBef>
                <a:spcPts val="70"/>
              </a:spcBef>
              <a:spcAft>
                <a:spcPts val="0"/>
              </a:spcAft>
              <a:defRPr sz="10700" cap="all" spc="-749">
                <a:effectLst>
                  <a:outerShdw blurRad="25400" dist="88900" dir="2940000" rotWithShape="0">
                    <a:srgbClr val="000000"/>
                  </a:outerShdw>
                </a:effectLst>
                <a:latin typeface="Arial Black"/>
                <a:ea typeface="Arial Black"/>
                <a:cs typeface="Arial Black"/>
                <a:sym typeface="Arial Black"/>
              </a:defRPr>
            </a:pPr>
            <a:r>
              <a:rPr sz="7500" kern="0" cap="all" spc="-527" dirty="0">
                <a:solidFill>
                  <a:srgbClr val="FFFFFF"/>
                </a:solidFill>
                <a:effectLst>
                  <a:outerShdw blurRad="25400" dist="88900" dir="2940000" rotWithShape="0">
                    <a:srgbClr val="000000"/>
                  </a:outerShdw>
                </a:effectLst>
                <a:latin typeface="Arial Black"/>
                <a:ea typeface="Arial Black"/>
                <a:cs typeface="Arial Black"/>
                <a:sym typeface="Arial Black"/>
              </a:rPr>
              <a:t>Constitutional </a:t>
            </a:r>
          </a:p>
          <a:p>
            <a:pPr algn="ctr" defTabSz="410541" fontAlgn="auto" hangingPunct="0">
              <a:lnSpc>
                <a:spcPts val="8436"/>
              </a:lnSpc>
              <a:spcBef>
                <a:spcPts val="70"/>
              </a:spcBef>
              <a:spcAft>
                <a:spcPts val="0"/>
              </a:spcAft>
              <a:defRPr sz="11300" cap="all" spc="-678">
                <a:effectLst>
                  <a:outerShdw blurRad="25400" dist="88900" dir="2940000" rotWithShape="0">
                    <a:srgbClr val="000000"/>
                  </a:outerShdw>
                </a:effectLst>
                <a:latin typeface="Arial Black"/>
                <a:ea typeface="Arial Black"/>
                <a:cs typeface="Arial Black"/>
                <a:sym typeface="Arial Black"/>
              </a:defRPr>
            </a:pPr>
            <a:r>
              <a:rPr sz="7900" kern="0" cap="all" spc="-477" dirty="0">
                <a:solidFill>
                  <a:srgbClr val="FFFFFF"/>
                </a:solidFill>
                <a:effectLst>
                  <a:outerShdw blurRad="25400" dist="88900" dir="2940000" rotWithShape="0">
                    <a:srgbClr val="000000"/>
                  </a:outerShdw>
                </a:effectLst>
                <a:latin typeface="Arial Black"/>
                <a:ea typeface="Arial Black"/>
                <a:cs typeface="Arial Black"/>
                <a:sym typeface="Arial Black"/>
              </a:rPr>
              <a:t>Convention</a:t>
            </a:r>
          </a:p>
        </p:txBody>
      </p:sp>
    </p:spTree>
    <p:extLst>
      <p:ext uri="{BB962C8B-B14F-4D97-AF65-F5344CB8AC3E}">
        <p14:creationId xmlns:p14="http://schemas.microsoft.com/office/powerpoint/2010/main" val="2722203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132"/>
                                        </p:tgtEl>
                                      </p:cBhvr>
                                    </p:animEffect>
                                    <p:animScale>
                                      <p:cBhvr>
                                        <p:cTn id="7" dur="250" autoRev="1" fill="hold"/>
                                        <p:tgtEl>
                                          <p:spTgt spid="13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independence-hall-04.jpg" descr="independence-hall-04.jpg"/>
          <p:cNvPicPr>
            <a:picLocks/>
          </p:cNvPicPr>
          <p:nvPr/>
        </p:nvPicPr>
        <p:blipFill>
          <a:blip r:embed="rId3">
            <a:extLst/>
          </a:blip>
          <a:srcRect b="1434"/>
          <a:stretch>
            <a:fillRect/>
          </a:stretch>
        </p:blipFill>
        <p:spPr>
          <a:xfrm>
            <a:off x="0" y="0"/>
            <a:ext cx="9144000" cy="6858074"/>
          </a:xfrm>
          <a:prstGeom prst="rect">
            <a:avLst/>
          </a:prstGeom>
          <a:ln w="12700">
            <a:miter lim="400000"/>
          </a:ln>
        </p:spPr>
      </p:pic>
      <p:sp>
        <p:nvSpPr>
          <p:cNvPr id="135" name="James Madison - Father of the Constitution"/>
          <p:cNvSpPr txBox="1"/>
          <p:nvPr/>
        </p:nvSpPr>
        <p:spPr>
          <a:xfrm>
            <a:off x="2255012" y="6197448"/>
            <a:ext cx="6561015" cy="597844"/>
          </a:xfrm>
          <a:prstGeom prst="rect">
            <a:avLst/>
          </a:prstGeom>
          <a:solidFill>
            <a:srgbClr val="000000"/>
          </a:solidFill>
          <a:ln w="12700">
            <a:miter lim="400000"/>
          </a:ln>
          <a:effectLst>
            <a:outerShdw blurRad="63500" dir="2700000" rotWithShape="0">
              <a:srgbClr val="000000"/>
            </a:outerShdw>
          </a:effectLst>
          <a:extLst>
            <a:ext uri="{C572A759-6A51-4108-AA02-DFA0A04FC94B}">
              <ma14:wrappingTextBoxFlag xmlns="" xmlns:ma14="http://schemas.microsoft.com/office/mac/drawingml/2011/main" val="1"/>
            </a:ext>
          </a:extLst>
        </p:spPr>
        <p:txBody>
          <a:bodyPr wrap="none" lIns="35681" tIns="35681" rIns="35681" bIns="35681">
            <a:spAutoFit/>
          </a:bodyPr>
          <a:lstStyle>
            <a:lvl1pPr marL="812800" indent="-647700" algn="l" defTabSz="647700">
              <a:lnSpc>
                <a:spcPts val="4100"/>
              </a:lnSpc>
              <a:tabLst>
                <a:tab pos="165100" algn="l"/>
                <a:tab pos="508000" algn="l"/>
                <a:tab pos="812800" algn="l"/>
                <a:tab pos="2019300" algn="l"/>
                <a:tab pos="2527300" algn="l"/>
                <a:tab pos="3035300" algn="l"/>
                <a:tab pos="3543300" algn="l"/>
                <a:tab pos="4051300" algn="l"/>
                <a:tab pos="4546600" algn="l"/>
                <a:tab pos="5054600" algn="l"/>
                <a:tab pos="5562600" algn="l"/>
                <a:tab pos="6070600" algn="l"/>
              </a:tabLst>
              <a:defRPr sz="3400" b="1">
                <a:solidFill>
                  <a:srgbClr val="EFEFEF"/>
                </a:solidFill>
                <a:effectLst>
                  <a:outerShdw blurRad="25400" dir="2700000" rotWithShape="0">
                    <a:srgbClr val="000000"/>
                  </a:outerShdw>
                </a:effectLst>
                <a:latin typeface="Arial"/>
                <a:ea typeface="Arial"/>
                <a:cs typeface="Arial"/>
                <a:sym typeface="Arial"/>
              </a:defRPr>
            </a:lvl1pPr>
          </a:lstStyle>
          <a:p>
            <a:pPr fontAlgn="auto" hangingPunct="0">
              <a:spcBef>
                <a:spcPts val="0"/>
              </a:spcBef>
              <a:spcAft>
                <a:spcPts val="0"/>
              </a:spcAft>
            </a:pPr>
            <a:r>
              <a:rPr sz="2400" kern="0" dirty="0"/>
              <a:t>James Madison - Father of the Constitution</a:t>
            </a:r>
          </a:p>
        </p:txBody>
      </p:sp>
      <p:pic>
        <p:nvPicPr>
          <p:cNvPr id="136" name="James Madison -Young.jpg" descr="James Madison -Young.jpg"/>
          <p:cNvPicPr>
            <a:picLocks/>
          </p:cNvPicPr>
          <p:nvPr/>
        </p:nvPicPr>
        <p:blipFill>
          <a:blip r:embed="rId4">
            <a:extLst/>
          </a:blip>
          <a:stretch>
            <a:fillRect/>
          </a:stretch>
        </p:blipFill>
        <p:spPr>
          <a:xfrm>
            <a:off x="100530" y="4511412"/>
            <a:ext cx="2255494" cy="2142369"/>
          </a:xfrm>
          <a:prstGeom prst="rect">
            <a:avLst/>
          </a:prstGeom>
          <a:effectLst>
            <a:outerShdw blurRad="12700" dir="2700000" rotWithShape="0">
              <a:srgbClr val="FFFFFF"/>
            </a:outerShdw>
          </a:effectLst>
        </p:spPr>
      </p:pic>
      <p:sp>
        <p:nvSpPr>
          <p:cNvPr id="137" name="May of 1787"/>
          <p:cNvSpPr txBox="1"/>
          <p:nvPr/>
        </p:nvSpPr>
        <p:spPr>
          <a:xfrm>
            <a:off x="5701701" y="1116140"/>
            <a:ext cx="2997860" cy="674788"/>
          </a:xfrm>
          <a:prstGeom prst="rect">
            <a:avLst/>
          </a:prstGeom>
          <a:ln w="12700">
            <a:miter lim="400000"/>
          </a:ln>
          <a:effectLst>
            <a:outerShdw blurRad="76200" dist="63462" dir="2560976" rotWithShape="0">
              <a:srgbClr val="000000"/>
            </a:outerShdw>
          </a:effectLst>
          <a:extLst>
            <a:ext uri="{C572A759-6A51-4108-AA02-DFA0A04FC94B}">
              <ma14:wrappingTextBoxFlag xmlns="" xmlns:ma14="http://schemas.microsoft.com/office/mac/drawingml/2011/main" val="1"/>
            </a:ext>
          </a:extLst>
        </p:spPr>
        <p:txBody>
          <a:bodyPr wrap="none" lIns="35681" tIns="35681" rIns="35681" bIns="35681" anchor="ctr">
            <a:spAutoFit/>
          </a:bodyPr>
          <a:lstStyle>
            <a:lvl1pPr marL="165100" algn="r" defTabSz="647700">
              <a:lnSpc>
                <a:spcPts val="4700"/>
              </a:lnSpc>
              <a:tabLst>
                <a:tab pos="508000" algn="l"/>
                <a:tab pos="977900" algn="l"/>
                <a:tab pos="1511300" algn="l"/>
                <a:tab pos="2019300" algn="l"/>
                <a:tab pos="2527300" algn="l"/>
                <a:tab pos="3035300" algn="l"/>
                <a:tab pos="3543300" algn="l"/>
                <a:tab pos="4051300" algn="l"/>
                <a:tab pos="4546600" algn="l"/>
                <a:tab pos="5054600" algn="l"/>
                <a:tab pos="5562600" algn="l"/>
                <a:tab pos="6070600" algn="l"/>
                <a:tab pos="6959600" algn="l"/>
              </a:tabLst>
              <a:defRPr sz="3900" b="1" spc="-325">
                <a:latin typeface="Arial"/>
                <a:ea typeface="Arial"/>
                <a:cs typeface="Arial"/>
                <a:sym typeface="Arial"/>
              </a:defRPr>
            </a:lvl1pPr>
          </a:lstStyle>
          <a:p>
            <a:pPr fontAlgn="auto" hangingPunct="0">
              <a:spcBef>
                <a:spcPts val="0"/>
              </a:spcBef>
              <a:spcAft>
                <a:spcPts val="0"/>
              </a:spcAft>
            </a:pPr>
            <a:r>
              <a:rPr kern="0">
                <a:solidFill>
                  <a:srgbClr val="FFFFFF"/>
                </a:solidFill>
              </a:rPr>
              <a:t>		May of 1787</a:t>
            </a:r>
          </a:p>
        </p:txBody>
      </p:sp>
      <p:sp>
        <p:nvSpPr>
          <p:cNvPr id="138" name="Independence Hall, Philadelphia"/>
          <p:cNvSpPr txBox="1"/>
          <p:nvPr/>
        </p:nvSpPr>
        <p:spPr>
          <a:xfrm>
            <a:off x="5656191" y="5469812"/>
            <a:ext cx="3242157" cy="495252"/>
          </a:xfrm>
          <a:prstGeom prst="rect">
            <a:avLst/>
          </a:prstGeom>
          <a:solidFill>
            <a:srgbClr val="000000"/>
          </a:solidFill>
          <a:ln w="12700">
            <a:miter lim="400000"/>
          </a:ln>
          <a:extLst>
            <a:ext uri="{C572A759-6A51-4108-AA02-DFA0A04FC94B}">
              <ma14:wrappingTextBoxFlag xmlns="" xmlns:ma14="http://schemas.microsoft.com/office/mac/drawingml/2011/main" val="1"/>
            </a:ext>
          </a:extLst>
        </p:spPr>
        <p:txBody>
          <a:bodyPr wrap="none" lIns="35681" tIns="35681" rIns="35681" bIns="35681" anchor="ctr">
            <a:spAutoFit/>
          </a:bodyPr>
          <a:lstStyle>
            <a:lvl1pPr marL="165100" defTabSz="647700">
              <a:lnSpc>
                <a:spcPts val="3300"/>
              </a:lnSpc>
              <a:tabLst>
                <a:tab pos="508000" algn="l"/>
                <a:tab pos="977900" algn="l"/>
                <a:tab pos="1511300" algn="l"/>
                <a:tab pos="2019300" algn="l"/>
                <a:tab pos="2527300" algn="l"/>
                <a:tab pos="3035300" algn="l"/>
                <a:tab pos="3543300" algn="l"/>
                <a:tab pos="4051300" algn="l"/>
                <a:tab pos="4546600" algn="l"/>
                <a:tab pos="5054600" algn="l"/>
                <a:tab pos="5562600" algn="l"/>
                <a:tab pos="6070600" algn="l"/>
                <a:tab pos="6959600" algn="l"/>
              </a:tabLst>
              <a:defRPr sz="2700" spc="-90">
                <a:effectLst>
                  <a:outerShdw blurRad="50800" dist="12700" dir="3720000" rotWithShape="0">
                    <a:srgbClr val="000000"/>
                  </a:outerShdw>
                </a:effectLst>
                <a:latin typeface="Arial"/>
                <a:ea typeface="Arial"/>
                <a:cs typeface="Arial"/>
                <a:sym typeface="Arial"/>
              </a:defRPr>
            </a:lvl1pPr>
          </a:lstStyle>
          <a:p>
            <a:pPr algn="ctr" fontAlgn="auto" hangingPunct="0">
              <a:spcBef>
                <a:spcPts val="0"/>
              </a:spcBef>
              <a:spcAft>
                <a:spcPts val="0"/>
              </a:spcAft>
            </a:pPr>
            <a:r>
              <a:rPr sz="1800" kern="0" dirty="0">
                <a:solidFill>
                  <a:srgbClr val="FFFFFF"/>
                </a:solidFill>
              </a:rPr>
              <a:t>Independence Hall, Philadelphia </a:t>
            </a:r>
          </a:p>
        </p:txBody>
      </p:sp>
      <p:pic>
        <p:nvPicPr>
          <p:cNvPr id="139" name="American Constitution.png" descr="American Constitution.png"/>
          <p:cNvPicPr>
            <a:picLocks/>
          </p:cNvPicPr>
          <p:nvPr/>
        </p:nvPicPr>
        <p:blipFill>
          <a:blip r:embed="rId5">
            <a:extLst/>
          </a:blip>
          <a:stretch>
            <a:fillRect/>
          </a:stretch>
        </p:blipFill>
        <p:spPr>
          <a:xfrm>
            <a:off x="-91306" y="-8838"/>
            <a:ext cx="9144001" cy="868974"/>
          </a:xfrm>
          <a:prstGeom prst="rect">
            <a:avLst/>
          </a:prstGeom>
          <a:ln w="12700">
            <a:miter lim="400000"/>
          </a:ln>
          <a:effectLst>
            <a:outerShdw blurRad="76200" dist="25400" dir="2560976" rotWithShape="0">
              <a:srgbClr val="000000"/>
            </a:outerShdw>
          </a:effectLst>
        </p:spPr>
      </p:pic>
      <p:sp>
        <p:nvSpPr>
          <p:cNvPr id="140" name="IV. Constitutional convention"/>
          <p:cNvSpPr txBox="1"/>
          <p:nvPr/>
        </p:nvSpPr>
        <p:spPr>
          <a:xfrm>
            <a:off x="247191" y="632568"/>
            <a:ext cx="8466974" cy="660219"/>
          </a:xfrm>
          <a:prstGeom prst="rect">
            <a:avLst/>
          </a:prstGeom>
          <a:ln w="12700">
            <a:miter lim="400000"/>
          </a:ln>
          <a:effectLst>
            <a:outerShdw blurRad="76200" dist="25400" dir="2560976" rotWithShape="0">
              <a:srgbClr val="000000"/>
            </a:outerShdw>
          </a:effectLst>
          <a:extLst>
            <a:ext uri="{C572A759-6A51-4108-AA02-DFA0A04FC94B}">
              <ma14:wrappingTextBoxFlag xmlns="" xmlns:ma14="http://schemas.microsoft.com/office/mac/drawingml/2011/main" val="1"/>
            </a:ext>
          </a:extLst>
        </p:spPr>
        <p:txBody>
          <a:bodyPr lIns="35681" tIns="35681" rIns="35681" bIns="35681" anchor="ctr"/>
          <a:lstStyle>
            <a:lvl1pPr algn="l">
              <a:defRPr sz="4400" cap="all" spc="-132">
                <a:solidFill>
                  <a:schemeClr val="accent4">
                    <a:hueOff val="102361"/>
                    <a:satOff val="14118"/>
                    <a:lumOff val="10675"/>
                  </a:schemeClr>
                </a:solidFill>
                <a:effectLst>
                  <a:outerShdw dist="63500" dir="2580000" rotWithShape="0">
                    <a:srgbClr val="000000"/>
                  </a:outerShdw>
                </a:effectLst>
                <a:latin typeface="Arial Black"/>
                <a:ea typeface="Arial Black"/>
                <a:cs typeface="Arial Black"/>
                <a:sym typeface="Arial Black"/>
              </a:defRPr>
            </a:lvl1pPr>
          </a:lstStyle>
          <a:p>
            <a:pPr defTabSz="410373" fontAlgn="auto" hangingPunct="0">
              <a:spcBef>
                <a:spcPts val="0"/>
              </a:spcBef>
              <a:spcAft>
                <a:spcPts val="0"/>
              </a:spcAft>
            </a:pPr>
            <a:r>
              <a:rPr sz="3200" kern="0" dirty="0">
                <a:solidFill>
                  <a:srgbClr val="BC8027">
                    <a:hueOff val="102361"/>
                    <a:satOff val="14118"/>
                    <a:lumOff val="10675"/>
                  </a:srgbClr>
                </a:solidFill>
              </a:rPr>
              <a:t> IV. Constitutional convention</a:t>
            </a:r>
          </a:p>
        </p:txBody>
      </p:sp>
    </p:spTree>
    <p:extLst>
      <p:ext uri="{BB962C8B-B14F-4D97-AF65-F5344CB8AC3E}">
        <p14:creationId xmlns:p14="http://schemas.microsoft.com/office/powerpoint/2010/main" val="1682849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childTnLst>
                                        <p:set>
                                          <p:cBhvr>
                                            <p:cTn id="6" fill="hold"/>
                                            <p:tgtEl>
                                              <p:spTgt spid="140"/>
                                            </p:tgtEl>
                                            <p:attrNameLst>
                                              <p:attrName>style.visibility</p:attrName>
                                            </p:attrNameLst>
                                          </p:cBhvr>
                                          <p:to>
                                            <p:strVal val="visible"/>
                                          </p:to>
                                        </p:set>
                                        <p:anim calcmode="lin" valueType="num" p14:bounceEnd="60000">
                                          <p:cBhvr>
                                            <p:cTn id="7" dur="1500" fill="hold"/>
                                            <p:tgtEl>
                                              <p:spTgt spid="140"/>
                                            </p:tgtEl>
                                            <p:attrNameLst>
                                              <p:attrName>ppt_x</p:attrName>
                                            </p:attrNameLst>
                                          </p:cBhvr>
                                          <p:tavLst>
                                            <p:tav tm="0">
                                              <p:val>
                                                <p:strVal val="0-#ppt_w/2"/>
                                              </p:val>
                                            </p:tav>
                                            <p:tav tm="100000">
                                              <p:val>
                                                <p:strVal val="#ppt_x"/>
                                              </p:val>
                                            </p:tav>
                                          </p:tavLst>
                                        </p:anim>
                                        <p:anim calcmode="lin" valueType="num" p14:bounceEnd="60000">
                                          <p:cBhvr>
                                            <p:cTn id="8" dur="1500" fill="hold"/>
                                            <p:tgtEl>
                                              <p:spTgt spid="140"/>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9" presetClass="entr" presetSubtype="10" fill="hold" grpId="0" nodeType="afterEffect">
                                      <p:stCondLst>
                                        <p:cond delay="0"/>
                                      </p:stCondLst>
                                      <p:iterate>
                                        <p:tmAbs val="0"/>
                                      </p:iterate>
                                      <p:childTnLst>
                                        <p:set>
                                          <p:cBhvr>
                                            <p:cTn id="11" fill="hold"/>
                                            <p:tgtEl>
                                              <p:spTgt spid="136"/>
                                            </p:tgtEl>
                                            <p:attrNameLst>
                                              <p:attrName>style.visibility</p:attrName>
                                            </p:attrNameLst>
                                          </p:cBhvr>
                                          <p:to>
                                            <p:strVal val="visible"/>
                                          </p:to>
                                        </p:set>
                                        <p:anim calcmode="lin" valueType="num">
                                          <p:cBhvr>
                                            <p:cTn id="12" dur="1000" fill="hold"/>
                                            <p:tgtEl>
                                              <p:spTgt spid="136"/>
                                            </p:tgtEl>
                                            <p:attrNameLst>
                                              <p:attrName>ppt_w</p:attrName>
                                            </p:attrNameLst>
                                          </p:cBhvr>
                                          <p:tavLst>
                                            <p:tav tm="0" fmla="#ppt_w*sin(2.5*pi*$)">
                                              <p:val>
                                                <p:fltVal val="0"/>
                                              </p:val>
                                            </p:tav>
                                            <p:tav tm="100000">
                                              <p:val>
                                                <p:fltVal val="1"/>
                                              </p:val>
                                            </p:tav>
                                          </p:tavLst>
                                        </p:anim>
                                        <p:anim calcmode="lin" valueType="num">
                                          <p:cBhvr>
                                            <p:cTn id="13" dur="1000" fill="hold"/>
                                            <p:tgtEl>
                                              <p:spTgt spid="136"/>
                                            </p:tgtEl>
                                            <p:attrNameLst>
                                              <p:attrName>ppt_h</p:attrName>
                                            </p:attrNameLst>
                                          </p:cBhvr>
                                          <p:tavLst>
                                            <p:tav tm="0">
                                              <p:val>
                                                <p:strVal val="#ppt_h"/>
                                              </p:val>
                                            </p:tav>
                                            <p:tav tm="100000">
                                              <p:val>
                                                <p:strVal val="#ppt_h"/>
                                              </p:val>
                                            </p:tav>
                                          </p:tavLst>
                                        </p:anim>
                                      </p:childTnLst>
                                    </p:cTn>
                                  </p:par>
                                  <p:par>
                                    <p:cTn id="14" presetID="2" presetClass="entr" presetSubtype="8" fill="hold" grpId="0" nodeType="withEffect" p14:presetBounceEnd="60000">
                                      <p:stCondLst>
                                        <p:cond delay="1000"/>
                                      </p:stCondLst>
                                      <p:childTnLst>
                                        <p:set>
                                          <p:cBhvr>
                                            <p:cTn id="15" fill="hold"/>
                                            <p:tgtEl>
                                              <p:spTgt spid="135"/>
                                            </p:tgtEl>
                                            <p:attrNameLst>
                                              <p:attrName>style.visibility</p:attrName>
                                            </p:attrNameLst>
                                          </p:cBhvr>
                                          <p:to>
                                            <p:strVal val="visible"/>
                                          </p:to>
                                        </p:set>
                                        <p:anim calcmode="lin" valueType="num" p14:bounceEnd="60000">
                                          <p:cBhvr>
                                            <p:cTn id="16" dur="1250" fill="hold"/>
                                            <p:tgtEl>
                                              <p:spTgt spid="135"/>
                                            </p:tgtEl>
                                            <p:attrNameLst>
                                              <p:attrName>ppt_x</p:attrName>
                                            </p:attrNameLst>
                                          </p:cBhvr>
                                          <p:tavLst>
                                            <p:tav tm="0">
                                              <p:val>
                                                <p:strVal val="0-#ppt_w/2"/>
                                              </p:val>
                                            </p:tav>
                                            <p:tav tm="100000">
                                              <p:val>
                                                <p:strVal val="#ppt_x"/>
                                              </p:val>
                                            </p:tav>
                                          </p:tavLst>
                                        </p:anim>
                                        <p:anim calcmode="lin" valueType="num" p14:bounceEnd="60000">
                                          <p:cBhvr>
                                            <p:cTn id="17" dur="1250" fill="hold"/>
                                            <p:tgtEl>
                                              <p:spTgt spid="1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advAuto="0"/>
          <p:bldP spid="136" grpId="0" animBg="1" advAuto="0"/>
          <p:bldP spid="140" grpId="0" animBg="1" advAuto="0"/>
        </p:bldLst>
      </p:timing>
    </mc:Choice>
    <mc:Fallback xmlns="">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childTnLst>
                                        <p:set>
                                          <p:cBhvr>
                                            <p:cTn id="6" fill="hold"/>
                                            <p:tgtEl>
                                              <p:spTgt spid="140"/>
                                            </p:tgtEl>
                                            <p:attrNameLst>
                                              <p:attrName>style.visibility</p:attrName>
                                            </p:attrNameLst>
                                          </p:cBhvr>
                                          <p:to>
                                            <p:strVal val="visible"/>
                                          </p:to>
                                        </p:set>
                                        <p:anim calcmode="lin" valueType="num">
                                          <p:cBhvr>
                                            <p:cTn id="7" dur="1500" fill="hold"/>
                                            <p:tgtEl>
                                              <p:spTgt spid="140"/>
                                            </p:tgtEl>
                                            <p:attrNameLst>
                                              <p:attrName>ppt_x</p:attrName>
                                            </p:attrNameLst>
                                          </p:cBhvr>
                                          <p:tavLst>
                                            <p:tav tm="0">
                                              <p:val>
                                                <p:strVal val="0-#ppt_w/2"/>
                                              </p:val>
                                            </p:tav>
                                            <p:tav tm="100000">
                                              <p:val>
                                                <p:strVal val="#ppt_x"/>
                                              </p:val>
                                            </p:tav>
                                          </p:tavLst>
                                        </p:anim>
                                        <p:anim calcmode="lin" valueType="num">
                                          <p:cBhvr>
                                            <p:cTn id="8" dur="1500" fill="hold"/>
                                            <p:tgtEl>
                                              <p:spTgt spid="140"/>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9" presetClass="entr" presetSubtype="10" fill="hold" grpId="2" nodeType="afterEffect">
                                      <p:stCondLst>
                                        <p:cond delay="0"/>
                                      </p:stCondLst>
                                      <p:iterate>
                                        <p:tmAbs val="0"/>
                                      </p:iterate>
                                      <p:childTnLst>
                                        <p:set>
                                          <p:cBhvr>
                                            <p:cTn id="11" fill="hold"/>
                                            <p:tgtEl>
                                              <p:spTgt spid="136"/>
                                            </p:tgtEl>
                                            <p:attrNameLst>
                                              <p:attrName>style.visibility</p:attrName>
                                            </p:attrNameLst>
                                          </p:cBhvr>
                                          <p:to>
                                            <p:strVal val="visible"/>
                                          </p:to>
                                        </p:set>
                                        <p:anim calcmode="lin" valueType="num">
                                          <p:cBhvr>
                                            <p:cTn id="12" dur="1000" fill="hold"/>
                                            <p:tgtEl>
                                              <p:spTgt spid="136"/>
                                            </p:tgtEl>
                                            <p:attrNameLst>
                                              <p:attrName>ppt_w</p:attrName>
                                            </p:attrNameLst>
                                          </p:cBhvr>
                                          <p:tavLst>
                                            <p:tav tm="0" fmla="#ppt_w*sin(2.5*pi*$)">
                                              <p:val>
                                                <p:fltVal val="0"/>
                                              </p:val>
                                            </p:tav>
                                            <p:tav tm="100000">
                                              <p:val>
                                                <p:fltVal val="1"/>
                                              </p:val>
                                            </p:tav>
                                          </p:tavLst>
                                        </p:anim>
                                        <p:anim calcmode="lin" valueType="num">
                                          <p:cBhvr>
                                            <p:cTn id="13" dur="1000" fill="hold"/>
                                            <p:tgtEl>
                                              <p:spTgt spid="136"/>
                                            </p:tgtEl>
                                            <p:attrNameLst>
                                              <p:attrName>ppt_h</p:attrName>
                                            </p:attrNameLst>
                                          </p:cBhvr>
                                          <p:tavLst>
                                            <p:tav tm="0">
                                              <p:val>
                                                <p:strVal val="#ppt_h"/>
                                              </p:val>
                                            </p:tav>
                                            <p:tav tm="100000">
                                              <p:val>
                                                <p:strVal val="#ppt_h"/>
                                              </p:val>
                                            </p:tav>
                                          </p:tavLst>
                                        </p:anim>
                                      </p:childTnLst>
                                    </p:cTn>
                                  </p:par>
                                  <p:par>
                                    <p:cTn id="14" presetID="2" presetClass="entr" presetSubtype="8" fill="hold" grpId="3" nodeType="withEffect">
                                      <p:stCondLst>
                                        <p:cond delay="1000"/>
                                      </p:stCondLst>
                                      <p:childTnLst>
                                        <p:set>
                                          <p:cBhvr>
                                            <p:cTn id="15" fill="hold"/>
                                            <p:tgtEl>
                                              <p:spTgt spid="135"/>
                                            </p:tgtEl>
                                            <p:attrNameLst>
                                              <p:attrName>style.visibility</p:attrName>
                                            </p:attrNameLst>
                                          </p:cBhvr>
                                          <p:to>
                                            <p:strVal val="visible"/>
                                          </p:to>
                                        </p:set>
                                        <p:anim calcmode="lin" valueType="num">
                                          <p:cBhvr>
                                            <p:cTn id="16" dur="1250" fill="hold"/>
                                            <p:tgtEl>
                                              <p:spTgt spid="135"/>
                                            </p:tgtEl>
                                            <p:attrNameLst>
                                              <p:attrName>ppt_x</p:attrName>
                                            </p:attrNameLst>
                                          </p:cBhvr>
                                          <p:tavLst>
                                            <p:tav tm="0">
                                              <p:val>
                                                <p:strVal val="0-#ppt_w/2"/>
                                              </p:val>
                                            </p:tav>
                                            <p:tav tm="100000">
                                              <p:val>
                                                <p:strVal val="#ppt_x"/>
                                              </p:val>
                                            </p:tav>
                                          </p:tavLst>
                                        </p:anim>
                                        <p:anim calcmode="lin" valueType="num">
                                          <p:cBhvr>
                                            <p:cTn id="17" dur="1250" fill="hold"/>
                                            <p:tgtEl>
                                              <p:spTgt spid="1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3" animBg="1" advAuto="0"/>
          <p:bldP spid="136" grpId="2" animBg="1" advAuto="0"/>
          <p:bldP spid="140" grpId="1" animBg="1" advAuto="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p:cNvSpPr>
            <a:spLocks noChangeArrowheads="1"/>
          </p:cNvSpPr>
          <p:nvPr/>
        </p:nvSpPr>
        <p:spPr bwMode="auto">
          <a:xfrm rot="5400000" flipH="1">
            <a:off x="190500" y="1866900"/>
            <a:ext cx="4724400" cy="3886200"/>
          </a:xfrm>
          <a:prstGeom prst="upArrowCallout">
            <a:avLst>
              <a:gd name="adj1" fmla="val 24999"/>
              <a:gd name="adj2" fmla="val 12499"/>
              <a:gd name="adj3" fmla="val 16958"/>
              <a:gd name="adj4" fmla="val 83042"/>
            </a:avLst>
          </a:prstGeom>
          <a:gradFill rotWithShape="1">
            <a:gsLst>
              <a:gs pos="0">
                <a:schemeClr val="bg1"/>
              </a:gs>
              <a:gs pos="100000">
                <a:srgbClr val="00B0F0">
                  <a:alpha val="50000"/>
                </a:srgbClr>
              </a:gs>
            </a:gsLst>
            <a:lin ang="2700000" scaled="1"/>
          </a:gradFill>
          <a:ln w="9525">
            <a:solidFill>
              <a:schemeClr val="accent2"/>
            </a:solidFill>
            <a:miter lim="800000"/>
            <a:headEnd/>
            <a:tailEnd/>
          </a:ln>
          <a:effectLst>
            <a:outerShdw dist="53882" dir="2700000" algn="ctr" rotWithShape="0">
              <a:srgbClr val="ADC793">
                <a:alpha val="46001"/>
              </a:srgbClr>
            </a:outerShdw>
          </a:effectLst>
        </p:spPr>
        <p:txBody>
          <a:bodyPr rot="10800000" vert="eaVert" wrap="none" lIns="91227" tIns="45614" rIns="91227" bIns="45614" anchor="ctr"/>
          <a:lstStyle/>
          <a:p>
            <a:pPr>
              <a:defRPr/>
            </a:pPr>
            <a:endParaRPr lang="en-US">
              <a:latin typeface="Verdana" pitchFamily="34" charset="0"/>
            </a:endParaRPr>
          </a:p>
        </p:txBody>
      </p:sp>
      <p:sp>
        <p:nvSpPr>
          <p:cNvPr id="7" name="AutoShape 4"/>
          <p:cNvSpPr>
            <a:spLocks noChangeArrowheads="1"/>
          </p:cNvSpPr>
          <p:nvPr/>
        </p:nvSpPr>
        <p:spPr bwMode="auto">
          <a:xfrm rot="16200000" flipH="1">
            <a:off x="4114800" y="1828800"/>
            <a:ext cx="4724400" cy="3962400"/>
          </a:xfrm>
          <a:prstGeom prst="upArrowCallout">
            <a:avLst>
              <a:gd name="adj1" fmla="val 24755"/>
              <a:gd name="adj2" fmla="val 12502"/>
              <a:gd name="adj3" fmla="val 16958"/>
              <a:gd name="adj4" fmla="val 83042"/>
            </a:avLst>
          </a:prstGeom>
          <a:gradFill rotWithShape="1">
            <a:gsLst>
              <a:gs pos="0">
                <a:srgbClr val="FFC000">
                  <a:alpha val="50000"/>
                </a:srgbClr>
              </a:gs>
              <a:gs pos="100000">
                <a:schemeClr val="bg1"/>
              </a:gs>
            </a:gsLst>
            <a:lin ang="13500000" scaled="1"/>
          </a:gradFill>
          <a:ln w="9525">
            <a:solidFill>
              <a:schemeClr val="accent2"/>
            </a:solidFill>
            <a:miter lim="800000"/>
            <a:headEnd/>
            <a:tailEnd/>
          </a:ln>
          <a:effectLst>
            <a:outerShdw dist="53882" dir="2700000" algn="ctr" rotWithShape="0">
              <a:srgbClr val="ADC793">
                <a:alpha val="46001"/>
              </a:srgbClr>
            </a:outerShdw>
          </a:effectLst>
        </p:spPr>
        <p:txBody>
          <a:bodyPr vert="eaVert" wrap="none" lIns="91227" tIns="45614" rIns="91227" bIns="45614" anchor="ctr"/>
          <a:lstStyle/>
          <a:p>
            <a:pPr>
              <a:defRPr/>
            </a:pPr>
            <a:endParaRPr lang="en-US">
              <a:latin typeface="Verdana" pitchFamily="34" charset="0"/>
            </a:endParaRPr>
          </a:p>
        </p:txBody>
      </p:sp>
      <p:sp>
        <p:nvSpPr>
          <p:cNvPr id="14340" name="Text Box 7"/>
          <p:cNvSpPr txBox="1">
            <a:spLocks noChangeArrowheads="1"/>
          </p:cNvSpPr>
          <p:nvPr/>
        </p:nvSpPr>
        <p:spPr bwMode="auto">
          <a:xfrm>
            <a:off x="609600" y="1447818"/>
            <a:ext cx="3200400" cy="4677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7" tIns="45614" rIns="91227" bIns="45614">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algn="ctr" eaLnBrk="1" hangingPunct="1">
              <a:spcAft>
                <a:spcPts val="1800"/>
              </a:spcAft>
            </a:pPr>
            <a:r>
              <a:rPr lang="en-US" altLang="en-US" b="1"/>
              <a:t>Small states</a:t>
            </a:r>
            <a:br>
              <a:rPr lang="en-US" altLang="en-US" b="1"/>
            </a:br>
            <a:r>
              <a:rPr lang="en-US" altLang="en-US" b="1"/>
              <a:t>favored the </a:t>
            </a:r>
            <a:br>
              <a:rPr lang="en-US" altLang="en-US" b="1"/>
            </a:br>
            <a:r>
              <a:rPr lang="en-US" altLang="en-US" b="1"/>
              <a:t>New Jersey </a:t>
            </a:r>
            <a:br>
              <a:rPr lang="en-US" altLang="en-US" b="1"/>
            </a:br>
            <a:r>
              <a:rPr lang="en-US" altLang="en-US" b="1"/>
              <a:t>Plan.</a:t>
            </a:r>
            <a:endParaRPr lang="en-US" altLang="en-US" sz="1800"/>
          </a:p>
          <a:p>
            <a:pPr eaLnBrk="1" hangingPunct="1">
              <a:spcAft>
                <a:spcPts val="900"/>
              </a:spcAft>
            </a:pPr>
            <a:r>
              <a:rPr lang="en-US" altLang="en-US" sz="1800"/>
              <a:t>There would be a </a:t>
            </a:r>
            <a:r>
              <a:rPr lang="en-US" altLang="en-US" sz="1800">
                <a:solidFill>
                  <a:srgbClr val="0033CC"/>
                </a:solidFill>
              </a:rPr>
              <a:t>one-house Congress</a:t>
            </a:r>
            <a:r>
              <a:rPr lang="en-US" altLang="en-US" sz="1800"/>
              <a:t>.</a:t>
            </a:r>
          </a:p>
          <a:p>
            <a:pPr eaLnBrk="1" hangingPunct="1">
              <a:spcAft>
                <a:spcPts val="900"/>
              </a:spcAft>
            </a:pPr>
            <a:r>
              <a:rPr lang="en-US" altLang="en-US" sz="1800"/>
              <a:t>States would be </a:t>
            </a:r>
            <a:r>
              <a:rPr lang="en-US" altLang="en-US" sz="1800">
                <a:solidFill>
                  <a:srgbClr val="0033CC"/>
                </a:solidFill>
              </a:rPr>
              <a:t>represented as equals</a:t>
            </a:r>
            <a:r>
              <a:rPr lang="en-US" altLang="en-US" sz="1800"/>
              <a:t>, no matter their size.</a:t>
            </a:r>
          </a:p>
          <a:p>
            <a:pPr eaLnBrk="1" hangingPunct="1">
              <a:spcAft>
                <a:spcPts val="2100"/>
              </a:spcAft>
            </a:pPr>
            <a:r>
              <a:rPr lang="en-US" altLang="en-US" sz="1800"/>
              <a:t>The U.S. would remain a confederation of sovereign states with </a:t>
            </a:r>
            <a:r>
              <a:rPr lang="en-US" altLang="en-US" sz="1800">
                <a:solidFill>
                  <a:srgbClr val="0033CC"/>
                </a:solidFill>
              </a:rPr>
              <a:t>few powers granted to the national government.</a:t>
            </a:r>
            <a:endParaRPr lang="en-US" altLang="en-US" sz="1800"/>
          </a:p>
        </p:txBody>
      </p:sp>
      <p:sp>
        <p:nvSpPr>
          <p:cNvPr id="14341" name="Text Box 9"/>
          <p:cNvSpPr txBox="1">
            <a:spLocks noChangeArrowheads="1"/>
          </p:cNvSpPr>
          <p:nvPr/>
        </p:nvSpPr>
        <p:spPr bwMode="auto">
          <a:xfrm>
            <a:off x="5257800" y="1447819"/>
            <a:ext cx="3276600" cy="4477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7" tIns="45614" rIns="91227" bIns="45614">
            <a:spAutoFit/>
          </a:bodyPr>
          <a:lstStyle>
            <a:lvl1pPr marL="342900" indent="-342900" eaLnBrk="0" hangingPunct="0">
              <a:defRPr sz="2200">
                <a:solidFill>
                  <a:schemeClr val="tx1"/>
                </a:solidFill>
                <a:latin typeface="Verdana" pitchFamily="1" charset="0"/>
              </a:defRPr>
            </a:lvl1pPr>
            <a:lvl2pPr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marL="0" lvl="1" algn="ctr" eaLnBrk="1" hangingPunct="1">
              <a:spcAft>
                <a:spcPts val="1800"/>
              </a:spcAft>
            </a:pPr>
            <a:r>
              <a:rPr lang="en-US" altLang="en-US" b="1"/>
              <a:t>Large states favored</a:t>
            </a:r>
            <a:br>
              <a:rPr lang="en-US" altLang="en-US" b="1"/>
            </a:br>
            <a:r>
              <a:rPr lang="en-US" altLang="en-US" b="1">
                <a:solidFill>
                  <a:srgbClr val="FF0000"/>
                </a:solidFill>
              </a:rPr>
              <a:t>James Madison’s</a:t>
            </a:r>
            <a:r>
              <a:rPr lang="en-US" altLang="en-US" b="1"/>
              <a:t/>
            </a:r>
            <a:br>
              <a:rPr lang="en-US" altLang="en-US" b="1"/>
            </a:br>
            <a:r>
              <a:rPr lang="en-US" altLang="en-US" b="1"/>
              <a:t>Virginia Plan.</a:t>
            </a:r>
            <a:endParaRPr lang="en-US" altLang="en-US"/>
          </a:p>
          <a:p>
            <a:pPr marL="0" lvl="1" eaLnBrk="1" hangingPunct="1">
              <a:spcAft>
                <a:spcPts val="1200"/>
              </a:spcAft>
            </a:pPr>
            <a:r>
              <a:rPr lang="en-US" altLang="en-US" sz="1800"/>
              <a:t>Congress would be a </a:t>
            </a:r>
            <a:r>
              <a:rPr lang="en-US" altLang="en-US" sz="1800">
                <a:solidFill>
                  <a:srgbClr val="0033CC"/>
                </a:solidFill>
              </a:rPr>
              <a:t>bicameral legislature</a:t>
            </a:r>
            <a:r>
              <a:rPr lang="en-US" altLang="en-US" sz="1800"/>
              <a:t>.</a:t>
            </a:r>
          </a:p>
          <a:p>
            <a:pPr marL="0" lvl="1" eaLnBrk="1" hangingPunct="1">
              <a:spcAft>
                <a:spcPts val="1200"/>
              </a:spcAft>
            </a:pPr>
            <a:r>
              <a:rPr lang="en-US" altLang="en-US" sz="1800"/>
              <a:t>In both houses, states with </a:t>
            </a:r>
            <a:r>
              <a:rPr lang="en-US" altLang="en-US" sz="1800">
                <a:solidFill>
                  <a:srgbClr val="0033CC"/>
                </a:solidFill>
              </a:rPr>
              <a:t>larger populations would have more members</a:t>
            </a:r>
            <a:r>
              <a:rPr lang="en-US" altLang="en-US" sz="1800"/>
              <a:t>.</a:t>
            </a:r>
          </a:p>
          <a:p>
            <a:pPr marL="0" lvl="1" eaLnBrk="1" hangingPunct="1">
              <a:spcAft>
                <a:spcPts val="2100"/>
              </a:spcAft>
            </a:pPr>
            <a:r>
              <a:rPr lang="en-US" altLang="en-US" sz="1800"/>
              <a:t>A President would command the armed forces.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9"/>
          <p:cNvSpPr txBox="1">
            <a:spLocks noChangeArrowheads="1"/>
          </p:cNvSpPr>
          <p:nvPr/>
        </p:nvSpPr>
        <p:spPr bwMode="auto">
          <a:xfrm>
            <a:off x="990600" y="1219200"/>
            <a:ext cx="7850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7" tIns="45614" rIns="91227" bIns="45614">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r>
              <a:rPr lang="en-US" altLang="en-US" sz="2400" b="1" u="sng"/>
              <a:t>Terms and People</a:t>
            </a:r>
            <a:r>
              <a:rPr lang="en-US" altLang="en-US" sz="2400" b="1"/>
              <a:t> </a:t>
            </a:r>
          </a:p>
        </p:txBody>
      </p:sp>
      <p:sp>
        <p:nvSpPr>
          <p:cNvPr id="5123" name="Rectangle 13"/>
          <p:cNvSpPr>
            <a:spLocks noChangeArrowheads="1"/>
          </p:cNvSpPr>
          <p:nvPr/>
        </p:nvSpPr>
        <p:spPr bwMode="auto">
          <a:xfrm>
            <a:off x="685800" y="1789128"/>
            <a:ext cx="7772400" cy="3477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7" tIns="45614" rIns="91227" bIns="45614">
            <a:spAutoFit/>
          </a:bodyPr>
          <a:lstStyle>
            <a:lvl1pPr eaLnBrk="0" hangingPunct="0">
              <a:defRPr sz="2200">
                <a:solidFill>
                  <a:schemeClr val="tx1"/>
                </a:solidFill>
                <a:latin typeface="Verdana" pitchFamily="1" charset="0"/>
              </a:defRPr>
            </a:lvl1pPr>
            <a:lvl2pPr indent="-22860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lvl="1" eaLnBrk="1" hangingPunct="1">
              <a:spcAft>
                <a:spcPct val="50000"/>
              </a:spcAft>
              <a:buSzPct val="80000"/>
              <a:buFontTx/>
              <a:buChar char="•"/>
            </a:pPr>
            <a:r>
              <a:rPr lang="en-US" altLang="en-US" b="1">
                <a:solidFill>
                  <a:srgbClr val="FF0000"/>
                </a:solidFill>
              </a:rPr>
              <a:t>bill of rights</a:t>
            </a:r>
            <a:r>
              <a:rPr lang="en-US" altLang="en-US" b="1"/>
              <a:t> – </a:t>
            </a:r>
            <a:r>
              <a:rPr lang="en-US" altLang="en-US"/>
              <a:t>guarantee of basic freedoms</a:t>
            </a:r>
          </a:p>
          <a:p>
            <a:pPr lvl="1" eaLnBrk="1" hangingPunct="1">
              <a:spcAft>
                <a:spcPct val="50000"/>
              </a:spcAft>
              <a:buSzPct val="80000"/>
              <a:buFontTx/>
              <a:buChar char="•"/>
            </a:pPr>
            <a:r>
              <a:rPr lang="en-US" altLang="en-US" b="1">
                <a:solidFill>
                  <a:srgbClr val="FF0000"/>
                </a:solidFill>
              </a:rPr>
              <a:t>Shays’ Rebellion</a:t>
            </a:r>
            <a:r>
              <a:rPr lang="en-US" altLang="en-US"/>
              <a:t> </a:t>
            </a:r>
            <a:r>
              <a:rPr lang="en-US" altLang="en-US" b="1"/>
              <a:t>–</a:t>
            </a:r>
            <a:r>
              <a:rPr lang="en-US" altLang="en-US"/>
              <a:t> 1786 armed revolt by Massachusetts farmers led by Daniel Shays</a:t>
            </a:r>
          </a:p>
          <a:p>
            <a:pPr lvl="1" eaLnBrk="1" hangingPunct="1">
              <a:spcAft>
                <a:spcPct val="50000"/>
              </a:spcAft>
              <a:buSzPct val="80000"/>
              <a:buFontTx/>
              <a:buChar char="•"/>
            </a:pPr>
            <a:r>
              <a:rPr lang="en-US" altLang="en-US" b="1">
                <a:solidFill>
                  <a:srgbClr val="FF0000"/>
                </a:solidFill>
              </a:rPr>
              <a:t>James Madison</a:t>
            </a:r>
            <a:r>
              <a:rPr lang="en-US" altLang="en-US"/>
              <a:t> </a:t>
            </a:r>
            <a:r>
              <a:rPr lang="en-US" altLang="en-US" b="1"/>
              <a:t>–</a:t>
            </a:r>
            <a:r>
              <a:rPr lang="en-US" altLang="en-US"/>
              <a:t> Virginia delegate to the Constitutional Convention who was a key figure in the writing and ratification of the Constitution</a:t>
            </a:r>
          </a:p>
          <a:p>
            <a:pPr lvl="1" eaLnBrk="1" hangingPunct="1">
              <a:spcAft>
                <a:spcPct val="50000"/>
              </a:spcAft>
              <a:buSzPct val="80000"/>
              <a:buFontTx/>
              <a:buChar char="•"/>
            </a:pPr>
            <a:r>
              <a:rPr lang="en-US" altLang="en-US" b="1">
                <a:solidFill>
                  <a:srgbClr val="FF0000"/>
                </a:solidFill>
              </a:rPr>
              <a:t>ratify</a:t>
            </a:r>
            <a:r>
              <a:rPr lang="en-US" altLang="en-US"/>
              <a:t> </a:t>
            </a:r>
            <a:r>
              <a:rPr lang="en-US" altLang="en-US" b="1"/>
              <a:t>–</a:t>
            </a:r>
            <a:r>
              <a:rPr lang="en-US" altLang="en-US"/>
              <a:t> officially approve</a:t>
            </a:r>
            <a:endParaRPr lang="en-US" altLang="en-US">
              <a:latin typeface="Helvetica" pitchFamily="1" charset="0"/>
            </a:endParaRPr>
          </a:p>
          <a:p>
            <a:pPr eaLnBrk="1" hangingPunct="1">
              <a:spcAft>
                <a:spcPct val="50000"/>
              </a:spcAft>
            </a:pPr>
            <a:endParaRPr lang="en-US" altLang="en-US">
              <a:latin typeface="Helvetica" pitchFamily="1"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a:spLocks noChangeArrowheads="1"/>
          </p:cNvSpPr>
          <p:nvPr/>
        </p:nvSpPr>
        <p:spPr bwMode="auto">
          <a:xfrm>
            <a:off x="1143000" y="2286000"/>
            <a:ext cx="6858000" cy="3733800"/>
          </a:xfrm>
          <a:prstGeom prst="roundRect">
            <a:avLst>
              <a:gd name="adj" fmla="val 16667"/>
            </a:avLst>
          </a:prstGeom>
          <a:gradFill rotWithShape="1">
            <a:gsLst>
              <a:gs pos="0">
                <a:srgbClr val="FFC000">
                  <a:alpha val="55000"/>
                </a:srgbClr>
              </a:gs>
              <a:gs pos="100000">
                <a:schemeClr val="bg1"/>
              </a:gs>
            </a:gsLst>
            <a:lin ang="13500000" scaled="1"/>
          </a:gradFill>
          <a:ln w="9525">
            <a:solidFill>
              <a:schemeClr val="accent2"/>
            </a:solidFill>
            <a:miter lim="800000"/>
            <a:headEnd/>
            <a:tailEnd/>
          </a:ln>
          <a:effectLst>
            <a:outerShdw dist="125724" dir="2700000" algn="ctr" rotWithShape="0">
              <a:srgbClr val="ADC793">
                <a:alpha val="46001"/>
              </a:srgbClr>
            </a:outerShdw>
          </a:effectLst>
        </p:spPr>
        <p:txBody>
          <a:bodyPr wrap="none" lIns="91227" tIns="45614" rIns="91227" bIns="45614" anchor="ctr"/>
          <a:lstStyle/>
          <a:p>
            <a:pPr algn="ctr">
              <a:defRPr/>
            </a:pPr>
            <a:endParaRPr lang="en-US">
              <a:latin typeface="Verdana" pitchFamily="34" charset="0"/>
            </a:endParaRPr>
          </a:p>
        </p:txBody>
      </p:sp>
      <p:sp>
        <p:nvSpPr>
          <p:cNvPr id="15363" name="Rectangle 29"/>
          <p:cNvSpPr>
            <a:spLocks noChangeArrowheads="1"/>
          </p:cNvSpPr>
          <p:nvPr/>
        </p:nvSpPr>
        <p:spPr bwMode="auto">
          <a:xfrm>
            <a:off x="701675" y="1295415"/>
            <a:ext cx="7772400" cy="769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7" tIns="45614" rIns="91227" bIns="45614">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algn="ctr">
              <a:spcAft>
                <a:spcPts val="2100"/>
              </a:spcAft>
            </a:pPr>
            <a:r>
              <a:rPr lang="en-US" altLang="en-US"/>
              <a:t>The Great Compromise proposed </a:t>
            </a:r>
            <a:br>
              <a:rPr lang="en-US" altLang="en-US"/>
            </a:br>
            <a:r>
              <a:rPr lang="en-US" altLang="en-US"/>
              <a:t>by Roger Sherman included:</a:t>
            </a:r>
          </a:p>
        </p:txBody>
      </p:sp>
      <p:graphicFrame>
        <p:nvGraphicFramePr>
          <p:cNvPr id="49194" name="Group 42"/>
          <p:cNvGraphicFramePr>
            <a:graphicFrameLocks noGrp="1"/>
          </p:cNvGraphicFramePr>
          <p:nvPr/>
        </p:nvGraphicFramePr>
        <p:xfrm>
          <a:off x="1524001" y="2438400"/>
          <a:ext cx="6096000" cy="3376614"/>
        </p:xfrm>
        <a:graphic>
          <a:graphicData uri="http://schemas.openxmlformats.org/drawingml/2006/table">
            <a:tbl>
              <a:tblPr/>
              <a:tblGrid>
                <a:gridCol w="6096000"/>
              </a:tblGrid>
              <a:tr h="1143001">
                <a:tc>
                  <a:txBody>
                    <a:bodyPr/>
                    <a:lstStyle/>
                    <a:p>
                      <a:pPr marL="176213" marR="0" lvl="0" indent="-176213" algn="l" defTabSz="914400" rtl="0" eaLnBrk="0" fontAlgn="base" latinLnBrk="0" hangingPunct="0">
                        <a:lnSpc>
                          <a:spcPct val="100000"/>
                        </a:lnSpc>
                        <a:spcBef>
                          <a:spcPct val="0"/>
                        </a:spcBef>
                        <a:spcAft>
                          <a:spcPct val="30000"/>
                        </a:spcAft>
                        <a:buClrTx/>
                        <a:buSzPct val="80000"/>
                        <a:buFontTx/>
                        <a:buChar char="•"/>
                        <a:tabLst/>
                      </a:pPr>
                      <a:r>
                        <a:rPr lang="en-US" sz="2000" kern="1200" dirty="0" smtClean="0">
                          <a:solidFill>
                            <a:schemeClr val="tx1"/>
                          </a:solidFill>
                          <a:latin typeface="Verdana" pitchFamily="34" charset="0"/>
                          <a:ea typeface="+mn-ea"/>
                          <a:cs typeface="+mn-cs"/>
                        </a:rPr>
                        <a:t>a House of Representatives based on the Virginia Plan. </a:t>
                      </a:r>
                      <a:r>
                        <a:rPr kumimoji="0" lang="en-US" sz="2000" b="0" i="0" u="none" strike="noStrike" kern="1200" cap="none" normalizeH="0" baseline="0" dirty="0" smtClean="0">
                          <a:ln>
                            <a:noFill/>
                          </a:ln>
                          <a:solidFill>
                            <a:srgbClr val="0033CC"/>
                          </a:solidFill>
                          <a:effectLst/>
                          <a:latin typeface="Verdana" pitchFamily="34" charset="0"/>
                          <a:ea typeface="+mn-ea"/>
                          <a:cs typeface="+mn-cs"/>
                        </a:rPr>
                        <a:t>More populous states would have more members.</a:t>
                      </a:r>
                    </a:p>
                  </a:txBody>
                  <a:tcPr horzOverflow="overflow">
                    <a:lnL>
                      <a:noFill/>
                    </a:lnL>
                    <a:lnR>
                      <a:noFill/>
                    </a:lnR>
                    <a:lnT>
                      <a:noFill/>
                    </a:lnT>
                    <a:lnB w="12700" cap="flat" cmpd="sng" algn="ctr">
                      <a:solidFill>
                        <a:schemeClr val="bg2"/>
                      </a:solidFill>
                      <a:prstDash val="solid"/>
                      <a:round/>
                      <a:headEnd type="none" w="med" len="med"/>
                      <a:tailEnd type="none" w="med" len="med"/>
                    </a:lnB>
                    <a:lnTlToBr>
                      <a:noFill/>
                    </a:lnTlToBr>
                    <a:lnBlToTr>
                      <a:noFill/>
                    </a:lnBlToTr>
                    <a:noFill/>
                  </a:tcPr>
                </a:tc>
              </a:tr>
              <a:tr h="815975">
                <a:tc>
                  <a:txBody>
                    <a:bodyPr/>
                    <a:lstStyle/>
                    <a:p>
                      <a:pPr marL="176213" marR="0" lvl="0" indent="-176213" algn="l" defTabSz="914400" rtl="0" eaLnBrk="0" fontAlgn="base" latinLnBrk="0" hangingPunct="0">
                        <a:lnSpc>
                          <a:spcPct val="100000"/>
                        </a:lnSpc>
                        <a:spcBef>
                          <a:spcPct val="0"/>
                        </a:spcBef>
                        <a:spcAft>
                          <a:spcPct val="30000"/>
                        </a:spcAft>
                        <a:buClrTx/>
                        <a:buSzPct val="80000"/>
                        <a:buFontTx/>
                        <a:buChar char="•"/>
                        <a:tabLst/>
                      </a:pPr>
                      <a:r>
                        <a:rPr lang="en-US" sz="2000" kern="1200" dirty="0" smtClean="0">
                          <a:solidFill>
                            <a:schemeClr val="tx1"/>
                          </a:solidFill>
                          <a:latin typeface="Verdana" pitchFamily="34" charset="0"/>
                          <a:ea typeface="+mn-ea"/>
                          <a:cs typeface="+mn-cs"/>
                        </a:rPr>
                        <a:t>a Senate based on the New Jersey Plan. </a:t>
                      </a:r>
                      <a:br>
                        <a:rPr lang="en-US" sz="2000" kern="1200" dirty="0" smtClean="0">
                          <a:solidFill>
                            <a:schemeClr val="tx1"/>
                          </a:solidFill>
                          <a:latin typeface="Verdana" pitchFamily="34" charset="0"/>
                          <a:ea typeface="+mn-ea"/>
                          <a:cs typeface="+mn-cs"/>
                        </a:rPr>
                      </a:br>
                      <a:r>
                        <a:rPr kumimoji="0" lang="en-US" sz="2000" b="0" i="0" u="none" strike="noStrike" kern="1200" cap="none" normalizeH="0" baseline="0" dirty="0" smtClean="0">
                          <a:ln>
                            <a:noFill/>
                          </a:ln>
                          <a:solidFill>
                            <a:srgbClr val="0033CC"/>
                          </a:solidFill>
                          <a:effectLst/>
                          <a:latin typeface="Verdana" pitchFamily="34" charset="0"/>
                          <a:ea typeface="+mn-ea"/>
                          <a:cs typeface="+mn-cs"/>
                        </a:rPr>
                        <a:t>Each state would have two senators.</a:t>
                      </a:r>
                    </a:p>
                  </a:txBody>
                  <a:tcP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1417638">
                <a:tc>
                  <a:txBody>
                    <a:bodyPr/>
                    <a:lstStyle/>
                    <a:p>
                      <a:pPr marL="176213" marR="0" lvl="0" indent="-176213" algn="l" defTabSz="914400" rtl="0" eaLnBrk="0" fontAlgn="base" latinLnBrk="0" hangingPunct="0">
                        <a:lnSpc>
                          <a:spcPct val="100000"/>
                        </a:lnSpc>
                        <a:spcBef>
                          <a:spcPct val="0"/>
                        </a:spcBef>
                        <a:spcAft>
                          <a:spcPct val="30000"/>
                        </a:spcAft>
                        <a:buClrTx/>
                        <a:buSzPct val="80000"/>
                        <a:buFontTx/>
                        <a:buChar char="•"/>
                        <a:tabLst/>
                      </a:pPr>
                      <a:r>
                        <a:rPr lang="en-US" sz="2000" kern="1200" dirty="0" smtClean="0">
                          <a:solidFill>
                            <a:schemeClr val="tx1"/>
                          </a:solidFill>
                          <a:latin typeface="Verdana" pitchFamily="34" charset="0"/>
                          <a:ea typeface="+mn-ea"/>
                          <a:cs typeface="+mn-cs"/>
                        </a:rPr>
                        <a:t>the Three-Fifths Compromise </a:t>
                      </a:r>
                      <a:r>
                        <a:rPr kumimoji="0" lang="en-US" sz="2000" b="0" i="0" u="none" strike="noStrike" kern="1200" cap="none" normalizeH="0" baseline="0" dirty="0" smtClean="0">
                          <a:ln>
                            <a:noFill/>
                          </a:ln>
                          <a:solidFill>
                            <a:srgbClr val="0033CC"/>
                          </a:solidFill>
                          <a:effectLst/>
                          <a:latin typeface="Verdana" pitchFamily="34" charset="0"/>
                          <a:ea typeface="+mn-ea"/>
                          <a:cs typeface="+mn-cs"/>
                        </a:rPr>
                        <a:t>counted each slave as three-fifths of a person </a:t>
                      </a:r>
                      <a:r>
                        <a:rPr lang="en-US" sz="2000" kern="1200" dirty="0" smtClean="0">
                          <a:solidFill>
                            <a:schemeClr val="tx1"/>
                          </a:solidFill>
                          <a:latin typeface="Verdana" pitchFamily="34" charset="0"/>
                          <a:ea typeface="+mn-ea"/>
                          <a:cs typeface="+mn-cs"/>
                        </a:rPr>
                        <a:t>for a state’s representation in the House. Enslaved people could not vote.</a:t>
                      </a:r>
                    </a:p>
                  </a:txBody>
                  <a:tcPr anchor="ctr" horzOverflow="overflow">
                    <a:lnL>
                      <a:noFill/>
                    </a:lnL>
                    <a:lnR>
                      <a:noFill/>
                    </a:lnR>
                    <a:lnT w="12700" cap="flat" cmpd="sng" algn="ctr">
                      <a:solidFill>
                        <a:schemeClr val="bg2"/>
                      </a:solidFill>
                      <a:prstDash val="solid"/>
                      <a:round/>
                      <a:headEnd type="none" w="med" len="med"/>
                      <a:tailEnd type="none" w="med" len="med"/>
                    </a:lnT>
                    <a:lnB>
                      <a:noFill/>
                    </a:lnB>
                    <a:lnTlToBr>
                      <a:noFill/>
                    </a:lnTlToBr>
                    <a:lnBlToTr>
                      <a:noFill/>
                    </a:lnBlToTr>
                    <a:no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1001B"/>
        </a:solidFill>
        <a:effectLst/>
      </p:bgPr>
    </p:bg>
    <p:spTree>
      <p:nvGrpSpPr>
        <p:cNvPr id="1" name=""/>
        <p:cNvGrpSpPr/>
        <p:nvPr/>
      </p:nvGrpSpPr>
      <p:grpSpPr>
        <a:xfrm>
          <a:off x="0" y="0"/>
          <a:ext cx="0" cy="0"/>
          <a:chOff x="0" y="0"/>
          <a:chExt cx="0" cy="0"/>
        </a:xfrm>
      </p:grpSpPr>
      <p:grpSp>
        <p:nvGrpSpPr>
          <p:cNvPr id="150" name="Group"/>
          <p:cNvGrpSpPr/>
          <p:nvPr/>
        </p:nvGrpSpPr>
        <p:grpSpPr>
          <a:xfrm>
            <a:off x="276822" y="1065955"/>
            <a:ext cx="4188025" cy="5360988"/>
            <a:chOff x="165100" y="288786"/>
            <a:chExt cx="5956301" cy="7624514"/>
          </a:xfrm>
        </p:grpSpPr>
        <p:grpSp>
          <p:nvGrpSpPr>
            <p:cNvPr id="148" name="Group"/>
            <p:cNvGrpSpPr/>
            <p:nvPr/>
          </p:nvGrpSpPr>
          <p:grpSpPr>
            <a:xfrm>
              <a:off x="487328" y="288786"/>
              <a:ext cx="5634073" cy="7624514"/>
              <a:chOff x="487328" y="288786"/>
              <a:chExt cx="5634072" cy="7624512"/>
            </a:xfrm>
          </p:grpSpPr>
          <p:pic>
            <p:nvPicPr>
              <p:cNvPr id="144" name="VIRGINIA PLAN copy.gif" descr="VIRGINIA PLAN copy.gif"/>
              <p:cNvPicPr>
                <a:picLocks noChangeAspect="1"/>
              </p:cNvPicPr>
              <p:nvPr/>
            </p:nvPicPr>
            <p:blipFill>
              <a:blip r:embed="rId3">
                <a:extLst/>
              </a:blip>
              <a:srcRect l="7336" t="6060" r="8225" b="16485"/>
              <a:stretch>
                <a:fillRect/>
              </a:stretch>
            </p:blipFill>
            <p:spPr>
              <a:xfrm>
                <a:off x="487328" y="288786"/>
                <a:ext cx="5608414" cy="3690676"/>
              </a:xfrm>
              <a:custGeom>
                <a:avLst/>
                <a:gdLst/>
                <a:ahLst/>
                <a:cxnLst>
                  <a:cxn ang="0">
                    <a:pos x="wd2" y="hd2"/>
                  </a:cxn>
                  <a:cxn ang="5400000">
                    <a:pos x="wd2" y="hd2"/>
                  </a:cxn>
                  <a:cxn ang="10800000">
                    <a:pos x="wd2" y="hd2"/>
                  </a:cxn>
                  <a:cxn ang="16200000">
                    <a:pos x="wd2" y="hd2"/>
                  </a:cxn>
                </a:cxnLst>
                <a:rect l="0" t="0" r="r" b="b"/>
                <a:pathLst>
                  <a:path w="21596" h="21597" extrusionOk="0">
                    <a:moveTo>
                      <a:pt x="12356" y="0"/>
                    </a:moveTo>
                    <a:cubicBezTo>
                      <a:pt x="12239" y="0"/>
                      <a:pt x="11676" y="879"/>
                      <a:pt x="11676" y="1061"/>
                    </a:cubicBezTo>
                    <a:cubicBezTo>
                      <a:pt x="11676" y="1165"/>
                      <a:pt x="11554" y="1398"/>
                      <a:pt x="11404" y="1579"/>
                    </a:cubicBezTo>
                    <a:cubicBezTo>
                      <a:pt x="11248" y="1767"/>
                      <a:pt x="11095" y="2068"/>
                      <a:pt x="11049" y="2281"/>
                    </a:cubicBezTo>
                    <a:cubicBezTo>
                      <a:pt x="10999" y="2513"/>
                      <a:pt x="10859" y="2774"/>
                      <a:pt x="10681" y="2970"/>
                    </a:cubicBezTo>
                    <a:cubicBezTo>
                      <a:pt x="10472" y="3201"/>
                      <a:pt x="10388" y="3373"/>
                      <a:pt x="10371" y="3611"/>
                    </a:cubicBezTo>
                    <a:cubicBezTo>
                      <a:pt x="10344" y="3962"/>
                      <a:pt x="10099" y="4543"/>
                      <a:pt x="9978" y="4543"/>
                    </a:cubicBezTo>
                    <a:cubicBezTo>
                      <a:pt x="9937" y="4543"/>
                      <a:pt x="9864" y="4695"/>
                      <a:pt x="9814" y="4884"/>
                    </a:cubicBezTo>
                    <a:cubicBezTo>
                      <a:pt x="9765" y="5073"/>
                      <a:pt x="9666" y="5418"/>
                      <a:pt x="9596" y="5651"/>
                    </a:cubicBezTo>
                    <a:cubicBezTo>
                      <a:pt x="9525" y="5883"/>
                      <a:pt x="9448" y="6157"/>
                      <a:pt x="9426" y="6259"/>
                    </a:cubicBezTo>
                    <a:cubicBezTo>
                      <a:pt x="9404" y="6361"/>
                      <a:pt x="9323" y="6442"/>
                      <a:pt x="9244" y="6442"/>
                    </a:cubicBezTo>
                    <a:cubicBezTo>
                      <a:pt x="9165" y="6442"/>
                      <a:pt x="9082" y="6516"/>
                      <a:pt x="9059" y="6605"/>
                    </a:cubicBezTo>
                    <a:cubicBezTo>
                      <a:pt x="8938" y="7085"/>
                      <a:pt x="8113" y="7275"/>
                      <a:pt x="7511" y="6960"/>
                    </a:cubicBezTo>
                    <a:cubicBezTo>
                      <a:pt x="7304" y="6852"/>
                      <a:pt x="7119" y="6783"/>
                      <a:pt x="7102" y="6809"/>
                    </a:cubicBezTo>
                    <a:cubicBezTo>
                      <a:pt x="7084" y="6836"/>
                      <a:pt x="7058" y="7077"/>
                      <a:pt x="7044" y="7344"/>
                    </a:cubicBezTo>
                    <a:cubicBezTo>
                      <a:pt x="7012" y="7914"/>
                      <a:pt x="6884" y="8254"/>
                      <a:pt x="6620" y="8456"/>
                    </a:cubicBezTo>
                    <a:cubicBezTo>
                      <a:pt x="6082" y="8869"/>
                      <a:pt x="5841" y="9197"/>
                      <a:pt x="5757" y="9640"/>
                    </a:cubicBezTo>
                    <a:cubicBezTo>
                      <a:pt x="5656" y="10171"/>
                      <a:pt x="5528" y="10507"/>
                      <a:pt x="5269" y="10922"/>
                    </a:cubicBezTo>
                    <a:cubicBezTo>
                      <a:pt x="5118" y="11166"/>
                      <a:pt x="5087" y="11294"/>
                      <a:pt x="5118" y="11554"/>
                    </a:cubicBezTo>
                    <a:cubicBezTo>
                      <a:pt x="5139" y="11734"/>
                      <a:pt x="5159" y="12114"/>
                      <a:pt x="5161" y="12397"/>
                    </a:cubicBezTo>
                    <a:cubicBezTo>
                      <a:pt x="5165" y="12973"/>
                      <a:pt x="5017" y="13244"/>
                      <a:pt x="4672" y="13287"/>
                    </a:cubicBezTo>
                    <a:cubicBezTo>
                      <a:pt x="4452" y="13314"/>
                      <a:pt x="4031" y="13598"/>
                      <a:pt x="4031" y="13719"/>
                    </a:cubicBezTo>
                    <a:cubicBezTo>
                      <a:pt x="4031" y="13828"/>
                      <a:pt x="3438" y="14407"/>
                      <a:pt x="3122" y="14606"/>
                    </a:cubicBezTo>
                    <a:cubicBezTo>
                      <a:pt x="2892" y="14751"/>
                      <a:pt x="2865" y="14813"/>
                      <a:pt x="2778" y="15435"/>
                    </a:cubicBezTo>
                    <a:cubicBezTo>
                      <a:pt x="2727" y="15805"/>
                      <a:pt x="2643" y="16226"/>
                      <a:pt x="2593" y="16371"/>
                    </a:cubicBezTo>
                    <a:cubicBezTo>
                      <a:pt x="2544" y="16516"/>
                      <a:pt x="2502" y="16697"/>
                      <a:pt x="2502" y="16770"/>
                    </a:cubicBezTo>
                    <a:cubicBezTo>
                      <a:pt x="2501" y="16844"/>
                      <a:pt x="2425" y="17091"/>
                      <a:pt x="2329" y="17321"/>
                    </a:cubicBezTo>
                    <a:cubicBezTo>
                      <a:pt x="2233" y="17551"/>
                      <a:pt x="2155" y="17770"/>
                      <a:pt x="2155" y="17806"/>
                    </a:cubicBezTo>
                    <a:cubicBezTo>
                      <a:pt x="2155" y="17843"/>
                      <a:pt x="2069" y="18045"/>
                      <a:pt x="1964" y="18257"/>
                    </a:cubicBezTo>
                    <a:cubicBezTo>
                      <a:pt x="1859" y="18469"/>
                      <a:pt x="1741" y="18718"/>
                      <a:pt x="1702" y="18812"/>
                    </a:cubicBezTo>
                    <a:cubicBezTo>
                      <a:pt x="1491" y="19328"/>
                      <a:pt x="698" y="20647"/>
                      <a:pt x="374" y="21018"/>
                    </a:cubicBezTo>
                    <a:cubicBezTo>
                      <a:pt x="169" y="21254"/>
                      <a:pt x="0" y="21493"/>
                      <a:pt x="0" y="21548"/>
                    </a:cubicBezTo>
                    <a:cubicBezTo>
                      <a:pt x="0" y="21576"/>
                      <a:pt x="16" y="21593"/>
                      <a:pt x="44" y="21596"/>
                    </a:cubicBezTo>
                    <a:cubicBezTo>
                      <a:pt x="72" y="21600"/>
                      <a:pt x="112" y="21591"/>
                      <a:pt x="156" y="21569"/>
                    </a:cubicBezTo>
                    <a:cubicBezTo>
                      <a:pt x="242" y="21525"/>
                      <a:pt x="390" y="21497"/>
                      <a:pt x="486" y="21508"/>
                    </a:cubicBezTo>
                    <a:cubicBezTo>
                      <a:pt x="742" y="21538"/>
                      <a:pt x="1132" y="21556"/>
                      <a:pt x="1252" y="21545"/>
                    </a:cubicBezTo>
                    <a:cubicBezTo>
                      <a:pt x="1309" y="21540"/>
                      <a:pt x="1511" y="21541"/>
                      <a:pt x="1702" y="21545"/>
                    </a:cubicBezTo>
                    <a:cubicBezTo>
                      <a:pt x="2212" y="21557"/>
                      <a:pt x="18557" y="21445"/>
                      <a:pt x="19716" y="21422"/>
                    </a:cubicBezTo>
                    <a:lnTo>
                      <a:pt x="20700" y="21404"/>
                    </a:lnTo>
                    <a:lnTo>
                      <a:pt x="20747" y="21025"/>
                    </a:lnTo>
                    <a:cubicBezTo>
                      <a:pt x="20794" y="20648"/>
                      <a:pt x="21136" y="20082"/>
                      <a:pt x="21323" y="20073"/>
                    </a:cubicBezTo>
                    <a:cubicBezTo>
                      <a:pt x="21373" y="20071"/>
                      <a:pt x="21394" y="20017"/>
                      <a:pt x="21369" y="19957"/>
                    </a:cubicBezTo>
                    <a:cubicBezTo>
                      <a:pt x="21344" y="19896"/>
                      <a:pt x="21360" y="19782"/>
                      <a:pt x="21403" y="19704"/>
                    </a:cubicBezTo>
                    <a:cubicBezTo>
                      <a:pt x="21446" y="19625"/>
                      <a:pt x="21473" y="19521"/>
                      <a:pt x="21464" y="19471"/>
                    </a:cubicBezTo>
                    <a:cubicBezTo>
                      <a:pt x="21454" y="19422"/>
                      <a:pt x="21488" y="19266"/>
                      <a:pt x="21539" y="19125"/>
                    </a:cubicBezTo>
                    <a:cubicBezTo>
                      <a:pt x="21580" y="19013"/>
                      <a:pt x="21600" y="18946"/>
                      <a:pt x="21595" y="18891"/>
                    </a:cubicBezTo>
                    <a:cubicBezTo>
                      <a:pt x="21591" y="18835"/>
                      <a:pt x="21562" y="18792"/>
                      <a:pt x="21507" y="18730"/>
                    </a:cubicBezTo>
                    <a:cubicBezTo>
                      <a:pt x="21278" y="18477"/>
                      <a:pt x="21005" y="18553"/>
                      <a:pt x="20885" y="18907"/>
                    </a:cubicBezTo>
                    <a:cubicBezTo>
                      <a:pt x="20797" y="19166"/>
                      <a:pt x="20752" y="19208"/>
                      <a:pt x="20651" y="19125"/>
                    </a:cubicBezTo>
                    <a:cubicBezTo>
                      <a:pt x="20379" y="18904"/>
                      <a:pt x="20345" y="18738"/>
                      <a:pt x="20452" y="18180"/>
                    </a:cubicBezTo>
                    <a:cubicBezTo>
                      <a:pt x="20508" y="17892"/>
                      <a:pt x="20534" y="17618"/>
                      <a:pt x="20510" y="17569"/>
                    </a:cubicBezTo>
                    <a:cubicBezTo>
                      <a:pt x="20432" y="17408"/>
                      <a:pt x="20181" y="17434"/>
                      <a:pt x="19836" y="17639"/>
                    </a:cubicBezTo>
                    <a:cubicBezTo>
                      <a:pt x="19649" y="17750"/>
                      <a:pt x="19522" y="17843"/>
                      <a:pt x="19554" y="17846"/>
                    </a:cubicBezTo>
                    <a:cubicBezTo>
                      <a:pt x="19586" y="17848"/>
                      <a:pt x="19511" y="18041"/>
                      <a:pt x="19389" y="18275"/>
                    </a:cubicBezTo>
                    <a:cubicBezTo>
                      <a:pt x="19211" y="18615"/>
                      <a:pt x="19148" y="18677"/>
                      <a:pt x="19071" y="18580"/>
                    </a:cubicBezTo>
                    <a:cubicBezTo>
                      <a:pt x="19018" y="18512"/>
                      <a:pt x="18974" y="18374"/>
                      <a:pt x="18974" y="18271"/>
                    </a:cubicBezTo>
                    <a:cubicBezTo>
                      <a:pt x="18974" y="18168"/>
                      <a:pt x="18931" y="18058"/>
                      <a:pt x="18878" y="18027"/>
                    </a:cubicBezTo>
                    <a:cubicBezTo>
                      <a:pt x="18825" y="17996"/>
                      <a:pt x="18768" y="17792"/>
                      <a:pt x="18751" y="17572"/>
                    </a:cubicBezTo>
                    <a:cubicBezTo>
                      <a:pt x="18727" y="17254"/>
                      <a:pt x="18753" y="17118"/>
                      <a:pt x="18881" y="16924"/>
                    </a:cubicBezTo>
                    <a:cubicBezTo>
                      <a:pt x="19067" y="16641"/>
                      <a:pt x="19089" y="16421"/>
                      <a:pt x="18939" y="16334"/>
                    </a:cubicBezTo>
                    <a:cubicBezTo>
                      <a:pt x="18882" y="16300"/>
                      <a:pt x="18835" y="16156"/>
                      <a:pt x="18835" y="16016"/>
                    </a:cubicBezTo>
                    <a:cubicBezTo>
                      <a:pt x="18835" y="15875"/>
                      <a:pt x="18787" y="15733"/>
                      <a:pt x="18730" y="15700"/>
                    </a:cubicBezTo>
                    <a:cubicBezTo>
                      <a:pt x="18516" y="15575"/>
                      <a:pt x="18681" y="15028"/>
                      <a:pt x="18950" y="14968"/>
                    </a:cubicBezTo>
                    <a:cubicBezTo>
                      <a:pt x="19200" y="14913"/>
                      <a:pt x="19320" y="14691"/>
                      <a:pt x="19292" y="14334"/>
                    </a:cubicBezTo>
                    <a:cubicBezTo>
                      <a:pt x="19279" y="14155"/>
                      <a:pt x="19302" y="13923"/>
                      <a:pt x="19344" y="13821"/>
                    </a:cubicBezTo>
                    <a:cubicBezTo>
                      <a:pt x="19444" y="13579"/>
                      <a:pt x="19400" y="13525"/>
                      <a:pt x="19068" y="13475"/>
                    </a:cubicBezTo>
                    <a:cubicBezTo>
                      <a:pt x="18825" y="13438"/>
                      <a:pt x="18652" y="13325"/>
                      <a:pt x="18048" y="12808"/>
                    </a:cubicBezTo>
                    <a:cubicBezTo>
                      <a:pt x="17964" y="12737"/>
                      <a:pt x="17756" y="12676"/>
                      <a:pt x="17584" y="12674"/>
                    </a:cubicBezTo>
                    <a:cubicBezTo>
                      <a:pt x="17390" y="12671"/>
                      <a:pt x="17207" y="12597"/>
                      <a:pt x="17104" y="12476"/>
                    </a:cubicBezTo>
                    <a:cubicBezTo>
                      <a:pt x="16862" y="12194"/>
                      <a:pt x="16971" y="12041"/>
                      <a:pt x="17362" y="12112"/>
                    </a:cubicBezTo>
                    <a:cubicBezTo>
                      <a:pt x="17621" y="12158"/>
                      <a:pt x="17713" y="12131"/>
                      <a:pt x="17790" y="11991"/>
                    </a:cubicBezTo>
                    <a:cubicBezTo>
                      <a:pt x="17854" y="11873"/>
                      <a:pt x="17867" y="11765"/>
                      <a:pt x="17824" y="11677"/>
                    </a:cubicBezTo>
                    <a:cubicBezTo>
                      <a:pt x="17558" y="11134"/>
                      <a:pt x="17376" y="10643"/>
                      <a:pt x="17411" y="10558"/>
                    </a:cubicBezTo>
                    <a:cubicBezTo>
                      <a:pt x="17532" y="10262"/>
                      <a:pt x="17857" y="10576"/>
                      <a:pt x="18299" y="11415"/>
                    </a:cubicBezTo>
                    <a:cubicBezTo>
                      <a:pt x="18522" y="11839"/>
                      <a:pt x="18600" y="11912"/>
                      <a:pt x="18936" y="12005"/>
                    </a:cubicBezTo>
                    <a:cubicBezTo>
                      <a:pt x="19370" y="12124"/>
                      <a:pt x="19384" y="12102"/>
                      <a:pt x="19363" y="11343"/>
                    </a:cubicBezTo>
                    <a:cubicBezTo>
                      <a:pt x="19346" y="10774"/>
                      <a:pt x="19176" y="10397"/>
                      <a:pt x="18815" y="10137"/>
                    </a:cubicBezTo>
                    <a:cubicBezTo>
                      <a:pt x="18654" y="10021"/>
                      <a:pt x="18352" y="9692"/>
                      <a:pt x="18143" y="9406"/>
                    </a:cubicBezTo>
                    <a:cubicBezTo>
                      <a:pt x="17898" y="9071"/>
                      <a:pt x="17675" y="8865"/>
                      <a:pt x="17517" y="8823"/>
                    </a:cubicBezTo>
                    <a:cubicBezTo>
                      <a:pt x="17025" y="8694"/>
                      <a:pt x="16412" y="8128"/>
                      <a:pt x="16086" y="7506"/>
                    </a:cubicBezTo>
                    <a:cubicBezTo>
                      <a:pt x="15743" y="6851"/>
                      <a:pt x="15716" y="6639"/>
                      <a:pt x="15915" y="6180"/>
                    </a:cubicBezTo>
                    <a:cubicBezTo>
                      <a:pt x="15990" y="6007"/>
                      <a:pt x="16071" y="5650"/>
                      <a:pt x="16094" y="5388"/>
                    </a:cubicBezTo>
                    <a:cubicBezTo>
                      <a:pt x="16117" y="5126"/>
                      <a:pt x="16165" y="4766"/>
                      <a:pt x="16201" y="4587"/>
                    </a:cubicBezTo>
                    <a:cubicBezTo>
                      <a:pt x="16249" y="4348"/>
                      <a:pt x="16238" y="4158"/>
                      <a:pt x="16159" y="3874"/>
                    </a:cubicBezTo>
                    <a:cubicBezTo>
                      <a:pt x="16101" y="3661"/>
                      <a:pt x="16059" y="3475"/>
                      <a:pt x="16066" y="3460"/>
                    </a:cubicBezTo>
                    <a:cubicBezTo>
                      <a:pt x="16074" y="3446"/>
                      <a:pt x="16028" y="3302"/>
                      <a:pt x="15964" y="3142"/>
                    </a:cubicBezTo>
                    <a:cubicBezTo>
                      <a:pt x="15899" y="2983"/>
                      <a:pt x="15799" y="2732"/>
                      <a:pt x="15741" y="2587"/>
                    </a:cubicBezTo>
                    <a:cubicBezTo>
                      <a:pt x="15682" y="2442"/>
                      <a:pt x="15575" y="2325"/>
                      <a:pt x="15502" y="2325"/>
                    </a:cubicBezTo>
                    <a:cubicBezTo>
                      <a:pt x="15429" y="2325"/>
                      <a:pt x="15075" y="1878"/>
                      <a:pt x="14706" y="1326"/>
                    </a:cubicBezTo>
                    <a:cubicBezTo>
                      <a:pt x="14102" y="421"/>
                      <a:pt x="14033" y="348"/>
                      <a:pt x="13968" y="534"/>
                    </a:cubicBezTo>
                    <a:cubicBezTo>
                      <a:pt x="13842" y="891"/>
                      <a:pt x="13304" y="814"/>
                      <a:pt x="12819" y="369"/>
                    </a:cubicBezTo>
                    <a:cubicBezTo>
                      <a:pt x="12597" y="166"/>
                      <a:pt x="12387" y="0"/>
                      <a:pt x="12356" y="0"/>
                    </a:cubicBezTo>
                    <a:close/>
                  </a:path>
                </a:pathLst>
              </a:custGeom>
              <a:ln w="12700" cap="flat">
                <a:noFill/>
                <a:miter lim="400000"/>
              </a:ln>
              <a:effectLst>
                <a:outerShdw blurRad="406400" dir="2700000" rotWithShape="0">
                  <a:srgbClr val="FFFFFF"/>
                </a:outerShdw>
              </a:effectLst>
            </p:spPr>
          </p:pic>
          <p:sp>
            <p:nvSpPr>
              <p:cNvPr id="147" name="1. bicameral congress - votes based on state pop.…"/>
              <p:cNvSpPr txBox="1"/>
              <p:nvPr/>
            </p:nvSpPr>
            <p:spPr>
              <a:xfrm>
                <a:off x="508000" y="4229100"/>
                <a:ext cx="5613400" cy="3684198"/>
              </a:xfrm>
              <a:prstGeom prst="rect">
                <a:avLst/>
              </a:prstGeom>
              <a:noFill/>
              <a:ln w="12700" cap="flat">
                <a:noFill/>
                <a:miter lim="400000"/>
              </a:ln>
              <a:effectLst>
                <a:outerShdw blurRad="63500" dir="2700000" rotWithShape="0">
                  <a:srgbClr val="000000"/>
                </a:outerShdw>
              </a:effectLst>
              <a:extLst>
                <a:ext uri="{C572A759-6A51-4108-AA02-DFA0A04FC94B}">
                  <ma14:wrappingTextBoxFlag xmlns="" xmlns:ma14="http://schemas.microsoft.com/office/mac/drawingml/2011/main" val="1"/>
                </a:ext>
              </a:extLst>
            </p:spPr>
            <p:txBody>
              <a:bodyPr wrap="square" lIns="50800" tIns="50800" rIns="50800" bIns="50800" numCol="1" anchor="t">
                <a:spAutoFit/>
              </a:bodyPr>
              <a:lstStyle/>
              <a:p>
                <a:pPr marL="402132" indent="-286056" defTabSz="455375" fontAlgn="auto" hangingPunct="0">
                  <a:lnSpc>
                    <a:spcPts val="2180"/>
                  </a:lnSpc>
                  <a:spcBef>
                    <a:spcPts val="562"/>
                  </a:spcBef>
                  <a:spcAft>
                    <a:spcPts val="0"/>
                  </a:spcAft>
                  <a:tabLst>
                    <a:tab pos="357157" algn="l"/>
                    <a:tab pos="571451" algn="l"/>
                    <a:tab pos="1419697" algn="l"/>
                    <a:tab pos="1776854" algn="l"/>
                    <a:tab pos="2134010" algn="l"/>
                    <a:tab pos="2491166" algn="l"/>
                    <a:tab pos="2848323" algn="l"/>
                    <a:tab pos="3196551" algn="l"/>
                    <a:tab pos="3553707" algn="l"/>
                    <a:tab pos="3910864" algn="l"/>
                    <a:tab pos="4268021" algn="l"/>
                  </a:tabLst>
                  <a:defRPr sz="2900">
                    <a:latin typeface="Arial"/>
                    <a:ea typeface="Arial"/>
                    <a:cs typeface="Arial"/>
                    <a:sym typeface="Arial"/>
                  </a:defRPr>
                </a:pPr>
                <a:r>
                  <a:rPr sz="1800" kern="0" dirty="0">
                    <a:solidFill>
                      <a:srgbClr val="FFFFFF"/>
                    </a:solidFill>
                    <a:latin typeface="Arial"/>
                    <a:ea typeface="Arial"/>
                    <a:cs typeface="Arial"/>
                    <a:sym typeface="Arial"/>
                  </a:rPr>
                  <a:t>1. bicameral congress - votes based on state pop.</a:t>
                </a:r>
              </a:p>
              <a:p>
                <a:pPr marL="402132" indent="-286056" defTabSz="455375" fontAlgn="auto" hangingPunct="0">
                  <a:lnSpc>
                    <a:spcPts val="2180"/>
                  </a:lnSpc>
                  <a:spcBef>
                    <a:spcPts val="562"/>
                  </a:spcBef>
                  <a:spcAft>
                    <a:spcPts val="0"/>
                  </a:spcAft>
                  <a:tabLst>
                    <a:tab pos="357157" algn="l"/>
                    <a:tab pos="571451" algn="l"/>
                    <a:tab pos="1419697" algn="l"/>
                    <a:tab pos="1776854" algn="l"/>
                    <a:tab pos="2134010" algn="l"/>
                    <a:tab pos="2491166" algn="l"/>
                    <a:tab pos="2848323" algn="l"/>
                    <a:tab pos="3196551" algn="l"/>
                    <a:tab pos="3553707" algn="l"/>
                    <a:tab pos="3910864" algn="l"/>
                    <a:tab pos="4268021" algn="l"/>
                  </a:tabLst>
                  <a:defRPr sz="2900">
                    <a:latin typeface="Arial"/>
                    <a:ea typeface="Arial"/>
                    <a:cs typeface="Arial"/>
                    <a:sym typeface="Arial"/>
                  </a:defRPr>
                </a:pPr>
                <a:r>
                  <a:rPr sz="1800" kern="0" dirty="0">
                    <a:solidFill>
                      <a:srgbClr val="FFFFFF"/>
                    </a:solidFill>
                    <a:latin typeface="Arial"/>
                    <a:ea typeface="Arial"/>
                    <a:cs typeface="Arial"/>
                    <a:sym typeface="Arial"/>
                  </a:rPr>
                  <a:t>2. Congress -power to tax, &amp; regulate foreign &amp; interstate trade</a:t>
                </a:r>
              </a:p>
              <a:p>
                <a:pPr marL="402132" indent="-286056" defTabSz="455375" fontAlgn="auto" hangingPunct="0">
                  <a:lnSpc>
                    <a:spcPts val="2180"/>
                  </a:lnSpc>
                  <a:spcBef>
                    <a:spcPts val="562"/>
                  </a:spcBef>
                  <a:spcAft>
                    <a:spcPts val="0"/>
                  </a:spcAft>
                  <a:tabLst>
                    <a:tab pos="357157" algn="l"/>
                    <a:tab pos="571451" algn="l"/>
                    <a:tab pos="1419697" algn="l"/>
                    <a:tab pos="1776854" algn="l"/>
                    <a:tab pos="2134010" algn="l"/>
                    <a:tab pos="2491166" algn="l"/>
                    <a:tab pos="2848323" algn="l"/>
                    <a:tab pos="3196551" algn="l"/>
                    <a:tab pos="3553707" algn="l"/>
                    <a:tab pos="3910864" algn="l"/>
                    <a:tab pos="4268021" algn="l"/>
                  </a:tabLst>
                  <a:defRPr sz="2900">
                    <a:latin typeface="Arial"/>
                    <a:ea typeface="Arial"/>
                    <a:cs typeface="Arial"/>
                    <a:sym typeface="Arial"/>
                  </a:defRPr>
                </a:pPr>
                <a:r>
                  <a:rPr sz="1800" kern="0" dirty="0">
                    <a:solidFill>
                      <a:srgbClr val="FFFFFF"/>
                    </a:solidFill>
                    <a:latin typeface="Arial"/>
                    <a:ea typeface="Arial"/>
                    <a:cs typeface="Arial"/>
                    <a:sym typeface="Arial"/>
                  </a:rPr>
                  <a:t>3. National Gov. - power to VETO any state law</a:t>
                </a:r>
              </a:p>
              <a:p>
                <a:pPr marL="402132" indent="-286056" defTabSz="455375" fontAlgn="auto" hangingPunct="0">
                  <a:lnSpc>
                    <a:spcPts val="2180"/>
                  </a:lnSpc>
                  <a:spcBef>
                    <a:spcPts val="562"/>
                  </a:spcBef>
                  <a:spcAft>
                    <a:spcPts val="0"/>
                  </a:spcAft>
                  <a:tabLst>
                    <a:tab pos="357157" algn="l"/>
                    <a:tab pos="571451" algn="l"/>
                    <a:tab pos="1419697" algn="l"/>
                    <a:tab pos="1776854" algn="l"/>
                    <a:tab pos="2134010" algn="l"/>
                    <a:tab pos="2491166" algn="l"/>
                    <a:tab pos="2848323" algn="l"/>
                    <a:tab pos="3196551" algn="l"/>
                    <a:tab pos="3553707" algn="l"/>
                    <a:tab pos="3910864" algn="l"/>
                    <a:tab pos="4268021" algn="l"/>
                  </a:tabLst>
                  <a:defRPr sz="2900">
                    <a:latin typeface="Arial"/>
                    <a:ea typeface="Arial"/>
                    <a:cs typeface="Arial"/>
                    <a:sym typeface="Arial"/>
                  </a:defRPr>
                </a:pPr>
                <a:r>
                  <a:rPr sz="1800" kern="0" dirty="0">
                    <a:solidFill>
                      <a:srgbClr val="FFFFFF"/>
                    </a:solidFill>
                    <a:latin typeface="Arial"/>
                    <a:ea typeface="Arial"/>
                    <a:cs typeface="Arial"/>
                    <a:sym typeface="Arial"/>
                  </a:rPr>
                  <a:t>4. Executive Branch &amp; Judicial Branch</a:t>
                </a:r>
              </a:p>
            </p:txBody>
          </p:sp>
        </p:grpSp>
        <p:sp>
          <p:nvSpPr>
            <p:cNvPr id="149" name="A. VIRGINIA PLAN"/>
            <p:cNvSpPr txBox="1"/>
            <p:nvPr/>
          </p:nvSpPr>
          <p:spPr>
            <a:xfrm>
              <a:off x="165100" y="2438400"/>
              <a:ext cx="4655405" cy="1513804"/>
            </a:xfrm>
            <a:prstGeom prst="rect">
              <a:avLst/>
            </a:prstGeom>
            <a:noFill/>
            <a:ln w="12700" cap="flat">
              <a:noFill/>
              <a:miter lim="400000"/>
            </a:ln>
            <a:effectLst>
              <a:outerShdw blurRad="12700" dist="76200" dir="2700000" rotWithShape="0">
                <a:srgbClr val="000000"/>
              </a:outerShdw>
            </a:effectLst>
            <a:extLst>
              <a:ext uri="{C572A759-6A51-4108-AA02-DFA0A04FC94B}">
                <ma14:wrappingTextBoxFlag xmlns="" xmlns:ma14="http://schemas.microsoft.com/office/mac/drawingml/2011/main" val="1"/>
              </a:ext>
            </a:extLst>
          </p:spPr>
          <p:txBody>
            <a:bodyPr wrap="none" lIns="50800" tIns="50800" rIns="50800" bIns="50800" numCol="1" anchor="t">
              <a:spAutoFit/>
            </a:bodyPr>
            <a:lstStyle>
              <a:lvl1pPr marL="812800" indent="-647700" algn="l" defTabSz="647700">
                <a:lnSpc>
                  <a:spcPts val="7500"/>
                </a:lnSpc>
                <a:tabLst>
                  <a:tab pos="165100" algn="l"/>
                  <a:tab pos="508000" algn="l"/>
                  <a:tab pos="812800" algn="l"/>
                  <a:tab pos="2019300" algn="l"/>
                  <a:tab pos="2527300" algn="l"/>
                  <a:tab pos="3035300" algn="l"/>
                  <a:tab pos="3543300" algn="l"/>
                  <a:tab pos="4051300" algn="l"/>
                  <a:tab pos="4546600" algn="l"/>
                  <a:tab pos="5054600" algn="l"/>
                  <a:tab pos="5562600" algn="l"/>
                  <a:tab pos="6070600" algn="l"/>
                </a:tabLst>
                <a:defRPr sz="6200">
                  <a:solidFill>
                    <a:srgbClr val="DCDEE0"/>
                  </a:solidFill>
                  <a:latin typeface="Impact"/>
                  <a:ea typeface="Impact"/>
                  <a:cs typeface="Impact"/>
                  <a:sym typeface="Impact"/>
                </a:defRPr>
              </a:lvl1pPr>
            </a:lstStyle>
            <a:p>
              <a:pPr fontAlgn="auto" hangingPunct="0">
                <a:spcBef>
                  <a:spcPts val="0"/>
                </a:spcBef>
                <a:spcAft>
                  <a:spcPts val="0"/>
                </a:spcAft>
              </a:pPr>
              <a:r>
                <a:rPr sz="3600" kern="0" dirty="0"/>
                <a:t>A. VIRGINIA PLAN</a:t>
              </a:r>
            </a:p>
          </p:txBody>
        </p:sp>
      </p:grpSp>
      <p:grpSp>
        <p:nvGrpSpPr>
          <p:cNvPr id="153" name="Group"/>
          <p:cNvGrpSpPr/>
          <p:nvPr/>
        </p:nvGrpSpPr>
        <p:grpSpPr>
          <a:xfrm>
            <a:off x="4738506" y="3288860"/>
            <a:ext cx="4027290" cy="2880066"/>
            <a:chOff x="74248" y="958507"/>
            <a:chExt cx="5727700" cy="4096093"/>
          </a:xfrm>
        </p:grpSpPr>
        <p:sp>
          <p:nvSpPr>
            <p:cNvPr id="151" name="B. NEW JERSEY…"/>
            <p:cNvSpPr txBox="1"/>
            <p:nvPr/>
          </p:nvSpPr>
          <p:spPr>
            <a:xfrm>
              <a:off x="74248" y="958507"/>
              <a:ext cx="5727700" cy="2085820"/>
            </a:xfrm>
            <a:prstGeom prst="rect">
              <a:avLst/>
            </a:prstGeom>
            <a:noFill/>
            <a:ln w="12700" cap="flat">
              <a:noFill/>
              <a:miter lim="400000"/>
            </a:ln>
            <a:effectLst>
              <a:outerShdw blurRad="12700" dist="76200" dir="2700000" rotWithShape="0">
                <a:srgbClr val="000000"/>
              </a:outerShdw>
            </a:effectLst>
            <a:extLst>
              <a:ext uri="{C572A759-6A51-4108-AA02-DFA0A04FC94B}">
                <ma14:wrappingTextBoxFlag xmlns="" xmlns:ma14="http://schemas.microsoft.com/office/mac/drawingml/2011/main" val="1"/>
              </a:ext>
            </a:extLst>
          </p:spPr>
          <p:txBody>
            <a:bodyPr wrap="square" lIns="50800" tIns="50800" rIns="50800" bIns="50800" numCol="1" anchor="t">
              <a:noAutofit/>
            </a:bodyPr>
            <a:lstStyle/>
            <a:p>
              <a:pPr marL="571451" indent="-455375" defTabSz="455375" fontAlgn="auto" hangingPunct="0">
                <a:lnSpc>
                  <a:spcPts val="4781"/>
                </a:lnSpc>
                <a:spcBef>
                  <a:spcPts val="0"/>
                </a:spcBef>
                <a:spcAft>
                  <a:spcPts val="0"/>
                </a:spcAft>
                <a:tabLst>
                  <a:tab pos="116076" algn="l"/>
                  <a:tab pos="357157" algn="l"/>
                  <a:tab pos="571451" algn="l"/>
                  <a:tab pos="1419697" algn="l"/>
                  <a:tab pos="1776854" algn="l"/>
                  <a:tab pos="2134010" algn="l"/>
                  <a:tab pos="2491166" algn="l"/>
                  <a:tab pos="2848323" algn="l"/>
                  <a:tab pos="3196551" algn="l"/>
                  <a:tab pos="3553707" algn="l"/>
                  <a:tab pos="3910864" algn="l"/>
                  <a:tab pos="4268021" algn="l"/>
                  <a:tab pos="4357310" algn="l"/>
                </a:tabLst>
                <a:defRPr sz="6300">
                  <a:solidFill>
                    <a:srgbClr val="DCDEE0"/>
                  </a:solidFill>
                  <a:latin typeface="Impact"/>
                  <a:ea typeface="Impact"/>
                  <a:cs typeface="Impact"/>
                  <a:sym typeface="Impact"/>
                </a:defRPr>
              </a:pPr>
              <a:r>
                <a:rPr sz="3200" kern="0" dirty="0">
                  <a:solidFill>
                    <a:srgbClr val="DCDEE0"/>
                  </a:solidFill>
                  <a:latin typeface="Impact"/>
                  <a:ea typeface="Impact"/>
                  <a:cs typeface="Impact"/>
                  <a:sym typeface="Impact"/>
                </a:rPr>
                <a:t>B. NEW JERSEY  </a:t>
              </a:r>
              <a:r>
                <a:rPr lang="en-US" sz="3200" kern="0" dirty="0" smtClean="0">
                  <a:solidFill>
                    <a:srgbClr val="DCDEE0"/>
                  </a:solidFill>
                  <a:latin typeface="Impact"/>
                  <a:ea typeface="Impact"/>
                  <a:cs typeface="Impact"/>
                  <a:sym typeface="Impact"/>
                </a:rPr>
                <a:t>PLAN</a:t>
              </a:r>
              <a:r>
                <a:rPr sz="3200" kern="0" dirty="0" smtClean="0">
                  <a:solidFill>
                    <a:srgbClr val="DCDEE0"/>
                  </a:solidFill>
                  <a:latin typeface="Impact"/>
                  <a:ea typeface="Impact"/>
                  <a:cs typeface="Impact"/>
                  <a:sym typeface="Impact"/>
                </a:rPr>
                <a:t>         </a:t>
              </a:r>
              <a:endParaRPr sz="3200" kern="0" dirty="0">
                <a:solidFill>
                  <a:srgbClr val="DCDEE0"/>
                </a:solidFill>
                <a:latin typeface="Impact"/>
                <a:ea typeface="Impact"/>
                <a:cs typeface="Impact"/>
                <a:sym typeface="Impact"/>
              </a:endParaRPr>
            </a:p>
          </p:txBody>
        </p:sp>
        <p:sp>
          <p:nvSpPr>
            <p:cNvPr id="152" name="1. unicameral congress -…"/>
            <p:cNvSpPr txBox="1"/>
            <p:nvPr/>
          </p:nvSpPr>
          <p:spPr>
            <a:xfrm>
              <a:off x="324955" y="1803400"/>
              <a:ext cx="5221997" cy="3251200"/>
            </a:xfrm>
            <a:prstGeom prst="rect">
              <a:avLst/>
            </a:prstGeom>
            <a:noFill/>
            <a:ln w="12700" cap="flat">
              <a:noFill/>
              <a:miter lim="400000"/>
            </a:ln>
            <a:effectLst>
              <a:outerShdw blurRad="63500" dir="2700000" rotWithShape="0">
                <a:srgbClr val="000000"/>
              </a:outerShdw>
            </a:effectLst>
            <a:extLst>
              <a:ext uri="{C572A759-6A51-4108-AA02-DFA0A04FC94B}">
                <ma14:wrappingTextBoxFlag xmlns="" xmlns:ma14="http://schemas.microsoft.com/office/mac/drawingml/2011/main" val="1"/>
              </a:ext>
            </a:extLst>
          </p:spPr>
          <p:txBody>
            <a:bodyPr wrap="square" lIns="50800" tIns="50800" rIns="50800" bIns="50800" numCol="1" anchor="t">
              <a:noAutofit/>
            </a:bodyPr>
            <a:lstStyle/>
            <a:p>
              <a:pPr marL="452926" indent="-336852" defTabSz="455375" fontAlgn="auto" hangingPunct="0">
                <a:lnSpc>
                  <a:spcPts val="2320"/>
                </a:lnSpc>
                <a:spcBef>
                  <a:spcPts val="422"/>
                </a:spcBef>
                <a:spcAft>
                  <a:spcPts val="0"/>
                </a:spcAft>
                <a:tabLst>
                  <a:tab pos="437517" algn="l"/>
                  <a:tab pos="1419697" algn="l"/>
                  <a:tab pos="1776854" algn="l"/>
                  <a:tab pos="2134010" algn="l"/>
                  <a:tab pos="2491166" algn="l"/>
                  <a:tab pos="2848323" algn="l"/>
                  <a:tab pos="3196551" algn="l"/>
                  <a:tab pos="3553707" algn="l"/>
                  <a:tab pos="3910864" algn="l"/>
                  <a:tab pos="4268021" algn="l"/>
                </a:tabLst>
                <a:defRPr sz="2900">
                  <a:latin typeface="Arial"/>
                  <a:ea typeface="Arial"/>
                  <a:cs typeface="Arial"/>
                  <a:sym typeface="Arial"/>
                </a:defRPr>
              </a:pPr>
              <a:r>
                <a:rPr sz="1800" kern="0" dirty="0">
                  <a:solidFill>
                    <a:srgbClr val="FFFFFF"/>
                  </a:solidFill>
                  <a:latin typeface="Arial"/>
                  <a:ea typeface="Arial"/>
                  <a:cs typeface="Arial"/>
                  <a:sym typeface="Arial"/>
                </a:rPr>
                <a:t>1. unicameral congress - </a:t>
              </a:r>
            </a:p>
            <a:p>
              <a:pPr marL="452926" indent="-336852" defTabSz="455375" fontAlgn="auto" hangingPunct="0">
                <a:lnSpc>
                  <a:spcPts val="2320"/>
                </a:lnSpc>
                <a:spcBef>
                  <a:spcPts val="422"/>
                </a:spcBef>
                <a:spcAft>
                  <a:spcPts val="0"/>
                </a:spcAft>
                <a:tabLst>
                  <a:tab pos="437517" algn="l"/>
                  <a:tab pos="1419697" algn="l"/>
                  <a:tab pos="1776854" algn="l"/>
                  <a:tab pos="2134010" algn="l"/>
                  <a:tab pos="2491166" algn="l"/>
                  <a:tab pos="2848323" algn="l"/>
                  <a:tab pos="3196551" algn="l"/>
                  <a:tab pos="3553707" algn="l"/>
                  <a:tab pos="3910864" algn="l"/>
                  <a:tab pos="4268021" algn="l"/>
                </a:tabLst>
                <a:defRPr sz="2900">
                  <a:latin typeface="Arial"/>
                  <a:ea typeface="Arial"/>
                  <a:cs typeface="Arial"/>
                  <a:sym typeface="Arial"/>
                </a:defRPr>
              </a:pPr>
              <a:r>
                <a:rPr sz="1800" kern="0" dirty="0">
                  <a:solidFill>
                    <a:srgbClr val="FFFFFF"/>
                  </a:solidFill>
                  <a:latin typeface="Arial"/>
                  <a:ea typeface="Arial"/>
                  <a:cs typeface="Arial"/>
                  <a:sym typeface="Arial"/>
                </a:rPr>
                <a:t>	1 state, 1 vote</a:t>
              </a:r>
            </a:p>
            <a:p>
              <a:pPr marL="452926" indent="-336852" defTabSz="455375" fontAlgn="auto" hangingPunct="0">
                <a:lnSpc>
                  <a:spcPts val="2320"/>
                </a:lnSpc>
                <a:spcBef>
                  <a:spcPts val="422"/>
                </a:spcBef>
                <a:spcAft>
                  <a:spcPts val="0"/>
                </a:spcAft>
                <a:tabLst>
                  <a:tab pos="437517" algn="l"/>
                  <a:tab pos="1419697" algn="l"/>
                  <a:tab pos="1776854" algn="l"/>
                  <a:tab pos="2134010" algn="l"/>
                  <a:tab pos="2491166" algn="l"/>
                  <a:tab pos="2848323" algn="l"/>
                  <a:tab pos="3196551" algn="l"/>
                  <a:tab pos="3553707" algn="l"/>
                  <a:tab pos="3910864" algn="l"/>
                  <a:tab pos="4268021" algn="l"/>
                </a:tabLst>
                <a:defRPr sz="2900">
                  <a:latin typeface="Arial"/>
                  <a:ea typeface="Arial"/>
                  <a:cs typeface="Arial"/>
                  <a:sym typeface="Arial"/>
                </a:defRPr>
              </a:pPr>
              <a:r>
                <a:rPr sz="1800" kern="0" dirty="0">
                  <a:solidFill>
                    <a:srgbClr val="FFFFFF"/>
                  </a:solidFill>
                  <a:latin typeface="Arial"/>
                  <a:ea typeface="Arial"/>
                  <a:cs typeface="Arial"/>
                  <a:sym typeface="Arial"/>
                </a:rPr>
                <a:t>2. Congress -power to tax, &amp; regulate foreign &amp; interstate trade</a:t>
              </a:r>
            </a:p>
            <a:p>
              <a:pPr marL="452926" indent="-336852" defTabSz="455375" fontAlgn="auto" hangingPunct="0">
                <a:lnSpc>
                  <a:spcPts val="2320"/>
                </a:lnSpc>
                <a:spcBef>
                  <a:spcPts val="422"/>
                </a:spcBef>
                <a:spcAft>
                  <a:spcPts val="0"/>
                </a:spcAft>
                <a:tabLst>
                  <a:tab pos="437517" algn="l"/>
                  <a:tab pos="1419697" algn="l"/>
                  <a:tab pos="1776854" algn="l"/>
                  <a:tab pos="2134010" algn="l"/>
                  <a:tab pos="2491166" algn="l"/>
                  <a:tab pos="2848323" algn="l"/>
                  <a:tab pos="3196551" algn="l"/>
                  <a:tab pos="3553707" algn="l"/>
                  <a:tab pos="3910864" algn="l"/>
                  <a:tab pos="4268021" algn="l"/>
                </a:tabLst>
                <a:defRPr sz="2900">
                  <a:latin typeface="Arial"/>
                  <a:ea typeface="Arial"/>
                  <a:cs typeface="Arial"/>
                  <a:sym typeface="Arial"/>
                </a:defRPr>
              </a:pPr>
              <a:r>
                <a:rPr sz="1800" kern="0" dirty="0">
                  <a:solidFill>
                    <a:srgbClr val="FFFFFF"/>
                  </a:solidFill>
                  <a:latin typeface="Arial"/>
                  <a:ea typeface="Arial"/>
                  <a:cs typeface="Arial"/>
                  <a:sym typeface="Arial"/>
                </a:rPr>
                <a:t>3. Executive Branch &amp; Judicial Branch</a:t>
              </a:r>
            </a:p>
          </p:txBody>
        </p:sp>
      </p:grpSp>
      <p:sp>
        <p:nvSpPr>
          <p:cNvPr id="154" name="IV. Constitutional convention"/>
          <p:cNvSpPr txBox="1"/>
          <p:nvPr/>
        </p:nvSpPr>
        <p:spPr>
          <a:xfrm>
            <a:off x="99204" y="635136"/>
            <a:ext cx="8466974" cy="660219"/>
          </a:xfrm>
          <a:prstGeom prst="rect">
            <a:avLst/>
          </a:prstGeom>
          <a:ln w="12700">
            <a:miter lim="400000"/>
          </a:ln>
          <a:effectLst>
            <a:outerShdw blurRad="76200" dist="25400" dir="2560976" rotWithShape="0">
              <a:srgbClr val="000000"/>
            </a:outerShdw>
          </a:effectLst>
          <a:extLst>
            <a:ext uri="{C572A759-6A51-4108-AA02-DFA0A04FC94B}">
              <ma14:wrappingTextBoxFlag xmlns="" xmlns:ma14="http://schemas.microsoft.com/office/mac/drawingml/2011/main" val="1"/>
            </a:ext>
          </a:extLst>
        </p:spPr>
        <p:txBody>
          <a:bodyPr lIns="35715" tIns="35715" rIns="35715" bIns="35715" anchor="ctr"/>
          <a:lstStyle>
            <a:lvl1pPr algn="l">
              <a:defRPr sz="4400" cap="all" spc="-132">
                <a:solidFill>
                  <a:schemeClr val="accent4">
                    <a:hueOff val="102361"/>
                    <a:satOff val="14118"/>
                    <a:lumOff val="10675"/>
                  </a:schemeClr>
                </a:solidFill>
                <a:effectLst>
                  <a:outerShdw dist="63500" dir="2580000" rotWithShape="0">
                    <a:srgbClr val="000000"/>
                  </a:outerShdw>
                </a:effectLst>
                <a:latin typeface="Arial Black"/>
                <a:ea typeface="Arial Black"/>
                <a:cs typeface="Arial Black"/>
                <a:sym typeface="Arial Black"/>
              </a:defRPr>
            </a:lvl1pPr>
          </a:lstStyle>
          <a:p>
            <a:pPr defTabSz="410730" fontAlgn="auto" hangingPunct="0">
              <a:spcBef>
                <a:spcPts val="0"/>
              </a:spcBef>
              <a:spcAft>
                <a:spcPts val="0"/>
              </a:spcAft>
            </a:pPr>
            <a:r>
              <a:rPr sz="3200" kern="0" dirty="0">
                <a:solidFill>
                  <a:srgbClr val="BC8027">
                    <a:hueOff val="102361"/>
                    <a:satOff val="14118"/>
                    <a:lumOff val="10675"/>
                  </a:srgbClr>
                </a:solidFill>
              </a:rPr>
              <a:t> IV. Constitutional convention</a:t>
            </a:r>
          </a:p>
        </p:txBody>
      </p:sp>
      <p:sp>
        <p:nvSpPr>
          <p:cNvPr id="155" name="Line"/>
          <p:cNvSpPr/>
          <p:nvPr/>
        </p:nvSpPr>
        <p:spPr>
          <a:xfrm flipV="1">
            <a:off x="4638093" y="1362725"/>
            <a:ext cx="1" cy="4684430"/>
          </a:xfrm>
          <a:prstGeom prst="line">
            <a:avLst/>
          </a:prstGeom>
          <a:ln w="38100">
            <a:solidFill>
              <a:srgbClr val="FFFFFF"/>
            </a:solidFill>
            <a:miter lim="400000"/>
            <a:headEnd type="oval"/>
            <a:tailEnd type="oval"/>
          </a:ln>
        </p:spPr>
        <p:txBody>
          <a:bodyPr lIns="35715" tIns="35715" rIns="35715" bIns="35715" anchor="ctr"/>
          <a:lstStyle/>
          <a:p>
            <a:pPr algn="ctr" defTabSz="410730" fontAlgn="auto" hangingPunct="0">
              <a:spcBef>
                <a:spcPts val="0"/>
              </a:spcBef>
              <a:spcAft>
                <a:spcPts val="0"/>
              </a:spcAft>
              <a:defRPr sz="2600"/>
            </a:pPr>
            <a:endParaRPr sz="1800" kern="0">
              <a:solidFill>
                <a:srgbClr val="FFFFFF"/>
              </a:solidFill>
              <a:latin typeface="Helvetica Light"/>
              <a:sym typeface="Helvetica Light"/>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233520"/>
            <a:ext cx="1143000" cy="2061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607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childTnLst>
                                        <p:set>
                                          <p:cBhvr>
                                            <p:cTn id="6" fill="hold"/>
                                            <p:tgtEl>
                                              <p:spTgt spid="154"/>
                                            </p:tgtEl>
                                            <p:attrNameLst>
                                              <p:attrName>style.visibility</p:attrName>
                                            </p:attrNameLst>
                                          </p:cBhvr>
                                          <p:to>
                                            <p:strVal val="visible"/>
                                          </p:to>
                                        </p:set>
                                        <p:anim calcmode="lin" valueType="num" p14:bounceEnd="60000">
                                          <p:cBhvr>
                                            <p:cTn id="7" dur="1500" fill="hold"/>
                                            <p:tgtEl>
                                              <p:spTgt spid="154"/>
                                            </p:tgtEl>
                                            <p:attrNameLst>
                                              <p:attrName>ppt_x</p:attrName>
                                            </p:attrNameLst>
                                          </p:cBhvr>
                                          <p:tavLst>
                                            <p:tav tm="0">
                                              <p:val>
                                                <p:strVal val="0-#ppt_w/2"/>
                                              </p:val>
                                            </p:tav>
                                            <p:tav tm="100000">
                                              <p:val>
                                                <p:strVal val="#ppt_x"/>
                                              </p:val>
                                            </p:tav>
                                          </p:tavLst>
                                        </p:anim>
                                        <p:anim calcmode="lin" valueType="num" p14:bounceEnd="60000">
                                          <p:cBhvr>
                                            <p:cTn id="8" dur="1500" fill="hold"/>
                                            <p:tgtEl>
                                              <p:spTgt spid="154"/>
                                            </p:tgtEl>
                                            <p:attrNameLst>
                                              <p:attrName>ppt_y</p:attrName>
                                            </p:attrNameLst>
                                          </p:cBhvr>
                                          <p:tavLst>
                                            <p:tav tm="0">
                                              <p:val>
                                                <p:strVal val="#ppt_y"/>
                                              </p:val>
                                            </p:tav>
                                            <p:tav tm="100000">
                                              <p:val>
                                                <p:strVal val="#ppt_y"/>
                                              </p:val>
                                            </p:tav>
                                          </p:tavLst>
                                        </p:anim>
                                      </p:childTnLst>
                                    </p:cTn>
                                  </p:par>
                                  <p:par>
                                    <p:cTn id="9" presetID="22" presetClass="entr" presetSubtype="1" fill="hold" grpId="0" nodeType="withEffect">
                                      <p:stCondLst>
                                        <p:cond delay="0"/>
                                      </p:stCondLst>
                                      <p:iterate>
                                        <p:tmAbs val="0"/>
                                      </p:iterate>
                                      <p:childTnLst>
                                        <p:set>
                                          <p:cBhvr>
                                            <p:cTn id="10" fill="hold"/>
                                            <p:tgtEl>
                                              <p:spTgt spid="155"/>
                                            </p:tgtEl>
                                            <p:attrNameLst>
                                              <p:attrName>style.visibility</p:attrName>
                                            </p:attrNameLst>
                                          </p:cBhvr>
                                          <p:to>
                                            <p:strVal val="visible"/>
                                          </p:to>
                                        </p:set>
                                        <p:animEffect transition="in" filter="wipe(up)">
                                          <p:cBhvr>
                                            <p:cTn id="11" dur="10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advAuto="0"/>
          <p:bldP spid="155" grpId="0" animBg="1" advAuto="0"/>
        </p:bldLst>
      </p:timing>
    </mc:Choice>
    <mc:Fallback xmlns="">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fill="hold"/>
                                            <p:tgtEl>
                                              <p:spTgt spid="154"/>
                                            </p:tgtEl>
                                            <p:attrNameLst>
                                              <p:attrName>style.visibility</p:attrName>
                                            </p:attrNameLst>
                                          </p:cBhvr>
                                          <p:to>
                                            <p:strVal val="visible"/>
                                          </p:to>
                                        </p:set>
                                        <p:anim calcmode="lin" valueType="num">
                                          <p:cBhvr>
                                            <p:cTn id="7" dur="1500" fill="hold"/>
                                            <p:tgtEl>
                                              <p:spTgt spid="154"/>
                                            </p:tgtEl>
                                            <p:attrNameLst>
                                              <p:attrName>ppt_x</p:attrName>
                                            </p:attrNameLst>
                                          </p:cBhvr>
                                          <p:tavLst>
                                            <p:tav tm="0">
                                              <p:val>
                                                <p:strVal val="0-#ppt_w/2"/>
                                              </p:val>
                                            </p:tav>
                                            <p:tav tm="100000">
                                              <p:val>
                                                <p:strVal val="#ppt_x"/>
                                              </p:val>
                                            </p:tav>
                                          </p:tavLst>
                                        </p:anim>
                                        <p:anim calcmode="lin" valueType="num">
                                          <p:cBhvr>
                                            <p:cTn id="8" dur="1500" fill="hold"/>
                                            <p:tgtEl>
                                              <p:spTgt spid="154"/>
                                            </p:tgtEl>
                                            <p:attrNameLst>
                                              <p:attrName>ppt_y</p:attrName>
                                            </p:attrNameLst>
                                          </p:cBhvr>
                                          <p:tavLst>
                                            <p:tav tm="0">
                                              <p:val>
                                                <p:strVal val="#ppt_y"/>
                                              </p:val>
                                            </p:tav>
                                            <p:tav tm="100000">
                                              <p:val>
                                                <p:strVal val="#ppt_y"/>
                                              </p:val>
                                            </p:tav>
                                          </p:tavLst>
                                        </p:anim>
                                      </p:childTnLst>
                                    </p:cTn>
                                  </p:par>
                                  <p:par>
                                    <p:cTn id="9" presetID="22" presetClass="entr" presetSubtype="1" fill="hold" grpId="0" nodeType="withEffect">
                                      <p:stCondLst>
                                        <p:cond delay="0"/>
                                      </p:stCondLst>
                                      <p:iterate>
                                        <p:tmAbs val="0"/>
                                      </p:iterate>
                                      <p:childTnLst>
                                        <p:set>
                                          <p:cBhvr>
                                            <p:cTn id="10" fill="hold"/>
                                            <p:tgtEl>
                                              <p:spTgt spid="155"/>
                                            </p:tgtEl>
                                            <p:attrNameLst>
                                              <p:attrName>style.visibility</p:attrName>
                                            </p:attrNameLst>
                                          </p:cBhvr>
                                          <p:to>
                                            <p:strVal val="visible"/>
                                          </p:to>
                                        </p:set>
                                        <p:animEffect transition="in" filter="wipe(up)">
                                          <p:cBhvr>
                                            <p:cTn id="11" dur="10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advAuto="0"/>
          <p:bldP spid="155" grpId="0" animBg="1" advAuto="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http://hitchcock.itc.virginia.edu/SlaveTrade/collection/large/cottonculture-1875.JPG"/>
          <p:cNvPicPr>
            <a:picLocks noChangeAspect="1" noChangeArrowheads="1"/>
          </p:cNvPicPr>
          <p:nvPr/>
        </p:nvPicPr>
        <p:blipFill rotWithShape="1">
          <a:blip r:embed="rId2">
            <a:extLst>
              <a:ext uri="{28A0092B-C50C-407E-A947-70E740481C1C}">
                <a14:useLocalDpi xmlns:a14="http://schemas.microsoft.com/office/drawing/2010/main" val="0"/>
              </a:ext>
            </a:extLst>
          </a:blip>
          <a:srcRect l="2032" t="2968" r="2625" b="4611"/>
          <a:stretch/>
        </p:blipFill>
        <p:spPr bwMode="auto">
          <a:xfrm>
            <a:off x="0" y="0"/>
            <a:ext cx="9144000" cy="616728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 name="Text Box 2"/>
          <p:cNvSpPr txBox="1">
            <a:spLocks noChangeArrowheads="1"/>
          </p:cNvSpPr>
          <p:nvPr/>
        </p:nvSpPr>
        <p:spPr bwMode="auto">
          <a:xfrm>
            <a:off x="304800" y="5059740"/>
            <a:ext cx="8534400" cy="1569660"/>
          </a:xfrm>
          <a:prstGeom prst="rect">
            <a:avLst/>
          </a:prstGeom>
          <a:solidFill>
            <a:schemeClr val="tx1"/>
          </a:solidFill>
          <a:ln w="76200" cmpd="tri">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auto">
              <a:spcBef>
                <a:spcPct val="50000"/>
              </a:spcBef>
              <a:spcAft>
                <a:spcPts val="0"/>
              </a:spcAft>
              <a:defRPr/>
            </a:pPr>
            <a:r>
              <a:rPr lang="en-US" sz="3100" b="1" dirty="0">
                <a:solidFill>
                  <a:prstClr val="white"/>
                </a:solidFill>
                <a:latin typeface="Times New Roman" pitchFamily="18" charset="0"/>
              </a:rPr>
              <a:t>8.  with Three-Fifths Compromise slaves counted as 3/5ths a person in census counts (though the word “slave” does not appear in the Constitution)</a:t>
            </a:r>
          </a:p>
        </p:txBody>
      </p:sp>
    </p:spTree>
    <p:extLst>
      <p:ext uri="{BB962C8B-B14F-4D97-AF65-F5344CB8AC3E}">
        <p14:creationId xmlns:p14="http://schemas.microsoft.com/office/powerpoint/2010/main" val="221010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533400" y="5059740"/>
            <a:ext cx="8077200" cy="1569660"/>
          </a:xfrm>
          <a:prstGeom prst="rect">
            <a:avLst/>
          </a:prstGeom>
          <a:solidFill>
            <a:schemeClr val="tx1"/>
          </a:solidFill>
          <a:ln w="76200" cmpd="tri">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auto">
              <a:spcBef>
                <a:spcPct val="50000"/>
              </a:spcBef>
              <a:spcAft>
                <a:spcPts val="0"/>
              </a:spcAft>
              <a:defRPr/>
            </a:pPr>
            <a:r>
              <a:rPr lang="en-US" sz="3200" b="1" dirty="0">
                <a:solidFill>
                  <a:prstClr val="white"/>
                </a:solidFill>
                <a:latin typeface="Times New Roman" pitchFamily="18" charset="0"/>
              </a:rPr>
              <a:t>9.  the constitutional framers postponed a solution to the problems of slavery, setting the stage for recurring conflicts in later years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64"/>
            <a:ext cx="9144000" cy="4998720"/>
          </a:xfrm>
          <a:prstGeom prst="rect">
            <a:avLst/>
          </a:prstGeom>
          <a:effectLst>
            <a:softEdge rad="63500"/>
          </a:effectLst>
        </p:spPr>
      </p:pic>
    </p:spTree>
    <p:extLst>
      <p:ext uri="{BB962C8B-B14F-4D97-AF65-F5344CB8AC3E}">
        <p14:creationId xmlns:p14="http://schemas.microsoft.com/office/powerpoint/2010/main" val="3777538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p:cNvSpPr>
            <a:spLocks noChangeArrowheads="1"/>
          </p:cNvSpPr>
          <p:nvPr/>
        </p:nvSpPr>
        <p:spPr bwMode="auto">
          <a:xfrm rot="5400000" flipH="1">
            <a:off x="1638301" y="2171700"/>
            <a:ext cx="2438400" cy="3429000"/>
          </a:xfrm>
          <a:prstGeom prst="upArrowCallout">
            <a:avLst>
              <a:gd name="adj1" fmla="val 13417"/>
              <a:gd name="adj2" fmla="val 12500"/>
              <a:gd name="adj3" fmla="val 16959"/>
              <a:gd name="adj4" fmla="val 73338"/>
            </a:avLst>
          </a:prstGeom>
          <a:gradFill rotWithShape="1">
            <a:gsLst>
              <a:gs pos="0">
                <a:srgbClr val="00B0F0">
                  <a:alpha val="50000"/>
                </a:srgbClr>
              </a:gs>
              <a:gs pos="100000">
                <a:schemeClr val="bg1"/>
              </a:gs>
            </a:gsLst>
            <a:lin ang="13500000" scaled="1"/>
          </a:gradFill>
          <a:ln w="9525">
            <a:solidFill>
              <a:schemeClr val="accent2"/>
            </a:solidFill>
            <a:miter lim="800000"/>
            <a:headEnd/>
            <a:tailEnd/>
          </a:ln>
          <a:effectLst>
            <a:outerShdw dist="53882" dir="2700000" algn="ctr" rotWithShape="0">
              <a:srgbClr val="ADC793">
                <a:alpha val="46001"/>
              </a:srgbClr>
            </a:outerShdw>
          </a:effectLst>
        </p:spPr>
        <p:txBody>
          <a:bodyPr rot="10800000" vert="eaVert" wrap="none" lIns="91227" tIns="45614" rIns="91227" bIns="45614" anchor="ctr"/>
          <a:lstStyle/>
          <a:p>
            <a:pPr>
              <a:defRPr/>
            </a:pPr>
            <a:endParaRPr lang="en-US">
              <a:latin typeface="Verdana" pitchFamily="34" charset="0"/>
            </a:endParaRPr>
          </a:p>
        </p:txBody>
      </p:sp>
      <p:sp>
        <p:nvSpPr>
          <p:cNvPr id="8" name="AutoShape 4"/>
          <p:cNvSpPr>
            <a:spLocks noChangeArrowheads="1"/>
          </p:cNvSpPr>
          <p:nvPr/>
        </p:nvSpPr>
        <p:spPr bwMode="auto">
          <a:xfrm rot="16200000" flipH="1">
            <a:off x="5029200" y="2209801"/>
            <a:ext cx="2438400" cy="3352800"/>
          </a:xfrm>
          <a:prstGeom prst="upArrowCallout">
            <a:avLst>
              <a:gd name="adj1" fmla="val 13417"/>
              <a:gd name="adj2" fmla="val 12500"/>
              <a:gd name="adj3" fmla="val 16956"/>
              <a:gd name="adj4" fmla="val 73338"/>
            </a:avLst>
          </a:prstGeom>
          <a:gradFill rotWithShape="1">
            <a:gsLst>
              <a:gs pos="0">
                <a:srgbClr val="FFC000">
                  <a:alpha val="50000"/>
                </a:srgbClr>
              </a:gs>
              <a:gs pos="100000">
                <a:schemeClr val="bg1"/>
              </a:gs>
            </a:gsLst>
            <a:lin ang="13500000" scaled="1"/>
          </a:gradFill>
          <a:ln w="9525">
            <a:solidFill>
              <a:schemeClr val="accent2"/>
            </a:solidFill>
            <a:miter lim="800000"/>
            <a:headEnd/>
            <a:tailEnd/>
          </a:ln>
          <a:effectLst>
            <a:outerShdw dist="53882" dir="2700000" algn="ctr" rotWithShape="0">
              <a:srgbClr val="ADC793">
                <a:alpha val="46001"/>
              </a:srgbClr>
            </a:outerShdw>
          </a:effectLst>
        </p:spPr>
        <p:txBody>
          <a:bodyPr vert="eaVert" wrap="none" lIns="91227" tIns="45614" rIns="91227" bIns="45614" anchor="ctr"/>
          <a:lstStyle/>
          <a:p>
            <a:pPr>
              <a:defRPr/>
            </a:pPr>
            <a:endParaRPr lang="en-US">
              <a:latin typeface="Verdana" pitchFamily="34" charset="0"/>
            </a:endParaRPr>
          </a:p>
        </p:txBody>
      </p:sp>
      <p:sp>
        <p:nvSpPr>
          <p:cNvPr id="16388" name="Rectangle 22"/>
          <p:cNvSpPr>
            <a:spLocks noChangeArrowheads="1"/>
          </p:cNvSpPr>
          <p:nvPr/>
        </p:nvSpPr>
        <p:spPr bwMode="auto">
          <a:xfrm>
            <a:off x="798558" y="1406544"/>
            <a:ext cx="7545387" cy="83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7" tIns="45614" rIns="91227" bIns="45614">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algn="ctr" eaLnBrk="1" hangingPunct="1">
              <a:lnSpc>
                <a:spcPct val="110000"/>
              </a:lnSpc>
              <a:spcAft>
                <a:spcPts val="2100"/>
              </a:spcAft>
            </a:pPr>
            <a:r>
              <a:rPr lang="en-US" altLang="en-US" b="1"/>
              <a:t>Before the Constitution could go into effect, </a:t>
            </a:r>
            <a:br>
              <a:rPr lang="en-US" altLang="en-US" b="1"/>
            </a:br>
            <a:r>
              <a:rPr lang="en-US" altLang="en-US" b="1"/>
              <a:t>it had to be </a:t>
            </a:r>
            <a:r>
              <a:rPr lang="en-US" altLang="en-US" b="1">
                <a:solidFill>
                  <a:srgbClr val="FF0000"/>
                </a:solidFill>
              </a:rPr>
              <a:t>ratified</a:t>
            </a:r>
            <a:r>
              <a:rPr lang="en-US" altLang="en-US" b="1"/>
              <a:t> by 9 of the 13 states.</a:t>
            </a:r>
          </a:p>
        </p:txBody>
      </p:sp>
      <p:sp>
        <p:nvSpPr>
          <p:cNvPr id="16389" name="Text Box 8"/>
          <p:cNvSpPr txBox="1">
            <a:spLocks noChangeArrowheads="1"/>
          </p:cNvSpPr>
          <p:nvPr/>
        </p:nvSpPr>
        <p:spPr bwMode="auto">
          <a:xfrm>
            <a:off x="1295400" y="3352813"/>
            <a:ext cx="2514600" cy="1107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7" tIns="45614" rIns="91227" bIns="45614">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spcAft>
                <a:spcPts val="2100"/>
              </a:spcAft>
            </a:pPr>
            <a:r>
              <a:rPr lang="en-US" altLang="en-US" dirty="0"/>
              <a:t>Those in favor were called </a:t>
            </a:r>
            <a:r>
              <a:rPr lang="en-US" altLang="en-US" b="1" dirty="0"/>
              <a:t>Federalists.</a:t>
            </a:r>
          </a:p>
        </p:txBody>
      </p:sp>
      <p:sp>
        <p:nvSpPr>
          <p:cNvPr id="16390" name="Text Box 9"/>
          <p:cNvSpPr txBox="1">
            <a:spLocks noChangeArrowheads="1"/>
          </p:cNvSpPr>
          <p:nvPr/>
        </p:nvSpPr>
        <p:spPr bwMode="auto">
          <a:xfrm>
            <a:off x="5486400" y="3352813"/>
            <a:ext cx="2514600" cy="1107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27" tIns="45614" rIns="91227" bIns="45614">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algn="ctr" eaLnBrk="1" hangingPunct="1">
              <a:spcAft>
                <a:spcPts val="2100"/>
              </a:spcAft>
            </a:pPr>
            <a:r>
              <a:rPr lang="en-US" altLang="en-US" dirty="0"/>
              <a:t>Opponents were called </a:t>
            </a:r>
            <a:r>
              <a:rPr lang="en-US" altLang="en-US" b="1" dirty="0" smtClean="0"/>
              <a:t>Antifederalists</a:t>
            </a:r>
            <a:endParaRPr lang="en-US" altLang="en-US" dirty="0"/>
          </a:p>
        </p:txBody>
      </p:sp>
      <p:sp>
        <p:nvSpPr>
          <p:cNvPr id="9" name="TextBox 8"/>
          <p:cNvSpPr txBox="1">
            <a:spLocks noChangeArrowheads="1"/>
          </p:cNvSpPr>
          <p:nvPr/>
        </p:nvSpPr>
        <p:spPr bwMode="auto">
          <a:xfrm>
            <a:off x="1143000" y="5410215"/>
            <a:ext cx="6629400" cy="769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7" tIns="45614" rIns="91227" bIns="45614">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r>
              <a:rPr lang="en-US" altLang="en-US"/>
              <a:t>With New Hampshire’s ratification in 1788, the Constitution was the new law of the land.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pasted-image.tiff" descr="pasted-image.tiff"/>
          <p:cNvPicPr>
            <a:picLocks noChangeAspect="1"/>
          </p:cNvPicPr>
          <p:nvPr/>
        </p:nvPicPr>
        <p:blipFill>
          <a:blip r:embed="rId3">
            <a:extLst/>
          </a:blip>
          <a:srcRect l="21251"/>
          <a:stretch>
            <a:fillRect/>
          </a:stretch>
        </p:blipFill>
        <p:spPr>
          <a:xfrm flipH="1">
            <a:off x="1377807" y="675021"/>
            <a:ext cx="2740615" cy="4336347"/>
          </a:xfrm>
          <a:prstGeom prst="rect">
            <a:avLst/>
          </a:prstGeom>
          <a:ln w="12700">
            <a:miter lim="400000"/>
          </a:ln>
          <a:effectLst>
            <a:outerShdw blurRad="279400" dir="2700000" rotWithShape="0">
              <a:srgbClr val="FFFFFF"/>
            </a:outerShdw>
          </a:effectLst>
        </p:spPr>
      </p:pic>
      <p:pic>
        <p:nvPicPr>
          <p:cNvPr id="178" name="Madison Young.png" descr="Madison Young.png"/>
          <p:cNvPicPr>
            <a:picLocks noChangeAspect="1"/>
          </p:cNvPicPr>
          <p:nvPr/>
        </p:nvPicPr>
        <p:blipFill>
          <a:blip r:embed="rId4">
            <a:extLst/>
          </a:blip>
          <a:stretch>
            <a:fillRect/>
          </a:stretch>
        </p:blipFill>
        <p:spPr>
          <a:xfrm>
            <a:off x="95101" y="1182336"/>
            <a:ext cx="2694800" cy="3321769"/>
          </a:xfrm>
          <a:prstGeom prst="rect">
            <a:avLst/>
          </a:prstGeom>
          <a:ln w="12700">
            <a:miter lim="400000"/>
          </a:ln>
          <a:effectLst>
            <a:outerShdw blurRad="190500" dir="5400000" rotWithShape="0">
              <a:srgbClr val="FFFFFF"/>
            </a:outerShdw>
          </a:effectLst>
        </p:spPr>
      </p:pic>
      <p:grpSp>
        <p:nvGrpSpPr>
          <p:cNvPr id="181" name="Rounded Rectangle"/>
          <p:cNvGrpSpPr/>
          <p:nvPr/>
        </p:nvGrpSpPr>
        <p:grpSpPr>
          <a:xfrm>
            <a:off x="180973" y="4097104"/>
            <a:ext cx="3942140" cy="2651008"/>
            <a:chOff x="0" y="0"/>
            <a:chExt cx="5606597" cy="3770322"/>
          </a:xfrm>
        </p:grpSpPr>
        <p:sp>
          <p:nvSpPr>
            <p:cNvPr id="180" name="Rounded Rectangle"/>
            <p:cNvSpPr/>
            <p:nvPr/>
          </p:nvSpPr>
          <p:spPr>
            <a:xfrm>
              <a:off x="50799" y="50800"/>
              <a:ext cx="5504999" cy="3668723"/>
            </a:xfrm>
            <a:prstGeom prst="roundRect">
              <a:avLst>
                <a:gd name="adj" fmla="val 11390"/>
              </a:avLst>
            </a:prstGeom>
            <a:solidFill>
              <a:schemeClr val="accent1">
                <a:hueOff val="300932"/>
                <a:lumOff val="-21745"/>
              </a:schemeClr>
            </a:solidFill>
            <a:ln>
              <a:noFill/>
            </a:ln>
            <a:effectLst/>
          </p:spPr>
          <p:txBody>
            <a:bodyPr wrap="square" lIns="50800" tIns="50800" rIns="50800" bIns="50800" numCol="1" anchor="ctr">
              <a:noAutofit/>
            </a:bodyPr>
            <a:lstStyle/>
            <a:p>
              <a:pPr algn="ctr" defTabSz="409911" fontAlgn="auto" hangingPunct="0">
                <a:spcBef>
                  <a:spcPts val="0"/>
                </a:spcBef>
                <a:spcAft>
                  <a:spcPts val="0"/>
                </a:spcAft>
                <a:defRPr sz="2600"/>
              </a:pPr>
              <a:endParaRPr sz="1800" kern="0">
                <a:solidFill>
                  <a:srgbClr val="FFFFFF"/>
                </a:solidFill>
                <a:latin typeface="Helvetica Light"/>
                <a:sym typeface="Helvetica Light"/>
              </a:endParaRPr>
            </a:p>
          </p:txBody>
        </p:sp>
        <p:pic>
          <p:nvPicPr>
            <p:cNvPr id="179" name="Rounded Rectangle" descr="Rounded Rectangle"/>
            <p:cNvPicPr>
              <a:picLocks/>
            </p:cNvPicPr>
            <p:nvPr/>
          </p:nvPicPr>
          <p:blipFill>
            <a:blip r:embed="rId5">
              <a:extLst/>
            </a:blip>
            <a:stretch>
              <a:fillRect/>
            </a:stretch>
          </p:blipFill>
          <p:spPr>
            <a:xfrm>
              <a:off x="0" y="0"/>
              <a:ext cx="5606598" cy="3770323"/>
            </a:xfrm>
            <a:prstGeom prst="rect">
              <a:avLst/>
            </a:prstGeom>
            <a:effectLst/>
          </p:spPr>
        </p:pic>
      </p:grpSp>
      <p:sp>
        <p:nvSpPr>
          <p:cNvPr id="182" name="A. Federalists…"/>
          <p:cNvSpPr txBox="1"/>
          <p:nvPr/>
        </p:nvSpPr>
        <p:spPr>
          <a:xfrm>
            <a:off x="205019" y="4295847"/>
            <a:ext cx="3874595" cy="1136522"/>
          </a:xfrm>
          <a:prstGeom prst="rect">
            <a:avLst/>
          </a:prstGeom>
          <a:ln w="12700">
            <a:miter lim="400000"/>
          </a:ln>
          <a:extLst>
            <a:ext uri="{C572A759-6A51-4108-AA02-DFA0A04FC94B}">
              <ma14:wrappingTextBoxFlag xmlns="" xmlns:ma14="http://schemas.microsoft.com/office/mac/drawingml/2011/main" val="1"/>
            </a:ext>
          </a:extLst>
        </p:spPr>
        <p:txBody>
          <a:bodyPr lIns="35638" tIns="35638" rIns="35638" bIns="35638" anchor="ctr">
            <a:spAutoFit/>
          </a:bodyPr>
          <a:lstStyle/>
          <a:p>
            <a:pPr marL="400991" indent="-320794" defTabSz="320794" fontAlgn="auto" hangingPunct="0">
              <a:lnSpc>
                <a:spcPts val="3726"/>
              </a:lnSpc>
              <a:spcBef>
                <a:spcPts val="0"/>
              </a:spcBef>
              <a:spcAft>
                <a:spcPts val="0"/>
              </a:spcAft>
              <a:tabLst>
                <a:tab pos="80204" algn="l"/>
                <a:tab pos="249505" algn="l"/>
                <a:tab pos="400991" algn="l"/>
                <a:tab pos="998049" algn="l"/>
                <a:tab pos="1247552" algn="l"/>
                <a:tab pos="1497058" algn="l"/>
                <a:tab pos="1746557" algn="l"/>
                <a:tab pos="1996095" algn="l"/>
                <a:tab pos="2245601" algn="l"/>
                <a:tab pos="2495106" algn="l"/>
                <a:tab pos="2744627" algn="l"/>
                <a:tab pos="2994115" algn="l"/>
              </a:tabLst>
              <a:defRPr sz="4900" b="1">
                <a:latin typeface="Arial"/>
                <a:ea typeface="Arial"/>
                <a:cs typeface="Arial"/>
                <a:sym typeface="Arial"/>
              </a:defRPr>
            </a:pPr>
            <a:r>
              <a:rPr sz="3400" b="1" kern="0" dirty="0">
                <a:solidFill>
                  <a:srgbClr val="FFFFFF"/>
                </a:solidFill>
                <a:latin typeface="Arial"/>
                <a:ea typeface="Arial"/>
                <a:cs typeface="Arial"/>
                <a:sym typeface="Arial"/>
              </a:rPr>
              <a:t>A. </a:t>
            </a:r>
            <a:r>
              <a:rPr sz="3400" b="1" u="sng" kern="0" dirty="0">
                <a:solidFill>
                  <a:srgbClr val="FFFFFF"/>
                </a:solidFill>
                <a:latin typeface="Arial"/>
                <a:ea typeface="Arial"/>
                <a:cs typeface="Arial"/>
                <a:sym typeface="Arial"/>
              </a:rPr>
              <a:t>Federalists</a:t>
            </a:r>
            <a:r>
              <a:rPr sz="3400" b="1" kern="0" dirty="0">
                <a:solidFill>
                  <a:srgbClr val="FFFFFF"/>
                </a:solidFill>
                <a:latin typeface="Arial"/>
                <a:ea typeface="Arial"/>
                <a:cs typeface="Arial"/>
                <a:sym typeface="Arial"/>
              </a:rPr>
              <a:t> </a:t>
            </a:r>
          </a:p>
          <a:p>
            <a:pPr marL="419230" lvl="1" indent="-80204" defTabSz="320794" fontAlgn="auto" hangingPunct="0">
              <a:lnSpc>
                <a:spcPts val="2250"/>
              </a:lnSpc>
              <a:spcBef>
                <a:spcPts val="0"/>
              </a:spcBef>
              <a:spcAft>
                <a:spcPts val="0"/>
              </a:spcAft>
              <a:tabLst>
                <a:tab pos="80204" algn="l"/>
                <a:tab pos="400991" algn="l"/>
                <a:tab pos="998049" algn="l"/>
                <a:tab pos="1247552" algn="l"/>
                <a:tab pos="1497058" algn="l"/>
                <a:tab pos="1746557" algn="l"/>
                <a:tab pos="1996095" algn="l"/>
                <a:tab pos="2245601" algn="l"/>
                <a:tab pos="2495106" algn="l"/>
                <a:tab pos="2744627" algn="l"/>
                <a:tab pos="2994115" algn="l"/>
              </a:tabLst>
              <a:defRPr sz="2900" b="1">
                <a:latin typeface="Arial"/>
                <a:ea typeface="Arial"/>
                <a:cs typeface="Arial"/>
                <a:sym typeface="Arial"/>
              </a:defRPr>
            </a:pPr>
            <a:r>
              <a:rPr sz="2000" b="1" kern="0" dirty="0">
                <a:solidFill>
                  <a:srgbClr val="FFFFFF"/>
                </a:solidFill>
                <a:latin typeface="Arial"/>
                <a:ea typeface="Arial"/>
                <a:cs typeface="Arial"/>
                <a:sym typeface="Arial"/>
              </a:rPr>
              <a:t>	 </a:t>
            </a:r>
            <a:r>
              <a:rPr sz="2000" kern="0" dirty="0">
                <a:solidFill>
                  <a:srgbClr val="FFFFFF"/>
                </a:solidFill>
                <a:latin typeface="Arial"/>
                <a:ea typeface="Arial"/>
                <a:cs typeface="Arial"/>
                <a:sym typeface="Arial"/>
              </a:rPr>
              <a:t> - </a:t>
            </a:r>
            <a:r>
              <a:rPr sz="1800" kern="0" dirty="0">
                <a:solidFill>
                  <a:srgbClr val="FFFFFF"/>
                </a:solidFill>
                <a:latin typeface="Arial"/>
                <a:ea typeface="Arial"/>
                <a:cs typeface="Arial"/>
                <a:sym typeface="Arial"/>
              </a:rPr>
              <a:t>delegates pro Constitution</a:t>
            </a:r>
          </a:p>
          <a:p>
            <a:pPr marL="419230" lvl="1" indent="-80204" defTabSz="320794" fontAlgn="auto" hangingPunct="0">
              <a:lnSpc>
                <a:spcPts val="2250"/>
              </a:lnSpc>
              <a:spcBef>
                <a:spcPts val="0"/>
              </a:spcBef>
              <a:spcAft>
                <a:spcPts val="0"/>
              </a:spcAft>
              <a:tabLst>
                <a:tab pos="80204" algn="l"/>
                <a:tab pos="400991" algn="l"/>
                <a:tab pos="998049" algn="l"/>
                <a:tab pos="1247552" algn="l"/>
                <a:tab pos="1497058" algn="l"/>
                <a:tab pos="1746557" algn="l"/>
                <a:tab pos="1996095" algn="l"/>
                <a:tab pos="2245601" algn="l"/>
                <a:tab pos="2495106" algn="l"/>
                <a:tab pos="2744627" algn="l"/>
                <a:tab pos="2994115" algn="l"/>
              </a:tabLst>
              <a:defRPr sz="2900">
                <a:latin typeface="Arial"/>
                <a:ea typeface="Arial"/>
                <a:cs typeface="Arial"/>
                <a:sym typeface="Arial"/>
              </a:defRPr>
            </a:pPr>
            <a:r>
              <a:rPr sz="1800" kern="0" dirty="0">
                <a:solidFill>
                  <a:srgbClr val="FFFFFF"/>
                </a:solidFill>
                <a:latin typeface="Arial"/>
                <a:ea typeface="Arial"/>
                <a:cs typeface="Arial"/>
                <a:sym typeface="Arial"/>
              </a:rPr>
              <a:t>	  - Strong National Govt.</a:t>
            </a:r>
          </a:p>
        </p:txBody>
      </p:sp>
      <p:pic>
        <p:nvPicPr>
          <p:cNvPr id="183" name="patrick-henry.png" descr="patrick-henry.png"/>
          <p:cNvPicPr>
            <a:picLocks/>
          </p:cNvPicPr>
          <p:nvPr/>
        </p:nvPicPr>
        <p:blipFill>
          <a:blip r:embed="rId6">
            <a:extLst/>
          </a:blip>
          <a:stretch>
            <a:fillRect/>
          </a:stretch>
        </p:blipFill>
        <p:spPr>
          <a:xfrm flipH="1">
            <a:off x="6035245" y="1045955"/>
            <a:ext cx="2881498" cy="4208022"/>
          </a:xfrm>
          <a:prstGeom prst="rect">
            <a:avLst/>
          </a:prstGeom>
          <a:ln w="12700">
            <a:miter lim="400000"/>
          </a:ln>
          <a:effectLst>
            <a:outerShdw blurRad="279400" dir="2700000" rotWithShape="0">
              <a:srgbClr val="FFFFFF"/>
            </a:outerShdw>
          </a:effectLst>
        </p:spPr>
      </p:pic>
      <p:pic>
        <p:nvPicPr>
          <p:cNvPr id="184" name="Samel Adams transparent.png" descr="Samel Adams transparent.png"/>
          <p:cNvPicPr>
            <a:picLocks noChangeAspect="1"/>
          </p:cNvPicPr>
          <p:nvPr/>
        </p:nvPicPr>
        <p:blipFill>
          <a:blip r:embed="rId7">
            <a:extLst/>
          </a:blip>
          <a:srcRect l="2423"/>
          <a:stretch>
            <a:fillRect/>
          </a:stretch>
        </p:blipFill>
        <p:spPr>
          <a:xfrm>
            <a:off x="5050764" y="1517717"/>
            <a:ext cx="2578723" cy="2651008"/>
          </a:xfrm>
          <a:prstGeom prst="rect">
            <a:avLst/>
          </a:prstGeom>
          <a:ln w="12700">
            <a:miter lim="400000"/>
          </a:ln>
          <a:effectLst>
            <a:outerShdw blurRad="279400" dir="2700000" rotWithShape="0">
              <a:srgbClr val="FFFFFF"/>
            </a:outerShdw>
          </a:effectLst>
        </p:spPr>
      </p:pic>
      <p:grpSp>
        <p:nvGrpSpPr>
          <p:cNvPr id="187" name="Rounded Rectangle"/>
          <p:cNvGrpSpPr/>
          <p:nvPr/>
        </p:nvGrpSpPr>
        <p:grpSpPr>
          <a:xfrm>
            <a:off x="4863305" y="4061386"/>
            <a:ext cx="4114845" cy="2651008"/>
            <a:chOff x="0" y="0"/>
            <a:chExt cx="5852223" cy="3770322"/>
          </a:xfrm>
        </p:grpSpPr>
        <p:sp>
          <p:nvSpPr>
            <p:cNvPr id="186" name="Rounded Rectangle"/>
            <p:cNvSpPr/>
            <p:nvPr/>
          </p:nvSpPr>
          <p:spPr>
            <a:xfrm>
              <a:off x="50800" y="50800"/>
              <a:ext cx="5750624" cy="3668723"/>
            </a:xfrm>
            <a:prstGeom prst="roundRect">
              <a:avLst>
                <a:gd name="adj" fmla="val 11390"/>
              </a:avLst>
            </a:prstGeom>
            <a:solidFill>
              <a:schemeClr val="accent1">
                <a:hueOff val="300932"/>
                <a:lumOff val="-21745"/>
              </a:schemeClr>
            </a:solidFill>
            <a:ln>
              <a:noFill/>
            </a:ln>
            <a:effectLst/>
          </p:spPr>
          <p:txBody>
            <a:bodyPr wrap="square" lIns="50800" tIns="50800" rIns="50800" bIns="50800" numCol="1" anchor="ctr">
              <a:noAutofit/>
            </a:bodyPr>
            <a:lstStyle/>
            <a:p>
              <a:pPr algn="ctr" defTabSz="409911" fontAlgn="auto" hangingPunct="0">
                <a:spcBef>
                  <a:spcPts val="0"/>
                </a:spcBef>
                <a:spcAft>
                  <a:spcPts val="0"/>
                </a:spcAft>
                <a:defRPr sz="2600"/>
              </a:pPr>
              <a:endParaRPr sz="1800" kern="0">
                <a:solidFill>
                  <a:srgbClr val="FFFFFF"/>
                </a:solidFill>
                <a:latin typeface="Helvetica Light"/>
                <a:sym typeface="Helvetica Light"/>
              </a:endParaRPr>
            </a:p>
          </p:txBody>
        </p:sp>
        <p:pic>
          <p:nvPicPr>
            <p:cNvPr id="185" name="Rounded Rectangle" descr="Rounded Rectangle"/>
            <p:cNvPicPr>
              <a:picLocks/>
            </p:cNvPicPr>
            <p:nvPr/>
          </p:nvPicPr>
          <p:blipFill>
            <a:blip r:embed="rId8">
              <a:extLst/>
            </a:blip>
            <a:stretch>
              <a:fillRect/>
            </a:stretch>
          </p:blipFill>
          <p:spPr>
            <a:xfrm>
              <a:off x="0" y="0"/>
              <a:ext cx="5852224" cy="3770323"/>
            </a:xfrm>
            <a:prstGeom prst="rect">
              <a:avLst/>
            </a:prstGeom>
            <a:effectLst/>
          </p:spPr>
        </p:pic>
      </p:grpSp>
      <p:sp>
        <p:nvSpPr>
          <p:cNvPr id="188" name="B. Antifederalists…"/>
          <p:cNvSpPr txBox="1"/>
          <p:nvPr/>
        </p:nvSpPr>
        <p:spPr>
          <a:xfrm>
            <a:off x="5087256" y="4160766"/>
            <a:ext cx="3752518" cy="1181209"/>
          </a:xfrm>
          <a:prstGeom prst="rect">
            <a:avLst/>
          </a:prstGeom>
          <a:ln w="12700">
            <a:miter lim="400000"/>
          </a:ln>
          <a:extLst>
            <a:ext uri="{C572A759-6A51-4108-AA02-DFA0A04FC94B}">
              <ma14:wrappingTextBoxFlag xmlns="" xmlns:ma14="http://schemas.microsoft.com/office/mac/drawingml/2011/main" val="1"/>
            </a:ext>
          </a:extLst>
        </p:spPr>
        <p:txBody>
          <a:bodyPr lIns="35638" tIns="35638" rIns="35638" bIns="35638">
            <a:spAutoFit/>
          </a:bodyPr>
          <a:lstStyle/>
          <a:p>
            <a:pPr marL="400991" indent="-320794" defTabSz="320794" fontAlgn="auto" hangingPunct="0">
              <a:lnSpc>
                <a:spcPts val="3726"/>
              </a:lnSpc>
              <a:spcBef>
                <a:spcPts val="0"/>
              </a:spcBef>
              <a:spcAft>
                <a:spcPts val="0"/>
              </a:spcAft>
              <a:tabLst>
                <a:tab pos="80204" algn="l"/>
                <a:tab pos="249505" algn="l"/>
                <a:tab pos="400991" algn="l"/>
                <a:tab pos="998049" algn="l"/>
                <a:tab pos="1247552" algn="l"/>
                <a:tab pos="1497058" algn="l"/>
                <a:tab pos="1746557" algn="l"/>
                <a:tab pos="1996095" algn="l"/>
                <a:tab pos="2245601" algn="l"/>
                <a:tab pos="2495106" algn="l"/>
                <a:tab pos="2744627" algn="l"/>
                <a:tab pos="2994115" algn="l"/>
              </a:tabLst>
              <a:defRPr sz="4400" b="1">
                <a:latin typeface="Arial"/>
                <a:ea typeface="Arial"/>
                <a:cs typeface="Arial"/>
                <a:sym typeface="Arial"/>
              </a:defRPr>
            </a:pPr>
            <a:r>
              <a:rPr sz="3100" b="1" kern="0">
                <a:solidFill>
                  <a:srgbClr val="FFFFFF"/>
                </a:solidFill>
                <a:latin typeface="Arial"/>
                <a:ea typeface="Arial"/>
                <a:cs typeface="Arial"/>
                <a:sym typeface="Arial"/>
              </a:rPr>
              <a:t>B. </a:t>
            </a:r>
            <a:r>
              <a:rPr sz="3100" b="1" u="sng" kern="0">
                <a:solidFill>
                  <a:srgbClr val="FFFFFF"/>
                </a:solidFill>
                <a:latin typeface="Arial"/>
                <a:ea typeface="Arial"/>
                <a:cs typeface="Arial"/>
                <a:sym typeface="Arial"/>
              </a:rPr>
              <a:t>Antifederalists</a:t>
            </a:r>
            <a:r>
              <a:rPr sz="3100" b="1" kern="0">
                <a:solidFill>
                  <a:srgbClr val="FFFFFF"/>
                </a:solidFill>
                <a:latin typeface="Arial"/>
                <a:ea typeface="Arial"/>
                <a:cs typeface="Arial"/>
                <a:sym typeface="Arial"/>
              </a:rPr>
              <a:t> </a:t>
            </a:r>
          </a:p>
          <a:p>
            <a:pPr marL="508338" lvl="1" indent="-115841" defTabSz="320794" fontAlgn="auto" hangingPunct="0">
              <a:lnSpc>
                <a:spcPts val="2461"/>
              </a:lnSpc>
              <a:spcBef>
                <a:spcPts val="0"/>
              </a:spcBef>
              <a:spcAft>
                <a:spcPts val="0"/>
              </a:spcAft>
              <a:tabLst>
                <a:tab pos="151496" algn="l"/>
                <a:tab pos="240608" algn="l"/>
                <a:tab pos="400991" algn="l"/>
                <a:tab pos="998049" algn="l"/>
                <a:tab pos="1247552" algn="l"/>
                <a:tab pos="1497058" algn="l"/>
                <a:tab pos="1746557" algn="l"/>
                <a:tab pos="1996095" algn="l"/>
                <a:tab pos="2245601" algn="l"/>
                <a:tab pos="2495106" algn="l"/>
                <a:tab pos="2744627" algn="l"/>
                <a:tab pos="2994115" algn="l"/>
              </a:tabLst>
              <a:defRPr sz="2900">
                <a:latin typeface="Arial"/>
                <a:ea typeface="Arial"/>
                <a:cs typeface="Arial"/>
                <a:sym typeface="Arial"/>
              </a:defRPr>
            </a:pPr>
            <a:r>
              <a:rPr sz="2000" kern="0">
                <a:solidFill>
                  <a:srgbClr val="FFFFFF"/>
                </a:solidFill>
                <a:latin typeface="Arial"/>
                <a:ea typeface="Arial"/>
                <a:cs typeface="Arial"/>
                <a:sym typeface="Arial"/>
              </a:rPr>
              <a:t>- Against the Constitution</a:t>
            </a:r>
          </a:p>
          <a:p>
            <a:pPr marL="312292" lvl="1" indent="80204" defTabSz="320794" fontAlgn="auto" hangingPunct="0">
              <a:lnSpc>
                <a:spcPts val="2461"/>
              </a:lnSpc>
              <a:spcBef>
                <a:spcPts val="0"/>
              </a:spcBef>
              <a:spcAft>
                <a:spcPts val="0"/>
              </a:spcAft>
              <a:tabLst>
                <a:tab pos="151496" algn="l"/>
                <a:tab pos="240608" algn="l"/>
                <a:tab pos="400991" algn="l"/>
                <a:tab pos="998049" algn="l"/>
                <a:tab pos="1247552" algn="l"/>
                <a:tab pos="1497058" algn="l"/>
                <a:tab pos="1746557" algn="l"/>
                <a:tab pos="1996095" algn="l"/>
                <a:tab pos="2245601" algn="l"/>
                <a:tab pos="2495106" algn="l"/>
                <a:tab pos="2744627" algn="l"/>
                <a:tab pos="2994115" algn="l"/>
              </a:tabLst>
              <a:defRPr sz="2900">
                <a:latin typeface="Arial"/>
                <a:ea typeface="Arial"/>
                <a:cs typeface="Arial"/>
                <a:sym typeface="Arial"/>
              </a:defRPr>
            </a:pPr>
            <a:r>
              <a:rPr sz="2000" kern="0">
                <a:solidFill>
                  <a:srgbClr val="FFFFFF"/>
                </a:solidFill>
                <a:latin typeface="Arial"/>
                <a:ea typeface="Arial"/>
                <a:cs typeface="Arial"/>
                <a:sym typeface="Arial"/>
              </a:rPr>
              <a:t>- Fought for a Bill of Rights</a:t>
            </a:r>
          </a:p>
        </p:txBody>
      </p:sp>
      <p:grpSp>
        <p:nvGrpSpPr>
          <p:cNvPr id="193" name="Group"/>
          <p:cNvGrpSpPr/>
          <p:nvPr/>
        </p:nvGrpSpPr>
        <p:grpSpPr>
          <a:xfrm>
            <a:off x="700506" y="5624140"/>
            <a:ext cx="7877353" cy="1182814"/>
            <a:chOff x="-38100" y="-38100"/>
            <a:chExt cx="11203346" cy="1682223"/>
          </a:xfrm>
        </p:grpSpPr>
        <p:grpSp>
          <p:nvGrpSpPr>
            <p:cNvPr id="191" name="Rounded Rectangle"/>
            <p:cNvGrpSpPr/>
            <p:nvPr/>
          </p:nvGrpSpPr>
          <p:grpSpPr>
            <a:xfrm>
              <a:off x="-38100" y="-38100"/>
              <a:ext cx="11203347" cy="1642392"/>
              <a:chOff x="0" y="0"/>
              <a:chExt cx="11203346" cy="1642391"/>
            </a:xfrm>
          </p:grpSpPr>
          <p:sp>
            <p:nvSpPr>
              <p:cNvPr id="190" name="Rounded Rectangle"/>
              <p:cNvSpPr/>
              <p:nvPr/>
            </p:nvSpPr>
            <p:spPr>
              <a:xfrm>
                <a:off x="38100" y="38100"/>
                <a:ext cx="11127147" cy="1566192"/>
              </a:xfrm>
              <a:prstGeom prst="roundRect">
                <a:avLst>
                  <a:gd name="adj" fmla="val 28500"/>
                </a:avLst>
              </a:prstGeom>
              <a:solidFill>
                <a:srgbClr val="01001B"/>
              </a:solidFill>
              <a:ln>
                <a:noFill/>
              </a:ln>
              <a:effectLst/>
            </p:spPr>
            <p:txBody>
              <a:bodyPr wrap="square" lIns="50800" tIns="50800" rIns="50800" bIns="50800" numCol="1" anchor="ctr">
                <a:noAutofit/>
              </a:bodyPr>
              <a:lstStyle/>
              <a:p>
                <a:pPr algn="ctr" defTabSz="409911" fontAlgn="auto" hangingPunct="0">
                  <a:spcBef>
                    <a:spcPts val="0"/>
                  </a:spcBef>
                  <a:spcAft>
                    <a:spcPts val="0"/>
                  </a:spcAft>
                  <a:defRPr sz="2600"/>
                </a:pPr>
                <a:endParaRPr sz="1800" kern="0">
                  <a:solidFill>
                    <a:srgbClr val="FFFFFF"/>
                  </a:solidFill>
                  <a:latin typeface="Helvetica Light"/>
                  <a:sym typeface="Helvetica Light"/>
                </a:endParaRPr>
              </a:p>
            </p:txBody>
          </p:sp>
          <p:pic>
            <p:nvPicPr>
              <p:cNvPr id="189" name="Rounded Rectangle" descr="Rounded Rectangle"/>
              <p:cNvPicPr>
                <a:picLocks/>
              </p:cNvPicPr>
              <p:nvPr/>
            </p:nvPicPr>
            <p:blipFill>
              <a:blip r:embed="rId9">
                <a:extLst/>
              </a:blip>
              <a:stretch>
                <a:fillRect/>
              </a:stretch>
            </p:blipFill>
            <p:spPr>
              <a:xfrm>
                <a:off x="0" y="0"/>
                <a:ext cx="11203347" cy="1642392"/>
              </a:xfrm>
              <a:prstGeom prst="rect">
                <a:avLst/>
              </a:prstGeom>
              <a:effectLst/>
            </p:spPr>
          </p:pic>
        </p:grpSp>
        <p:sp>
          <p:nvSpPr>
            <p:cNvPr id="192" name="C. Federalists Papers- Essays written to urge delegates to ratify the Constitution.   Written secretly by Alexander Hamilton, John Jay, James Madison"/>
            <p:cNvSpPr txBox="1"/>
            <p:nvPr/>
          </p:nvSpPr>
          <p:spPr>
            <a:xfrm>
              <a:off x="56435" y="85924"/>
              <a:ext cx="10968488" cy="1558200"/>
            </a:xfrm>
            <a:prstGeom prst="rect">
              <a:avLst/>
            </a:prstGeom>
            <a:noFill/>
            <a:ln w="12700" cap="flat">
              <a:noFill/>
              <a:miter lim="400000"/>
            </a:ln>
            <a:effectLst>
              <a:outerShdw blurRad="63500" dir="2700000" rotWithShape="0">
                <a:srgbClr val="000000"/>
              </a:outerShdw>
            </a:effectLst>
            <a:extLst>
              <a:ext uri="{C572A759-6A51-4108-AA02-DFA0A04FC94B}">
                <ma14:wrappingTextBoxFlag xmlns="" xmlns:ma14="http://schemas.microsoft.com/office/mac/drawingml/2011/main" val="1"/>
              </a:ext>
            </a:extLst>
          </p:spPr>
          <p:txBody>
            <a:bodyPr wrap="square" lIns="50800" tIns="50800" rIns="50800" bIns="50800" numCol="1" anchor="t">
              <a:noAutofit/>
            </a:bodyPr>
            <a:lstStyle/>
            <a:p>
              <a:pPr marL="400991" indent="-320794" defTabSz="320794" fontAlgn="auto" hangingPunct="0">
                <a:lnSpc>
                  <a:spcPts val="2531"/>
                </a:lnSpc>
                <a:spcBef>
                  <a:spcPts val="0"/>
                </a:spcBef>
                <a:spcAft>
                  <a:spcPts val="0"/>
                </a:spcAft>
                <a:tabLst>
                  <a:tab pos="80204" algn="l"/>
                  <a:tab pos="249505" algn="l"/>
                  <a:tab pos="400991" algn="l"/>
                  <a:tab pos="998049" algn="l"/>
                  <a:tab pos="1247552" algn="l"/>
                  <a:tab pos="1497058" algn="l"/>
                  <a:tab pos="1746557" algn="l"/>
                  <a:tab pos="1996095" algn="l"/>
                  <a:tab pos="2245601" algn="l"/>
                  <a:tab pos="2495106" algn="l"/>
                  <a:tab pos="2744627" algn="l"/>
                  <a:tab pos="2994115" algn="l"/>
                </a:tabLst>
                <a:defRPr sz="2900">
                  <a:latin typeface="Arial"/>
                  <a:ea typeface="Arial"/>
                  <a:cs typeface="Arial"/>
                  <a:sym typeface="Arial"/>
                </a:defRPr>
              </a:pPr>
              <a:r>
                <a:rPr sz="2800" b="1" kern="0">
                  <a:solidFill>
                    <a:srgbClr val="FFFFFF"/>
                  </a:solidFill>
                  <a:latin typeface="Arial"/>
                  <a:ea typeface="Arial"/>
                  <a:cs typeface="Arial"/>
                  <a:sym typeface="Arial"/>
                </a:rPr>
                <a:t>C</a:t>
              </a:r>
              <a:r>
                <a:rPr sz="2800" kern="0">
                  <a:solidFill>
                    <a:srgbClr val="FFFFFF"/>
                  </a:solidFill>
                  <a:latin typeface="Arial"/>
                  <a:ea typeface="Arial"/>
                  <a:cs typeface="Arial"/>
                  <a:sym typeface="Arial"/>
                </a:rPr>
                <a:t>. </a:t>
              </a:r>
              <a:r>
                <a:rPr sz="2800" b="1" u="sng" kern="0">
                  <a:solidFill>
                    <a:srgbClr val="FFFFFF"/>
                  </a:solidFill>
                  <a:latin typeface="Arial"/>
                  <a:ea typeface="Arial"/>
                  <a:cs typeface="Arial"/>
                  <a:sym typeface="Arial"/>
                </a:rPr>
                <a:t>Federalists Papers</a:t>
              </a:r>
              <a:r>
                <a:rPr sz="2000" kern="0">
                  <a:solidFill>
                    <a:srgbClr val="FFFFFF"/>
                  </a:solidFill>
                  <a:latin typeface="Arial"/>
                  <a:ea typeface="Arial"/>
                  <a:cs typeface="Arial"/>
                  <a:sym typeface="Arial"/>
                </a:rPr>
                <a:t>- Essays written to urge delegates to ratify the Constitution.   Written secretly by Alexander Hamilton, John Jay, James Madison</a:t>
              </a:r>
            </a:p>
          </p:txBody>
        </p:sp>
      </p:grpSp>
      <p:sp>
        <p:nvSpPr>
          <p:cNvPr id="194" name="James Madison • Alexander Hamilton"/>
          <p:cNvSpPr txBox="1"/>
          <p:nvPr/>
        </p:nvSpPr>
        <p:spPr>
          <a:xfrm>
            <a:off x="-69073" y="3696841"/>
            <a:ext cx="4442232" cy="482341"/>
          </a:xfrm>
          <a:prstGeom prst="rect">
            <a:avLst/>
          </a:prstGeom>
          <a:ln w="12700">
            <a:miter lim="400000"/>
          </a:ln>
          <a:effectLst>
            <a:outerShdw blurRad="279400" dir="2700000" rotWithShape="0">
              <a:srgbClr val="000000"/>
            </a:outerShdw>
          </a:effectLst>
          <a:extLst>
            <a:ext uri="{C572A759-6A51-4108-AA02-DFA0A04FC94B}">
              <ma14:wrappingTextBoxFlag xmlns="" xmlns:ma14="http://schemas.microsoft.com/office/mac/drawingml/2011/main" val="1"/>
            </a:ext>
          </a:extLst>
        </p:spPr>
        <p:txBody>
          <a:bodyPr lIns="35638" tIns="35638" rIns="35638" bIns="35638" anchor="ctr">
            <a:spAutoFit/>
          </a:bodyPr>
          <a:lstStyle>
            <a:lvl1pPr marL="571500" indent="-457200" algn="l" defTabSz="457200">
              <a:lnSpc>
                <a:spcPts val="3200"/>
              </a:lnSpc>
              <a:tabLst>
                <a:tab pos="114300" algn="l"/>
                <a:tab pos="355600" algn="l"/>
                <a:tab pos="571500" algn="l"/>
                <a:tab pos="1422400" algn="l"/>
                <a:tab pos="1778000" algn="l"/>
                <a:tab pos="2133600" algn="l"/>
                <a:tab pos="2489200" algn="l"/>
                <a:tab pos="2844800" algn="l"/>
                <a:tab pos="3200400" algn="l"/>
                <a:tab pos="3556000" algn="l"/>
                <a:tab pos="3911600" algn="l"/>
                <a:tab pos="4267200" algn="l"/>
              </a:tabLst>
              <a:defRPr sz="2700" b="1">
                <a:effectLst>
                  <a:outerShdw blurRad="25400" dist="12700" dir="18900000" rotWithShape="0">
                    <a:srgbClr val="000000"/>
                  </a:outerShdw>
                </a:effectLst>
                <a:latin typeface="Arial"/>
                <a:ea typeface="Arial"/>
                <a:cs typeface="Arial"/>
                <a:sym typeface="Arial"/>
              </a:defRPr>
            </a:lvl1pPr>
          </a:lstStyle>
          <a:p>
            <a:pPr fontAlgn="auto" hangingPunct="0">
              <a:spcBef>
                <a:spcPts val="0"/>
              </a:spcBef>
              <a:spcAft>
                <a:spcPts val="0"/>
              </a:spcAft>
            </a:pPr>
            <a:r>
              <a:rPr sz="1800" kern="0" dirty="0">
                <a:solidFill>
                  <a:srgbClr val="FFFFFF"/>
                </a:solidFill>
              </a:rPr>
              <a:t>James Madison • Alexander Hamilton </a:t>
            </a:r>
          </a:p>
        </p:txBody>
      </p:sp>
      <p:sp>
        <p:nvSpPr>
          <p:cNvPr id="195" name="Samuel Adams • Patrick Henry"/>
          <p:cNvSpPr txBox="1"/>
          <p:nvPr/>
        </p:nvSpPr>
        <p:spPr>
          <a:xfrm>
            <a:off x="5185483" y="3696841"/>
            <a:ext cx="3752518" cy="482341"/>
          </a:xfrm>
          <a:prstGeom prst="rect">
            <a:avLst/>
          </a:prstGeom>
          <a:ln w="12700">
            <a:miter lim="400000"/>
          </a:ln>
          <a:effectLst>
            <a:outerShdw blurRad="279400" dir="2700000" rotWithShape="0">
              <a:srgbClr val="000000"/>
            </a:outerShdw>
          </a:effectLst>
          <a:extLst>
            <a:ext uri="{C572A759-6A51-4108-AA02-DFA0A04FC94B}">
              <ma14:wrappingTextBoxFlag xmlns="" xmlns:ma14="http://schemas.microsoft.com/office/mac/drawingml/2011/main" val="1"/>
            </a:ext>
          </a:extLst>
        </p:spPr>
        <p:txBody>
          <a:bodyPr lIns="35638" tIns="35638" rIns="35638" bIns="35638" anchor="ctr">
            <a:spAutoFit/>
          </a:bodyPr>
          <a:lstStyle>
            <a:lvl1pPr marL="571500" indent="-457200" algn="l" defTabSz="457200">
              <a:lnSpc>
                <a:spcPts val="3200"/>
              </a:lnSpc>
              <a:tabLst>
                <a:tab pos="114300" algn="l"/>
                <a:tab pos="355600" algn="l"/>
                <a:tab pos="571500" algn="l"/>
                <a:tab pos="1422400" algn="l"/>
                <a:tab pos="1778000" algn="l"/>
                <a:tab pos="2133600" algn="l"/>
                <a:tab pos="2489200" algn="l"/>
                <a:tab pos="2844800" algn="l"/>
                <a:tab pos="3200400" algn="l"/>
                <a:tab pos="3556000" algn="l"/>
                <a:tab pos="3911600" algn="l"/>
                <a:tab pos="4267200" algn="l"/>
              </a:tabLst>
              <a:defRPr sz="2700" b="1">
                <a:latin typeface="Arial"/>
                <a:ea typeface="Arial"/>
                <a:cs typeface="Arial"/>
                <a:sym typeface="Arial"/>
              </a:defRPr>
            </a:lvl1pPr>
          </a:lstStyle>
          <a:p>
            <a:pPr fontAlgn="auto" hangingPunct="0">
              <a:spcBef>
                <a:spcPts val="0"/>
              </a:spcBef>
              <a:spcAft>
                <a:spcPts val="0"/>
              </a:spcAft>
            </a:pPr>
            <a:r>
              <a:rPr sz="1800" kern="0" dirty="0">
                <a:solidFill>
                  <a:srgbClr val="FFFFFF"/>
                </a:solidFill>
              </a:rPr>
              <a:t>Samuel Adams • Patrick Henry</a:t>
            </a:r>
          </a:p>
        </p:txBody>
      </p:sp>
      <p:pic>
        <p:nvPicPr>
          <p:cNvPr id="196" name="American Constitution.png" descr="American Constitution.png"/>
          <p:cNvPicPr>
            <a:picLocks/>
          </p:cNvPicPr>
          <p:nvPr/>
        </p:nvPicPr>
        <p:blipFill>
          <a:blip r:embed="rId10">
            <a:extLst/>
          </a:blip>
          <a:stretch>
            <a:fillRect/>
          </a:stretch>
        </p:blipFill>
        <p:spPr>
          <a:xfrm>
            <a:off x="-91306" y="-8838"/>
            <a:ext cx="9144001" cy="868974"/>
          </a:xfrm>
          <a:prstGeom prst="rect">
            <a:avLst/>
          </a:prstGeom>
          <a:ln w="12700">
            <a:miter lim="400000"/>
          </a:ln>
        </p:spPr>
      </p:pic>
      <p:sp>
        <p:nvSpPr>
          <p:cNvPr id="197" name="VI. ratifying the Constitution"/>
          <p:cNvSpPr txBox="1"/>
          <p:nvPr/>
        </p:nvSpPr>
        <p:spPr>
          <a:xfrm>
            <a:off x="99204" y="635136"/>
            <a:ext cx="8466974" cy="660219"/>
          </a:xfrm>
          <a:prstGeom prst="rect">
            <a:avLst/>
          </a:prstGeom>
          <a:ln w="12700">
            <a:miter lim="400000"/>
          </a:ln>
          <a:effectLst>
            <a:outerShdw blurRad="76200" dist="25400" dir="2560976" rotWithShape="0">
              <a:srgbClr val="000000"/>
            </a:outerShdw>
          </a:effectLst>
          <a:extLst>
            <a:ext uri="{C572A759-6A51-4108-AA02-DFA0A04FC94B}">
              <ma14:wrappingTextBoxFlag xmlns="" xmlns:ma14="http://schemas.microsoft.com/office/mac/drawingml/2011/main" val="1"/>
            </a:ext>
          </a:extLst>
        </p:spPr>
        <p:txBody>
          <a:bodyPr lIns="35638" tIns="35638" rIns="35638" bIns="35638" anchor="ctr"/>
          <a:lstStyle>
            <a:lvl1pPr algn="l">
              <a:defRPr sz="4400" cap="all" spc="-132">
                <a:solidFill>
                  <a:schemeClr val="accent4">
                    <a:hueOff val="102361"/>
                    <a:satOff val="14118"/>
                    <a:lumOff val="10675"/>
                  </a:schemeClr>
                </a:solidFill>
                <a:effectLst>
                  <a:outerShdw dist="63500" dir="2580000" rotWithShape="0">
                    <a:srgbClr val="000000"/>
                  </a:outerShdw>
                </a:effectLst>
                <a:latin typeface="Arial Black"/>
                <a:ea typeface="Arial Black"/>
                <a:cs typeface="Arial Black"/>
                <a:sym typeface="Arial Black"/>
              </a:defRPr>
            </a:lvl1pPr>
          </a:lstStyle>
          <a:p>
            <a:pPr defTabSz="409911" fontAlgn="auto" hangingPunct="0">
              <a:spcBef>
                <a:spcPts val="0"/>
              </a:spcBef>
              <a:spcAft>
                <a:spcPts val="0"/>
              </a:spcAft>
            </a:pPr>
            <a:r>
              <a:rPr sz="3200" kern="0" dirty="0">
                <a:solidFill>
                  <a:srgbClr val="BC8027">
                    <a:hueOff val="102361"/>
                    <a:satOff val="14118"/>
                    <a:lumOff val="10675"/>
                  </a:srgbClr>
                </a:solidFill>
              </a:rPr>
              <a:t> VI. ratifying the Constitution</a:t>
            </a:r>
          </a:p>
        </p:txBody>
      </p:sp>
    </p:spTree>
    <p:extLst>
      <p:ext uri="{BB962C8B-B14F-4D97-AF65-F5344CB8AC3E}">
        <p14:creationId xmlns:p14="http://schemas.microsoft.com/office/powerpoint/2010/main" val="3854472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childTnLst>
                                        <p:set>
                                          <p:cBhvr>
                                            <p:cTn id="6" fill="hold"/>
                                            <p:tgtEl>
                                              <p:spTgt spid="197"/>
                                            </p:tgtEl>
                                            <p:attrNameLst>
                                              <p:attrName>style.visibility</p:attrName>
                                            </p:attrNameLst>
                                          </p:cBhvr>
                                          <p:to>
                                            <p:strVal val="visible"/>
                                          </p:to>
                                        </p:set>
                                        <p:anim calcmode="lin" valueType="num" p14:bounceEnd="60000">
                                          <p:cBhvr>
                                            <p:cTn id="7" dur="1500" fill="hold"/>
                                            <p:tgtEl>
                                              <p:spTgt spid="197"/>
                                            </p:tgtEl>
                                            <p:attrNameLst>
                                              <p:attrName>ppt_x</p:attrName>
                                            </p:attrNameLst>
                                          </p:cBhvr>
                                          <p:tavLst>
                                            <p:tav tm="0">
                                              <p:val>
                                                <p:strVal val="0-#ppt_w/2"/>
                                              </p:val>
                                            </p:tav>
                                            <p:tav tm="100000">
                                              <p:val>
                                                <p:strVal val="#ppt_x"/>
                                              </p:val>
                                            </p:tav>
                                          </p:tavLst>
                                        </p:anim>
                                        <p:anim calcmode="lin" valueType="num" p14:bounceEnd="60000">
                                          <p:cBhvr>
                                            <p:cTn id="8" dur="1500" fill="hold"/>
                                            <p:tgtEl>
                                              <p:spTgt spid="19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fill="hold" grpId="0" nodeType="afterEffect" p14:presetBounceEnd="60000">
                                      <p:stCondLst>
                                        <p:cond delay="400"/>
                                      </p:stCondLst>
                                      <p:iterate type="lt">
                                        <p:tmAbs val="0"/>
                                      </p:iterate>
                                      <p:childTnLst>
                                        <p:set>
                                          <p:cBhvr>
                                            <p:cTn id="11" fill="hold"/>
                                            <p:tgtEl>
                                              <p:spTgt spid="181"/>
                                            </p:tgtEl>
                                            <p:attrNameLst>
                                              <p:attrName>style.visibility</p:attrName>
                                            </p:attrNameLst>
                                          </p:cBhvr>
                                          <p:to>
                                            <p:strVal val="visible"/>
                                          </p:to>
                                        </p:set>
                                        <p:anim calcmode="lin" valueType="num" p14:bounceEnd="60000">
                                          <p:cBhvr>
                                            <p:cTn id="12" dur="1250" fill="hold"/>
                                            <p:tgtEl>
                                              <p:spTgt spid="181"/>
                                            </p:tgtEl>
                                            <p:attrNameLst>
                                              <p:attrName>ppt_x</p:attrName>
                                            </p:attrNameLst>
                                          </p:cBhvr>
                                          <p:tavLst>
                                            <p:tav tm="0">
                                              <p:val>
                                                <p:strVal val="0-#ppt_w/2"/>
                                              </p:val>
                                            </p:tav>
                                            <p:tav tm="100000">
                                              <p:val>
                                                <p:strVal val="#ppt_x"/>
                                              </p:val>
                                            </p:tav>
                                          </p:tavLst>
                                        </p:anim>
                                        <p:anim calcmode="lin" valueType="num" p14:bounceEnd="60000">
                                          <p:cBhvr>
                                            <p:cTn id="13" dur="1250" fill="hold"/>
                                            <p:tgtEl>
                                              <p:spTgt spid="181"/>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14:presetBounceEnd="80000">
                                      <p:stCondLst>
                                        <p:cond delay="400"/>
                                      </p:stCondLst>
                                      <p:childTnLst>
                                        <p:set>
                                          <p:cBhvr>
                                            <p:cTn id="15" fill="hold"/>
                                            <p:tgtEl>
                                              <p:spTgt spid="182"/>
                                            </p:tgtEl>
                                            <p:attrNameLst>
                                              <p:attrName>style.visibility</p:attrName>
                                            </p:attrNameLst>
                                          </p:cBhvr>
                                          <p:to>
                                            <p:strVal val="visible"/>
                                          </p:to>
                                        </p:set>
                                        <p:anim calcmode="lin" valueType="num" p14:bounceEnd="80000">
                                          <p:cBhvr>
                                            <p:cTn id="16" dur="1250" fill="hold"/>
                                            <p:tgtEl>
                                              <p:spTgt spid="182"/>
                                            </p:tgtEl>
                                            <p:attrNameLst>
                                              <p:attrName>ppt_x</p:attrName>
                                            </p:attrNameLst>
                                          </p:cBhvr>
                                          <p:tavLst>
                                            <p:tav tm="0">
                                              <p:val>
                                                <p:strVal val="0-#ppt_w/2"/>
                                              </p:val>
                                            </p:tav>
                                            <p:tav tm="100000">
                                              <p:val>
                                                <p:strVal val="#ppt_x"/>
                                              </p:val>
                                            </p:tav>
                                          </p:tavLst>
                                        </p:anim>
                                        <p:anim calcmode="lin" valueType="num" p14:bounceEnd="80000">
                                          <p:cBhvr>
                                            <p:cTn id="17" dur="1250" fill="hold"/>
                                            <p:tgtEl>
                                              <p:spTgt spid="182"/>
                                            </p:tgtEl>
                                            <p:attrNameLst>
                                              <p:attrName>ppt_y</p:attrName>
                                            </p:attrNameLst>
                                          </p:cBhvr>
                                          <p:tavLst>
                                            <p:tav tm="0">
                                              <p:val>
                                                <p:strVal val="#ppt_y"/>
                                              </p:val>
                                            </p:tav>
                                            <p:tav tm="100000">
                                              <p:val>
                                                <p:strVal val="#ppt_y"/>
                                              </p:val>
                                            </p:tav>
                                          </p:tavLst>
                                        </p:anim>
                                      </p:childTnLst>
                                    </p:cTn>
                                  </p:par>
                                </p:childTnLst>
                              </p:cTn>
                            </p:par>
                            <p:par>
                              <p:cTn id="18" fill="hold">
                                <p:stCondLst>
                                  <p:cond delay="3150"/>
                                </p:stCondLst>
                                <p:childTnLst>
                                  <p:par>
                                    <p:cTn id="19" presetID="2" presetClass="entr" presetSubtype="4" fill="hold" grpId="0" nodeType="afterEffect" p14:presetBounceEnd="72000">
                                      <p:stCondLst>
                                        <p:cond delay="400"/>
                                      </p:stCondLst>
                                      <p:iterate>
                                        <p:tmAbs val="0"/>
                                      </p:iterate>
                                      <p:childTnLst>
                                        <p:set>
                                          <p:cBhvr>
                                            <p:cTn id="20" fill="hold"/>
                                            <p:tgtEl>
                                              <p:spTgt spid="178"/>
                                            </p:tgtEl>
                                            <p:attrNameLst>
                                              <p:attrName>style.visibility</p:attrName>
                                            </p:attrNameLst>
                                          </p:cBhvr>
                                          <p:to>
                                            <p:strVal val="visible"/>
                                          </p:to>
                                        </p:set>
                                        <p:anim calcmode="lin" valueType="num" p14:bounceEnd="72000">
                                          <p:cBhvr>
                                            <p:cTn id="21" dur="1000" fill="hold"/>
                                            <p:tgtEl>
                                              <p:spTgt spid="178"/>
                                            </p:tgtEl>
                                            <p:attrNameLst>
                                              <p:attrName>ppt_x</p:attrName>
                                            </p:attrNameLst>
                                          </p:cBhvr>
                                          <p:tavLst>
                                            <p:tav tm="0">
                                              <p:val>
                                                <p:strVal val="#ppt_x"/>
                                              </p:val>
                                            </p:tav>
                                            <p:tav tm="100000">
                                              <p:val>
                                                <p:strVal val="#ppt_x"/>
                                              </p:val>
                                            </p:tav>
                                          </p:tavLst>
                                        </p:anim>
                                        <p:anim calcmode="lin" valueType="num" p14:bounceEnd="72000">
                                          <p:cBhvr>
                                            <p:cTn id="22" dur="1000" fill="hold"/>
                                            <p:tgtEl>
                                              <p:spTgt spid="178"/>
                                            </p:tgtEl>
                                            <p:attrNameLst>
                                              <p:attrName>ppt_y</p:attrName>
                                            </p:attrNameLst>
                                          </p:cBhvr>
                                          <p:tavLst>
                                            <p:tav tm="0">
                                              <p:val>
                                                <p:strVal val="1+#ppt_h/2"/>
                                              </p:val>
                                            </p:tav>
                                            <p:tav tm="100000">
                                              <p:val>
                                                <p:strVal val="#ppt_y"/>
                                              </p:val>
                                            </p:tav>
                                          </p:tavLst>
                                        </p:anim>
                                      </p:childTnLst>
                                    </p:cTn>
                                  </p:par>
                                  <p:par>
                                    <p:cTn id="23" presetID="2" presetClass="entr" presetSubtype="8" fill="hold" grpId="0" nodeType="withEffect" p14:presetBounceEnd="80000">
                                      <p:stCondLst>
                                        <p:cond delay="400"/>
                                      </p:stCondLst>
                                      <p:childTnLst>
                                        <p:set>
                                          <p:cBhvr>
                                            <p:cTn id="24" fill="hold"/>
                                            <p:tgtEl>
                                              <p:spTgt spid="194"/>
                                            </p:tgtEl>
                                            <p:attrNameLst>
                                              <p:attrName>style.visibility</p:attrName>
                                            </p:attrNameLst>
                                          </p:cBhvr>
                                          <p:to>
                                            <p:strVal val="visible"/>
                                          </p:to>
                                        </p:set>
                                        <p:anim calcmode="lin" valueType="num" p14:bounceEnd="80000">
                                          <p:cBhvr>
                                            <p:cTn id="25" dur="1250" fill="hold"/>
                                            <p:tgtEl>
                                              <p:spTgt spid="194"/>
                                            </p:tgtEl>
                                            <p:attrNameLst>
                                              <p:attrName>ppt_x</p:attrName>
                                            </p:attrNameLst>
                                          </p:cBhvr>
                                          <p:tavLst>
                                            <p:tav tm="0">
                                              <p:val>
                                                <p:strVal val="0-#ppt_w/2"/>
                                              </p:val>
                                            </p:tav>
                                            <p:tav tm="100000">
                                              <p:val>
                                                <p:strVal val="#ppt_x"/>
                                              </p:val>
                                            </p:tav>
                                          </p:tavLst>
                                        </p:anim>
                                        <p:anim calcmode="lin" valueType="num" p14:bounceEnd="80000">
                                          <p:cBhvr>
                                            <p:cTn id="26" dur="1250" fill="hold"/>
                                            <p:tgtEl>
                                              <p:spTgt spid="194"/>
                                            </p:tgtEl>
                                            <p:attrNameLst>
                                              <p:attrName>ppt_y</p:attrName>
                                            </p:attrNameLst>
                                          </p:cBhvr>
                                          <p:tavLst>
                                            <p:tav tm="0">
                                              <p:val>
                                                <p:strVal val="#ppt_y"/>
                                              </p:val>
                                            </p:tav>
                                            <p:tav tm="100000">
                                              <p:val>
                                                <p:strVal val="#ppt_y"/>
                                              </p:val>
                                            </p:tav>
                                          </p:tavLst>
                                        </p:anim>
                                      </p:childTnLst>
                                    </p:cTn>
                                  </p:par>
                                  <p:par>
                                    <p:cTn id="27" presetID="2" presetClass="entr" presetSubtype="4" fill="hold" grpId="0" nodeType="withEffect" p14:presetBounceEnd="60000">
                                      <p:stCondLst>
                                        <p:cond delay="300"/>
                                      </p:stCondLst>
                                      <p:iterate>
                                        <p:tmAbs val="0"/>
                                      </p:iterate>
                                      <p:childTnLst>
                                        <p:set>
                                          <p:cBhvr>
                                            <p:cTn id="28" fill="hold"/>
                                            <p:tgtEl>
                                              <p:spTgt spid="177"/>
                                            </p:tgtEl>
                                            <p:attrNameLst>
                                              <p:attrName>style.visibility</p:attrName>
                                            </p:attrNameLst>
                                          </p:cBhvr>
                                          <p:to>
                                            <p:strVal val="visible"/>
                                          </p:to>
                                        </p:set>
                                        <p:anim calcmode="lin" valueType="num" p14:bounceEnd="60000">
                                          <p:cBhvr>
                                            <p:cTn id="29" dur="1000" fill="hold"/>
                                            <p:tgtEl>
                                              <p:spTgt spid="177"/>
                                            </p:tgtEl>
                                            <p:attrNameLst>
                                              <p:attrName>ppt_x</p:attrName>
                                            </p:attrNameLst>
                                          </p:cBhvr>
                                          <p:tavLst>
                                            <p:tav tm="0">
                                              <p:val>
                                                <p:strVal val="#ppt_x"/>
                                              </p:val>
                                            </p:tav>
                                            <p:tav tm="100000">
                                              <p:val>
                                                <p:strVal val="#ppt_x"/>
                                              </p:val>
                                            </p:tav>
                                          </p:tavLst>
                                        </p:anim>
                                        <p:anim calcmode="lin" valueType="num" p14:bounceEnd="60000">
                                          <p:cBhvr>
                                            <p:cTn id="30" dur="1000" fill="hold"/>
                                            <p:tgtEl>
                                              <p:spTgt spid="17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14:presetBounceEnd="60000">
                                      <p:stCondLst>
                                        <p:cond delay="0"/>
                                      </p:stCondLst>
                                      <p:iterate type="lt">
                                        <p:tmAbs val="0"/>
                                      </p:iterate>
                                      <p:childTnLst>
                                        <p:set>
                                          <p:cBhvr>
                                            <p:cTn id="34" fill="hold"/>
                                            <p:tgtEl>
                                              <p:spTgt spid="187"/>
                                            </p:tgtEl>
                                            <p:attrNameLst>
                                              <p:attrName>style.visibility</p:attrName>
                                            </p:attrNameLst>
                                          </p:cBhvr>
                                          <p:to>
                                            <p:strVal val="visible"/>
                                          </p:to>
                                        </p:set>
                                        <p:anim calcmode="lin" valueType="num" p14:bounceEnd="60000">
                                          <p:cBhvr>
                                            <p:cTn id="35" dur="1750" fill="hold"/>
                                            <p:tgtEl>
                                              <p:spTgt spid="187"/>
                                            </p:tgtEl>
                                            <p:attrNameLst>
                                              <p:attrName>ppt_x</p:attrName>
                                            </p:attrNameLst>
                                          </p:cBhvr>
                                          <p:tavLst>
                                            <p:tav tm="0">
                                              <p:val>
                                                <p:strVal val="0-#ppt_w/2"/>
                                              </p:val>
                                            </p:tav>
                                            <p:tav tm="100000">
                                              <p:val>
                                                <p:strVal val="#ppt_x"/>
                                              </p:val>
                                            </p:tav>
                                          </p:tavLst>
                                        </p:anim>
                                        <p:anim calcmode="lin" valueType="num" p14:bounceEnd="60000">
                                          <p:cBhvr>
                                            <p:cTn id="36" dur="1750" fill="hold"/>
                                            <p:tgtEl>
                                              <p:spTgt spid="187"/>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14:presetBounceEnd="60000">
                                      <p:stCondLst>
                                        <p:cond delay="400"/>
                                      </p:stCondLst>
                                      <p:childTnLst>
                                        <p:set>
                                          <p:cBhvr>
                                            <p:cTn id="38" fill="hold"/>
                                            <p:tgtEl>
                                              <p:spTgt spid="188"/>
                                            </p:tgtEl>
                                            <p:attrNameLst>
                                              <p:attrName>style.visibility</p:attrName>
                                            </p:attrNameLst>
                                          </p:cBhvr>
                                          <p:to>
                                            <p:strVal val="visible"/>
                                          </p:to>
                                        </p:set>
                                        <p:anim calcmode="lin" valueType="num" p14:bounceEnd="60000">
                                          <p:cBhvr>
                                            <p:cTn id="39" dur="2000" fill="hold"/>
                                            <p:tgtEl>
                                              <p:spTgt spid="188"/>
                                            </p:tgtEl>
                                            <p:attrNameLst>
                                              <p:attrName>ppt_x</p:attrName>
                                            </p:attrNameLst>
                                          </p:cBhvr>
                                          <p:tavLst>
                                            <p:tav tm="0">
                                              <p:val>
                                                <p:strVal val="0-#ppt_w/2"/>
                                              </p:val>
                                            </p:tav>
                                            <p:tav tm="100000">
                                              <p:val>
                                                <p:strVal val="#ppt_x"/>
                                              </p:val>
                                            </p:tav>
                                          </p:tavLst>
                                        </p:anim>
                                        <p:anim calcmode="lin" valueType="num" p14:bounceEnd="60000">
                                          <p:cBhvr>
                                            <p:cTn id="40" dur="2000" fill="hold"/>
                                            <p:tgtEl>
                                              <p:spTgt spid="188"/>
                                            </p:tgtEl>
                                            <p:attrNameLst>
                                              <p:attrName>ppt_y</p:attrName>
                                            </p:attrNameLst>
                                          </p:cBhvr>
                                          <p:tavLst>
                                            <p:tav tm="0">
                                              <p:val>
                                                <p:strVal val="#ppt_y"/>
                                              </p:val>
                                            </p:tav>
                                            <p:tav tm="100000">
                                              <p:val>
                                                <p:strVal val="#ppt_y"/>
                                              </p:val>
                                            </p:tav>
                                          </p:tavLst>
                                        </p:anim>
                                      </p:childTnLst>
                                    </p:cTn>
                                  </p:par>
                                </p:childTnLst>
                              </p:cTn>
                            </p:par>
                            <p:par>
                              <p:cTn id="41" fill="hold">
                                <p:stCondLst>
                                  <p:cond delay="2400"/>
                                </p:stCondLst>
                                <p:childTnLst>
                                  <p:par>
                                    <p:cTn id="42" presetID="2" presetClass="entr" presetSubtype="4" fill="hold" grpId="0" nodeType="afterEffect" p14:presetBounceEnd="60000">
                                      <p:stCondLst>
                                        <p:cond delay="0"/>
                                      </p:stCondLst>
                                      <p:iterate>
                                        <p:tmAbs val="0"/>
                                      </p:iterate>
                                      <p:childTnLst>
                                        <p:set>
                                          <p:cBhvr>
                                            <p:cTn id="43" fill="hold"/>
                                            <p:tgtEl>
                                              <p:spTgt spid="183"/>
                                            </p:tgtEl>
                                            <p:attrNameLst>
                                              <p:attrName>style.visibility</p:attrName>
                                            </p:attrNameLst>
                                          </p:cBhvr>
                                          <p:to>
                                            <p:strVal val="visible"/>
                                          </p:to>
                                        </p:set>
                                        <p:anim calcmode="lin" valueType="num" p14:bounceEnd="60000">
                                          <p:cBhvr>
                                            <p:cTn id="44" dur="1000" fill="hold"/>
                                            <p:tgtEl>
                                              <p:spTgt spid="183"/>
                                            </p:tgtEl>
                                            <p:attrNameLst>
                                              <p:attrName>ppt_x</p:attrName>
                                            </p:attrNameLst>
                                          </p:cBhvr>
                                          <p:tavLst>
                                            <p:tav tm="0">
                                              <p:val>
                                                <p:strVal val="#ppt_x"/>
                                              </p:val>
                                            </p:tav>
                                            <p:tav tm="100000">
                                              <p:val>
                                                <p:strVal val="#ppt_x"/>
                                              </p:val>
                                            </p:tav>
                                          </p:tavLst>
                                        </p:anim>
                                        <p:anim calcmode="lin" valueType="num" p14:bounceEnd="60000">
                                          <p:cBhvr>
                                            <p:cTn id="45" dur="1000" fill="hold"/>
                                            <p:tgtEl>
                                              <p:spTgt spid="183"/>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14:presetBounceEnd="60000">
                                      <p:stCondLst>
                                        <p:cond delay="300"/>
                                      </p:stCondLst>
                                      <p:iterate>
                                        <p:tmAbs val="0"/>
                                      </p:iterate>
                                      <p:childTnLst>
                                        <p:set>
                                          <p:cBhvr>
                                            <p:cTn id="47" fill="hold"/>
                                            <p:tgtEl>
                                              <p:spTgt spid="184"/>
                                            </p:tgtEl>
                                            <p:attrNameLst>
                                              <p:attrName>style.visibility</p:attrName>
                                            </p:attrNameLst>
                                          </p:cBhvr>
                                          <p:to>
                                            <p:strVal val="visible"/>
                                          </p:to>
                                        </p:set>
                                        <p:anim calcmode="lin" valueType="num" p14:bounceEnd="60000">
                                          <p:cBhvr>
                                            <p:cTn id="48" dur="1000" fill="hold"/>
                                            <p:tgtEl>
                                              <p:spTgt spid="184"/>
                                            </p:tgtEl>
                                            <p:attrNameLst>
                                              <p:attrName>ppt_x</p:attrName>
                                            </p:attrNameLst>
                                          </p:cBhvr>
                                          <p:tavLst>
                                            <p:tav tm="0">
                                              <p:val>
                                                <p:strVal val="#ppt_x"/>
                                              </p:val>
                                            </p:tav>
                                            <p:tav tm="100000">
                                              <p:val>
                                                <p:strVal val="#ppt_x"/>
                                              </p:val>
                                            </p:tav>
                                          </p:tavLst>
                                        </p:anim>
                                        <p:anim calcmode="lin" valueType="num" p14:bounceEnd="60000">
                                          <p:cBhvr>
                                            <p:cTn id="49" dur="1000" fill="hold"/>
                                            <p:tgtEl>
                                              <p:spTgt spid="184"/>
                                            </p:tgtEl>
                                            <p:attrNameLst>
                                              <p:attrName>ppt_y</p:attrName>
                                            </p:attrNameLst>
                                          </p:cBhvr>
                                          <p:tavLst>
                                            <p:tav tm="0">
                                              <p:val>
                                                <p:strVal val="1+#ppt_h/2"/>
                                              </p:val>
                                            </p:tav>
                                            <p:tav tm="100000">
                                              <p:val>
                                                <p:strVal val="#ppt_y"/>
                                              </p:val>
                                            </p:tav>
                                          </p:tavLst>
                                        </p:anim>
                                      </p:childTnLst>
                                    </p:cTn>
                                  </p:par>
                                  <p:par>
                                    <p:cTn id="50" presetID="2" presetClass="entr" presetSubtype="8" fill="hold" grpId="0" nodeType="withEffect" p14:presetBounceEnd="60000">
                                      <p:stCondLst>
                                        <p:cond delay="400"/>
                                      </p:stCondLst>
                                      <p:childTnLst>
                                        <p:set>
                                          <p:cBhvr>
                                            <p:cTn id="51" fill="hold"/>
                                            <p:tgtEl>
                                              <p:spTgt spid="195"/>
                                            </p:tgtEl>
                                            <p:attrNameLst>
                                              <p:attrName>style.visibility</p:attrName>
                                            </p:attrNameLst>
                                          </p:cBhvr>
                                          <p:to>
                                            <p:strVal val="visible"/>
                                          </p:to>
                                        </p:set>
                                        <p:anim calcmode="lin" valueType="num" p14:bounceEnd="60000">
                                          <p:cBhvr>
                                            <p:cTn id="52" dur="1250" fill="hold"/>
                                            <p:tgtEl>
                                              <p:spTgt spid="195"/>
                                            </p:tgtEl>
                                            <p:attrNameLst>
                                              <p:attrName>ppt_x</p:attrName>
                                            </p:attrNameLst>
                                          </p:cBhvr>
                                          <p:tavLst>
                                            <p:tav tm="0">
                                              <p:val>
                                                <p:strVal val="0-#ppt_w/2"/>
                                              </p:val>
                                            </p:tav>
                                            <p:tav tm="100000">
                                              <p:val>
                                                <p:strVal val="#ppt_x"/>
                                              </p:val>
                                            </p:tav>
                                          </p:tavLst>
                                        </p:anim>
                                        <p:anim calcmode="lin" valueType="num" p14:bounceEnd="60000">
                                          <p:cBhvr>
                                            <p:cTn id="53" dur="1250" fill="hold"/>
                                            <p:tgtEl>
                                              <p:spTgt spid="195"/>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grpId="0" nodeType="clickEffect" p14:presetBounceEnd="60000">
                                      <p:stCondLst>
                                        <p:cond delay="0"/>
                                      </p:stCondLst>
                                      <p:iterate>
                                        <p:tmAbs val="0"/>
                                      </p:iterate>
                                      <p:childTnLst>
                                        <p:set>
                                          <p:cBhvr>
                                            <p:cTn id="57" fill="hold"/>
                                            <p:tgtEl>
                                              <p:spTgt spid="193"/>
                                            </p:tgtEl>
                                            <p:attrNameLst>
                                              <p:attrName>style.visibility</p:attrName>
                                            </p:attrNameLst>
                                          </p:cBhvr>
                                          <p:to>
                                            <p:strVal val="visible"/>
                                          </p:to>
                                        </p:set>
                                        <p:anim calcmode="lin" valueType="num" p14:bounceEnd="60000">
                                          <p:cBhvr>
                                            <p:cTn id="58" dur="1750" fill="hold"/>
                                            <p:tgtEl>
                                              <p:spTgt spid="193"/>
                                            </p:tgtEl>
                                            <p:attrNameLst>
                                              <p:attrName>ppt_x</p:attrName>
                                            </p:attrNameLst>
                                          </p:cBhvr>
                                          <p:tavLst>
                                            <p:tav tm="0">
                                              <p:val>
                                                <p:strVal val="0-#ppt_w/2"/>
                                              </p:val>
                                            </p:tav>
                                            <p:tav tm="100000">
                                              <p:val>
                                                <p:strVal val="#ppt_x"/>
                                              </p:val>
                                            </p:tav>
                                          </p:tavLst>
                                        </p:anim>
                                        <p:anim calcmode="lin" valueType="num" p14:bounceEnd="60000">
                                          <p:cBhvr>
                                            <p:cTn id="59" dur="1750" fill="hold"/>
                                            <p:tgtEl>
                                              <p:spTgt spid="1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animBg="1" advAuto="0"/>
          <p:bldP spid="178" grpId="0" animBg="1" advAuto="0"/>
          <p:bldP spid="181" grpId="0" animBg="1" advAuto="0"/>
          <p:bldP spid="182" grpId="0" animBg="1" advAuto="0"/>
          <p:bldP spid="183" grpId="0" animBg="1" advAuto="0"/>
          <p:bldP spid="184" grpId="0" animBg="1" advAuto="0"/>
          <p:bldP spid="187" grpId="0" animBg="1" advAuto="0"/>
          <p:bldP spid="188" grpId="0" animBg="1" advAuto="0"/>
          <p:bldP spid="193" grpId="0" animBg="1" advAuto="0"/>
          <p:bldP spid="194" grpId="0" animBg="1" advAuto="0"/>
          <p:bldP spid="195" grpId="0" animBg="1" advAuto="0"/>
          <p:bldP spid="197" grpId="0" animBg="1" advAuto="0"/>
        </p:bldLst>
      </p:timing>
    </mc:Choice>
    <mc:Fallback xmlns="">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childTnLst>
                                        <p:set>
                                          <p:cBhvr>
                                            <p:cTn id="6" fill="hold"/>
                                            <p:tgtEl>
                                              <p:spTgt spid="197"/>
                                            </p:tgtEl>
                                            <p:attrNameLst>
                                              <p:attrName>style.visibility</p:attrName>
                                            </p:attrNameLst>
                                          </p:cBhvr>
                                          <p:to>
                                            <p:strVal val="visible"/>
                                          </p:to>
                                        </p:set>
                                        <p:anim calcmode="lin" valueType="num">
                                          <p:cBhvr>
                                            <p:cTn id="7" dur="1500" fill="hold"/>
                                            <p:tgtEl>
                                              <p:spTgt spid="197"/>
                                            </p:tgtEl>
                                            <p:attrNameLst>
                                              <p:attrName>ppt_x</p:attrName>
                                            </p:attrNameLst>
                                          </p:cBhvr>
                                          <p:tavLst>
                                            <p:tav tm="0">
                                              <p:val>
                                                <p:strVal val="0-#ppt_w/2"/>
                                              </p:val>
                                            </p:tav>
                                            <p:tav tm="100000">
                                              <p:val>
                                                <p:strVal val="#ppt_x"/>
                                              </p:val>
                                            </p:tav>
                                          </p:tavLst>
                                        </p:anim>
                                        <p:anim calcmode="lin" valueType="num">
                                          <p:cBhvr>
                                            <p:cTn id="8" dur="1500" fill="hold"/>
                                            <p:tgtEl>
                                              <p:spTgt spid="19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fill="hold" grpId="2" nodeType="afterEffect">
                                      <p:stCondLst>
                                        <p:cond delay="400"/>
                                      </p:stCondLst>
                                      <p:iterate type="lt">
                                        <p:tmAbs val="0"/>
                                      </p:iterate>
                                      <p:childTnLst>
                                        <p:set>
                                          <p:cBhvr>
                                            <p:cTn id="11" fill="hold"/>
                                            <p:tgtEl>
                                              <p:spTgt spid="181"/>
                                            </p:tgtEl>
                                            <p:attrNameLst>
                                              <p:attrName>style.visibility</p:attrName>
                                            </p:attrNameLst>
                                          </p:cBhvr>
                                          <p:to>
                                            <p:strVal val="visible"/>
                                          </p:to>
                                        </p:set>
                                        <p:anim calcmode="lin" valueType="num">
                                          <p:cBhvr>
                                            <p:cTn id="12" dur="1250" fill="hold"/>
                                            <p:tgtEl>
                                              <p:spTgt spid="181"/>
                                            </p:tgtEl>
                                            <p:attrNameLst>
                                              <p:attrName>ppt_x</p:attrName>
                                            </p:attrNameLst>
                                          </p:cBhvr>
                                          <p:tavLst>
                                            <p:tav tm="0">
                                              <p:val>
                                                <p:strVal val="0-#ppt_w/2"/>
                                              </p:val>
                                            </p:tav>
                                            <p:tav tm="100000">
                                              <p:val>
                                                <p:strVal val="#ppt_x"/>
                                              </p:val>
                                            </p:tav>
                                          </p:tavLst>
                                        </p:anim>
                                        <p:anim calcmode="lin" valueType="num">
                                          <p:cBhvr>
                                            <p:cTn id="13" dur="1250" fill="hold"/>
                                            <p:tgtEl>
                                              <p:spTgt spid="181"/>
                                            </p:tgtEl>
                                            <p:attrNameLst>
                                              <p:attrName>ppt_y</p:attrName>
                                            </p:attrNameLst>
                                          </p:cBhvr>
                                          <p:tavLst>
                                            <p:tav tm="0">
                                              <p:val>
                                                <p:strVal val="#ppt_y"/>
                                              </p:val>
                                            </p:tav>
                                            <p:tav tm="100000">
                                              <p:val>
                                                <p:strVal val="#ppt_y"/>
                                              </p:val>
                                            </p:tav>
                                          </p:tavLst>
                                        </p:anim>
                                      </p:childTnLst>
                                    </p:cTn>
                                  </p:par>
                                  <p:par>
                                    <p:cTn id="14" presetID="2" presetClass="entr" presetSubtype="8" fill="hold" grpId="3" nodeType="withEffect">
                                      <p:stCondLst>
                                        <p:cond delay="400"/>
                                      </p:stCondLst>
                                      <p:childTnLst>
                                        <p:set>
                                          <p:cBhvr>
                                            <p:cTn id="15" fill="hold"/>
                                            <p:tgtEl>
                                              <p:spTgt spid="182"/>
                                            </p:tgtEl>
                                            <p:attrNameLst>
                                              <p:attrName>style.visibility</p:attrName>
                                            </p:attrNameLst>
                                          </p:cBhvr>
                                          <p:to>
                                            <p:strVal val="visible"/>
                                          </p:to>
                                        </p:set>
                                        <p:anim calcmode="lin" valueType="num">
                                          <p:cBhvr>
                                            <p:cTn id="16" dur="1250" fill="hold"/>
                                            <p:tgtEl>
                                              <p:spTgt spid="182"/>
                                            </p:tgtEl>
                                            <p:attrNameLst>
                                              <p:attrName>ppt_x</p:attrName>
                                            </p:attrNameLst>
                                          </p:cBhvr>
                                          <p:tavLst>
                                            <p:tav tm="0">
                                              <p:val>
                                                <p:strVal val="0-#ppt_w/2"/>
                                              </p:val>
                                            </p:tav>
                                            <p:tav tm="100000">
                                              <p:val>
                                                <p:strVal val="#ppt_x"/>
                                              </p:val>
                                            </p:tav>
                                          </p:tavLst>
                                        </p:anim>
                                        <p:anim calcmode="lin" valueType="num">
                                          <p:cBhvr>
                                            <p:cTn id="17" dur="1250" fill="hold"/>
                                            <p:tgtEl>
                                              <p:spTgt spid="182"/>
                                            </p:tgtEl>
                                            <p:attrNameLst>
                                              <p:attrName>ppt_y</p:attrName>
                                            </p:attrNameLst>
                                          </p:cBhvr>
                                          <p:tavLst>
                                            <p:tav tm="0">
                                              <p:val>
                                                <p:strVal val="#ppt_y"/>
                                              </p:val>
                                            </p:tav>
                                            <p:tav tm="100000">
                                              <p:val>
                                                <p:strVal val="#ppt_y"/>
                                              </p:val>
                                            </p:tav>
                                          </p:tavLst>
                                        </p:anim>
                                      </p:childTnLst>
                                    </p:cTn>
                                  </p:par>
                                </p:childTnLst>
                              </p:cTn>
                            </p:par>
                            <p:par>
                              <p:cTn id="18" fill="hold">
                                <p:stCondLst>
                                  <p:cond delay="3150"/>
                                </p:stCondLst>
                                <p:childTnLst>
                                  <p:par>
                                    <p:cTn id="19" presetID="2" presetClass="entr" presetSubtype="4" fill="hold" grpId="4" nodeType="afterEffect">
                                      <p:stCondLst>
                                        <p:cond delay="400"/>
                                      </p:stCondLst>
                                      <p:iterate>
                                        <p:tmAbs val="0"/>
                                      </p:iterate>
                                      <p:childTnLst>
                                        <p:set>
                                          <p:cBhvr>
                                            <p:cTn id="20" fill="hold"/>
                                            <p:tgtEl>
                                              <p:spTgt spid="178"/>
                                            </p:tgtEl>
                                            <p:attrNameLst>
                                              <p:attrName>style.visibility</p:attrName>
                                            </p:attrNameLst>
                                          </p:cBhvr>
                                          <p:to>
                                            <p:strVal val="visible"/>
                                          </p:to>
                                        </p:set>
                                        <p:anim calcmode="lin" valueType="num">
                                          <p:cBhvr>
                                            <p:cTn id="21" dur="1000" fill="hold"/>
                                            <p:tgtEl>
                                              <p:spTgt spid="178"/>
                                            </p:tgtEl>
                                            <p:attrNameLst>
                                              <p:attrName>ppt_x</p:attrName>
                                            </p:attrNameLst>
                                          </p:cBhvr>
                                          <p:tavLst>
                                            <p:tav tm="0">
                                              <p:val>
                                                <p:strVal val="#ppt_x"/>
                                              </p:val>
                                            </p:tav>
                                            <p:tav tm="100000">
                                              <p:val>
                                                <p:strVal val="#ppt_x"/>
                                              </p:val>
                                            </p:tav>
                                          </p:tavLst>
                                        </p:anim>
                                        <p:anim calcmode="lin" valueType="num">
                                          <p:cBhvr>
                                            <p:cTn id="22" dur="1000" fill="hold"/>
                                            <p:tgtEl>
                                              <p:spTgt spid="178"/>
                                            </p:tgtEl>
                                            <p:attrNameLst>
                                              <p:attrName>ppt_y</p:attrName>
                                            </p:attrNameLst>
                                          </p:cBhvr>
                                          <p:tavLst>
                                            <p:tav tm="0">
                                              <p:val>
                                                <p:strVal val="1+#ppt_h/2"/>
                                              </p:val>
                                            </p:tav>
                                            <p:tav tm="100000">
                                              <p:val>
                                                <p:strVal val="#ppt_y"/>
                                              </p:val>
                                            </p:tav>
                                          </p:tavLst>
                                        </p:anim>
                                      </p:childTnLst>
                                    </p:cTn>
                                  </p:par>
                                  <p:par>
                                    <p:cTn id="23" presetID="2" presetClass="entr" presetSubtype="8" fill="hold" grpId="5" nodeType="withEffect">
                                      <p:stCondLst>
                                        <p:cond delay="400"/>
                                      </p:stCondLst>
                                      <p:childTnLst>
                                        <p:set>
                                          <p:cBhvr>
                                            <p:cTn id="24" fill="hold"/>
                                            <p:tgtEl>
                                              <p:spTgt spid="194"/>
                                            </p:tgtEl>
                                            <p:attrNameLst>
                                              <p:attrName>style.visibility</p:attrName>
                                            </p:attrNameLst>
                                          </p:cBhvr>
                                          <p:to>
                                            <p:strVal val="visible"/>
                                          </p:to>
                                        </p:set>
                                        <p:anim calcmode="lin" valueType="num">
                                          <p:cBhvr>
                                            <p:cTn id="25" dur="1250" fill="hold"/>
                                            <p:tgtEl>
                                              <p:spTgt spid="194"/>
                                            </p:tgtEl>
                                            <p:attrNameLst>
                                              <p:attrName>ppt_x</p:attrName>
                                            </p:attrNameLst>
                                          </p:cBhvr>
                                          <p:tavLst>
                                            <p:tav tm="0">
                                              <p:val>
                                                <p:strVal val="0-#ppt_w/2"/>
                                              </p:val>
                                            </p:tav>
                                            <p:tav tm="100000">
                                              <p:val>
                                                <p:strVal val="#ppt_x"/>
                                              </p:val>
                                            </p:tav>
                                          </p:tavLst>
                                        </p:anim>
                                        <p:anim calcmode="lin" valueType="num">
                                          <p:cBhvr>
                                            <p:cTn id="26" dur="1250" fill="hold"/>
                                            <p:tgtEl>
                                              <p:spTgt spid="194"/>
                                            </p:tgtEl>
                                            <p:attrNameLst>
                                              <p:attrName>ppt_y</p:attrName>
                                            </p:attrNameLst>
                                          </p:cBhvr>
                                          <p:tavLst>
                                            <p:tav tm="0">
                                              <p:val>
                                                <p:strVal val="#ppt_y"/>
                                              </p:val>
                                            </p:tav>
                                            <p:tav tm="100000">
                                              <p:val>
                                                <p:strVal val="#ppt_y"/>
                                              </p:val>
                                            </p:tav>
                                          </p:tavLst>
                                        </p:anim>
                                      </p:childTnLst>
                                    </p:cTn>
                                  </p:par>
                                  <p:par>
                                    <p:cTn id="27" presetID="2" presetClass="entr" presetSubtype="4" fill="hold" grpId="6" nodeType="withEffect">
                                      <p:stCondLst>
                                        <p:cond delay="300"/>
                                      </p:stCondLst>
                                      <p:iterate>
                                        <p:tmAbs val="0"/>
                                      </p:iterate>
                                      <p:childTnLst>
                                        <p:set>
                                          <p:cBhvr>
                                            <p:cTn id="28" fill="hold"/>
                                            <p:tgtEl>
                                              <p:spTgt spid="177"/>
                                            </p:tgtEl>
                                            <p:attrNameLst>
                                              <p:attrName>style.visibility</p:attrName>
                                            </p:attrNameLst>
                                          </p:cBhvr>
                                          <p:to>
                                            <p:strVal val="visible"/>
                                          </p:to>
                                        </p:set>
                                        <p:anim calcmode="lin" valueType="num">
                                          <p:cBhvr>
                                            <p:cTn id="29" dur="1000" fill="hold"/>
                                            <p:tgtEl>
                                              <p:spTgt spid="177"/>
                                            </p:tgtEl>
                                            <p:attrNameLst>
                                              <p:attrName>ppt_x</p:attrName>
                                            </p:attrNameLst>
                                          </p:cBhvr>
                                          <p:tavLst>
                                            <p:tav tm="0">
                                              <p:val>
                                                <p:strVal val="#ppt_x"/>
                                              </p:val>
                                            </p:tav>
                                            <p:tav tm="100000">
                                              <p:val>
                                                <p:strVal val="#ppt_x"/>
                                              </p:val>
                                            </p:tav>
                                          </p:tavLst>
                                        </p:anim>
                                        <p:anim calcmode="lin" valueType="num">
                                          <p:cBhvr>
                                            <p:cTn id="30" dur="1000" fill="hold"/>
                                            <p:tgtEl>
                                              <p:spTgt spid="17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7" nodeType="clickEffect">
                                      <p:stCondLst>
                                        <p:cond delay="0"/>
                                      </p:stCondLst>
                                      <p:iterate type="lt">
                                        <p:tmAbs val="0"/>
                                      </p:iterate>
                                      <p:childTnLst>
                                        <p:set>
                                          <p:cBhvr>
                                            <p:cTn id="34" fill="hold"/>
                                            <p:tgtEl>
                                              <p:spTgt spid="187"/>
                                            </p:tgtEl>
                                            <p:attrNameLst>
                                              <p:attrName>style.visibility</p:attrName>
                                            </p:attrNameLst>
                                          </p:cBhvr>
                                          <p:to>
                                            <p:strVal val="visible"/>
                                          </p:to>
                                        </p:set>
                                        <p:anim calcmode="lin" valueType="num">
                                          <p:cBhvr>
                                            <p:cTn id="35" dur="1750" fill="hold"/>
                                            <p:tgtEl>
                                              <p:spTgt spid="187"/>
                                            </p:tgtEl>
                                            <p:attrNameLst>
                                              <p:attrName>ppt_x</p:attrName>
                                            </p:attrNameLst>
                                          </p:cBhvr>
                                          <p:tavLst>
                                            <p:tav tm="0">
                                              <p:val>
                                                <p:strVal val="0-#ppt_w/2"/>
                                              </p:val>
                                            </p:tav>
                                            <p:tav tm="100000">
                                              <p:val>
                                                <p:strVal val="#ppt_x"/>
                                              </p:val>
                                            </p:tav>
                                          </p:tavLst>
                                        </p:anim>
                                        <p:anim calcmode="lin" valueType="num">
                                          <p:cBhvr>
                                            <p:cTn id="36" dur="1750" fill="hold"/>
                                            <p:tgtEl>
                                              <p:spTgt spid="187"/>
                                            </p:tgtEl>
                                            <p:attrNameLst>
                                              <p:attrName>ppt_y</p:attrName>
                                            </p:attrNameLst>
                                          </p:cBhvr>
                                          <p:tavLst>
                                            <p:tav tm="0">
                                              <p:val>
                                                <p:strVal val="#ppt_y"/>
                                              </p:val>
                                            </p:tav>
                                            <p:tav tm="100000">
                                              <p:val>
                                                <p:strVal val="#ppt_y"/>
                                              </p:val>
                                            </p:tav>
                                          </p:tavLst>
                                        </p:anim>
                                      </p:childTnLst>
                                    </p:cTn>
                                  </p:par>
                                  <p:par>
                                    <p:cTn id="37" presetID="2" presetClass="entr" presetSubtype="8" fill="hold" grpId="8" nodeType="withEffect">
                                      <p:stCondLst>
                                        <p:cond delay="400"/>
                                      </p:stCondLst>
                                      <p:childTnLst>
                                        <p:set>
                                          <p:cBhvr>
                                            <p:cTn id="38" fill="hold"/>
                                            <p:tgtEl>
                                              <p:spTgt spid="188"/>
                                            </p:tgtEl>
                                            <p:attrNameLst>
                                              <p:attrName>style.visibility</p:attrName>
                                            </p:attrNameLst>
                                          </p:cBhvr>
                                          <p:to>
                                            <p:strVal val="visible"/>
                                          </p:to>
                                        </p:set>
                                        <p:anim calcmode="lin" valueType="num">
                                          <p:cBhvr>
                                            <p:cTn id="39" dur="2000" fill="hold"/>
                                            <p:tgtEl>
                                              <p:spTgt spid="188"/>
                                            </p:tgtEl>
                                            <p:attrNameLst>
                                              <p:attrName>ppt_x</p:attrName>
                                            </p:attrNameLst>
                                          </p:cBhvr>
                                          <p:tavLst>
                                            <p:tav tm="0">
                                              <p:val>
                                                <p:strVal val="0-#ppt_w/2"/>
                                              </p:val>
                                            </p:tav>
                                            <p:tav tm="100000">
                                              <p:val>
                                                <p:strVal val="#ppt_x"/>
                                              </p:val>
                                            </p:tav>
                                          </p:tavLst>
                                        </p:anim>
                                        <p:anim calcmode="lin" valueType="num">
                                          <p:cBhvr>
                                            <p:cTn id="40" dur="2000" fill="hold"/>
                                            <p:tgtEl>
                                              <p:spTgt spid="188"/>
                                            </p:tgtEl>
                                            <p:attrNameLst>
                                              <p:attrName>ppt_y</p:attrName>
                                            </p:attrNameLst>
                                          </p:cBhvr>
                                          <p:tavLst>
                                            <p:tav tm="0">
                                              <p:val>
                                                <p:strVal val="#ppt_y"/>
                                              </p:val>
                                            </p:tav>
                                            <p:tav tm="100000">
                                              <p:val>
                                                <p:strVal val="#ppt_y"/>
                                              </p:val>
                                            </p:tav>
                                          </p:tavLst>
                                        </p:anim>
                                      </p:childTnLst>
                                    </p:cTn>
                                  </p:par>
                                </p:childTnLst>
                              </p:cTn>
                            </p:par>
                            <p:par>
                              <p:cTn id="41" fill="hold">
                                <p:stCondLst>
                                  <p:cond delay="2400"/>
                                </p:stCondLst>
                                <p:childTnLst>
                                  <p:par>
                                    <p:cTn id="42" presetID="2" presetClass="entr" presetSubtype="4" fill="hold" grpId="9" nodeType="afterEffect">
                                      <p:stCondLst>
                                        <p:cond delay="0"/>
                                      </p:stCondLst>
                                      <p:iterate>
                                        <p:tmAbs val="0"/>
                                      </p:iterate>
                                      <p:childTnLst>
                                        <p:set>
                                          <p:cBhvr>
                                            <p:cTn id="43" fill="hold"/>
                                            <p:tgtEl>
                                              <p:spTgt spid="183"/>
                                            </p:tgtEl>
                                            <p:attrNameLst>
                                              <p:attrName>style.visibility</p:attrName>
                                            </p:attrNameLst>
                                          </p:cBhvr>
                                          <p:to>
                                            <p:strVal val="visible"/>
                                          </p:to>
                                        </p:set>
                                        <p:anim calcmode="lin" valueType="num">
                                          <p:cBhvr>
                                            <p:cTn id="44" dur="1000" fill="hold"/>
                                            <p:tgtEl>
                                              <p:spTgt spid="183"/>
                                            </p:tgtEl>
                                            <p:attrNameLst>
                                              <p:attrName>ppt_x</p:attrName>
                                            </p:attrNameLst>
                                          </p:cBhvr>
                                          <p:tavLst>
                                            <p:tav tm="0">
                                              <p:val>
                                                <p:strVal val="#ppt_x"/>
                                              </p:val>
                                            </p:tav>
                                            <p:tav tm="100000">
                                              <p:val>
                                                <p:strVal val="#ppt_x"/>
                                              </p:val>
                                            </p:tav>
                                          </p:tavLst>
                                        </p:anim>
                                        <p:anim calcmode="lin" valueType="num">
                                          <p:cBhvr>
                                            <p:cTn id="45" dur="1000" fill="hold"/>
                                            <p:tgtEl>
                                              <p:spTgt spid="183"/>
                                            </p:tgtEl>
                                            <p:attrNameLst>
                                              <p:attrName>ppt_y</p:attrName>
                                            </p:attrNameLst>
                                          </p:cBhvr>
                                          <p:tavLst>
                                            <p:tav tm="0">
                                              <p:val>
                                                <p:strVal val="1+#ppt_h/2"/>
                                              </p:val>
                                            </p:tav>
                                            <p:tav tm="100000">
                                              <p:val>
                                                <p:strVal val="#ppt_y"/>
                                              </p:val>
                                            </p:tav>
                                          </p:tavLst>
                                        </p:anim>
                                      </p:childTnLst>
                                    </p:cTn>
                                  </p:par>
                                  <p:par>
                                    <p:cTn id="46" presetID="2" presetClass="entr" presetSubtype="4" fill="hold" grpId="10" nodeType="withEffect">
                                      <p:stCondLst>
                                        <p:cond delay="300"/>
                                      </p:stCondLst>
                                      <p:iterate>
                                        <p:tmAbs val="0"/>
                                      </p:iterate>
                                      <p:childTnLst>
                                        <p:set>
                                          <p:cBhvr>
                                            <p:cTn id="47" fill="hold"/>
                                            <p:tgtEl>
                                              <p:spTgt spid="184"/>
                                            </p:tgtEl>
                                            <p:attrNameLst>
                                              <p:attrName>style.visibility</p:attrName>
                                            </p:attrNameLst>
                                          </p:cBhvr>
                                          <p:to>
                                            <p:strVal val="visible"/>
                                          </p:to>
                                        </p:set>
                                        <p:anim calcmode="lin" valueType="num">
                                          <p:cBhvr>
                                            <p:cTn id="48" dur="1000" fill="hold"/>
                                            <p:tgtEl>
                                              <p:spTgt spid="184"/>
                                            </p:tgtEl>
                                            <p:attrNameLst>
                                              <p:attrName>ppt_x</p:attrName>
                                            </p:attrNameLst>
                                          </p:cBhvr>
                                          <p:tavLst>
                                            <p:tav tm="0">
                                              <p:val>
                                                <p:strVal val="#ppt_x"/>
                                              </p:val>
                                            </p:tav>
                                            <p:tav tm="100000">
                                              <p:val>
                                                <p:strVal val="#ppt_x"/>
                                              </p:val>
                                            </p:tav>
                                          </p:tavLst>
                                        </p:anim>
                                        <p:anim calcmode="lin" valueType="num">
                                          <p:cBhvr>
                                            <p:cTn id="49" dur="1000" fill="hold"/>
                                            <p:tgtEl>
                                              <p:spTgt spid="184"/>
                                            </p:tgtEl>
                                            <p:attrNameLst>
                                              <p:attrName>ppt_y</p:attrName>
                                            </p:attrNameLst>
                                          </p:cBhvr>
                                          <p:tavLst>
                                            <p:tav tm="0">
                                              <p:val>
                                                <p:strVal val="1+#ppt_h/2"/>
                                              </p:val>
                                            </p:tav>
                                            <p:tav tm="100000">
                                              <p:val>
                                                <p:strVal val="#ppt_y"/>
                                              </p:val>
                                            </p:tav>
                                          </p:tavLst>
                                        </p:anim>
                                      </p:childTnLst>
                                    </p:cTn>
                                  </p:par>
                                  <p:par>
                                    <p:cTn id="50" presetID="2" presetClass="entr" presetSubtype="8" fill="hold" grpId="11" nodeType="withEffect">
                                      <p:stCondLst>
                                        <p:cond delay="400"/>
                                      </p:stCondLst>
                                      <p:childTnLst>
                                        <p:set>
                                          <p:cBhvr>
                                            <p:cTn id="51" fill="hold"/>
                                            <p:tgtEl>
                                              <p:spTgt spid="195"/>
                                            </p:tgtEl>
                                            <p:attrNameLst>
                                              <p:attrName>style.visibility</p:attrName>
                                            </p:attrNameLst>
                                          </p:cBhvr>
                                          <p:to>
                                            <p:strVal val="visible"/>
                                          </p:to>
                                        </p:set>
                                        <p:anim calcmode="lin" valueType="num">
                                          <p:cBhvr>
                                            <p:cTn id="52" dur="1250" fill="hold"/>
                                            <p:tgtEl>
                                              <p:spTgt spid="195"/>
                                            </p:tgtEl>
                                            <p:attrNameLst>
                                              <p:attrName>ppt_x</p:attrName>
                                            </p:attrNameLst>
                                          </p:cBhvr>
                                          <p:tavLst>
                                            <p:tav tm="0">
                                              <p:val>
                                                <p:strVal val="0-#ppt_w/2"/>
                                              </p:val>
                                            </p:tav>
                                            <p:tav tm="100000">
                                              <p:val>
                                                <p:strVal val="#ppt_x"/>
                                              </p:val>
                                            </p:tav>
                                          </p:tavLst>
                                        </p:anim>
                                        <p:anim calcmode="lin" valueType="num">
                                          <p:cBhvr>
                                            <p:cTn id="53" dur="1250" fill="hold"/>
                                            <p:tgtEl>
                                              <p:spTgt spid="195"/>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grpId="12" nodeType="clickEffect">
                                      <p:stCondLst>
                                        <p:cond delay="0"/>
                                      </p:stCondLst>
                                      <p:iterate>
                                        <p:tmAbs val="0"/>
                                      </p:iterate>
                                      <p:childTnLst>
                                        <p:set>
                                          <p:cBhvr>
                                            <p:cTn id="57" fill="hold"/>
                                            <p:tgtEl>
                                              <p:spTgt spid="193"/>
                                            </p:tgtEl>
                                            <p:attrNameLst>
                                              <p:attrName>style.visibility</p:attrName>
                                            </p:attrNameLst>
                                          </p:cBhvr>
                                          <p:to>
                                            <p:strVal val="visible"/>
                                          </p:to>
                                        </p:set>
                                        <p:anim calcmode="lin" valueType="num">
                                          <p:cBhvr>
                                            <p:cTn id="58" dur="1750" fill="hold"/>
                                            <p:tgtEl>
                                              <p:spTgt spid="193"/>
                                            </p:tgtEl>
                                            <p:attrNameLst>
                                              <p:attrName>ppt_x</p:attrName>
                                            </p:attrNameLst>
                                          </p:cBhvr>
                                          <p:tavLst>
                                            <p:tav tm="0">
                                              <p:val>
                                                <p:strVal val="0-#ppt_w/2"/>
                                              </p:val>
                                            </p:tav>
                                            <p:tav tm="100000">
                                              <p:val>
                                                <p:strVal val="#ppt_x"/>
                                              </p:val>
                                            </p:tav>
                                          </p:tavLst>
                                        </p:anim>
                                        <p:anim calcmode="lin" valueType="num">
                                          <p:cBhvr>
                                            <p:cTn id="59" dur="1750" fill="hold"/>
                                            <p:tgtEl>
                                              <p:spTgt spid="1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6" animBg="1" advAuto="0"/>
          <p:bldP spid="178" grpId="4" animBg="1" advAuto="0"/>
          <p:bldP spid="181" grpId="2" animBg="1" advAuto="0"/>
          <p:bldP spid="182" grpId="3" animBg="1" advAuto="0"/>
          <p:bldP spid="183" grpId="9" animBg="1" advAuto="0"/>
          <p:bldP spid="184" grpId="10" animBg="1" advAuto="0"/>
          <p:bldP spid="187" grpId="7" animBg="1" advAuto="0"/>
          <p:bldP spid="188" grpId="8" animBg="1" advAuto="0"/>
          <p:bldP spid="193" grpId="12" animBg="1" advAuto="0"/>
          <p:bldP spid="194" grpId="5" animBg="1" advAuto="0"/>
          <p:bldP spid="195" grpId="11" animBg="1" advAuto="0"/>
          <p:bldP spid="197" grpId="1" animBg="1" advAuto="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219200"/>
            <a:ext cx="9144000" cy="5638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pic>
        <p:nvPicPr>
          <p:cNvPr id="8194" name="Picture 2" descr="File:James Madis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209800"/>
            <a:ext cx="3819271" cy="46482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4" name="Picture 6" descr="http://thefederalistpapers.org/wp-content/uploads/2011/03/john_jay_by_wrigh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1807710"/>
            <a:ext cx="2970679" cy="3421514"/>
          </a:xfrm>
          <a:prstGeom prst="rect">
            <a:avLst/>
          </a:prstGeom>
          <a:noFill/>
          <a:effectLst>
            <a:glow rad="88900">
              <a:schemeClr val="tx1"/>
            </a:glow>
            <a:softEdge rad="63500"/>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810000" y="3581400"/>
            <a:ext cx="2839523" cy="707886"/>
          </a:xfrm>
          <a:prstGeom prst="rect">
            <a:avLst/>
          </a:prstGeom>
          <a:noFill/>
        </p:spPr>
        <p:txBody>
          <a:bodyPr wrap="square" rtlCol="0">
            <a:spAutoFit/>
          </a:bodyPr>
          <a:lstStyle/>
          <a:p>
            <a:pPr algn="ctr" fontAlgn="auto">
              <a:spcBef>
                <a:spcPts val="0"/>
              </a:spcBef>
              <a:spcAft>
                <a:spcPts val="0"/>
              </a:spcAft>
            </a:pPr>
            <a:r>
              <a:rPr lang="en-US" sz="4000" dirty="0">
                <a:solidFill>
                  <a:prstClr val="black"/>
                </a:solidFill>
                <a:effectLst>
                  <a:glow rad="101600">
                    <a:prstClr val="white"/>
                  </a:glow>
                </a:effectLst>
                <a:latin typeface="Earth's Mightiest"/>
              </a:rPr>
              <a:t>John Jay</a:t>
            </a:r>
          </a:p>
        </p:txBody>
      </p:sp>
      <p:sp>
        <p:nvSpPr>
          <p:cNvPr id="2" name="TextBox 1"/>
          <p:cNvSpPr txBox="1"/>
          <p:nvPr/>
        </p:nvSpPr>
        <p:spPr>
          <a:xfrm>
            <a:off x="0" y="76200"/>
            <a:ext cx="9144000" cy="923330"/>
          </a:xfrm>
          <a:prstGeom prst="rect">
            <a:avLst/>
          </a:prstGeom>
          <a:noFill/>
          <a:effectLst>
            <a:softEdge rad="127000"/>
          </a:effectLst>
        </p:spPr>
        <p:txBody>
          <a:bodyPr wrap="square" rtlCol="0">
            <a:spAutoFit/>
          </a:bodyPr>
          <a:lstStyle/>
          <a:p>
            <a:pPr algn="ctr" fontAlgn="auto">
              <a:spcBef>
                <a:spcPts val="0"/>
              </a:spcBef>
              <a:spcAft>
                <a:spcPts val="0"/>
              </a:spcAft>
            </a:pPr>
            <a:r>
              <a:rPr lang="en-US" sz="5400" dirty="0">
                <a:solidFill>
                  <a:srgbClr val="0070C0"/>
                </a:solidFill>
                <a:effectLst>
                  <a:glow rad="228600">
                    <a:srgbClr val="000000">
                      <a:alpha val="40000"/>
                    </a:srgbClr>
                  </a:glow>
                </a:effectLst>
                <a:latin typeface="calame" charset="0"/>
              </a:rPr>
              <a:t>The Federalist Papers</a:t>
            </a:r>
          </a:p>
        </p:txBody>
      </p:sp>
      <p:sp>
        <p:nvSpPr>
          <p:cNvPr id="3" name="TextBox 2"/>
          <p:cNvSpPr txBox="1"/>
          <p:nvPr/>
        </p:nvSpPr>
        <p:spPr>
          <a:xfrm>
            <a:off x="0" y="762000"/>
            <a:ext cx="9144000" cy="1200329"/>
          </a:xfrm>
          <a:prstGeom prst="rect">
            <a:avLst/>
          </a:prstGeom>
          <a:noFill/>
        </p:spPr>
        <p:txBody>
          <a:bodyPr wrap="square" rtlCol="0">
            <a:spAutoFit/>
          </a:bodyPr>
          <a:lstStyle/>
          <a:p>
            <a:pPr algn="ctr" fontAlgn="auto">
              <a:spcBef>
                <a:spcPts val="0"/>
              </a:spcBef>
              <a:spcAft>
                <a:spcPts val="0"/>
              </a:spcAft>
            </a:pPr>
            <a:r>
              <a:rPr lang="en-US" sz="3600" i="1" dirty="0">
                <a:solidFill>
                  <a:prstClr val="white"/>
                </a:solidFill>
                <a:latin typeface="Earth's Mightiest"/>
              </a:rPr>
              <a:t>The Federalist Papers </a:t>
            </a:r>
            <a:r>
              <a:rPr lang="en-US" sz="3600" dirty="0">
                <a:solidFill>
                  <a:prstClr val="white"/>
                </a:solidFill>
                <a:latin typeface="Earth's Mightiest"/>
              </a:rPr>
              <a:t>were a series of pro-ratification essays intended to persuade New York to accept the Constitution. </a:t>
            </a:r>
          </a:p>
        </p:txBody>
      </p:sp>
      <p:sp>
        <p:nvSpPr>
          <p:cNvPr id="7" name="TextBox 6"/>
          <p:cNvSpPr txBox="1"/>
          <p:nvPr/>
        </p:nvSpPr>
        <p:spPr>
          <a:xfrm>
            <a:off x="0" y="5715000"/>
            <a:ext cx="3733800" cy="707886"/>
          </a:xfrm>
          <a:prstGeom prst="rect">
            <a:avLst/>
          </a:prstGeom>
          <a:noFill/>
        </p:spPr>
        <p:txBody>
          <a:bodyPr wrap="square" rtlCol="0">
            <a:spAutoFit/>
          </a:bodyPr>
          <a:lstStyle/>
          <a:p>
            <a:pPr algn="ctr" fontAlgn="auto">
              <a:spcBef>
                <a:spcPts val="0"/>
              </a:spcBef>
              <a:spcAft>
                <a:spcPts val="0"/>
              </a:spcAft>
            </a:pPr>
            <a:r>
              <a:rPr lang="en-US" sz="4000" dirty="0">
                <a:solidFill>
                  <a:prstClr val="black"/>
                </a:solidFill>
                <a:effectLst>
                  <a:glow rad="101600">
                    <a:prstClr val="white"/>
                  </a:glow>
                </a:effectLst>
                <a:latin typeface="Earth's Mightiest"/>
              </a:rPr>
              <a:t>James Madison</a:t>
            </a:r>
          </a:p>
        </p:txBody>
      </p:sp>
      <p:sp>
        <p:nvSpPr>
          <p:cNvPr id="10" name="TextBox 9"/>
          <p:cNvSpPr txBox="1"/>
          <p:nvPr/>
        </p:nvSpPr>
        <p:spPr>
          <a:xfrm>
            <a:off x="3352800" y="5266745"/>
            <a:ext cx="5791200" cy="1438855"/>
          </a:xfrm>
          <a:prstGeom prst="rect">
            <a:avLst/>
          </a:prstGeom>
          <a:solidFill>
            <a:schemeClr val="tx1"/>
          </a:solidFill>
          <a:ln>
            <a:solidFill>
              <a:schemeClr val="tx1"/>
            </a:solidFill>
          </a:ln>
        </p:spPr>
        <p:txBody>
          <a:bodyPr wrap="square" rtlCol="0">
            <a:spAutoFit/>
          </a:bodyPr>
          <a:lstStyle/>
          <a:p>
            <a:pPr algn="ctr" fontAlgn="auto">
              <a:spcBef>
                <a:spcPts val="0"/>
              </a:spcBef>
              <a:spcAft>
                <a:spcPts val="0"/>
              </a:spcAft>
            </a:pPr>
            <a:r>
              <a:rPr lang="en-US" sz="1750" dirty="0">
                <a:solidFill>
                  <a:prstClr val="white"/>
                </a:solidFill>
                <a:latin typeface="Earth's Mightiest"/>
              </a:rPr>
              <a:t>“Ambition must be made to counteract ambition . . . If men were angels, no government would be necessary. If angels were to govern men, neither external nor internal controls would be necessary. In framing a government which is to be administered by men over men, the great difficulty lies in this: you must first enable the government to control the governed; and in the next place oblige it to control itself.”</a:t>
            </a:r>
          </a:p>
        </p:txBody>
      </p:sp>
      <p:sp>
        <p:nvSpPr>
          <p:cNvPr id="12" name="Rectangle 11"/>
          <p:cNvSpPr/>
          <p:nvPr/>
        </p:nvSpPr>
        <p:spPr>
          <a:xfrm>
            <a:off x="533400" y="957688"/>
            <a:ext cx="8077200" cy="718712"/>
          </a:xfrm>
          <a:prstGeom prst="rect">
            <a:avLst/>
          </a:prstGeom>
          <a:solidFill>
            <a:schemeClr val="accent1"/>
          </a:solidFill>
          <a:ln>
            <a:noFill/>
          </a:ln>
          <a:effectLst>
            <a:glow rad="152400">
              <a:schemeClr val="bg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000" b="1" i="1" dirty="0">
                <a:solidFill>
                  <a:prstClr val="white"/>
                </a:solidFill>
                <a:latin typeface="Cordelina" charset="0"/>
              </a:rPr>
              <a:t>The Federalist Papers</a:t>
            </a:r>
            <a:r>
              <a:rPr lang="en-US" sz="2000" b="1" dirty="0">
                <a:solidFill>
                  <a:prstClr val="white"/>
                </a:solidFill>
                <a:latin typeface="Cordelina" charset="0"/>
              </a:rPr>
              <a:t> remains one of the finest statements on government and the Constitution ever written.</a:t>
            </a:r>
            <a:endParaRPr lang="en-US" sz="2000" b="1" i="1" dirty="0">
              <a:solidFill>
                <a:prstClr val="white"/>
              </a:solidFill>
              <a:latin typeface="Cordelina" charset="0"/>
            </a:endParaRPr>
          </a:p>
        </p:txBody>
      </p:sp>
      <p:pic>
        <p:nvPicPr>
          <p:cNvPr id="13" name="Picture 2" descr="File:Alexander Hamilton portrait by John Trumbull 1806.jpg"/>
          <p:cNvPicPr>
            <a:picLocks noChangeAspect="1" noChangeArrowheads="1"/>
          </p:cNvPicPr>
          <p:nvPr/>
        </p:nvPicPr>
        <p:blipFill rotWithShape="1">
          <a:blip r:embed="rId6">
            <a:extLst>
              <a:ext uri="{28A0092B-C50C-407E-A947-70E740481C1C}">
                <a14:useLocalDpi xmlns:a14="http://schemas.microsoft.com/office/drawing/2010/main" val="0"/>
              </a:ext>
            </a:extLst>
          </a:blip>
          <a:srcRect l="12097"/>
          <a:stretch/>
        </p:blipFill>
        <p:spPr bwMode="auto">
          <a:xfrm>
            <a:off x="6705600" y="1905000"/>
            <a:ext cx="2467534" cy="332422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858000" y="4267200"/>
            <a:ext cx="2286000" cy="523220"/>
          </a:xfrm>
          <a:prstGeom prst="rect">
            <a:avLst/>
          </a:prstGeom>
          <a:noFill/>
        </p:spPr>
        <p:txBody>
          <a:bodyPr wrap="square" rtlCol="0">
            <a:spAutoFit/>
          </a:bodyPr>
          <a:lstStyle/>
          <a:p>
            <a:pPr algn="ctr" fontAlgn="auto">
              <a:spcBef>
                <a:spcPts val="0"/>
              </a:spcBef>
              <a:spcAft>
                <a:spcPts val="0"/>
              </a:spcAft>
            </a:pPr>
            <a:r>
              <a:rPr lang="en-US" sz="2800" dirty="0">
                <a:solidFill>
                  <a:prstClr val="black"/>
                </a:solidFill>
                <a:effectLst>
                  <a:glow rad="101600">
                    <a:prstClr val="white"/>
                  </a:glow>
                </a:effectLst>
                <a:latin typeface="Earth's Mightiest"/>
              </a:rPr>
              <a:t> Alexander Hamilton</a:t>
            </a:r>
          </a:p>
        </p:txBody>
      </p:sp>
      <p:pic>
        <p:nvPicPr>
          <p:cNvPr id="4" name="1-12 Debussy_ Suite Bergamasque, L 7.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25000" y="3105150"/>
            <a:ext cx="609600" cy="609600"/>
          </a:xfrm>
          <a:prstGeom prst="rect">
            <a:avLst/>
          </a:prstGeom>
        </p:spPr>
      </p:pic>
    </p:spTree>
    <p:extLst>
      <p:ext uri="{BB962C8B-B14F-4D97-AF65-F5344CB8AC3E}">
        <p14:creationId xmlns:p14="http://schemas.microsoft.com/office/powerpoint/2010/main" val="246789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511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3" presetClass="entr" presetSubtype="16"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plus(in)">
                                      <p:cBhvr>
                                        <p:cTn id="16" dur="2000"/>
                                        <p:tgtEl>
                                          <p:spTgt spid="12"/>
                                        </p:tgtEl>
                                      </p:cBhvr>
                                    </p:animEffect>
                                  </p:childTnLst>
                                </p:cTn>
                              </p:par>
                              <p:par>
                                <p:cTn id="17" presetID="53" presetClass="exit" presetSubtype="0" fill="hold" grpId="0" nodeType="withEffect">
                                  <p:stCondLst>
                                    <p:cond delay="0"/>
                                  </p:stCondLst>
                                  <p:childTnLst>
                                    <p:anim calcmode="lin" valueType="num">
                                      <p:cBhvr>
                                        <p:cTn id="18" dur="500"/>
                                        <p:tgtEl>
                                          <p:spTgt spid="3"/>
                                        </p:tgtEl>
                                        <p:attrNameLst>
                                          <p:attrName>ppt_w</p:attrName>
                                        </p:attrNameLst>
                                      </p:cBhvr>
                                      <p:tavLst>
                                        <p:tav tm="0">
                                          <p:val>
                                            <p:strVal val="ppt_w"/>
                                          </p:val>
                                        </p:tav>
                                        <p:tav tm="100000">
                                          <p:val>
                                            <p:fltVal val="0"/>
                                          </p:val>
                                        </p:tav>
                                      </p:tavLst>
                                    </p:anim>
                                    <p:anim calcmode="lin" valueType="num">
                                      <p:cBhvr>
                                        <p:cTn id="19" dur="500"/>
                                        <p:tgtEl>
                                          <p:spTgt spid="3"/>
                                        </p:tgtEl>
                                        <p:attrNameLst>
                                          <p:attrName>ppt_h</p:attrName>
                                        </p:attrNameLst>
                                      </p:cBhvr>
                                      <p:tavLst>
                                        <p:tav tm="0">
                                          <p:val>
                                            <p:strVal val="ppt_h"/>
                                          </p:val>
                                        </p:tav>
                                        <p:tav tm="100000">
                                          <p:val>
                                            <p:fltVal val="0"/>
                                          </p:val>
                                        </p:tav>
                                      </p:tavLst>
                                    </p:anim>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bldLst>
      <p:bldP spid="3" grpId="0"/>
      <p:bldP spid="10"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Federalists</a:t>
            </a:r>
            <a:endParaRPr lang="en-US" dirty="0"/>
          </a:p>
        </p:txBody>
      </p:sp>
      <p:sp>
        <p:nvSpPr>
          <p:cNvPr id="3" name="Content Placeholder 2"/>
          <p:cNvSpPr>
            <a:spLocks noGrp="1"/>
          </p:cNvSpPr>
          <p:nvPr>
            <p:ph sz="quarter" idx="1"/>
          </p:nvPr>
        </p:nvSpPr>
        <p:spPr/>
        <p:txBody>
          <a:bodyPr>
            <a:normAutofit fontScale="85000" lnSpcReduction="20000"/>
          </a:bodyPr>
          <a:lstStyle/>
          <a:p>
            <a:r>
              <a:rPr lang="en-US" dirty="0" smtClean="0"/>
              <a:t>Federalists were in favor of the immediate </a:t>
            </a:r>
            <a:r>
              <a:rPr lang="en-US" b="1" dirty="0" smtClean="0"/>
              <a:t>ratification of the Constitution.</a:t>
            </a:r>
            <a:r>
              <a:rPr lang="en-US" dirty="0" smtClean="0"/>
              <a:t>  Most of the men present at the Constitutional Convention fell into this category.  They believed that it was essential to grant the central government more power quickly, and that the Constitution be ratified, </a:t>
            </a:r>
            <a:r>
              <a:rPr lang="en-US" b="1" dirty="0" smtClean="0"/>
              <a:t>without a Bill of Rights.  </a:t>
            </a:r>
            <a:endParaRPr lang="en-US" b="1" dirty="0"/>
          </a:p>
        </p:txBody>
      </p:sp>
      <p:pic>
        <p:nvPicPr>
          <p:cNvPr id="5" name="Content Placeholder 4"/>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4919210" y="1589088"/>
            <a:ext cx="3737880" cy="4572000"/>
          </a:xfrm>
        </p:spPr>
      </p:pic>
      <p:sp>
        <p:nvSpPr>
          <p:cNvPr id="6" name="Rounded Rectangle 5"/>
          <p:cNvSpPr/>
          <p:nvPr/>
        </p:nvSpPr>
        <p:spPr>
          <a:xfrm>
            <a:off x="477983" y="5943600"/>
            <a:ext cx="83058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227" tIns="45614" rIns="91227" bIns="45614" rtlCol="0" anchor="ctr"/>
          <a:lstStyle/>
          <a:p>
            <a:pPr fontAlgn="auto">
              <a:spcBef>
                <a:spcPts val="0"/>
              </a:spcBef>
              <a:spcAft>
                <a:spcPts val="0"/>
              </a:spcAft>
            </a:pPr>
            <a:r>
              <a:rPr lang="en-US" sz="1800" dirty="0">
                <a:solidFill>
                  <a:prstClr val="black"/>
                </a:solidFill>
              </a:rPr>
              <a:t>George Washington, Alexander Hamilton, James Madison, and Ben Franklin were all Federalists, encouraging the immediate ratification of the Constitution in 1787 – 1788.</a:t>
            </a:r>
          </a:p>
        </p:txBody>
      </p:sp>
    </p:spTree>
    <p:extLst>
      <p:ext uri="{BB962C8B-B14F-4D97-AF65-F5344CB8AC3E}">
        <p14:creationId xmlns:p14="http://schemas.microsoft.com/office/powerpoint/2010/main" val="2367706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Antifederalists</a:t>
            </a:r>
            <a:endParaRPr lang="en-US" dirty="0"/>
          </a:p>
        </p:txBody>
      </p:sp>
      <p:sp>
        <p:nvSpPr>
          <p:cNvPr id="4" name="Content Placeholder 3"/>
          <p:cNvSpPr>
            <a:spLocks noGrp="1"/>
          </p:cNvSpPr>
          <p:nvPr>
            <p:ph sz="quarter" idx="1"/>
          </p:nvPr>
        </p:nvSpPr>
        <p:spPr/>
        <p:txBody>
          <a:bodyPr>
            <a:normAutofit fontScale="92500" lnSpcReduction="20000"/>
          </a:bodyPr>
          <a:lstStyle/>
          <a:p>
            <a:r>
              <a:rPr lang="en-US" dirty="0" smtClean="0"/>
              <a:t>Men and women who </a:t>
            </a:r>
            <a:r>
              <a:rPr lang="en-US" b="1" dirty="0" smtClean="0"/>
              <a:t>opposed the ratification </a:t>
            </a:r>
            <a:r>
              <a:rPr lang="en-US" dirty="0" smtClean="0"/>
              <a:t>of the Constitution were known as Antifederalists.  Patrick Henry, Elbridge Gerry, George Mason, and Mercy Otis Warren were some of the most outspoken opponents of the Constitution.  Most sought to have a </a:t>
            </a:r>
            <a:r>
              <a:rPr lang="en-US" b="1" dirty="0" smtClean="0"/>
              <a:t>Bill of Rights added </a:t>
            </a:r>
            <a:r>
              <a:rPr lang="en-US" dirty="0" smtClean="0"/>
              <a:t>to the document.</a:t>
            </a:r>
            <a:endParaRPr lang="en-US" dirty="0"/>
          </a:p>
        </p:txBody>
      </p:sp>
      <p:pic>
        <p:nvPicPr>
          <p:cNvPr id="6" name="Content Placeholder 5"/>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4724400" y="1676400"/>
            <a:ext cx="3200400" cy="4672827"/>
          </a:xfrm>
        </p:spPr>
      </p:pic>
    </p:spTree>
    <p:extLst>
      <p:ext uri="{BB962C8B-B14F-4D97-AF65-F5344CB8AC3E}">
        <p14:creationId xmlns:p14="http://schemas.microsoft.com/office/powerpoint/2010/main" val="3921588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1600200" y="5486400"/>
            <a:ext cx="7543800" cy="1371600"/>
          </a:xfrm>
        </p:spPr>
        <p:txBody>
          <a:bodyPr>
            <a:normAutofit lnSpcReduction="10000"/>
          </a:bodyPr>
          <a:lstStyle/>
          <a:p>
            <a:r>
              <a:rPr lang="en-US" dirty="0" smtClean="0"/>
              <a:t>Antifederalists generally opposed the Constitution because they feared it would not guarantee individual rights.  </a:t>
            </a:r>
            <a:r>
              <a:rPr lang="en-US" b="1" dirty="0" smtClean="0"/>
              <a:t>James Madison proposed the Bill of Rights </a:t>
            </a:r>
            <a:r>
              <a:rPr lang="en-US" dirty="0" smtClean="0"/>
              <a:t>in 1789, at the first Congress.  Twelve amendments were proposed, and ten would be immediately ratified by the states two years later in 1791.  Another, the twenty-seventh amendment to the Constitution, was passed 202 years later, in 1993.</a:t>
            </a:r>
            <a:endParaRPr lang="en-US" dirty="0"/>
          </a:p>
        </p:txBody>
      </p:sp>
      <p:sp>
        <p:nvSpPr>
          <p:cNvPr id="5" name="Title 4"/>
          <p:cNvSpPr>
            <a:spLocks noGrp="1"/>
          </p:cNvSpPr>
          <p:nvPr>
            <p:ph type="title"/>
          </p:nvPr>
        </p:nvSpPr>
        <p:spPr/>
        <p:txBody>
          <a:bodyPr/>
          <a:lstStyle/>
          <a:p>
            <a:r>
              <a:rPr lang="en-US" dirty="0" smtClean="0"/>
              <a:t>The Bill of Rights</a:t>
            </a:r>
            <a:endParaRPr lang="en-US" dirty="0"/>
          </a:p>
        </p:txBody>
      </p:sp>
      <p:pic>
        <p:nvPicPr>
          <p:cNvPr id="8" name="Picture Placeholder 7"/>
          <p:cNvPicPr>
            <a:picLocks noGrp="1" noChangeAspect="1"/>
          </p:cNvPicPr>
          <p:nvPr>
            <p:ph type="pic" idx="1"/>
          </p:nvPr>
        </p:nvPicPr>
        <p:blipFill>
          <a:blip r:embed="rId2">
            <a:extLst>
              <a:ext uri="{28A0092B-C50C-407E-A947-70E740481C1C}">
                <a14:useLocalDpi xmlns:a14="http://schemas.microsoft.com/office/drawing/2010/main" val="0"/>
              </a:ext>
            </a:extLst>
          </a:blip>
          <a:srcRect t="27010" b="27010"/>
          <a:stretch>
            <a:fillRect/>
          </a:stretch>
        </p:blipFill>
        <p:spPr/>
      </p:pic>
    </p:spTree>
    <p:extLst>
      <p:ext uri="{BB962C8B-B14F-4D97-AF65-F5344CB8AC3E}">
        <p14:creationId xmlns:p14="http://schemas.microsoft.com/office/powerpoint/2010/main" val="2384408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9"/>
          <p:cNvSpPr txBox="1">
            <a:spLocks noChangeArrowheads="1"/>
          </p:cNvSpPr>
          <p:nvPr/>
        </p:nvSpPr>
        <p:spPr bwMode="auto">
          <a:xfrm>
            <a:off x="838200" y="1295400"/>
            <a:ext cx="7850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7" tIns="45614" rIns="91227" bIns="45614">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r>
              <a:rPr lang="en-US" altLang="en-US" sz="2400" b="1" u="sng"/>
              <a:t>Terms and People</a:t>
            </a:r>
            <a:r>
              <a:rPr lang="en-US" altLang="en-US" sz="2400" b="1"/>
              <a:t> </a:t>
            </a:r>
            <a:r>
              <a:rPr lang="en-US" altLang="en-US" sz="1800"/>
              <a:t>(continued)</a:t>
            </a:r>
            <a:r>
              <a:rPr lang="en-US" altLang="en-US" sz="2400" b="1"/>
              <a:t> </a:t>
            </a:r>
          </a:p>
        </p:txBody>
      </p:sp>
      <p:sp>
        <p:nvSpPr>
          <p:cNvPr id="6147" name="Rectangle 13"/>
          <p:cNvSpPr>
            <a:spLocks noChangeArrowheads="1"/>
          </p:cNvSpPr>
          <p:nvPr/>
        </p:nvSpPr>
        <p:spPr bwMode="auto">
          <a:xfrm>
            <a:off x="914400" y="1905016"/>
            <a:ext cx="7620000" cy="4154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7" tIns="45614" rIns="91227" bIns="45614">
            <a:spAutoFit/>
          </a:bodyPr>
          <a:lstStyle>
            <a:lvl1pPr marL="228600" indent="-228600"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spcAft>
                <a:spcPct val="50000"/>
              </a:spcAft>
              <a:buSzPct val="80000"/>
              <a:buFontTx/>
              <a:buChar char="•"/>
            </a:pPr>
            <a:r>
              <a:rPr lang="en-US" altLang="en-US" b="1">
                <a:solidFill>
                  <a:srgbClr val="FF0000"/>
                </a:solidFill>
              </a:rPr>
              <a:t>federalism</a:t>
            </a:r>
            <a:r>
              <a:rPr lang="en-US" altLang="en-US"/>
              <a:t> </a:t>
            </a:r>
            <a:r>
              <a:rPr lang="en-US" altLang="en-US" b="1"/>
              <a:t>– </a:t>
            </a:r>
            <a:r>
              <a:rPr lang="en-US" altLang="en-US"/>
              <a:t>division of sovereignty between states and the federal government </a:t>
            </a:r>
          </a:p>
          <a:p>
            <a:pPr eaLnBrk="1" hangingPunct="1">
              <a:spcAft>
                <a:spcPct val="50000"/>
              </a:spcAft>
              <a:buSzPct val="80000"/>
              <a:buFontTx/>
              <a:buChar char="•"/>
            </a:pPr>
            <a:r>
              <a:rPr lang="en-US" altLang="en-US" b="1">
                <a:solidFill>
                  <a:srgbClr val="FF0000"/>
                </a:solidFill>
              </a:rPr>
              <a:t>separation of powers</a:t>
            </a:r>
            <a:r>
              <a:rPr lang="en-US" altLang="en-US"/>
              <a:t> </a:t>
            </a:r>
            <a:r>
              <a:rPr lang="en-US" altLang="en-US" b="1"/>
              <a:t>–</a:t>
            </a:r>
            <a:r>
              <a:rPr lang="en-US" altLang="en-US"/>
              <a:t> government functions are divided between three branches: legislative, executive, and judicial</a:t>
            </a:r>
          </a:p>
          <a:p>
            <a:pPr eaLnBrk="1" hangingPunct="1">
              <a:spcAft>
                <a:spcPct val="50000"/>
              </a:spcAft>
              <a:buSzPct val="80000"/>
              <a:buFontTx/>
              <a:buChar char="•"/>
            </a:pPr>
            <a:r>
              <a:rPr lang="en-US" altLang="en-US" b="1">
                <a:solidFill>
                  <a:srgbClr val="FF0000"/>
                </a:solidFill>
              </a:rPr>
              <a:t>checks and balances</a:t>
            </a:r>
            <a:r>
              <a:rPr lang="en-US" altLang="en-US"/>
              <a:t> </a:t>
            </a:r>
            <a:r>
              <a:rPr lang="en-US" altLang="en-US" b="1"/>
              <a:t>–</a:t>
            </a:r>
            <a:r>
              <a:rPr lang="en-US" altLang="en-US"/>
              <a:t> each branch can check, or limit, the power of the others, preventing a concentration of power </a:t>
            </a:r>
          </a:p>
          <a:p>
            <a:pPr eaLnBrk="1" hangingPunct="1">
              <a:spcAft>
                <a:spcPct val="50000"/>
              </a:spcAft>
              <a:buFontTx/>
              <a:buChar char="•"/>
            </a:pPr>
            <a:endParaRPr lang="en-US" altLang="en-US">
              <a:latin typeface="Helvetica" pitchFamily="1" charset="0"/>
            </a:endParaRPr>
          </a:p>
          <a:p>
            <a:pPr eaLnBrk="1" hangingPunct="1">
              <a:spcAft>
                <a:spcPct val="50000"/>
              </a:spcAft>
            </a:pPr>
            <a:endParaRPr lang="en-US" altLang="en-US">
              <a:latin typeface="Helvetica" pitchFamily="1"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VI. ratifying the Constitution"/>
          <p:cNvSpPr txBox="1"/>
          <p:nvPr/>
        </p:nvSpPr>
        <p:spPr>
          <a:xfrm>
            <a:off x="99204" y="635136"/>
            <a:ext cx="8466974" cy="660219"/>
          </a:xfrm>
          <a:prstGeom prst="rect">
            <a:avLst/>
          </a:prstGeom>
          <a:ln w="12700">
            <a:miter lim="400000"/>
          </a:ln>
          <a:effectLst>
            <a:outerShdw blurRad="76200" dist="25400" dir="2560976" rotWithShape="0">
              <a:srgbClr val="000000"/>
            </a:outerShdw>
          </a:effectLst>
          <a:extLst>
            <a:ext uri="{C572A759-6A51-4108-AA02-DFA0A04FC94B}">
              <ma14:wrappingTextBoxFlag xmlns="" xmlns:ma14="http://schemas.microsoft.com/office/mac/drawingml/2011/main" val="1"/>
            </a:ext>
          </a:extLst>
        </p:spPr>
        <p:txBody>
          <a:bodyPr lIns="35646" tIns="35646" rIns="35646" bIns="35646" anchor="ctr"/>
          <a:lstStyle>
            <a:lvl1pPr algn="l">
              <a:defRPr sz="4400" cap="all" spc="-132">
                <a:solidFill>
                  <a:schemeClr val="accent4">
                    <a:hueOff val="102361"/>
                    <a:satOff val="14118"/>
                    <a:lumOff val="10675"/>
                  </a:schemeClr>
                </a:solidFill>
                <a:effectLst>
                  <a:outerShdw dist="63500" dir="2580000" rotWithShape="0">
                    <a:srgbClr val="000000"/>
                  </a:outerShdw>
                </a:effectLst>
                <a:latin typeface="Arial Black"/>
                <a:ea typeface="Arial Black"/>
                <a:cs typeface="Arial Black"/>
                <a:sym typeface="Arial Black"/>
              </a:defRPr>
            </a:lvl1pPr>
          </a:lstStyle>
          <a:p>
            <a:pPr defTabSz="409995" fontAlgn="auto" hangingPunct="0">
              <a:spcBef>
                <a:spcPts val="0"/>
              </a:spcBef>
              <a:spcAft>
                <a:spcPts val="0"/>
              </a:spcAft>
            </a:pPr>
            <a:r>
              <a:rPr sz="3200" kern="0" dirty="0">
                <a:solidFill>
                  <a:srgbClr val="BC8027">
                    <a:hueOff val="102361"/>
                    <a:satOff val="14118"/>
                    <a:lumOff val="10675"/>
                  </a:srgbClr>
                </a:solidFill>
              </a:rPr>
              <a:t> VI. ratifying the Constitution</a:t>
            </a:r>
          </a:p>
        </p:txBody>
      </p:sp>
      <p:grpSp>
        <p:nvGrpSpPr>
          <p:cNvPr id="206" name="Group"/>
          <p:cNvGrpSpPr/>
          <p:nvPr/>
        </p:nvGrpSpPr>
        <p:grpSpPr>
          <a:xfrm>
            <a:off x="187309" y="2913607"/>
            <a:ext cx="3943645" cy="3642120"/>
            <a:chOff x="-107146" y="-907428"/>
            <a:chExt cx="5608739" cy="5179902"/>
          </a:xfrm>
        </p:grpSpPr>
        <p:grpSp>
          <p:nvGrpSpPr>
            <p:cNvPr id="204" name="Rounded Rectangle"/>
            <p:cNvGrpSpPr/>
            <p:nvPr/>
          </p:nvGrpSpPr>
          <p:grpSpPr>
            <a:xfrm>
              <a:off x="-50800" y="-907428"/>
              <a:ext cx="5552393" cy="5179902"/>
              <a:chOff x="0" y="0"/>
              <a:chExt cx="5552392" cy="5179901"/>
            </a:xfrm>
          </p:grpSpPr>
          <p:sp>
            <p:nvSpPr>
              <p:cNvPr id="203" name="Rounded Rectangle"/>
              <p:cNvSpPr/>
              <p:nvPr/>
            </p:nvSpPr>
            <p:spPr>
              <a:xfrm>
                <a:off x="50800" y="50800"/>
                <a:ext cx="5450793" cy="5078302"/>
              </a:xfrm>
              <a:prstGeom prst="roundRect">
                <a:avLst>
                  <a:gd name="adj" fmla="val 8228"/>
                </a:avLst>
              </a:prstGeom>
              <a:solidFill>
                <a:srgbClr val="01001A"/>
              </a:solidFill>
              <a:ln>
                <a:noFill/>
              </a:ln>
              <a:effectLst/>
            </p:spPr>
            <p:txBody>
              <a:bodyPr wrap="square" lIns="50800" tIns="50800" rIns="50800" bIns="50800" numCol="1" anchor="ctr">
                <a:noAutofit/>
              </a:bodyPr>
              <a:lstStyle/>
              <a:p>
                <a:pPr algn="ctr" defTabSz="409995" fontAlgn="auto" hangingPunct="0">
                  <a:spcBef>
                    <a:spcPts val="0"/>
                  </a:spcBef>
                  <a:spcAft>
                    <a:spcPts val="0"/>
                  </a:spcAft>
                  <a:defRPr sz="2600"/>
                </a:pPr>
                <a:endParaRPr sz="1800" kern="0">
                  <a:solidFill>
                    <a:srgbClr val="FFFFFF"/>
                  </a:solidFill>
                  <a:latin typeface="Helvetica Light"/>
                  <a:sym typeface="Helvetica Light"/>
                </a:endParaRPr>
              </a:p>
            </p:txBody>
          </p:sp>
          <p:pic>
            <p:nvPicPr>
              <p:cNvPr id="202" name="Rounded Rectangle" descr="Rounded Rectangle"/>
              <p:cNvPicPr>
                <a:picLocks/>
              </p:cNvPicPr>
              <p:nvPr/>
            </p:nvPicPr>
            <p:blipFill>
              <a:blip r:embed="rId3">
                <a:extLst/>
              </a:blip>
              <a:stretch>
                <a:fillRect/>
              </a:stretch>
            </p:blipFill>
            <p:spPr>
              <a:xfrm>
                <a:off x="0" y="0"/>
                <a:ext cx="5552393" cy="5179902"/>
              </a:xfrm>
              <a:prstGeom prst="rect">
                <a:avLst/>
              </a:prstGeom>
              <a:effectLst/>
            </p:spPr>
          </p:pic>
        </p:grpSp>
        <p:sp>
          <p:nvSpPr>
            <p:cNvPr id="205" name="Bill of Rights…"/>
            <p:cNvSpPr txBox="1"/>
            <p:nvPr/>
          </p:nvSpPr>
          <p:spPr>
            <a:xfrm>
              <a:off x="-107146" y="-670257"/>
              <a:ext cx="5477391" cy="470556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marL="401074" indent="-320860" defTabSz="320860" fontAlgn="auto" hangingPunct="0">
                <a:lnSpc>
                  <a:spcPts val="3164"/>
                </a:lnSpc>
                <a:spcBef>
                  <a:spcPts val="984"/>
                </a:spcBef>
                <a:spcAft>
                  <a:spcPts val="0"/>
                </a:spcAft>
                <a:tabLst>
                  <a:tab pos="80220" algn="l"/>
                  <a:tab pos="249557" algn="l"/>
                  <a:tab pos="401074" algn="l"/>
                  <a:tab pos="998253" algn="l"/>
                  <a:tab pos="1247808" algn="l"/>
                  <a:tab pos="1497366" algn="l"/>
                  <a:tab pos="1746917" algn="l"/>
                  <a:tab pos="1996503" algn="l"/>
                  <a:tab pos="2246061" algn="l"/>
                  <a:tab pos="2495618" algn="l"/>
                  <a:tab pos="2745187" algn="l"/>
                  <a:tab pos="2994731" algn="l"/>
                </a:tabLst>
                <a:defRPr sz="4200" b="1" u="sng">
                  <a:latin typeface="Arial"/>
                  <a:ea typeface="Arial"/>
                  <a:cs typeface="Arial"/>
                  <a:sym typeface="Arial"/>
                </a:defRPr>
              </a:pPr>
              <a:r>
                <a:rPr sz="3000" b="1" u="sng" kern="0" dirty="0">
                  <a:solidFill>
                    <a:srgbClr val="FFFFFF"/>
                  </a:solidFill>
                  <a:latin typeface="Arial"/>
                  <a:ea typeface="Arial"/>
                  <a:cs typeface="Arial"/>
                  <a:sym typeface="Arial"/>
                </a:rPr>
                <a:t>Bill of Rights</a:t>
              </a:r>
            </a:p>
            <a:p>
              <a:pPr marL="68047" defTabSz="320860" fontAlgn="auto" hangingPunct="0">
                <a:lnSpc>
                  <a:spcPts val="2180"/>
                </a:lnSpc>
                <a:spcBef>
                  <a:spcPts val="1406"/>
                </a:spcBef>
                <a:spcAft>
                  <a:spcPts val="0"/>
                </a:spcAft>
                <a:tabLst>
                  <a:tab pos="998253" algn="l"/>
                  <a:tab pos="1247808" algn="l"/>
                  <a:tab pos="1497366" algn="l"/>
                  <a:tab pos="1746917" algn="l"/>
                  <a:tab pos="1996503" algn="l"/>
                  <a:tab pos="2246061" algn="l"/>
                  <a:tab pos="2495618" algn="l"/>
                  <a:tab pos="2745187" algn="l"/>
                  <a:tab pos="2994731" algn="l"/>
                </a:tabLst>
                <a:defRPr sz="2900">
                  <a:solidFill>
                    <a:srgbClr val="EFEFEF"/>
                  </a:solidFill>
                  <a:latin typeface="Arial"/>
                  <a:ea typeface="Arial"/>
                  <a:cs typeface="Arial"/>
                  <a:sym typeface="Arial"/>
                </a:defRPr>
              </a:pPr>
              <a:r>
                <a:rPr sz="2000" kern="0" dirty="0">
                  <a:solidFill>
                    <a:srgbClr val="EFEFEF"/>
                  </a:solidFill>
                  <a:latin typeface="Arial"/>
                  <a:ea typeface="Arial"/>
                  <a:cs typeface="Arial"/>
                  <a:sym typeface="Arial"/>
                </a:rPr>
                <a:t>Formal summary of citizen’s rights &amp; freedoms</a:t>
              </a:r>
            </a:p>
            <a:p>
              <a:pPr marL="318281" indent="-238074" defTabSz="320860" fontAlgn="auto" hangingPunct="0">
                <a:lnSpc>
                  <a:spcPts val="2180"/>
                </a:lnSpc>
                <a:spcBef>
                  <a:spcPts val="1406"/>
                </a:spcBef>
                <a:spcAft>
                  <a:spcPts val="0"/>
                </a:spcAft>
                <a:buSzPct val="75000"/>
                <a:buFontTx/>
                <a:buChar char="-"/>
                <a:tabLst>
                  <a:tab pos="80220" algn="l"/>
                  <a:tab pos="249557" algn="l"/>
                  <a:tab pos="401074" algn="l"/>
                  <a:tab pos="998253" algn="l"/>
                  <a:tab pos="1247808" algn="l"/>
                  <a:tab pos="1497366" algn="l"/>
                  <a:tab pos="1746917" algn="l"/>
                  <a:tab pos="1996503" algn="l"/>
                  <a:tab pos="2246061" algn="l"/>
                  <a:tab pos="2495618" algn="l"/>
                  <a:tab pos="2745187" algn="l"/>
                  <a:tab pos="2994731" algn="l"/>
                </a:tabLst>
                <a:defRPr sz="2900">
                  <a:solidFill>
                    <a:srgbClr val="EFEFEF"/>
                  </a:solidFill>
                  <a:latin typeface="Arial"/>
                  <a:ea typeface="Arial"/>
                  <a:cs typeface="Arial"/>
                  <a:sym typeface="Arial"/>
                </a:defRPr>
              </a:pPr>
              <a:r>
                <a:rPr sz="2000" kern="0" dirty="0">
                  <a:solidFill>
                    <a:srgbClr val="EFEFEF"/>
                  </a:solidFill>
                  <a:latin typeface="Arial"/>
                  <a:ea typeface="Arial"/>
                  <a:cs typeface="Arial"/>
                  <a:sym typeface="Arial"/>
                </a:rPr>
                <a:t>Antifederalists feared strong Nat’l </a:t>
              </a:r>
              <a:r>
                <a:rPr sz="2000" kern="0" dirty="0" err="1">
                  <a:solidFill>
                    <a:srgbClr val="EFEFEF"/>
                  </a:solidFill>
                  <a:latin typeface="Arial"/>
                  <a:ea typeface="Arial"/>
                  <a:cs typeface="Arial"/>
                  <a:sym typeface="Arial"/>
                </a:rPr>
                <a:t>Govt</a:t>
              </a:r>
              <a:r>
                <a:rPr sz="2000" kern="0" dirty="0">
                  <a:solidFill>
                    <a:srgbClr val="EFEFEF"/>
                  </a:solidFill>
                  <a:latin typeface="Arial"/>
                  <a:ea typeface="Arial"/>
                  <a:cs typeface="Arial"/>
                  <a:sym typeface="Arial"/>
                </a:rPr>
                <a:t> would suppress speech, press, religion, trials</a:t>
              </a:r>
            </a:p>
            <a:p>
              <a:pPr marL="306245" indent="-238074" defTabSz="320860" fontAlgn="auto" hangingPunct="0">
                <a:lnSpc>
                  <a:spcPts val="2180"/>
                </a:lnSpc>
                <a:spcBef>
                  <a:spcPts val="1406"/>
                </a:spcBef>
                <a:spcAft>
                  <a:spcPts val="0"/>
                </a:spcAft>
                <a:buSzPct val="75000"/>
                <a:buFontTx/>
                <a:buChar char="-"/>
                <a:tabLst>
                  <a:tab pos="998253" algn="l"/>
                  <a:tab pos="1247808" algn="l"/>
                  <a:tab pos="1497366" algn="l"/>
                  <a:tab pos="1746917" algn="l"/>
                  <a:tab pos="1996503" algn="l"/>
                  <a:tab pos="2246061" algn="l"/>
                  <a:tab pos="2495618" algn="l"/>
                  <a:tab pos="2745187" algn="l"/>
                  <a:tab pos="2994731" algn="l"/>
                </a:tabLst>
                <a:defRPr sz="2900">
                  <a:solidFill>
                    <a:srgbClr val="EFEFEF"/>
                  </a:solidFill>
                  <a:latin typeface="Arial"/>
                  <a:ea typeface="Arial"/>
                  <a:cs typeface="Arial"/>
                  <a:sym typeface="Arial"/>
                </a:defRPr>
              </a:pPr>
              <a:r>
                <a:rPr sz="2000" kern="0" dirty="0">
                  <a:solidFill>
                    <a:srgbClr val="EFEFEF"/>
                  </a:solidFill>
                  <a:latin typeface="Arial"/>
                  <a:ea typeface="Arial"/>
                  <a:cs typeface="Arial"/>
                  <a:sym typeface="Arial"/>
                </a:rPr>
                <a:t>many delegates </a:t>
              </a:r>
              <a:r>
                <a:rPr sz="2000" kern="0" dirty="0" smtClean="0">
                  <a:solidFill>
                    <a:srgbClr val="EFEFEF"/>
                  </a:solidFill>
                  <a:latin typeface="Arial"/>
                  <a:ea typeface="Arial"/>
                  <a:cs typeface="Arial"/>
                  <a:sym typeface="Arial"/>
                </a:rPr>
                <a:t>would</a:t>
              </a:r>
              <a:r>
                <a:rPr lang="en-US" sz="2000" kern="0" dirty="0" smtClean="0">
                  <a:solidFill>
                    <a:srgbClr val="EFEFEF"/>
                  </a:solidFill>
                  <a:latin typeface="Arial"/>
                  <a:ea typeface="Arial"/>
                  <a:cs typeface="Arial"/>
                  <a:sym typeface="Arial"/>
                </a:rPr>
                <a:t> not</a:t>
              </a:r>
              <a:r>
                <a:rPr sz="2000" kern="0" dirty="0" smtClean="0">
                  <a:solidFill>
                    <a:srgbClr val="EFEFEF"/>
                  </a:solidFill>
                  <a:latin typeface="Arial"/>
                  <a:ea typeface="Arial"/>
                  <a:cs typeface="Arial"/>
                  <a:sym typeface="Arial"/>
                </a:rPr>
                <a:t> </a:t>
              </a:r>
              <a:r>
                <a:rPr sz="2000" kern="0" dirty="0">
                  <a:solidFill>
                    <a:srgbClr val="EFEFEF"/>
                  </a:solidFill>
                  <a:latin typeface="Arial"/>
                  <a:ea typeface="Arial"/>
                  <a:cs typeface="Arial"/>
                  <a:sym typeface="Arial"/>
                </a:rPr>
                <a:t>vote for ratification w/o a Bill of Rights </a:t>
              </a:r>
            </a:p>
          </p:txBody>
        </p:sp>
      </p:grpSp>
      <p:sp>
        <p:nvSpPr>
          <p:cNvPr id="207" name="I may disagree with what you say, but I will defend to the death your right to say it.…"/>
          <p:cNvSpPr txBox="1"/>
          <p:nvPr/>
        </p:nvSpPr>
        <p:spPr>
          <a:xfrm>
            <a:off x="4278131" y="2153332"/>
            <a:ext cx="4550100" cy="3707741"/>
          </a:xfrm>
          <a:prstGeom prst="rect">
            <a:avLst/>
          </a:prstGeom>
          <a:solidFill>
            <a:srgbClr val="000000">
              <a:alpha val="14800"/>
            </a:srgbClr>
          </a:solidFill>
          <a:ln w="12700">
            <a:miter lim="400000"/>
          </a:ln>
          <a:effectLst>
            <a:outerShdw blurRad="25400" dist="102003" dir="2560976" rotWithShape="0">
              <a:srgbClr val="000000"/>
            </a:outerShdw>
          </a:effectLst>
          <a:extLst>
            <a:ext uri="{C572A759-6A51-4108-AA02-DFA0A04FC94B}">
              <ma14:wrappingTextBoxFlag xmlns="" xmlns:ma14="http://schemas.microsoft.com/office/mac/drawingml/2011/main" val="1"/>
            </a:ext>
          </a:extLst>
        </p:spPr>
        <p:txBody>
          <a:bodyPr lIns="35646" tIns="35646" rIns="35646" bIns="35646" anchor="ctr">
            <a:spAutoFit/>
          </a:bodyPr>
          <a:lstStyle/>
          <a:p>
            <a:pPr algn="just" defTabSz="409995" fontAlgn="auto" hangingPunct="0">
              <a:spcBef>
                <a:spcPts val="0"/>
              </a:spcBef>
              <a:spcAft>
                <a:spcPts val="0"/>
              </a:spcAft>
              <a:defRPr sz="4800" cap="all">
                <a:effectLst>
                  <a:outerShdw blurRad="152400" dir="3180000" rotWithShape="0">
                    <a:srgbClr val="000000"/>
                  </a:outerShdw>
                </a:effectLst>
                <a:latin typeface="Arial"/>
                <a:ea typeface="Arial"/>
                <a:cs typeface="Arial"/>
                <a:sym typeface="Arial"/>
              </a:defRPr>
            </a:pPr>
            <a:r>
              <a:rPr sz="3400" kern="0" cap="all">
                <a:solidFill>
                  <a:srgbClr val="FFFFFF"/>
                </a:solidFill>
                <a:effectLst>
                  <a:outerShdw blurRad="152400" dir="3180000" rotWithShape="0">
                    <a:srgbClr val="000000"/>
                  </a:outerShdw>
                </a:effectLst>
                <a:latin typeface="Arial"/>
                <a:ea typeface="Arial"/>
                <a:cs typeface="Arial"/>
                <a:sym typeface="Arial"/>
              </a:rPr>
              <a:t>I may disagree with what you say, but I will defend to the death your right to say it.</a:t>
            </a:r>
          </a:p>
          <a:p>
            <a:pPr algn="ctr" defTabSz="409995" fontAlgn="auto" hangingPunct="0">
              <a:spcBef>
                <a:spcPts val="0"/>
              </a:spcBef>
              <a:spcAft>
                <a:spcPts val="0"/>
              </a:spcAft>
              <a:defRPr sz="4800">
                <a:effectLst>
                  <a:outerShdw blurRad="152400" dir="3180000" rotWithShape="0">
                    <a:srgbClr val="000000"/>
                  </a:outerShdw>
                </a:effectLst>
                <a:latin typeface="Arial"/>
                <a:ea typeface="Arial"/>
                <a:cs typeface="Arial"/>
                <a:sym typeface="Arial"/>
              </a:defRPr>
            </a:pPr>
            <a:r>
              <a:rPr sz="3400" kern="0">
                <a:solidFill>
                  <a:srgbClr val="FFFFFF"/>
                </a:solidFill>
                <a:effectLst>
                  <a:outerShdw blurRad="152400" dir="3180000" rotWithShape="0">
                    <a:srgbClr val="000000"/>
                  </a:outerShdw>
                </a:effectLst>
                <a:latin typeface="Arial"/>
                <a:ea typeface="Arial"/>
                <a:cs typeface="Arial"/>
                <a:sym typeface="Arial"/>
              </a:rPr>
              <a:t>             —Voltaire</a:t>
            </a:r>
          </a:p>
        </p:txBody>
      </p:sp>
    </p:spTree>
    <p:extLst>
      <p:ext uri="{BB962C8B-B14F-4D97-AF65-F5344CB8AC3E}">
        <p14:creationId xmlns:p14="http://schemas.microsoft.com/office/powerpoint/2010/main" val="2952423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iterate>
                                        <p:tmAbs val="0"/>
                                      </p:iterate>
                                      <p:childTnLst>
                                        <p:set>
                                          <p:cBhvr>
                                            <p:cTn id="6" fill="hold"/>
                                            <p:tgtEl>
                                              <p:spTgt spid="206"/>
                                            </p:tgtEl>
                                            <p:attrNameLst>
                                              <p:attrName>style.visibility</p:attrName>
                                            </p:attrNameLst>
                                          </p:cBhvr>
                                          <p:to>
                                            <p:strVal val="visible"/>
                                          </p:to>
                                        </p:set>
                                        <p:anim calcmode="lin" valueType="num" p14:bounceEnd="60000">
                                          <p:cBhvr>
                                            <p:cTn id="7" dur="1000" fill="hold"/>
                                            <p:tgtEl>
                                              <p:spTgt spid="206"/>
                                            </p:tgtEl>
                                            <p:attrNameLst>
                                              <p:attrName>ppt_x</p:attrName>
                                            </p:attrNameLst>
                                          </p:cBhvr>
                                          <p:tavLst>
                                            <p:tav tm="0">
                                              <p:val>
                                                <p:strVal val="0-#ppt_w/2"/>
                                              </p:val>
                                            </p:tav>
                                            <p:tav tm="100000">
                                              <p:val>
                                                <p:strVal val="#ppt_x"/>
                                              </p:val>
                                            </p:tav>
                                          </p:tavLst>
                                        </p:anim>
                                        <p:anim calcmode="lin" valueType="num" p14:bounceEnd="60000">
                                          <p:cBhvr>
                                            <p:cTn id="8" dur="1000" fill="hold"/>
                                            <p:tgtEl>
                                              <p:spTgt spid="2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animBg="1" advAuto="0"/>
        </p:bldLst>
      </p:timing>
    </mc:Choice>
    <mc:Fallback xmlns="">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206"/>
                                            </p:tgtEl>
                                            <p:attrNameLst>
                                              <p:attrName>style.visibility</p:attrName>
                                            </p:attrNameLst>
                                          </p:cBhvr>
                                          <p:to>
                                            <p:strVal val="visible"/>
                                          </p:to>
                                        </p:set>
                                        <p:anim calcmode="lin" valueType="num">
                                          <p:cBhvr>
                                            <p:cTn id="7" dur="1000" fill="hold"/>
                                            <p:tgtEl>
                                              <p:spTgt spid="206"/>
                                            </p:tgtEl>
                                            <p:attrNameLst>
                                              <p:attrName>ppt_x</p:attrName>
                                            </p:attrNameLst>
                                          </p:cBhvr>
                                          <p:tavLst>
                                            <p:tav tm="0">
                                              <p:val>
                                                <p:strVal val="0-#ppt_w/2"/>
                                              </p:val>
                                            </p:tav>
                                            <p:tav tm="100000">
                                              <p:val>
                                                <p:strVal val="#ppt_x"/>
                                              </p:val>
                                            </p:tav>
                                          </p:tavLst>
                                        </p:anim>
                                        <p:anim calcmode="lin" valueType="num">
                                          <p:cBhvr>
                                            <p:cTn id="8" dur="1000" fill="hold"/>
                                            <p:tgtEl>
                                              <p:spTgt spid="2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1" animBg="1" advAuto="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4" name="AutoShape 4"/>
          <p:cNvSpPr>
            <a:spLocks noChangeArrowheads="1"/>
          </p:cNvSpPr>
          <p:nvPr/>
        </p:nvSpPr>
        <p:spPr bwMode="auto">
          <a:xfrm rot="10792560" flipH="1">
            <a:off x="914400" y="2514645"/>
            <a:ext cx="7391400" cy="2513013"/>
          </a:xfrm>
          <a:prstGeom prst="upArrowCallout">
            <a:avLst>
              <a:gd name="adj1" fmla="val 35747"/>
              <a:gd name="adj2" fmla="val 33109"/>
              <a:gd name="adj3" fmla="val 24505"/>
              <a:gd name="adj4" fmla="val 61380"/>
            </a:avLst>
          </a:prstGeom>
          <a:gradFill rotWithShape="1">
            <a:gsLst>
              <a:gs pos="0">
                <a:srgbClr val="CDCDFF">
                  <a:alpha val="62000"/>
                </a:srgbClr>
              </a:gs>
              <a:gs pos="100000">
                <a:schemeClr val="bg1"/>
              </a:gs>
            </a:gsLst>
            <a:lin ang="5400000" scaled="1"/>
          </a:gradFill>
          <a:ln w="9525">
            <a:solidFill>
              <a:schemeClr val="accent2"/>
            </a:solidFill>
            <a:miter lim="800000"/>
            <a:headEnd/>
            <a:tailEnd/>
          </a:ln>
          <a:effectLst>
            <a:outerShdw dist="53882" dir="2700000" algn="ctr" rotWithShape="0">
              <a:srgbClr val="ADC793">
                <a:alpha val="46001"/>
              </a:srgbClr>
            </a:outerShdw>
          </a:effectLst>
        </p:spPr>
        <p:txBody>
          <a:bodyPr wrap="none" lIns="91227" tIns="45614" rIns="91227" bIns="45614" anchor="ctr"/>
          <a:lstStyle/>
          <a:p>
            <a:pPr>
              <a:defRPr/>
            </a:pPr>
            <a:endParaRPr lang="en-US">
              <a:latin typeface="Verdana" pitchFamily="34" charset="0"/>
            </a:endParaRPr>
          </a:p>
        </p:txBody>
      </p:sp>
      <p:sp>
        <p:nvSpPr>
          <p:cNvPr id="17411" name="Text Box 21"/>
          <p:cNvSpPr txBox="1">
            <a:spLocks noChangeArrowheads="1"/>
          </p:cNvSpPr>
          <p:nvPr/>
        </p:nvSpPr>
        <p:spPr bwMode="auto">
          <a:xfrm>
            <a:off x="914400" y="1447816"/>
            <a:ext cx="7620000" cy="769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7" tIns="45614" rIns="91227" bIns="45614">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a:spcAft>
                <a:spcPts val="2100"/>
              </a:spcAft>
            </a:pPr>
            <a:r>
              <a:rPr lang="en-US" altLang="en-US"/>
              <a:t>Under </a:t>
            </a:r>
            <a:r>
              <a:rPr lang="en-US" altLang="en-US" b="1">
                <a:solidFill>
                  <a:srgbClr val="FF0000"/>
                </a:solidFill>
              </a:rPr>
              <a:t>federalism</a:t>
            </a:r>
            <a:r>
              <a:rPr lang="en-US" altLang="en-US"/>
              <a:t>, power was divided between the states and the federal government.</a:t>
            </a:r>
            <a:endParaRPr lang="en-US" altLang="en-US">
              <a:solidFill>
                <a:srgbClr val="0033CC"/>
              </a:solidFill>
            </a:endParaRPr>
          </a:p>
        </p:txBody>
      </p:sp>
      <p:sp>
        <p:nvSpPr>
          <p:cNvPr id="143365" name="Text Box 21"/>
          <p:cNvSpPr txBox="1">
            <a:spLocks noChangeArrowheads="1"/>
          </p:cNvSpPr>
          <p:nvPr/>
        </p:nvSpPr>
        <p:spPr bwMode="auto">
          <a:xfrm>
            <a:off x="990601" y="2590818"/>
            <a:ext cx="7162800" cy="3416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7" tIns="45614" rIns="91227" bIns="45614">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a:spcAft>
                <a:spcPts val="2100"/>
              </a:spcAft>
            </a:pPr>
            <a:r>
              <a:rPr lang="en-US" altLang="en-US"/>
              <a:t>The Constitution promoted a </a:t>
            </a:r>
            <a:r>
              <a:rPr lang="en-US" altLang="en-US" b="1">
                <a:solidFill>
                  <a:srgbClr val="FF0000"/>
                </a:solidFill>
              </a:rPr>
              <a:t>separation of powers </a:t>
            </a:r>
            <a:r>
              <a:rPr lang="en-US" altLang="en-US"/>
              <a:t>into distinct executive, legislative, and judicial branches. Each branch has </a:t>
            </a:r>
            <a:r>
              <a:rPr lang="en-US" altLang="en-US" b="1">
                <a:solidFill>
                  <a:srgbClr val="FF0000"/>
                </a:solidFill>
              </a:rPr>
              <a:t>checks and balances</a:t>
            </a:r>
            <a:r>
              <a:rPr lang="en-US" altLang="en-US"/>
              <a:t> on the others.</a:t>
            </a:r>
          </a:p>
          <a:p>
            <a:pPr>
              <a:spcAft>
                <a:spcPts val="2100"/>
              </a:spcAft>
            </a:pPr>
            <a:r>
              <a:rPr lang="en-US" altLang="en-US">
                <a:solidFill>
                  <a:srgbClr val="333399"/>
                </a:solidFill>
              </a:rPr>
              <a:t/>
            </a:r>
            <a:br>
              <a:rPr lang="en-US" altLang="en-US">
                <a:solidFill>
                  <a:srgbClr val="333399"/>
                </a:solidFill>
              </a:rPr>
            </a:br>
            <a:endParaRPr lang="en-US" altLang="en-US">
              <a:solidFill>
                <a:srgbClr val="333399"/>
              </a:solidFill>
            </a:endParaRPr>
          </a:p>
          <a:p>
            <a:pPr>
              <a:spcBef>
                <a:spcPts val="600"/>
              </a:spcBef>
              <a:spcAft>
                <a:spcPts val="600"/>
              </a:spcAft>
            </a:pPr>
            <a:r>
              <a:rPr lang="en-US" altLang="en-US">
                <a:solidFill>
                  <a:srgbClr val="0033CC"/>
                </a:solidFill>
              </a:rPr>
              <a:t>This prevented the concentration of power in any one branch of the federal government.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3365">
                                            <p:txEl>
                                              <p:pRg st="2" end="2"/>
                                            </p:txEl>
                                          </p:spTgt>
                                        </p:tgtEl>
                                        <p:attrNameLst>
                                          <p:attrName>style.visibility</p:attrName>
                                        </p:attrNameLst>
                                      </p:cBhvr>
                                      <p:to>
                                        <p:strVal val="visible"/>
                                      </p:to>
                                    </p:set>
                                    <p:anim calcmode="lin" valueType="num">
                                      <p:cBhvr additive="base">
                                        <p:cTn id="7" dur="500" fill="hold"/>
                                        <p:tgtEl>
                                          <p:spTgt spid="14336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6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http://amaranthinecharms.com/sitebuilder/images/old_paper2-1185x9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7" name="Parallelogram 6"/>
          <p:cNvSpPr/>
          <p:nvPr/>
        </p:nvSpPr>
        <p:spPr>
          <a:xfrm>
            <a:off x="0" y="1447800"/>
            <a:ext cx="4495800" cy="3810000"/>
          </a:xfrm>
          <a:prstGeom prst="parallelogram">
            <a:avLst>
              <a:gd name="adj" fmla="val 84525"/>
            </a:avLst>
          </a:prstGeom>
          <a:solidFill>
            <a:schemeClr val="bg1">
              <a:lumMod val="85000"/>
            </a:schemeClr>
          </a:solidFill>
          <a:ln>
            <a:solidFill>
              <a:schemeClr val="tx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9" name="Parallelogram 8"/>
          <p:cNvSpPr/>
          <p:nvPr/>
        </p:nvSpPr>
        <p:spPr>
          <a:xfrm flipH="1">
            <a:off x="4648200" y="1447800"/>
            <a:ext cx="4572000" cy="3810000"/>
          </a:xfrm>
          <a:prstGeom prst="parallelogram">
            <a:avLst>
              <a:gd name="adj" fmla="val 85115"/>
            </a:avLst>
          </a:prstGeom>
          <a:solidFill>
            <a:schemeClr val="bg1">
              <a:lumMod val="8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 name="TextBox 1"/>
          <p:cNvSpPr txBox="1"/>
          <p:nvPr/>
        </p:nvSpPr>
        <p:spPr>
          <a:xfrm>
            <a:off x="0" y="67270"/>
            <a:ext cx="9144000" cy="923330"/>
          </a:xfrm>
          <a:prstGeom prst="rect">
            <a:avLst/>
          </a:prstGeom>
          <a:noFill/>
        </p:spPr>
        <p:txBody>
          <a:bodyPr wrap="square" rtlCol="0">
            <a:spAutoFit/>
          </a:bodyPr>
          <a:lstStyle/>
          <a:p>
            <a:pPr algn="ctr" fontAlgn="auto">
              <a:spcBef>
                <a:spcPts val="0"/>
              </a:spcBef>
              <a:spcAft>
                <a:spcPts val="0"/>
              </a:spcAft>
            </a:pPr>
            <a:r>
              <a:rPr lang="en-US" sz="5400" dirty="0">
                <a:solidFill>
                  <a:prstClr val="black"/>
                </a:solidFill>
                <a:effectLst>
                  <a:glow rad="127000">
                    <a:prstClr val="white"/>
                  </a:glow>
                </a:effectLst>
                <a:latin typeface="Blackadder ITC" pitchFamily="82" charset="0"/>
              </a:rPr>
              <a:t>The Checks &amp; Balances System</a:t>
            </a:r>
          </a:p>
        </p:txBody>
      </p:sp>
      <p:sp>
        <p:nvSpPr>
          <p:cNvPr id="3" name="Rectangle 2"/>
          <p:cNvSpPr/>
          <p:nvPr/>
        </p:nvSpPr>
        <p:spPr>
          <a:xfrm>
            <a:off x="76200" y="5105400"/>
            <a:ext cx="2743200" cy="533400"/>
          </a:xfrm>
          <a:prstGeom prst="rect">
            <a:avLst/>
          </a:prstGeom>
          <a:solidFill>
            <a:schemeClr val="bg1">
              <a:lumMod val="50000"/>
            </a:schemeClr>
          </a:solidFill>
          <a:ln>
            <a:noFill/>
          </a:ln>
          <a:effectLst>
            <a:glow rad="101600">
              <a:schemeClr val="tx1">
                <a:alpha val="6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a:solidFill>
                  <a:prstClr val="white"/>
                </a:solidFill>
                <a:latin typeface="Blambot Custom" pitchFamily="34" charset="0"/>
              </a:rPr>
              <a:t>Legislative</a:t>
            </a:r>
          </a:p>
        </p:txBody>
      </p:sp>
      <p:sp>
        <p:nvSpPr>
          <p:cNvPr id="4" name="Rectangle 3"/>
          <p:cNvSpPr/>
          <p:nvPr/>
        </p:nvSpPr>
        <p:spPr>
          <a:xfrm>
            <a:off x="3200400" y="914400"/>
            <a:ext cx="2743200" cy="533400"/>
          </a:xfrm>
          <a:prstGeom prst="rect">
            <a:avLst/>
          </a:prstGeom>
          <a:solidFill>
            <a:schemeClr val="bg1">
              <a:lumMod val="50000"/>
            </a:schemeClr>
          </a:solidFill>
          <a:ln>
            <a:noFill/>
          </a:ln>
          <a:effectLst>
            <a:glow rad="101600">
              <a:schemeClr val="tx1">
                <a:alpha val="6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a:solidFill>
                  <a:prstClr val="white"/>
                </a:solidFill>
                <a:latin typeface="Blambot Custom" pitchFamily="34" charset="0"/>
              </a:rPr>
              <a:t>Executive</a:t>
            </a:r>
          </a:p>
        </p:txBody>
      </p:sp>
      <p:sp>
        <p:nvSpPr>
          <p:cNvPr id="5" name="Rectangle 4"/>
          <p:cNvSpPr/>
          <p:nvPr/>
        </p:nvSpPr>
        <p:spPr>
          <a:xfrm>
            <a:off x="6324600" y="5105400"/>
            <a:ext cx="2743200" cy="533400"/>
          </a:xfrm>
          <a:prstGeom prst="rect">
            <a:avLst/>
          </a:prstGeom>
          <a:solidFill>
            <a:schemeClr val="bg1">
              <a:lumMod val="50000"/>
            </a:schemeClr>
          </a:solidFill>
          <a:ln>
            <a:noFill/>
          </a:ln>
          <a:effectLst>
            <a:glow rad="101600">
              <a:schemeClr val="tx1">
                <a:alpha val="6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a:solidFill>
                  <a:prstClr val="white"/>
                </a:solidFill>
                <a:latin typeface="Blambot Custom" pitchFamily="34" charset="0"/>
              </a:rPr>
              <a:t>Judicial</a:t>
            </a:r>
          </a:p>
        </p:txBody>
      </p:sp>
      <p:sp>
        <p:nvSpPr>
          <p:cNvPr id="10" name="Rectangle 9"/>
          <p:cNvSpPr/>
          <p:nvPr/>
        </p:nvSpPr>
        <p:spPr>
          <a:xfrm>
            <a:off x="2819400" y="4953000"/>
            <a:ext cx="3505200" cy="914400"/>
          </a:xfrm>
          <a:prstGeom prst="rect">
            <a:avLst/>
          </a:prstGeom>
          <a:solidFill>
            <a:schemeClr val="bg1">
              <a:lumMod val="8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1" name="Left Arrow 10"/>
          <p:cNvSpPr/>
          <p:nvPr/>
        </p:nvSpPr>
        <p:spPr>
          <a:xfrm>
            <a:off x="3048000" y="5105400"/>
            <a:ext cx="457200" cy="304800"/>
          </a:xfrm>
          <a:prstGeom prst="leftArrow">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2" name="Left Arrow 11"/>
          <p:cNvSpPr/>
          <p:nvPr/>
        </p:nvSpPr>
        <p:spPr>
          <a:xfrm rot="10800000">
            <a:off x="5638800" y="5410200"/>
            <a:ext cx="457200" cy="304800"/>
          </a:xfrm>
          <a:prstGeom prst="leftArrow">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3" name="TextBox 12"/>
          <p:cNvSpPr txBox="1"/>
          <p:nvPr/>
        </p:nvSpPr>
        <p:spPr>
          <a:xfrm>
            <a:off x="3581400" y="5105400"/>
            <a:ext cx="2438400" cy="338554"/>
          </a:xfrm>
          <a:prstGeom prst="rect">
            <a:avLst/>
          </a:prstGeom>
          <a:noFill/>
        </p:spPr>
        <p:txBody>
          <a:bodyPr wrap="square" rtlCol="0">
            <a:spAutoFit/>
          </a:bodyPr>
          <a:lstStyle/>
          <a:p>
            <a:pPr fontAlgn="auto">
              <a:spcBef>
                <a:spcPts val="0"/>
              </a:spcBef>
              <a:spcAft>
                <a:spcPts val="0"/>
              </a:spcAft>
            </a:pPr>
            <a:r>
              <a:rPr lang="en-US" sz="1600" b="1" dirty="0">
                <a:solidFill>
                  <a:prstClr val="black"/>
                </a:solidFill>
                <a:latin typeface="Calibri"/>
              </a:rPr>
              <a:t>Checks the Congress</a:t>
            </a:r>
          </a:p>
        </p:txBody>
      </p:sp>
      <p:sp>
        <p:nvSpPr>
          <p:cNvPr id="14" name="TextBox 13"/>
          <p:cNvSpPr txBox="1"/>
          <p:nvPr/>
        </p:nvSpPr>
        <p:spPr>
          <a:xfrm>
            <a:off x="3200400" y="5410200"/>
            <a:ext cx="2438400" cy="338554"/>
          </a:xfrm>
          <a:prstGeom prst="rect">
            <a:avLst/>
          </a:prstGeom>
          <a:noFill/>
        </p:spPr>
        <p:txBody>
          <a:bodyPr wrap="square" rtlCol="0">
            <a:spAutoFit/>
          </a:bodyPr>
          <a:lstStyle/>
          <a:p>
            <a:pPr fontAlgn="auto">
              <a:spcBef>
                <a:spcPts val="0"/>
              </a:spcBef>
              <a:spcAft>
                <a:spcPts val="0"/>
              </a:spcAft>
            </a:pPr>
            <a:r>
              <a:rPr lang="en-US" sz="1600" b="1" dirty="0">
                <a:solidFill>
                  <a:prstClr val="black"/>
                </a:solidFill>
                <a:latin typeface="Calibri"/>
              </a:rPr>
              <a:t>Checks the Supreme Court</a:t>
            </a:r>
          </a:p>
        </p:txBody>
      </p:sp>
      <p:sp>
        <p:nvSpPr>
          <p:cNvPr id="15" name="Left Arrow 14"/>
          <p:cNvSpPr/>
          <p:nvPr/>
        </p:nvSpPr>
        <p:spPr>
          <a:xfrm rot="13864414">
            <a:off x="7424995" y="3702597"/>
            <a:ext cx="457200" cy="304800"/>
          </a:xfrm>
          <a:prstGeom prst="leftArrow">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6" name="TextBox 15"/>
          <p:cNvSpPr txBox="1"/>
          <p:nvPr/>
        </p:nvSpPr>
        <p:spPr>
          <a:xfrm rot="2942047">
            <a:off x="5899840" y="2891063"/>
            <a:ext cx="2176018" cy="338554"/>
          </a:xfrm>
          <a:prstGeom prst="rect">
            <a:avLst/>
          </a:prstGeom>
          <a:noFill/>
        </p:spPr>
        <p:txBody>
          <a:bodyPr wrap="square" rtlCol="0">
            <a:spAutoFit/>
          </a:bodyPr>
          <a:lstStyle/>
          <a:p>
            <a:pPr fontAlgn="auto">
              <a:spcBef>
                <a:spcPts val="0"/>
              </a:spcBef>
              <a:spcAft>
                <a:spcPts val="0"/>
              </a:spcAft>
            </a:pPr>
            <a:r>
              <a:rPr lang="en-US" sz="1600" b="1" dirty="0">
                <a:solidFill>
                  <a:prstClr val="black"/>
                </a:solidFill>
                <a:latin typeface="Calibri"/>
              </a:rPr>
              <a:t>Checks the President</a:t>
            </a:r>
          </a:p>
        </p:txBody>
      </p:sp>
      <p:sp>
        <p:nvSpPr>
          <p:cNvPr id="17" name="Left Arrow 16"/>
          <p:cNvSpPr/>
          <p:nvPr/>
        </p:nvSpPr>
        <p:spPr>
          <a:xfrm rot="2875379">
            <a:off x="5835296" y="2407597"/>
            <a:ext cx="457200" cy="304800"/>
          </a:xfrm>
          <a:prstGeom prst="leftArrow">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8" name="TextBox 17"/>
          <p:cNvSpPr txBox="1"/>
          <p:nvPr/>
        </p:nvSpPr>
        <p:spPr>
          <a:xfrm rot="2974328">
            <a:off x="5743444" y="3459381"/>
            <a:ext cx="2438400" cy="338554"/>
          </a:xfrm>
          <a:prstGeom prst="rect">
            <a:avLst/>
          </a:prstGeom>
          <a:noFill/>
        </p:spPr>
        <p:txBody>
          <a:bodyPr wrap="square" rtlCol="0">
            <a:spAutoFit/>
          </a:bodyPr>
          <a:lstStyle/>
          <a:p>
            <a:pPr fontAlgn="auto">
              <a:spcBef>
                <a:spcPts val="0"/>
              </a:spcBef>
              <a:spcAft>
                <a:spcPts val="0"/>
              </a:spcAft>
            </a:pPr>
            <a:r>
              <a:rPr lang="en-US" sz="1600" b="1" dirty="0">
                <a:solidFill>
                  <a:prstClr val="black"/>
                </a:solidFill>
                <a:latin typeface="Calibri"/>
              </a:rPr>
              <a:t>Checks the Supreme Court</a:t>
            </a:r>
          </a:p>
        </p:txBody>
      </p:sp>
      <p:sp>
        <p:nvSpPr>
          <p:cNvPr id="19" name="TextBox 18"/>
          <p:cNvSpPr txBox="1"/>
          <p:nvPr/>
        </p:nvSpPr>
        <p:spPr>
          <a:xfrm rot="18654409">
            <a:off x="639450" y="3459381"/>
            <a:ext cx="2438400" cy="338554"/>
          </a:xfrm>
          <a:prstGeom prst="rect">
            <a:avLst/>
          </a:prstGeom>
          <a:noFill/>
        </p:spPr>
        <p:txBody>
          <a:bodyPr wrap="square" rtlCol="0">
            <a:spAutoFit/>
          </a:bodyPr>
          <a:lstStyle/>
          <a:p>
            <a:pPr fontAlgn="auto">
              <a:spcBef>
                <a:spcPts val="0"/>
              </a:spcBef>
              <a:spcAft>
                <a:spcPts val="0"/>
              </a:spcAft>
            </a:pPr>
            <a:r>
              <a:rPr lang="en-US" sz="1600" b="1" dirty="0">
                <a:solidFill>
                  <a:prstClr val="black"/>
                </a:solidFill>
                <a:latin typeface="Calibri"/>
              </a:rPr>
              <a:t>Checks the President</a:t>
            </a:r>
          </a:p>
        </p:txBody>
      </p:sp>
      <p:sp>
        <p:nvSpPr>
          <p:cNvPr id="21" name="TextBox 20"/>
          <p:cNvSpPr txBox="1"/>
          <p:nvPr/>
        </p:nvSpPr>
        <p:spPr>
          <a:xfrm rot="18654409">
            <a:off x="1740694" y="2684633"/>
            <a:ext cx="2438400" cy="338554"/>
          </a:xfrm>
          <a:prstGeom prst="rect">
            <a:avLst/>
          </a:prstGeom>
          <a:noFill/>
        </p:spPr>
        <p:txBody>
          <a:bodyPr wrap="square" rtlCol="0">
            <a:spAutoFit/>
          </a:bodyPr>
          <a:lstStyle/>
          <a:p>
            <a:pPr fontAlgn="auto">
              <a:spcBef>
                <a:spcPts val="0"/>
              </a:spcBef>
              <a:spcAft>
                <a:spcPts val="0"/>
              </a:spcAft>
            </a:pPr>
            <a:r>
              <a:rPr lang="en-US" sz="1600" b="1" dirty="0">
                <a:solidFill>
                  <a:prstClr val="black"/>
                </a:solidFill>
                <a:latin typeface="Calibri"/>
              </a:rPr>
              <a:t>Checks the Congress</a:t>
            </a:r>
          </a:p>
        </p:txBody>
      </p:sp>
      <p:sp>
        <p:nvSpPr>
          <p:cNvPr id="22" name="Left Arrow 21"/>
          <p:cNvSpPr/>
          <p:nvPr/>
        </p:nvSpPr>
        <p:spPr>
          <a:xfrm rot="7722025">
            <a:off x="2247510" y="2774306"/>
            <a:ext cx="457200" cy="304800"/>
          </a:xfrm>
          <a:prstGeom prst="leftArrow">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3" name="Left Arrow 22"/>
          <p:cNvSpPr/>
          <p:nvPr/>
        </p:nvSpPr>
        <p:spPr>
          <a:xfrm rot="18407915">
            <a:off x="1798434" y="3840461"/>
            <a:ext cx="457200" cy="304800"/>
          </a:xfrm>
          <a:prstGeom prst="leftArrow">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7" name="TextBox 26"/>
          <p:cNvSpPr txBox="1"/>
          <p:nvPr/>
        </p:nvSpPr>
        <p:spPr>
          <a:xfrm>
            <a:off x="2590800" y="3429000"/>
            <a:ext cx="3124200" cy="1169551"/>
          </a:xfrm>
          <a:prstGeom prst="rect">
            <a:avLst/>
          </a:prstGeom>
          <a:noFill/>
        </p:spPr>
        <p:txBody>
          <a:bodyPr wrap="square" rtlCol="0">
            <a:spAutoFit/>
          </a:bodyPr>
          <a:lstStyle/>
          <a:p>
            <a:pPr fontAlgn="auto">
              <a:spcBef>
                <a:spcPts val="0"/>
              </a:spcBef>
              <a:spcAft>
                <a:spcPts val="0"/>
              </a:spcAft>
            </a:pPr>
            <a:r>
              <a:rPr lang="en-US" sz="1400" b="1" dirty="0">
                <a:solidFill>
                  <a:prstClr val="black"/>
                </a:solidFill>
                <a:latin typeface="Calibri"/>
              </a:rPr>
              <a:t>President has power to:</a:t>
            </a:r>
          </a:p>
          <a:p>
            <a:pPr fontAlgn="auto">
              <a:spcBef>
                <a:spcPts val="0"/>
              </a:spcBef>
              <a:spcAft>
                <a:spcPts val="0"/>
              </a:spcAft>
              <a:buFont typeface="Arial" pitchFamily="34" charset="0"/>
              <a:buChar char="•"/>
            </a:pPr>
            <a:r>
              <a:rPr lang="en-US" sz="1400" dirty="0">
                <a:solidFill>
                  <a:prstClr val="black"/>
                </a:solidFill>
                <a:latin typeface="Calibri"/>
              </a:rPr>
              <a:t>Veto laws</a:t>
            </a:r>
          </a:p>
          <a:p>
            <a:pPr fontAlgn="auto">
              <a:spcBef>
                <a:spcPts val="0"/>
              </a:spcBef>
              <a:spcAft>
                <a:spcPts val="0"/>
              </a:spcAft>
              <a:buFont typeface="Arial" pitchFamily="34" charset="0"/>
              <a:buChar char="•"/>
            </a:pPr>
            <a:r>
              <a:rPr lang="en-US" sz="1400" dirty="0">
                <a:solidFill>
                  <a:prstClr val="black"/>
                </a:solidFill>
                <a:latin typeface="Calibri"/>
              </a:rPr>
              <a:t>Make treaties and foreign policy</a:t>
            </a:r>
          </a:p>
          <a:p>
            <a:pPr fontAlgn="auto">
              <a:spcBef>
                <a:spcPts val="0"/>
              </a:spcBef>
              <a:spcAft>
                <a:spcPts val="0"/>
              </a:spcAft>
              <a:buFont typeface="Arial" pitchFamily="34" charset="0"/>
              <a:buChar char="•"/>
            </a:pPr>
            <a:r>
              <a:rPr lang="en-US" sz="1400" dirty="0">
                <a:solidFill>
                  <a:prstClr val="black"/>
                </a:solidFill>
                <a:latin typeface="Calibri"/>
              </a:rPr>
              <a:t>Appoint federal officials</a:t>
            </a:r>
          </a:p>
          <a:p>
            <a:pPr fontAlgn="auto">
              <a:spcBef>
                <a:spcPts val="0"/>
              </a:spcBef>
              <a:spcAft>
                <a:spcPts val="0"/>
              </a:spcAft>
              <a:buFont typeface="Arial" pitchFamily="34" charset="0"/>
              <a:buChar char="•"/>
            </a:pPr>
            <a:r>
              <a:rPr lang="en-US" sz="1400" dirty="0">
                <a:solidFill>
                  <a:prstClr val="black"/>
                </a:solidFill>
                <a:latin typeface="Calibri"/>
              </a:rPr>
              <a:t>Propose laws</a:t>
            </a:r>
          </a:p>
        </p:txBody>
      </p:sp>
      <p:sp>
        <p:nvSpPr>
          <p:cNvPr id="28" name="TextBox 27"/>
          <p:cNvSpPr txBox="1"/>
          <p:nvPr/>
        </p:nvSpPr>
        <p:spPr>
          <a:xfrm>
            <a:off x="76200" y="1726049"/>
            <a:ext cx="3124200" cy="1169551"/>
          </a:xfrm>
          <a:prstGeom prst="rect">
            <a:avLst/>
          </a:prstGeom>
          <a:noFill/>
        </p:spPr>
        <p:txBody>
          <a:bodyPr wrap="square" rtlCol="0">
            <a:spAutoFit/>
          </a:bodyPr>
          <a:lstStyle/>
          <a:p>
            <a:pPr fontAlgn="auto">
              <a:spcBef>
                <a:spcPts val="0"/>
              </a:spcBef>
              <a:spcAft>
                <a:spcPts val="0"/>
              </a:spcAft>
            </a:pPr>
            <a:r>
              <a:rPr lang="en-US" sz="1400" b="1" dirty="0">
                <a:solidFill>
                  <a:prstClr val="black"/>
                </a:solidFill>
                <a:latin typeface="Calibri"/>
              </a:rPr>
              <a:t>Congress has power to:</a:t>
            </a:r>
          </a:p>
          <a:p>
            <a:pPr fontAlgn="auto">
              <a:spcBef>
                <a:spcPts val="0"/>
              </a:spcBef>
              <a:spcAft>
                <a:spcPts val="0"/>
              </a:spcAft>
              <a:buFont typeface="Arial" pitchFamily="34" charset="0"/>
              <a:buChar char="•"/>
            </a:pPr>
            <a:r>
              <a:rPr lang="en-US" sz="1400" dirty="0">
                <a:solidFill>
                  <a:prstClr val="black"/>
                </a:solidFill>
                <a:latin typeface="Calibri"/>
              </a:rPr>
              <a:t>Override Presidential veto</a:t>
            </a:r>
          </a:p>
          <a:p>
            <a:pPr fontAlgn="auto">
              <a:spcBef>
                <a:spcPts val="0"/>
              </a:spcBef>
              <a:spcAft>
                <a:spcPts val="0"/>
              </a:spcAft>
              <a:buFont typeface="Arial" pitchFamily="34" charset="0"/>
              <a:buChar char="•"/>
            </a:pPr>
            <a:r>
              <a:rPr lang="en-US" sz="1400" dirty="0">
                <a:solidFill>
                  <a:prstClr val="black"/>
                </a:solidFill>
                <a:latin typeface="Calibri"/>
              </a:rPr>
              <a:t>Reject treaties and presidential appointments</a:t>
            </a:r>
          </a:p>
          <a:p>
            <a:pPr fontAlgn="auto">
              <a:spcBef>
                <a:spcPts val="0"/>
              </a:spcBef>
              <a:spcAft>
                <a:spcPts val="0"/>
              </a:spcAft>
              <a:buFont typeface="Arial" pitchFamily="34" charset="0"/>
              <a:buChar char="•"/>
            </a:pPr>
            <a:r>
              <a:rPr lang="en-US" sz="1400" dirty="0">
                <a:solidFill>
                  <a:prstClr val="black"/>
                </a:solidFill>
                <a:latin typeface="Calibri"/>
              </a:rPr>
              <a:t>Impeach and remove</a:t>
            </a:r>
          </a:p>
        </p:txBody>
      </p:sp>
      <p:sp>
        <p:nvSpPr>
          <p:cNvPr id="29" name="TextBox 28"/>
          <p:cNvSpPr txBox="1"/>
          <p:nvPr/>
        </p:nvSpPr>
        <p:spPr>
          <a:xfrm>
            <a:off x="4038600" y="2614136"/>
            <a:ext cx="3124200" cy="738664"/>
          </a:xfrm>
          <a:prstGeom prst="rect">
            <a:avLst/>
          </a:prstGeom>
          <a:noFill/>
        </p:spPr>
        <p:txBody>
          <a:bodyPr wrap="square" rtlCol="0">
            <a:spAutoFit/>
          </a:bodyPr>
          <a:lstStyle/>
          <a:p>
            <a:pPr fontAlgn="auto">
              <a:spcBef>
                <a:spcPts val="0"/>
              </a:spcBef>
              <a:spcAft>
                <a:spcPts val="0"/>
              </a:spcAft>
            </a:pPr>
            <a:r>
              <a:rPr lang="en-US" sz="1400" b="1" dirty="0">
                <a:solidFill>
                  <a:prstClr val="black"/>
                </a:solidFill>
                <a:latin typeface="Calibri"/>
              </a:rPr>
              <a:t>President has power to:</a:t>
            </a:r>
          </a:p>
          <a:p>
            <a:pPr fontAlgn="auto">
              <a:spcBef>
                <a:spcPts val="0"/>
              </a:spcBef>
              <a:spcAft>
                <a:spcPts val="0"/>
              </a:spcAft>
              <a:buFont typeface="Arial" pitchFamily="34" charset="0"/>
              <a:buChar char="•"/>
            </a:pPr>
            <a:r>
              <a:rPr lang="en-US" sz="1400" dirty="0">
                <a:solidFill>
                  <a:prstClr val="black"/>
                </a:solidFill>
                <a:latin typeface="Calibri"/>
              </a:rPr>
              <a:t>Grant pardons</a:t>
            </a:r>
          </a:p>
          <a:p>
            <a:pPr fontAlgn="auto">
              <a:spcBef>
                <a:spcPts val="0"/>
              </a:spcBef>
              <a:spcAft>
                <a:spcPts val="0"/>
              </a:spcAft>
              <a:buFont typeface="Arial" pitchFamily="34" charset="0"/>
              <a:buChar char="•"/>
            </a:pPr>
            <a:r>
              <a:rPr lang="en-US" sz="1400" dirty="0">
                <a:solidFill>
                  <a:prstClr val="black"/>
                </a:solidFill>
                <a:latin typeface="Calibri"/>
              </a:rPr>
              <a:t>Appoint judges</a:t>
            </a:r>
          </a:p>
        </p:txBody>
      </p:sp>
      <p:sp>
        <p:nvSpPr>
          <p:cNvPr id="31" name="TextBox 30"/>
          <p:cNvSpPr txBox="1"/>
          <p:nvPr/>
        </p:nvSpPr>
        <p:spPr>
          <a:xfrm>
            <a:off x="6781800" y="1828800"/>
            <a:ext cx="2362200" cy="954107"/>
          </a:xfrm>
          <a:prstGeom prst="rect">
            <a:avLst/>
          </a:prstGeom>
          <a:noFill/>
        </p:spPr>
        <p:txBody>
          <a:bodyPr wrap="square" rtlCol="0">
            <a:spAutoFit/>
          </a:bodyPr>
          <a:lstStyle/>
          <a:p>
            <a:pPr fontAlgn="auto">
              <a:spcBef>
                <a:spcPts val="0"/>
              </a:spcBef>
              <a:spcAft>
                <a:spcPts val="0"/>
              </a:spcAft>
            </a:pPr>
            <a:r>
              <a:rPr lang="en-US" sz="1400" b="1" dirty="0">
                <a:solidFill>
                  <a:prstClr val="black"/>
                </a:solidFill>
                <a:latin typeface="Calibri"/>
              </a:rPr>
              <a:t>Supreme Court has power to:</a:t>
            </a:r>
          </a:p>
          <a:p>
            <a:pPr fontAlgn="auto">
              <a:spcBef>
                <a:spcPts val="0"/>
              </a:spcBef>
              <a:spcAft>
                <a:spcPts val="0"/>
              </a:spcAft>
              <a:buFont typeface="Arial" pitchFamily="34" charset="0"/>
              <a:buChar char="•"/>
            </a:pPr>
            <a:r>
              <a:rPr lang="en-US" sz="1400" dirty="0">
                <a:solidFill>
                  <a:prstClr val="black"/>
                </a:solidFill>
                <a:latin typeface="Calibri"/>
              </a:rPr>
              <a:t>Decide actions unconstitutional</a:t>
            </a:r>
          </a:p>
          <a:p>
            <a:pPr fontAlgn="auto">
              <a:spcBef>
                <a:spcPts val="0"/>
              </a:spcBef>
              <a:spcAft>
                <a:spcPts val="0"/>
              </a:spcAft>
              <a:buFont typeface="Arial" pitchFamily="34" charset="0"/>
              <a:buChar char="•"/>
            </a:pPr>
            <a:r>
              <a:rPr lang="en-US" sz="1400" dirty="0">
                <a:solidFill>
                  <a:prstClr val="black"/>
                </a:solidFill>
                <a:latin typeface="Calibri"/>
              </a:rPr>
              <a:t>Interpret treaties</a:t>
            </a:r>
          </a:p>
        </p:txBody>
      </p:sp>
      <p:sp>
        <p:nvSpPr>
          <p:cNvPr id="32" name="TextBox 31"/>
          <p:cNvSpPr txBox="1"/>
          <p:nvPr/>
        </p:nvSpPr>
        <p:spPr>
          <a:xfrm>
            <a:off x="3276600" y="4572000"/>
            <a:ext cx="2514600" cy="523220"/>
          </a:xfrm>
          <a:prstGeom prst="rect">
            <a:avLst/>
          </a:prstGeom>
          <a:noFill/>
        </p:spPr>
        <p:txBody>
          <a:bodyPr wrap="square" rtlCol="0">
            <a:spAutoFit/>
          </a:bodyPr>
          <a:lstStyle/>
          <a:p>
            <a:pPr fontAlgn="auto">
              <a:spcBef>
                <a:spcPts val="0"/>
              </a:spcBef>
              <a:spcAft>
                <a:spcPts val="0"/>
              </a:spcAft>
            </a:pPr>
            <a:r>
              <a:rPr lang="en-US" sz="1400" b="1" dirty="0">
                <a:solidFill>
                  <a:prstClr val="black"/>
                </a:solidFill>
                <a:latin typeface="Calibri"/>
              </a:rPr>
              <a:t>Supreme Court has power to:</a:t>
            </a:r>
          </a:p>
          <a:p>
            <a:pPr fontAlgn="auto">
              <a:spcBef>
                <a:spcPts val="0"/>
              </a:spcBef>
              <a:spcAft>
                <a:spcPts val="0"/>
              </a:spcAft>
              <a:buFont typeface="Arial" pitchFamily="34" charset="0"/>
              <a:buChar char="•"/>
            </a:pPr>
            <a:r>
              <a:rPr lang="en-US" sz="1400" dirty="0">
                <a:solidFill>
                  <a:prstClr val="black"/>
                </a:solidFill>
                <a:latin typeface="Calibri"/>
              </a:rPr>
              <a:t>Decide laws unconstitutional</a:t>
            </a:r>
          </a:p>
        </p:txBody>
      </p:sp>
      <p:sp>
        <p:nvSpPr>
          <p:cNvPr id="33" name="TextBox 32"/>
          <p:cNvSpPr txBox="1"/>
          <p:nvPr/>
        </p:nvSpPr>
        <p:spPr>
          <a:xfrm>
            <a:off x="2590800" y="5715000"/>
            <a:ext cx="3962400" cy="1169551"/>
          </a:xfrm>
          <a:prstGeom prst="rect">
            <a:avLst/>
          </a:prstGeom>
          <a:noFill/>
        </p:spPr>
        <p:txBody>
          <a:bodyPr wrap="square" rtlCol="0">
            <a:spAutoFit/>
          </a:bodyPr>
          <a:lstStyle/>
          <a:p>
            <a:pPr fontAlgn="auto">
              <a:spcBef>
                <a:spcPts val="0"/>
              </a:spcBef>
              <a:spcAft>
                <a:spcPts val="0"/>
              </a:spcAft>
            </a:pPr>
            <a:r>
              <a:rPr lang="en-US" sz="1400" b="1" dirty="0">
                <a:solidFill>
                  <a:prstClr val="black"/>
                </a:solidFill>
                <a:latin typeface="Calibri"/>
              </a:rPr>
              <a:t>Congress has power to:</a:t>
            </a:r>
          </a:p>
          <a:p>
            <a:pPr fontAlgn="auto">
              <a:spcBef>
                <a:spcPts val="0"/>
              </a:spcBef>
              <a:spcAft>
                <a:spcPts val="0"/>
              </a:spcAft>
              <a:buFont typeface="Arial" pitchFamily="34" charset="0"/>
              <a:buChar char="•"/>
            </a:pPr>
            <a:r>
              <a:rPr lang="en-US" sz="1400" dirty="0">
                <a:solidFill>
                  <a:prstClr val="black"/>
                </a:solidFill>
                <a:latin typeface="Calibri"/>
              </a:rPr>
              <a:t>Propose amendments to overturn court decisions</a:t>
            </a:r>
          </a:p>
          <a:p>
            <a:pPr fontAlgn="auto">
              <a:spcBef>
                <a:spcPts val="0"/>
              </a:spcBef>
              <a:spcAft>
                <a:spcPts val="0"/>
              </a:spcAft>
              <a:buFont typeface="Arial" pitchFamily="34" charset="0"/>
              <a:buChar char="•"/>
            </a:pPr>
            <a:r>
              <a:rPr lang="en-US" sz="1400" dirty="0">
                <a:solidFill>
                  <a:prstClr val="black"/>
                </a:solidFill>
                <a:latin typeface="Calibri"/>
              </a:rPr>
              <a:t>Create lower courts</a:t>
            </a:r>
          </a:p>
          <a:p>
            <a:pPr fontAlgn="auto">
              <a:spcBef>
                <a:spcPts val="0"/>
              </a:spcBef>
              <a:spcAft>
                <a:spcPts val="0"/>
              </a:spcAft>
              <a:buFont typeface="Arial" pitchFamily="34" charset="0"/>
              <a:buChar char="•"/>
            </a:pPr>
            <a:r>
              <a:rPr lang="en-US" sz="1400" dirty="0">
                <a:solidFill>
                  <a:prstClr val="black"/>
                </a:solidFill>
                <a:latin typeface="Calibri"/>
              </a:rPr>
              <a:t>Impeach and remove</a:t>
            </a:r>
          </a:p>
          <a:p>
            <a:pPr fontAlgn="auto">
              <a:spcBef>
                <a:spcPts val="0"/>
              </a:spcBef>
              <a:spcAft>
                <a:spcPts val="0"/>
              </a:spcAft>
              <a:buFont typeface="Arial" pitchFamily="34" charset="0"/>
              <a:buChar char="•"/>
            </a:pPr>
            <a:r>
              <a:rPr lang="en-US" sz="1400" dirty="0">
                <a:solidFill>
                  <a:prstClr val="black"/>
                </a:solidFill>
                <a:latin typeface="Calibri"/>
              </a:rPr>
              <a:t>Reject appointments</a:t>
            </a:r>
          </a:p>
        </p:txBody>
      </p:sp>
    </p:spTree>
    <p:extLst>
      <p:ext uri="{BB962C8B-B14F-4D97-AF65-F5344CB8AC3E}">
        <p14:creationId xmlns:p14="http://schemas.microsoft.com/office/powerpoint/2010/main" val="396903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 calcmode="lin" valueType="num">
                                      <p:cBhvr>
                                        <p:cTn id="7"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27">
                                            <p:txEl>
                                              <p:pRg st="1" end="1"/>
                                            </p:txEl>
                                          </p:spTgt>
                                        </p:tgtEl>
                                        <p:attrNameLst>
                                          <p:attrName>style.visibility</p:attrName>
                                        </p:attrNameLst>
                                      </p:cBhvr>
                                      <p:to>
                                        <p:strVal val="visible"/>
                                      </p:to>
                                    </p:set>
                                    <p:anim calcmode="lin" valueType="num">
                                      <p:cBhvr>
                                        <p:cTn id="14" dur="1000" fill="hold"/>
                                        <p:tgtEl>
                                          <p:spTgt spid="27">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27">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27">
                                            <p:txEl>
                                              <p:pRg st="2" end="2"/>
                                            </p:txEl>
                                          </p:spTgt>
                                        </p:tgtEl>
                                        <p:attrNameLst>
                                          <p:attrName>style.visibility</p:attrName>
                                        </p:attrNameLst>
                                      </p:cBhvr>
                                      <p:to>
                                        <p:strVal val="visible"/>
                                      </p:to>
                                    </p:set>
                                    <p:anim calcmode="lin" valueType="num">
                                      <p:cBhvr>
                                        <p:cTn id="21" dur="1000" fill="hold"/>
                                        <p:tgtEl>
                                          <p:spTgt spid="27">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27">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2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27">
                                            <p:txEl>
                                              <p:pRg st="3" end="3"/>
                                            </p:txEl>
                                          </p:spTgt>
                                        </p:tgtEl>
                                        <p:attrNameLst>
                                          <p:attrName>style.visibility</p:attrName>
                                        </p:attrNameLst>
                                      </p:cBhvr>
                                      <p:to>
                                        <p:strVal val="visible"/>
                                      </p:to>
                                    </p:set>
                                    <p:anim calcmode="lin" valueType="num">
                                      <p:cBhvr>
                                        <p:cTn id="28" dur="1000" fill="hold"/>
                                        <p:tgtEl>
                                          <p:spTgt spid="27">
                                            <p:txEl>
                                              <p:pRg st="3" end="3"/>
                                            </p:txEl>
                                          </p:spTgt>
                                        </p:tgtEl>
                                        <p:attrNameLst>
                                          <p:attrName>ppt_w</p:attrName>
                                        </p:attrNameLst>
                                      </p:cBhvr>
                                      <p:tavLst>
                                        <p:tav tm="0">
                                          <p:val>
                                            <p:strVal val="#ppt_w+.3"/>
                                          </p:val>
                                        </p:tav>
                                        <p:tav tm="100000">
                                          <p:val>
                                            <p:strVal val="#ppt_w"/>
                                          </p:val>
                                        </p:tav>
                                      </p:tavLst>
                                    </p:anim>
                                    <p:anim calcmode="lin" valueType="num">
                                      <p:cBhvr>
                                        <p:cTn id="29" dur="1000" fill="hold"/>
                                        <p:tgtEl>
                                          <p:spTgt spid="27">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2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27">
                                            <p:txEl>
                                              <p:pRg st="4" end="4"/>
                                            </p:txEl>
                                          </p:spTgt>
                                        </p:tgtEl>
                                        <p:attrNameLst>
                                          <p:attrName>style.visibility</p:attrName>
                                        </p:attrNameLst>
                                      </p:cBhvr>
                                      <p:to>
                                        <p:strVal val="visible"/>
                                      </p:to>
                                    </p:set>
                                    <p:anim calcmode="lin" valueType="num">
                                      <p:cBhvr>
                                        <p:cTn id="35" dur="1000" fill="hold"/>
                                        <p:tgtEl>
                                          <p:spTgt spid="27">
                                            <p:txEl>
                                              <p:pRg st="4" end="4"/>
                                            </p:txEl>
                                          </p:spTgt>
                                        </p:tgtEl>
                                        <p:attrNameLst>
                                          <p:attrName>ppt_w</p:attrName>
                                        </p:attrNameLst>
                                      </p:cBhvr>
                                      <p:tavLst>
                                        <p:tav tm="0">
                                          <p:val>
                                            <p:strVal val="#ppt_w+.3"/>
                                          </p:val>
                                        </p:tav>
                                        <p:tav tm="100000">
                                          <p:val>
                                            <p:strVal val="#ppt_w"/>
                                          </p:val>
                                        </p:tav>
                                      </p:tavLst>
                                    </p:anim>
                                    <p:anim calcmode="lin" valueType="num">
                                      <p:cBhvr>
                                        <p:cTn id="36" dur="1000" fill="hold"/>
                                        <p:tgtEl>
                                          <p:spTgt spid="27">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27">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
                                            <p:txEl>
                                              <p:pRg st="0" end="0"/>
                                            </p:txEl>
                                          </p:spTgt>
                                        </p:tgtEl>
                                        <p:attrNameLst>
                                          <p:attrName>style.visibility</p:attrName>
                                        </p:attrNameLst>
                                      </p:cBhvr>
                                      <p:to>
                                        <p:strVal val="visible"/>
                                      </p:to>
                                    </p:set>
                                    <p:animEffect transition="in" filter="fade">
                                      <p:cBhvr>
                                        <p:cTn id="42" dur="2000"/>
                                        <p:tgtEl>
                                          <p:spTgt spid="2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0" presetClass="entr" presetSubtype="0" decel="100000" fill="hold" nodeType="clickEffect">
                                  <p:stCondLst>
                                    <p:cond delay="0"/>
                                  </p:stCondLst>
                                  <p:childTnLst>
                                    <p:set>
                                      <p:cBhvr>
                                        <p:cTn id="46" dur="1" fill="hold">
                                          <p:stCondLst>
                                            <p:cond delay="0"/>
                                          </p:stCondLst>
                                        </p:cTn>
                                        <p:tgtEl>
                                          <p:spTgt spid="28">
                                            <p:txEl>
                                              <p:pRg st="1" end="1"/>
                                            </p:txEl>
                                          </p:spTgt>
                                        </p:tgtEl>
                                        <p:attrNameLst>
                                          <p:attrName>style.visibility</p:attrName>
                                        </p:attrNameLst>
                                      </p:cBhvr>
                                      <p:to>
                                        <p:strVal val="visible"/>
                                      </p:to>
                                    </p:set>
                                    <p:anim calcmode="lin" valueType="num">
                                      <p:cBhvr>
                                        <p:cTn id="47" dur="1000" fill="hold"/>
                                        <p:tgtEl>
                                          <p:spTgt spid="28">
                                            <p:txEl>
                                              <p:pRg st="1" end="1"/>
                                            </p:txEl>
                                          </p:spTgt>
                                        </p:tgtEl>
                                        <p:attrNameLst>
                                          <p:attrName>ppt_w</p:attrName>
                                        </p:attrNameLst>
                                      </p:cBhvr>
                                      <p:tavLst>
                                        <p:tav tm="0">
                                          <p:val>
                                            <p:strVal val="#ppt_w+.3"/>
                                          </p:val>
                                        </p:tav>
                                        <p:tav tm="100000">
                                          <p:val>
                                            <p:strVal val="#ppt_w"/>
                                          </p:val>
                                        </p:tav>
                                      </p:tavLst>
                                    </p:anim>
                                    <p:anim calcmode="lin" valueType="num">
                                      <p:cBhvr>
                                        <p:cTn id="48" dur="1000" fill="hold"/>
                                        <p:tgtEl>
                                          <p:spTgt spid="28">
                                            <p:txEl>
                                              <p:pRg st="1" end="1"/>
                                            </p:txEl>
                                          </p:spTgt>
                                        </p:tgtEl>
                                        <p:attrNameLst>
                                          <p:attrName>ppt_h</p:attrName>
                                        </p:attrNameLst>
                                      </p:cBhvr>
                                      <p:tavLst>
                                        <p:tav tm="0">
                                          <p:val>
                                            <p:strVal val="#ppt_h"/>
                                          </p:val>
                                        </p:tav>
                                        <p:tav tm="100000">
                                          <p:val>
                                            <p:strVal val="#ppt_h"/>
                                          </p:val>
                                        </p:tav>
                                      </p:tavLst>
                                    </p:anim>
                                    <p:animEffect transition="in" filter="fade">
                                      <p:cBhvr>
                                        <p:cTn id="49" dur="1000"/>
                                        <p:tgtEl>
                                          <p:spTgt spid="28">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0" presetClass="entr" presetSubtype="0" decel="100000" fill="hold" nodeType="clickEffect">
                                  <p:stCondLst>
                                    <p:cond delay="0"/>
                                  </p:stCondLst>
                                  <p:childTnLst>
                                    <p:set>
                                      <p:cBhvr>
                                        <p:cTn id="53" dur="1" fill="hold">
                                          <p:stCondLst>
                                            <p:cond delay="0"/>
                                          </p:stCondLst>
                                        </p:cTn>
                                        <p:tgtEl>
                                          <p:spTgt spid="28">
                                            <p:txEl>
                                              <p:pRg st="2" end="2"/>
                                            </p:txEl>
                                          </p:spTgt>
                                        </p:tgtEl>
                                        <p:attrNameLst>
                                          <p:attrName>style.visibility</p:attrName>
                                        </p:attrNameLst>
                                      </p:cBhvr>
                                      <p:to>
                                        <p:strVal val="visible"/>
                                      </p:to>
                                    </p:set>
                                    <p:anim calcmode="lin" valueType="num">
                                      <p:cBhvr>
                                        <p:cTn id="54" dur="1000" fill="hold"/>
                                        <p:tgtEl>
                                          <p:spTgt spid="28">
                                            <p:txEl>
                                              <p:pRg st="2" end="2"/>
                                            </p:txEl>
                                          </p:spTgt>
                                        </p:tgtEl>
                                        <p:attrNameLst>
                                          <p:attrName>ppt_w</p:attrName>
                                        </p:attrNameLst>
                                      </p:cBhvr>
                                      <p:tavLst>
                                        <p:tav tm="0">
                                          <p:val>
                                            <p:strVal val="#ppt_w+.3"/>
                                          </p:val>
                                        </p:tav>
                                        <p:tav tm="100000">
                                          <p:val>
                                            <p:strVal val="#ppt_w"/>
                                          </p:val>
                                        </p:tav>
                                      </p:tavLst>
                                    </p:anim>
                                    <p:anim calcmode="lin" valueType="num">
                                      <p:cBhvr>
                                        <p:cTn id="55" dur="1000" fill="hold"/>
                                        <p:tgtEl>
                                          <p:spTgt spid="28">
                                            <p:txEl>
                                              <p:pRg st="2" end="2"/>
                                            </p:txEl>
                                          </p:spTgt>
                                        </p:tgtEl>
                                        <p:attrNameLst>
                                          <p:attrName>ppt_h</p:attrName>
                                        </p:attrNameLst>
                                      </p:cBhvr>
                                      <p:tavLst>
                                        <p:tav tm="0">
                                          <p:val>
                                            <p:strVal val="#ppt_h"/>
                                          </p:val>
                                        </p:tav>
                                        <p:tav tm="100000">
                                          <p:val>
                                            <p:strVal val="#ppt_h"/>
                                          </p:val>
                                        </p:tav>
                                      </p:tavLst>
                                    </p:anim>
                                    <p:animEffect transition="in" filter="fade">
                                      <p:cBhvr>
                                        <p:cTn id="56" dur="1000"/>
                                        <p:tgtEl>
                                          <p:spTgt spid="28">
                                            <p:txEl>
                                              <p:pRg st="2" end="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0" presetClass="entr" presetSubtype="0" decel="100000" fill="hold" nodeType="clickEffect">
                                  <p:stCondLst>
                                    <p:cond delay="0"/>
                                  </p:stCondLst>
                                  <p:childTnLst>
                                    <p:set>
                                      <p:cBhvr>
                                        <p:cTn id="60" dur="1" fill="hold">
                                          <p:stCondLst>
                                            <p:cond delay="0"/>
                                          </p:stCondLst>
                                        </p:cTn>
                                        <p:tgtEl>
                                          <p:spTgt spid="28">
                                            <p:txEl>
                                              <p:pRg st="3" end="3"/>
                                            </p:txEl>
                                          </p:spTgt>
                                        </p:tgtEl>
                                        <p:attrNameLst>
                                          <p:attrName>style.visibility</p:attrName>
                                        </p:attrNameLst>
                                      </p:cBhvr>
                                      <p:to>
                                        <p:strVal val="visible"/>
                                      </p:to>
                                    </p:set>
                                    <p:anim calcmode="lin" valueType="num">
                                      <p:cBhvr>
                                        <p:cTn id="61" dur="1000" fill="hold"/>
                                        <p:tgtEl>
                                          <p:spTgt spid="28">
                                            <p:txEl>
                                              <p:pRg st="3" end="3"/>
                                            </p:txEl>
                                          </p:spTgt>
                                        </p:tgtEl>
                                        <p:attrNameLst>
                                          <p:attrName>ppt_w</p:attrName>
                                        </p:attrNameLst>
                                      </p:cBhvr>
                                      <p:tavLst>
                                        <p:tav tm="0">
                                          <p:val>
                                            <p:strVal val="#ppt_w+.3"/>
                                          </p:val>
                                        </p:tav>
                                        <p:tav tm="100000">
                                          <p:val>
                                            <p:strVal val="#ppt_w"/>
                                          </p:val>
                                        </p:tav>
                                      </p:tavLst>
                                    </p:anim>
                                    <p:anim calcmode="lin" valueType="num">
                                      <p:cBhvr>
                                        <p:cTn id="62" dur="1000" fill="hold"/>
                                        <p:tgtEl>
                                          <p:spTgt spid="28">
                                            <p:txEl>
                                              <p:pRg st="3" end="3"/>
                                            </p:txEl>
                                          </p:spTgt>
                                        </p:tgtEl>
                                        <p:attrNameLst>
                                          <p:attrName>ppt_h</p:attrName>
                                        </p:attrNameLst>
                                      </p:cBhvr>
                                      <p:tavLst>
                                        <p:tav tm="0">
                                          <p:val>
                                            <p:strVal val="#ppt_h"/>
                                          </p:val>
                                        </p:tav>
                                        <p:tav tm="100000">
                                          <p:val>
                                            <p:strVal val="#ppt_h"/>
                                          </p:val>
                                        </p:tav>
                                      </p:tavLst>
                                    </p:anim>
                                    <p:animEffect transition="in" filter="fade">
                                      <p:cBhvr>
                                        <p:cTn id="63" dur="1000"/>
                                        <p:tgtEl>
                                          <p:spTgt spid="28">
                                            <p:txEl>
                                              <p:pRg st="3" end="3"/>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9">
                                            <p:txEl>
                                              <p:pRg st="0" end="0"/>
                                            </p:txEl>
                                          </p:spTgt>
                                        </p:tgtEl>
                                        <p:attrNameLst>
                                          <p:attrName>style.visibility</p:attrName>
                                        </p:attrNameLst>
                                      </p:cBhvr>
                                      <p:to>
                                        <p:strVal val="visible"/>
                                      </p:to>
                                    </p:set>
                                    <p:animEffect transition="in" filter="fade">
                                      <p:cBhvr>
                                        <p:cTn id="68" dur="2000"/>
                                        <p:tgtEl>
                                          <p:spTgt spid="2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50" presetClass="entr" presetSubtype="0" decel="100000" fill="hold" nodeType="clickEffect">
                                  <p:stCondLst>
                                    <p:cond delay="0"/>
                                  </p:stCondLst>
                                  <p:childTnLst>
                                    <p:set>
                                      <p:cBhvr>
                                        <p:cTn id="72" dur="1" fill="hold">
                                          <p:stCondLst>
                                            <p:cond delay="0"/>
                                          </p:stCondLst>
                                        </p:cTn>
                                        <p:tgtEl>
                                          <p:spTgt spid="29">
                                            <p:txEl>
                                              <p:pRg st="1" end="1"/>
                                            </p:txEl>
                                          </p:spTgt>
                                        </p:tgtEl>
                                        <p:attrNameLst>
                                          <p:attrName>style.visibility</p:attrName>
                                        </p:attrNameLst>
                                      </p:cBhvr>
                                      <p:to>
                                        <p:strVal val="visible"/>
                                      </p:to>
                                    </p:set>
                                    <p:anim calcmode="lin" valueType="num">
                                      <p:cBhvr>
                                        <p:cTn id="73" dur="1000" fill="hold"/>
                                        <p:tgtEl>
                                          <p:spTgt spid="29">
                                            <p:txEl>
                                              <p:pRg st="1" end="1"/>
                                            </p:txEl>
                                          </p:spTgt>
                                        </p:tgtEl>
                                        <p:attrNameLst>
                                          <p:attrName>ppt_w</p:attrName>
                                        </p:attrNameLst>
                                      </p:cBhvr>
                                      <p:tavLst>
                                        <p:tav tm="0">
                                          <p:val>
                                            <p:strVal val="#ppt_w+.3"/>
                                          </p:val>
                                        </p:tav>
                                        <p:tav tm="100000">
                                          <p:val>
                                            <p:strVal val="#ppt_w"/>
                                          </p:val>
                                        </p:tav>
                                      </p:tavLst>
                                    </p:anim>
                                    <p:anim calcmode="lin" valueType="num">
                                      <p:cBhvr>
                                        <p:cTn id="74" dur="1000" fill="hold"/>
                                        <p:tgtEl>
                                          <p:spTgt spid="29">
                                            <p:txEl>
                                              <p:pRg st="1" end="1"/>
                                            </p:txEl>
                                          </p:spTgt>
                                        </p:tgtEl>
                                        <p:attrNameLst>
                                          <p:attrName>ppt_h</p:attrName>
                                        </p:attrNameLst>
                                      </p:cBhvr>
                                      <p:tavLst>
                                        <p:tav tm="0">
                                          <p:val>
                                            <p:strVal val="#ppt_h"/>
                                          </p:val>
                                        </p:tav>
                                        <p:tav tm="100000">
                                          <p:val>
                                            <p:strVal val="#ppt_h"/>
                                          </p:val>
                                        </p:tav>
                                      </p:tavLst>
                                    </p:anim>
                                    <p:animEffect transition="in" filter="fade">
                                      <p:cBhvr>
                                        <p:cTn id="75" dur="1000"/>
                                        <p:tgtEl>
                                          <p:spTgt spid="29">
                                            <p:txEl>
                                              <p:pRg st="1" end="1"/>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50" presetClass="entr" presetSubtype="0" decel="100000" fill="hold" nodeType="clickEffect">
                                  <p:stCondLst>
                                    <p:cond delay="0"/>
                                  </p:stCondLst>
                                  <p:childTnLst>
                                    <p:set>
                                      <p:cBhvr>
                                        <p:cTn id="79" dur="1" fill="hold">
                                          <p:stCondLst>
                                            <p:cond delay="0"/>
                                          </p:stCondLst>
                                        </p:cTn>
                                        <p:tgtEl>
                                          <p:spTgt spid="29">
                                            <p:txEl>
                                              <p:pRg st="2" end="2"/>
                                            </p:txEl>
                                          </p:spTgt>
                                        </p:tgtEl>
                                        <p:attrNameLst>
                                          <p:attrName>style.visibility</p:attrName>
                                        </p:attrNameLst>
                                      </p:cBhvr>
                                      <p:to>
                                        <p:strVal val="visible"/>
                                      </p:to>
                                    </p:set>
                                    <p:anim calcmode="lin" valueType="num">
                                      <p:cBhvr>
                                        <p:cTn id="80" dur="1000" fill="hold"/>
                                        <p:tgtEl>
                                          <p:spTgt spid="29">
                                            <p:txEl>
                                              <p:pRg st="2" end="2"/>
                                            </p:txEl>
                                          </p:spTgt>
                                        </p:tgtEl>
                                        <p:attrNameLst>
                                          <p:attrName>ppt_w</p:attrName>
                                        </p:attrNameLst>
                                      </p:cBhvr>
                                      <p:tavLst>
                                        <p:tav tm="0">
                                          <p:val>
                                            <p:strVal val="#ppt_w+.3"/>
                                          </p:val>
                                        </p:tav>
                                        <p:tav tm="100000">
                                          <p:val>
                                            <p:strVal val="#ppt_w"/>
                                          </p:val>
                                        </p:tav>
                                      </p:tavLst>
                                    </p:anim>
                                    <p:anim calcmode="lin" valueType="num">
                                      <p:cBhvr>
                                        <p:cTn id="81" dur="1000" fill="hold"/>
                                        <p:tgtEl>
                                          <p:spTgt spid="29">
                                            <p:txEl>
                                              <p:pRg st="2" end="2"/>
                                            </p:txEl>
                                          </p:spTgt>
                                        </p:tgtEl>
                                        <p:attrNameLst>
                                          <p:attrName>ppt_h</p:attrName>
                                        </p:attrNameLst>
                                      </p:cBhvr>
                                      <p:tavLst>
                                        <p:tav tm="0">
                                          <p:val>
                                            <p:strVal val="#ppt_h"/>
                                          </p:val>
                                        </p:tav>
                                        <p:tav tm="100000">
                                          <p:val>
                                            <p:strVal val="#ppt_h"/>
                                          </p:val>
                                        </p:tav>
                                      </p:tavLst>
                                    </p:anim>
                                    <p:animEffect transition="in" filter="fade">
                                      <p:cBhvr>
                                        <p:cTn id="82" dur="1000"/>
                                        <p:tgtEl>
                                          <p:spTgt spid="29">
                                            <p:txEl>
                                              <p:pRg st="2" end="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1">
                                            <p:txEl>
                                              <p:pRg st="0" end="0"/>
                                            </p:txEl>
                                          </p:spTgt>
                                        </p:tgtEl>
                                        <p:attrNameLst>
                                          <p:attrName>style.visibility</p:attrName>
                                        </p:attrNameLst>
                                      </p:cBhvr>
                                      <p:to>
                                        <p:strVal val="visible"/>
                                      </p:to>
                                    </p:set>
                                    <p:animEffect transition="in" filter="fade">
                                      <p:cBhvr>
                                        <p:cTn id="87" dur="2000"/>
                                        <p:tgtEl>
                                          <p:spTgt spid="31">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50" presetClass="entr" presetSubtype="0" decel="100000" fill="hold" nodeType="clickEffect">
                                  <p:stCondLst>
                                    <p:cond delay="0"/>
                                  </p:stCondLst>
                                  <p:childTnLst>
                                    <p:set>
                                      <p:cBhvr>
                                        <p:cTn id="91" dur="1" fill="hold">
                                          <p:stCondLst>
                                            <p:cond delay="0"/>
                                          </p:stCondLst>
                                        </p:cTn>
                                        <p:tgtEl>
                                          <p:spTgt spid="31">
                                            <p:txEl>
                                              <p:pRg st="1" end="1"/>
                                            </p:txEl>
                                          </p:spTgt>
                                        </p:tgtEl>
                                        <p:attrNameLst>
                                          <p:attrName>style.visibility</p:attrName>
                                        </p:attrNameLst>
                                      </p:cBhvr>
                                      <p:to>
                                        <p:strVal val="visible"/>
                                      </p:to>
                                    </p:set>
                                    <p:anim calcmode="lin" valueType="num">
                                      <p:cBhvr>
                                        <p:cTn id="92" dur="1000" fill="hold"/>
                                        <p:tgtEl>
                                          <p:spTgt spid="31">
                                            <p:txEl>
                                              <p:pRg st="1" end="1"/>
                                            </p:txEl>
                                          </p:spTgt>
                                        </p:tgtEl>
                                        <p:attrNameLst>
                                          <p:attrName>ppt_w</p:attrName>
                                        </p:attrNameLst>
                                      </p:cBhvr>
                                      <p:tavLst>
                                        <p:tav tm="0">
                                          <p:val>
                                            <p:strVal val="#ppt_w+.3"/>
                                          </p:val>
                                        </p:tav>
                                        <p:tav tm="100000">
                                          <p:val>
                                            <p:strVal val="#ppt_w"/>
                                          </p:val>
                                        </p:tav>
                                      </p:tavLst>
                                    </p:anim>
                                    <p:anim calcmode="lin" valueType="num">
                                      <p:cBhvr>
                                        <p:cTn id="93" dur="1000" fill="hold"/>
                                        <p:tgtEl>
                                          <p:spTgt spid="31">
                                            <p:txEl>
                                              <p:pRg st="1" end="1"/>
                                            </p:txEl>
                                          </p:spTgt>
                                        </p:tgtEl>
                                        <p:attrNameLst>
                                          <p:attrName>ppt_h</p:attrName>
                                        </p:attrNameLst>
                                      </p:cBhvr>
                                      <p:tavLst>
                                        <p:tav tm="0">
                                          <p:val>
                                            <p:strVal val="#ppt_h"/>
                                          </p:val>
                                        </p:tav>
                                        <p:tav tm="100000">
                                          <p:val>
                                            <p:strVal val="#ppt_h"/>
                                          </p:val>
                                        </p:tav>
                                      </p:tavLst>
                                    </p:anim>
                                    <p:animEffect transition="in" filter="fade">
                                      <p:cBhvr>
                                        <p:cTn id="94" dur="1000"/>
                                        <p:tgtEl>
                                          <p:spTgt spid="31">
                                            <p:txEl>
                                              <p:pRg st="1" end="1"/>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50" presetClass="entr" presetSubtype="0" decel="100000" fill="hold" nodeType="clickEffect">
                                  <p:stCondLst>
                                    <p:cond delay="0"/>
                                  </p:stCondLst>
                                  <p:childTnLst>
                                    <p:set>
                                      <p:cBhvr>
                                        <p:cTn id="98" dur="1" fill="hold">
                                          <p:stCondLst>
                                            <p:cond delay="0"/>
                                          </p:stCondLst>
                                        </p:cTn>
                                        <p:tgtEl>
                                          <p:spTgt spid="31">
                                            <p:txEl>
                                              <p:pRg st="2" end="2"/>
                                            </p:txEl>
                                          </p:spTgt>
                                        </p:tgtEl>
                                        <p:attrNameLst>
                                          <p:attrName>style.visibility</p:attrName>
                                        </p:attrNameLst>
                                      </p:cBhvr>
                                      <p:to>
                                        <p:strVal val="visible"/>
                                      </p:to>
                                    </p:set>
                                    <p:anim calcmode="lin" valueType="num">
                                      <p:cBhvr>
                                        <p:cTn id="99" dur="1000" fill="hold"/>
                                        <p:tgtEl>
                                          <p:spTgt spid="31">
                                            <p:txEl>
                                              <p:pRg st="2" end="2"/>
                                            </p:txEl>
                                          </p:spTgt>
                                        </p:tgtEl>
                                        <p:attrNameLst>
                                          <p:attrName>ppt_w</p:attrName>
                                        </p:attrNameLst>
                                      </p:cBhvr>
                                      <p:tavLst>
                                        <p:tav tm="0">
                                          <p:val>
                                            <p:strVal val="#ppt_w+.3"/>
                                          </p:val>
                                        </p:tav>
                                        <p:tav tm="100000">
                                          <p:val>
                                            <p:strVal val="#ppt_w"/>
                                          </p:val>
                                        </p:tav>
                                      </p:tavLst>
                                    </p:anim>
                                    <p:anim calcmode="lin" valueType="num">
                                      <p:cBhvr>
                                        <p:cTn id="100" dur="1000" fill="hold"/>
                                        <p:tgtEl>
                                          <p:spTgt spid="31">
                                            <p:txEl>
                                              <p:pRg st="2" end="2"/>
                                            </p:txEl>
                                          </p:spTgt>
                                        </p:tgtEl>
                                        <p:attrNameLst>
                                          <p:attrName>ppt_h</p:attrName>
                                        </p:attrNameLst>
                                      </p:cBhvr>
                                      <p:tavLst>
                                        <p:tav tm="0">
                                          <p:val>
                                            <p:strVal val="#ppt_h"/>
                                          </p:val>
                                        </p:tav>
                                        <p:tav tm="100000">
                                          <p:val>
                                            <p:strVal val="#ppt_h"/>
                                          </p:val>
                                        </p:tav>
                                      </p:tavLst>
                                    </p:anim>
                                    <p:animEffect transition="in" filter="fade">
                                      <p:cBhvr>
                                        <p:cTn id="101" dur="1000"/>
                                        <p:tgtEl>
                                          <p:spTgt spid="31">
                                            <p:txEl>
                                              <p:pRg st="2" end="2"/>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32">
                                            <p:txEl>
                                              <p:pRg st="0" end="0"/>
                                            </p:txEl>
                                          </p:spTgt>
                                        </p:tgtEl>
                                        <p:attrNameLst>
                                          <p:attrName>style.visibility</p:attrName>
                                        </p:attrNameLst>
                                      </p:cBhvr>
                                      <p:to>
                                        <p:strVal val="visible"/>
                                      </p:to>
                                    </p:set>
                                    <p:animEffect transition="in" filter="fade">
                                      <p:cBhvr>
                                        <p:cTn id="106" dur="2000"/>
                                        <p:tgtEl>
                                          <p:spTgt spid="32">
                                            <p:txEl>
                                              <p:pRg st="0" end="0"/>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50" presetClass="entr" presetSubtype="0" decel="100000" fill="hold" nodeType="clickEffect">
                                  <p:stCondLst>
                                    <p:cond delay="0"/>
                                  </p:stCondLst>
                                  <p:childTnLst>
                                    <p:set>
                                      <p:cBhvr>
                                        <p:cTn id="110" dur="1" fill="hold">
                                          <p:stCondLst>
                                            <p:cond delay="0"/>
                                          </p:stCondLst>
                                        </p:cTn>
                                        <p:tgtEl>
                                          <p:spTgt spid="32">
                                            <p:txEl>
                                              <p:pRg st="1" end="1"/>
                                            </p:txEl>
                                          </p:spTgt>
                                        </p:tgtEl>
                                        <p:attrNameLst>
                                          <p:attrName>style.visibility</p:attrName>
                                        </p:attrNameLst>
                                      </p:cBhvr>
                                      <p:to>
                                        <p:strVal val="visible"/>
                                      </p:to>
                                    </p:set>
                                    <p:anim calcmode="lin" valueType="num">
                                      <p:cBhvr>
                                        <p:cTn id="111" dur="1000" fill="hold"/>
                                        <p:tgtEl>
                                          <p:spTgt spid="32">
                                            <p:txEl>
                                              <p:pRg st="1" end="1"/>
                                            </p:txEl>
                                          </p:spTgt>
                                        </p:tgtEl>
                                        <p:attrNameLst>
                                          <p:attrName>ppt_w</p:attrName>
                                        </p:attrNameLst>
                                      </p:cBhvr>
                                      <p:tavLst>
                                        <p:tav tm="0">
                                          <p:val>
                                            <p:strVal val="#ppt_w+.3"/>
                                          </p:val>
                                        </p:tav>
                                        <p:tav tm="100000">
                                          <p:val>
                                            <p:strVal val="#ppt_w"/>
                                          </p:val>
                                        </p:tav>
                                      </p:tavLst>
                                    </p:anim>
                                    <p:anim calcmode="lin" valueType="num">
                                      <p:cBhvr>
                                        <p:cTn id="112" dur="1000" fill="hold"/>
                                        <p:tgtEl>
                                          <p:spTgt spid="32">
                                            <p:txEl>
                                              <p:pRg st="1" end="1"/>
                                            </p:txEl>
                                          </p:spTgt>
                                        </p:tgtEl>
                                        <p:attrNameLst>
                                          <p:attrName>ppt_h</p:attrName>
                                        </p:attrNameLst>
                                      </p:cBhvr>
                                      <p:tavLst>
                                        <p:tav tm="0">
                                          <p:val>
                                            <p:strVal val="#ppt_h"/>
                                          </p:val>
                                        </p:tav>
                                        <p:tav tm="100000">
                                          <p:val>
                                            <p:strVal val="#ppt_h"/>
                                          </p:val>
                                        </p:tav>
                                      </p:tavLst>
                                    </p:anim>
                                    <p:animEffect transition="in" filter="fade">
                                      <p:cBhvr>
                                        <p:cTn id="113" dur="1000"/>
                                        <p:tgtEl>
                                          <p:spTgt spid="32">
                                            <p:txEl>
                                              <p:pRg st="1" end="1"/>
                                            </p:txEl>
                                          </p:spTgt>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33">
                                            <p:txEl>
                                              <p:pRg st="0" end="0"/>
                                            </p:txEl>
                                          </p:spTgt>
                                        </p:tgtEl>
                                        <p:attrNameLst>
                                          <p:attrName>style.visibility</p:attrName>
                                        </p:attrNameLst>
                                      </p:cBhvr>
                                      <p:to>
                                        <p:strVal val="visible"/>
                                      </p:to>
                                    </p:set>
                                    <p:animEffect transition="in" filter="fade">
                                      <p:cBhvr>
                                        <p:cTn id="118" dur="2000"/>
                                        <p:tgtEl>
                                          <p:spTgt spid="33">
                                            <p:txEl>
                                              <p:pRg st="0" end="0"/>
                                            </p:txEl>
                                          </p:spTgt>
                                        </p:tgtEl>
                                      </p:cBhvr>
                                    </p:animEffect>
                                  </p:childTnLst>
                                </p:cTn>
                              </p:par>
                            </p:childTnLst>
                          </p:cTn>
                        </p:par>
                      </p:childTnLst>
                    </p:cTn>
                  </p:par>
                  <p:par>
                    <p:cTn id="119" fill="hold">
                      <p:stCondLst>
                        <p:cond delay="indefinite"/>
                      </p:stCondLst>
                      <p:childTnLst>
                        <p:par>
                          <p:cTn id="120" fill="hold">
                            <p:stCondLst>
                              <p:cond delay="0"/>
                            </p:stCondLst>
                            <p:childTnLst>
                              <p:par>
                                <p:cTn id="121" presetID="50" presetClass="entr" presetSubtype="0" decel="100000" fill="hold" nodeType="clickEffect">
                                  <p:stCondLst>
                                    <p:cond delay="0"/>
                                  </p:stCondLst>
                                  <p:childTnLst>
                                    <p:set>
                                      <p:cBhvr>
                                        <p:cTn id="122" dur="1" fill="hold">
                                          <p:stCondLst>
                                            <p:cond delay="0"/>
                                          </p:stCondLst>
                                        </p:cTn>
                                        <p:tgtEl>
                                          <p:spTgt spid="33">
                                            <p:txEl>
                                              <p:pRg st="1" end="1"/>
                                            </p:txEl>
                                          </p:spTgt>
                                        </p:tgtEl>
                                        <p:attrNameLst>
                                          <p:attrName>style.visibility</p:attrName>
                                        </p:attrNameLst>
                                      </p:cBhvr>
                                      <p:to>
                                        <p:strVal val="visible"/>
                                      </p:to>
                                    </p:set>
                                    <p:anim calcmode="lin" valueType="num">
                                      <p:cBhvr>
                                        <p:cTn id="123" dur="1000" fill="hold"/>
                                        <p:tgtEl>
                                          <p:spTgt spid="33">
                                            <p:txEl>
                                              <p:pRg st="1" end="1"/>
                                            </p:txEl>
                                          </p:spTgt>
                                        </p:tgtEl>
                                        <p:attrNameLst>
                                          <p:attrName>ppt_w</p:attrName>
                                        </p:attrNameLst>
                                      </p:cBhvr>
                                      <p:tavLst>
                                        <p:tav tm="0">
                                          <p:val>
                                            <p:strVal val="#ppt_w+.3"/>
                                          </p:val>
                                        </p:tav>
                                        <p:tav tm="100000">
                                          <p:val>
                                            <p:strVal val="#ppt_w"/>
                                          </p:val>
                                        </p:tav>
                                      </p:tavLst>
                                    </p:anim>
                                    <p:anim calcmode="lin" valueType="num">
                                      <p:cBhvr>
                                        <p:cTn id="124" dur="1000" fill="hold"/>
                                        <p:tgtEl>
                                          <p:spTgt spid="33">
                                            <p:txEl>
                                              <p:pRg st="1" end="1"/>
                                            </p:txEl>
                                          </p:spTgt>
                                        </p:tgtEl>
                                        <p:attrNameLst>
                                          <p:attrName>ppt_h</p:attrName>
                                        </p:attrNameLst>
                                      </p:cBhvr>
                                      <p:tavLst>
                                        <p:tav tm="0">
                                          <p:val>
                                            <p:strVal val="#ppt_h"/>
                                          </p:val>
                                        </p:tav>
                                        <p:tav tm="100000">
                                          <p:val>
                                            <p:strVal val="#ppt_h"/>
                                          </p:val>
                                        </p:tav>
                                      </p:tavLst>
                                    </p:anim>
                                    <p:animEffect transition="in" filter="fade">
                                      <p:cBhvr>
                                        <p:cTn id="125" dur="1000"/>
                                        <p:tgtEl>
                                          <p:spTgt spid="33">
                                            <p:txEl>
                                              <p:pRg st="1" end="1"/>
                                            </p:txEl>
                                          </p:spTgt>
                                        </p:tgtEl>
                                      </p:cBhvr>
                                    </p:animEffect>
                                  </p:childTnLst>
                                </p:cTn>
                              </p:par>
                            </p:childTnLst>
                          </p:cTn>
                        </p:par>
                      </p:childTnLst>
                    </p:cTn>
                  </p:par>
                  <p:par>
                    <p:cTn id="126" fill="hold">
                      <p:stCondLst>
                        <p:cond delay="indefinite"/>
                      </p:stCondLst>
                      <p:childTnLst>
                        <p:par>
                          <p:cTn id="127" fill="hold">
                            <p:stCondLst>
                              <p:cond delay="0"/>
                            </p:stCondLst>
                            <p:childTnLst>
                              <p:par>
                                <p:cTn id="128" presetID="50" presetClass="entr" presetSubtype="0" decel="100000" fill="hold" nodeType="clickEffect">
                                  <p:stCondLst>
                                    <p:cond delay="0"/>
                                  </p:stCondLst>
                                  <p:childTnLst>
                                    <p:set>
                                      <p:cBhvr>
                                        <p:cTn id="129" dur="1" fill="hold">
                                          <p:stCondLst>
                                            <p:cond delay="0"/>
                                          </p:stCondLst>
                                        </p:cTn>
                                        <p:tgtEl>
                                          <p:spTgt spid="33">
                                            <p:txEl>
                                              <p:pRg st="2" end="2"/>
                                            </p:txEl>
                                          </p:spTgt>
                                        </p:tgtEl>
                                        <p:attrNameLst>
                                          <p:attrName>style.visibility</p:attrName>
                                        </p:attrNameLst>
                                      </p:cBhvr>
                                      <p:to>
                                        <p:strVal val="visible"/>
                                      </p:to>
                                    </p:set>
                                    <p:anim calcmode="lin" valueType="num">
                                      <p:cBhvr>
                                        <p:cTn id="130" dur="1000" fill="hold"/>
                                        <p:tgtEl>
                                          <p:spTgt spid="33">
                                            <p:txEl>
                                              <p:pRg st="2" end="2"/>
                                            </p:txEl>
                                          </p:spTgt>
                                        </p:tgtEl>
                                        <p:attrNameLst>
                                          <p:attrName>ppt_w</p:attrName>
                                        </p:attrNameLst>
                                      </p:cBhvr>
                                      <p:tavLst>
                                        <p:tav tm="0">
                                          <p:val>
                                            <p:strVal val="#ppt_w+.3"/>
                                          </p:val>
                                        </p:tav>
                                        <p:tav tm="100000">
                                          <p:val>
                                            <p:strVal val="#ppt_w"/>
                                          </p:val>
                                        </p:tav>
                                      </p:tavLst>
                                    </p:anim>
                                    <p:anim calcmode="lin" valueType="num">
                                      <p:cBhvr>
                                        <p:cTn id="131" dur="1000" fill="hold"/>
                                        <p:tgtEl>
                                          <p:spTgt spid="33">
                                            <p:txEl>
                                              <p:pRg st="2" end="2"/>
                                            </p:txEl>
                                          </p:spTgt>
                                        </p:tgtEl>
                                        <p:attrNameLst>
                                          <p:attrName>ppt_h</p:attrName>
                                        </p:attrNameLst>
                                      </p:cBhvr>
                                      <p:tavLst>
                                        <p:tav tm="0">
                                          <p:val>
                                            <p:strVal val="#ppt_h"/>
                                          </p:val>
                                        </p:tav>
                                        <p:tav tm="100000">
                                          <p:val>
                                            <p:strVal val="#ppt_h"/>
                                          </p:val>
                                        </p:tav>
                                      </p:tavLst>
                                    </p:anim>
                                    <p:animEffect transition="in" filter="fade">
                                      <p:cBhvr>
                                        <p:cTn id="132" dur="1000"/>
                                        <p:tgtEl>
                                          <p:spTgt spid="33">
                                            <p:txEl>
                                              <p:pRg st="2" end="2"/>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50" presetClass="entr" presetSubtype="0" decel="100000" fill="hold" nodeType="clickEffect">
                                  <p:stCondLst>
                                    <p:cond delay="0"/>
                                  </p:stCondLst>
                                  <p:childTnLst>
                                    <p:set>
                                      <p:cBhvr>
                                        <p:cTn id="136" dur="1" fill="hold">
                                          <p:stCondLst>
                                            <p:cond delay="0"/>
                                          </p:stCondLst>
                                        </p:cTn>
                                        <p:tgtEl>
                                          <p:spTgt spid="33">
                                            <p:txEl>
                                              <p:pRg st="3" end="3"/>
                                            </p:txEl>
                                          </p:spTgt>
                                        </p:tgtEl>
                                        <p:attrNameLst>
                                          <p:attrName>style.visibility</p:attrName>
                                        </p:attrNameLst>
                                      </p:cBhvr>
                                      <p:to>
                                        <p:strVal val="visible"/>
                                      </p:to>
                                    </p:set>
                                    <p:anim calcmode="lin" valueType="num">
                                      <p:cBhvr>
                                        <p:cTn id="137" dur="1000" fill="hold"/>
                                        <p:tgtEl>
                                          <p:spTgt spid="33">
                                            <p:txEl>
                                              <p:pRg st="3" end="3"/>
                                            </p:txEl>
                                          </p:spTgt>
                                        </p:tgtEl>
                                        <p:attrNameLst>
                                          <p:attrName>ppt_w</p:attrName>
                                        </p:attrNameLst>
                                      </p:cBhvr>
                                      <p:tavLst>
                                        <p:tav tm="0">
                                          <p:val>
                                            <p:strVal val="#ppt_w+.3"/>
                                          </p:val>
                                        </p:tav>
                                        <p:tav tm="100000">
                                          <p:val>
                                            <p:strVal val="#ppt_w"/>
                                          </p:val>
                                        </p:tav>
                                      </p:tavLst>
                                    </p:anim>
                                    <p:anim calcmode="lin" valueType="num">
                                      <p:cBhvr>
                                        <p:cTn id="138" dur="1000" fill="hold"/>
                                        <p:tgtEl>
                                          <p:spTgt spid="33">
                                            <p:txEl>
                                              <p:pRg st="3" end="3"/>
                                            </p:txEl>
                                          </p:spTgt>
                                        </p:tgtEl>
                                        <p:attrNameLst>
                                          <p:attrName>ppt_h</p:attrName>
                                        </p:attrNameLst>
                                      </p:cBhvr>
                                      <p:tavLst>
                                        <p:tav tm="0">
                                          <p:val>
                                            <p:strVal val="#ppt_h"/>
                                          </p:val>
                                        </p:tav>
                                        <p:tav tm="100000">
                                          <p:val>
                                            <p:strVal val="#ppt_h"/>
                                          </p:val>
                                        </p:tav>
                                      </p:tavLst>
                                    </p:anim>
                                    <p:animEffect transition="in" filter="fade">
                                      <p:cBhvr>
                                        <p:cTn id="139" dur="1000"/>
                                        <p:tgtEl>
                                          <p:spTgt spid="33">
                                            <p:txEl>
                                              <p:pRg st="3" end="3"/>
                                            </p:txEl>
                                          </p:spTgt>
                                        </p:tgtEl>
                                      </p:cBhvr>
                                    </p:animEffect>
                                  </p:childTnLst>
                                </p:cTn>
                              </p:par>
                            </p:childTnLst>
                          </p:cTn>
                        </p:par>
                      </p:childTnLst>
                    </p:cTn>
                  </p:par>
                  <p:par>
                    <p:cTn id="140" fill="hold">
                      <p:stCondLst>
                        <p:cond delay="indefinite"/>
                      </p:stCondLst>
                      <p:childTnLst>
                        <p:par>
                          <p:cTn id="141" fill="hold">
                            <p:stCondLst>
                              <p:cond delay="0"/>
                            </p:stCondLst>
                            <p:childTnLst>
                              <p:par>
                                <p:cTn id="142" presetID="50" presetClass="entr" presetSubtype="0" decel="100000" fill="hold" nodeType="clickEffect">
                                  <p:stCondLst>
                                    <p:cond delay="0"/>
                                  </p:stCondLst>
                                  <p:childTnLst>
                                    <p:set>
                                      <p:cBhvr>
                                        <p:cTn id="143" dur="1" fill="hold">
                                          <p:stCondLst>
                                            <p:cond delay="0"/>
                                          </p:stCondLst>
                                        </p:cTn>
                                        <p:tgtEl>
                                          <p:spTgt spid="33">
                                            <p:txEl>
                                              <p:pRg st="4" end="4"/>
                                            </p:txEl>
                                          </p:spTgt>
                                        </p:tgtEl>
                                        <p:attrNameLst>
                                          <p:attrName>style.visibility</p:attrName>
                                        </p:attrNameLst>
                                      </p:cBhvr>
                                      <p:to>
                                        <p:strVal val="visible"/>
                                      </p:to>
                                    </p:set>
                                    <p:anim calcmode="lin" valueType="num">
                                      <p:cBhvr>
                                        <p:cTn id="144" dur="1000" fill="hold"/>
                                        <p:tgtEl>
                                          <p:spTgt spid="33">
                                            <p:txEl>
                                              <p:pRg st="4" end="4"/>
                                            </p:txEl>
                                          </p:spTgt>
                                        </p:tgtEl>
                                        <p:attrNameLst>
                                          <p:attrName>ppt_w</p:attrName>
                                        </p:attrNameLst>
                                      </p:cBhvr>
                                      <p:tavLst>
                                        <p:tav tm="0">
                                          <p:val>
                                            <p:strVal val="#ppt_w+.3"/>
                                          </p:val>
                                        </p:tav>
                                        <p:tav tm="100000">
                                          <p:val>
                                            <p:strVal val="#ppt_w"/>
                                          </p:val>
                                        </p:tav>
                                      </p:tavLst>
                                    </p:anim>
                                    <p:anim calcmode="lin" valueType="num">
                                      <p:cBhvr>
                                        <p:cTn id="145" dur="1000" fill="hold"/>
                                        <p:tgtEl>
                                          <p:spTgt spid="33">
                                            <p:txEl>
                                              <p:pRg st="4" end="4"/>
                                            </p:txEl>
                                          </p:spTgt>
                                        </p:tgtEl>
                                        <p:attrNameLst>
                                          <p:attrName>ppt_h</p:attrName>
                                        </p:attrNameLst>
                                      </p:cBhvr>
                                      <p:tavLst>
                                        <p:tav tm="0">
                                          <p:val>
                                            <p:strVal val="#ppt_h"/>
                                          </p:val>
                                        </p:tav>
                                        <p:tav tm="100000">
                                          <p:val>
                                            <p:strVal val="#ppt_h"/>
                                          </p:val>
                                        </p:tav>
                                      </p:tavLst>
                                    </p:anim>
                                    <p:animEffect transition="in" filter="fade">
                                      <p:cBhvr>
                                        <p:cTn id="146" dur="1000"/>
                                        <p:tgtEl>
                                          <p:spTgt spid="3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http://amaranthinecharms.com/sitebuilder/images/old_paper2-1185x9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7" name="Oval 6"/>
          <p:cNvSpPr/>
          <p:nvPr/>
        </p:nvSpPr>
        <p:spPr>
          <a:xfrm>
            <a:off x="0" y="2514600"/>
            <a:ext cx="6400800" cy="3352800"/>
          </a:xfrm>
          <a:prstGeom prst="ellipse">
            <a:avLst/>
          </a:prstGeom>
          <a:solidFill>
            <a:srgbClr val="C050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 name="Oval 2"/>
          <p:cNvSpPr/>
          <p:nvPr/>
        </p:nvSpPr>
        <p:spPr>
          <a:xfrm>
            <a:off x="2743200" y="2514600"/>
            <a:ext cx="6400800" cy="3352800"/>
          </a:xfrm>
          <a:prstGeom prst="ellipse">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 name="Oval 1"/>
          <p:cNvSpPr/>
          <p:nvPr/>
        </p:nvSpPr>
        <p:spPr>
          <a:xfrm>
            <a:off x="0" y="2514600"/>
            <a:ext cx="6400800" cy="3352800"/>
          </a:xfrm>
          <a:prstGeom prst="ellipse">
            <a:avLst/>
          </a:prstGeom>
          <a:solidFill>
            <a:srgbClr val="8EB4E3">
              <a:alpha val="0"/>
            </a:srgb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5" name="TextBox 4"/>
          <p:cNvSpPr txBox="1"/>
          <p:nvPr/>
        </p:nvSpPr>
        <p:spPr>
          <a:xfrm>
            <a:off x="0" y="153650"/>
            <a:ext cx="9144000" cy="1446550"/>
          </a:xfrm>
          <a:prstGeom prst="rect">
            <a:avLst/>
          </a:prstGeom>
          <a:noFill/>
        </p:spPr>
        <p:txBody>
          <a:bodyPr wrap="square" rtlCol="0">
            <a:spAutoFit/>
          </a:bodyPr>
          <a:lstStyle/>
          <a:p>
            <a:pPr algn="ctr" fontAlgn="auto">
              <a:spcBef>
                <a:spcPts val="0"/>
              </a:spcBef>
              <a:spcAft>
                <a:spcPts val="0"/>
              </a:spcAft>
            </a:pPr>
            <a:r>
              <a:rPr lang="en-US" sz="8800" dirty="0">
                <a:solidFill>
                  <a:prstClr val="black"/>
                </a:solidFill>
                <a:effectLst>
                  <a:glow rad="127000">
                    <a:prstClr val="white"/>
                  </a:glow>
                </a:effectLst>
                <a:latin typeface="Blackadder ITC" pitchFamily="82" charset="0"/>
              </a:rPr>
              <a:t>System of Federalism</a:t>
            </a:r>
          </a:p>
        </p:txBody>
      </p:sp>
      <p:sp>
        <p:nvSpPr>
          <p:cNvPr id="9" name="Oval 8"/>
          <p:cNvSpPr/>
          <p:nvPr/>
        </p:nvSpPr>
        <p:spPr>
          <a:xfrm>
            <a:off x="2743200" y="2667000"/>
            <a:ext cx="3657600" cy="3048000"/>
          </a:xfrm>
          <a:prstGeom prst="ellipse">
            <a:avLst/>
          </a:prstGeom>
          <a:solidFill>
            <a:schemeClr val="accent2">
              <a:lumMod val="40000"/>
              <a:lumOff val="60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0" name="TextBox 9"/>
          <p:cNvSpPr txBox="1"/>
          <p:nvPr/>
        </p:nvSpPr>
        <p:spPr>
          <a:xfrm rot="20519765">
            <a:off x="222249" y="2214869"/>
            <a:ext cx="2590800" cy="584775"/>
          </a:xfrm>
          <a:prstGeom prst="rect">
            <a:avLst/>
          </a:prstGeom>
          <a:noFill/>
        </p:spPr>
        <p:txBody>
          <a:bodyPr wrap="square" rtlCol="0">
            <a:spAutoFit/>
          </a:bodyPr>
          <a:lstStyle/>
          <a:p>
            <a:pPr fontAlgn="auto">
              <a:spcBef>
                <a:spcPts val="0"/>
              </a:spcBef>
              <a:spcAft>
                <a:spcPts val="0"/>
              </a:spcAft>
            </a:pPr>
            <a:r>
              <a:rPr lang="en-US" sz="3200" dirty="0">
                <a:solidFill>
                  <a:prstClr val="black"/>
                </a:solidFill>
                <a:latin typeface="Earth's Mightiest"/>
              </a:rPr>
              <a:t>National Government</a:t>
            </a:r>
          </a:p>
        </p:txBody>
      </p:sp>
      <p:sp>
        <p:nvSpPr>
          <p:cNvPr id="11" name="TextBox 10"/>
          <p:cNvSpPr txBox="1"/>
          <p:nvPr/>
        </p:nvSpPr>
        <p:spPr>
          <a:xfrm rot="1089225">
            <a:off x="6895191" y="2304077"/>
            <a:ext cx="2166013" cy="584775"/>
          </a:xfrm>
          <a:prstGeom prst="rect">
            <a:avLst/>
          </a:prstGeom>
          <a:noFill/>
        </p:spPr>
        <p:txBody>
          <a:bodyPr wrap="square" rtlCol="0">
            <a:spAutoFit/>
          </a:bodyPr>
          <a:lstStyle/>
          <a:p>
            <a:pPr fontAlgn="auto">
              <a:spcBef>
                <a:spcPts val="0"/>
              </a:spcBef>
              <a:spcAft>
                <a:spcPts val="0"/>
              </a:spcAft>
            </a:pPr>
            <a:r>
              <a:rPr lang="en-US" sz="3200" dirty="0">
                <a:solidFill>
                  <a:prstClr val="black"/>
                </a:solidFill>
                <a:latin typeface="Earth's Mightiest"/>
              </a:rPr>
              <a:t>State Government</a:t>
            </a:r>
          </a:p>
        </p:txBody>
      </p:sp>
      <p:sp>
        <p:nvSpPr>
          <p:cNvPr id="12" name="TextBox 11"/>
          <p:cNvSpPr txBox="1"/>
          <p:nvPr/>
        </p:nvSpPr>
        <p:spPr>
          <a:xfrm>
            <a:off x="685800" y="3048000"/>
            <a:ext cx="2286000" cy="2246769"/>
          </a:xfrm>
          <a:prstGeom prst="rect">
            <a:avLst/>
          </a:prstGeom>
          <a:noFill/>
        </p:spPr>
        <p:txBody>
          <a:bodyPr wrap="square" rtlCol="0">
            <a:spAutoFit/>
          </a:bodyPr>
          <a:lstStyle/>
          <a:p>
            <a:pPr fontAlgn="auto">
              <a:spcBef>
                <a:spcPts val="0"/>
              </a:spcBef>
              <a:spcAft>
                <a:spcPts val="0"/>
              </a:spcAft>
            </a:pPr>
            <a:r>
              <a:rPr lang="en-US" sz="1400" b="1" dirty="0">
                <a:solidFill>
                  <a:prstClr val="white"/>
                </a:solidFill>
                <a:latin typeface="Calibri"/>
              </a:rPr>
              <a:t>Delegated Powers:</a:t>
            </a:r>
          </a:p>
          <a:p>
            <a:pPr fontAlgn="auto">
              <a:spcBef>
                <a:spcPts val="0"/>
              </a:spcBef>
              <a:spcAft>
                <a:spcPts val="0"/>
              </a:spcAft>
              <a:buFont typeface="Wingdings" pitchFamily="2" charset="2"/>
              <a:buChar char="§"/>
            </a:pPr>
            <a:r>
              <a:rPr lang="en-US" sz="1400" dirty="0">
                <a:solidFill>
                  <a:prstClr val="white"/>
                </a:solidFill>
                <a:latin typeface="Calibri"/>
              </a:rPr>
              <a:t>Maintain army and navy</a:t>
            </a:r>
          </a:p>
          <a:p>
            <a:pPr fontAlgn="auto">
              <a:spcBef>
                <a:spcPts val="0"/>
              </a:spcBef>
              <a:spcAft>
                <a:spcPts val="0"/>
              </a:spcAft>
              <a:buFont typeface="Wingdings" pitchFamily="2" charset="2"/>
              <a:buChar char="§"/>
            </a:pPr>
            <a:r>
              <a:rPr lang="en-US" sz="1400" dirty="0">
                <a:solidFill>
                  <a:prstClr val="white"/>
                </a:solidFill>
                <a:latin typeface="Calibri"/>
              </a:rPr>
              <a:t>Declare war</a:t>
            </a:r>
          </a:p>
          <a:p>
            <a:pPr fontAlgn="auto">
              <a:spcBef>
                <a:spcPts val="0"/>
              </a:spcBef>
              <a:spcAft>
                <a:spcPts val="0"/>
              </a:spcAft>
              <a:buFont typeface="Wingdings" pitchFamily="2" charset="2"/>
              <a:buChar char="§"/>
            </a:pPr>
            <a:r>
              <a:rPr lang="en-US" sz="1400" dirty="0">
                <a:solidFill>
                  <a:prstClr val="white"/>
                </a:solidFill>
                <a:latin typeface="Calibri"/>
              </a:rPr>
              <a:t>Coin money</a:t>
            </a:r>
          </a:p>
          <a:p>
            <a:pPr fontAlgn="auto">
              <a:spcBef>
                <a:spcPts val="0"/>
              </a:spcBef>
              <a:spcAft>
                <a:spcPts val="0"/>
              </a:spcAft>
              <a:buFont typeface="Wingdings" pitchFamily="2" charset="2"/>
              <a:buChar char="§"/>
            </a:pPr>
            <a:r>
              <a:rPr lang="en-US" sz="1400" dirty="0">
                <a:solidFill>
                  <a:prstClr val="white"/>
                </a:solidFill>
                <a:latin typeface="Calibri"/>
              </a:rPr>
              <a:t>Regulate trade between states and with foreign nations</a:t>
            </a:r>
          </a:p>
          <a:p>
            <a:pPr fontAlgn="auto">
              <a:spcBef>
                <a:spcPts val="0"/>
              </a:spcBef>
              <a:spcAft>
                <a:spcPts val="0"/>
              </a:spcAft>
              <a:buFont typeface="Wingdings" pitchFamily="2" charset="2"/>
              <a:buChar char="§"/>
            </a:pPr>
            <a:r>
              <a:rPr lang="en-US" sz="1400" dirty="0">
                <a:solidFill>
                  <a:prstClr val="white"/>
                </a:solidFill>
                <a:latin typeface="Calibri"/>
              </a:rPr>
              <a:t>Make all laws necessary for carrying out delegated powers </a:t>
            </a:r>
          </a:p>
        </p:txBody>
      </p:sp>
      <p:sp>
        <p:nvSpPr>
          <p:cNvPr id="13" name="TextBox 12"/>
          <p:cNvSpPr txBox="1"/>
          <p:nvPr/>
        </p:nvSpPr>
        <p:spPr>
          <a:xfrm>
            <a:off x="3429000" y="3048000"/>
            <a:ext cx="2286000" cy="1815882"/>
          </a:xfrm>
          <a:prstGeom prst="rect">
            <a:avLst/>
          </a:prstGeom>
          <a:noFill/>
        </p:spPr>
        <p:txBody>
          <a:bodyPr wrap="square" rtlCol="0">
            <a:spAutoFit/>
          </a:bodyPr>
          <a:lstStyle/>
          <a:p>
            <a:pPr fontAlgn="auto">
              <a:spcBef>
                <a:spcPts val="0"/>
              </a:spcBef>
              <a:spcAft>
                <a:spcPts val="0"/>
              </a:spcAft>
            </a:pPr>
            <a:r>
              <a:rPr lang="en-US" sz="1400" b="1" dirty="0">
                <a:solidFill>
                  <a:prstClr val="black"/>
                </a:solidFill>
                <a:latin typeface="Calibri"/>
              </a:rPr>
              <a:t>Concurrent Powers:</a:t>
            </a:r>
          </a:p>
          <a:p>
            <a:pPr fontAlgn="auto">
              <a:spcBef>
                <a:spcPts val="0"/>
              </a:spcBef>
              <a:spcAft>
                <a:spcPts val="0"/>
              </a:spcAft>
              <a:buFont typeface="Wingdings" pitchFamily="2" charset="2"/>
              <a:buChar char="§"/>
            </a:pPr>
            <a:r>
              <a:rPr lang="en-US" sz="1400" dirty="0">
                <a:solidFill>
                  <a:prstClr val="black"/>
                </a:solidFill>
                <a:latin typeface="Calibri"/>
              </a:rPr>
              <a:t>Enforce laws </a:t>
            </a:r>
          </a:p>
          <a:p>
            <a:pPr fontAlgn="auto">
              <a:spcBef>
                <a:spcPts val="0"/>
              </a:spcBef>
              <a:spcAft>
                <a:spcPts val="0"/>
              </a:spcAft>
              <a:buFont typeface="Wingdings" pitchFamily="2" charset="2"/>
              <a:buChar char="§"/>
            </a:pPr>
            <a:r>
              <a:rPr lang="en-US" sz="1400" dirty="0">
                <a:solidFill>
                  <a:prstClr val="black"/>
                </a:solidFill>
                <a:latin typeface="Calibri"/>
              </a:rPr>
              <a:t>Establish courts</a:t>
            </a:r>
          </a:p>
          <a:p>
            <a:pPr fontAlgn="auto">
              <a:spcBef>
                <a:spcPts val="0"/>
              </a:spcBef>
              <a:spcAft>
                <a:spcPts val="0"/>
              </a:spcAft>
              <a:buFont typeface="Wingdings" pitchFamily="2" charset="2"/>
              <a:buChar char="§"/>
            </a:pPr>
            <a:r>
              <a:rPr lang="en-US" sz="1400" dirty="0">
                <a:solidFill>
                  <a:prstClr val="black"/>
                </a:solidFill>
                <a:latin typeface="Calibri"/>
              </a:rPr>
              <a:t>Borrow money</a:t>
            </a:r>
          </a:p>
          <a:p>
            <a:pPr fontAlgn="auto">
              <a:spcBef>
                <a:spcPts val="0"/>
              </a:spcBef>
              <a:spcAft>
                <a:spcPts val="0"/>
              </a:spcAft>
              <a:buFont typeface="Wingdings" pitchFamily="2" charset="2"/>
              <a:buChar char="§"/>
            </a:pPr>
            <a:r>
              <a:rPr lang="en-US" sz="1400" dirty="0">
                <a:solidFill>
                  <a:prstClr val="black"/>
                </a:solidFill>
                <a:latin typeface="Calibri"/>
              </a:rPr>
              <a:t>Protect the safety of the people</a:t>
            </a:r>
          </a:p>
          <a:p>
            <a:pPr fontAlgn="auto">
              <a:spcBef>
                <a:spcPts val="0"/>
              </a:spcBef>
              <a:spcAft>
                <a:spcPts val="0"/>
              </a:spcAft>
              <a:buFont typeface="Wingdings" pitchFamily="2" charset="2"/>
              <a:buChar char="§"/>
            </a:pPr>
            <a:r>
              <a:rPr lang="en-US" sz="1400" dirty="0">
                <a:solidFill>
                  <a:prstClr val="black"/>
                </a:solidFill>
                <a:latin typeface="Calibri"/>
              </a:rPr>
              <a:t>Build roads</a:t>
            </a:r>
          </a:p>
          <a:p>
            <a:pPr fontAlgn="auto">
              <a:spcBef>
                <a:spcPts val="0"/>
              </a:spcBef>
              <a:spcAft>
                <a:spcPts val="0"/>
              </a:spcAft>
              <a:buFont typeface="Wingdings" pitchFamily="2" charset="2"/>
              <a:buChar char="§"/>
            </a:pPr>
            <a:r>
              <a:rPr lang="en-US" sz="1400" dirty="0">
                <a:solidFill>
                  <a:prstClr val="black"/>
                </a:solidFill>
                <a:latin typeface="Calibri"/>
              </a:rPr>
              <a:t>Collect taxes</a:t>
            </a:r>
          </a:p>
        </p:txBody>
      </p:sp>
      <p:sp>
        <p:nvSpPr>
          <p:cNvPr id="14" name="TextBox 13"/>
          <p:cNvSpPr txBox="1"/>
          <p:nvPr/>
        </p:nvSpPr>
        <p:spPr>
          <a:xfrm>
            <a:off x="6400800" y="3048000"/>
            <a:ext cx="2286000" cy="2462213"/>
          </a:xfrm>
          <a:prstGeom prst="rect">
            <a:avLst/>
          </a:prstGeom>
          <a:noFill/>
        </p:spPr>
        <p:txBody>
          <a:bodyPr wrap="square" rtlCol="0">
            <a:spAutoFit/>
          </a:bodyPr>
          <a:lstStyle/>
          <a:p>
            <a:pPr fontAlgn="auto">
              <a:spcBef>
                <a:spcPts val="0"/>
              </a:spcBef>
              <a:spcAft>
                <a:spcPts val="0"/>
              </a:spcAft>
            </a:pPr>
            <a:r>
              <a:rPr lang="en-US" sz="1400" b="1" dirty="0">
                <a:solidFill>
                  <a:prstClr val="black"/>
                </a:solidFill>
                <a:latin typeface="Calibri"/>
              </a:rPr>
              <a:t>Reserved Powers:</a:t>
            </a:r>
          </a:p>
          <a:p>
            <a:pPr fontAlgn="auto">
              <a:spcBef>
                <a:spcPts val="0"/>
              </a:spcBef>
              <a:spcAft>
                <a:spcPts val="0"/>
              </a:spcAft>
              <a:buFont typeface="Wingdings" pitchFamily="2" charset="2"/>
              <a:buChar char="§"/>
            </a:pPr>
            <a:r>
              <a:rPr lang="en-US" sz="1400" dirty="0">
                <a:solidFill>
                  <a:prstClr val="black"/>
                </a:solidFill>
                <a:latin typeface="Calibri"/>
              </a:rPr>
              <a:t>Conduct elections</a:t>
            </a:r>
          </a:p>
          <a:p>
            <a:pPr fontAlgn="auto">
              <a:spcBef>
                <a:spcPts val="0"/>
              </a:spcBef>
              <a:spcAft>
                <a:spcPts val="0"/>
              </a:spcAft>
              <a:buFont typeface="Wingdings" pitchFamily="2" charset="2"/>
              <a:buChar char="§"/>
            </a:pPr>
            <a:r>
              <a:rPr lang="en-US" sz="1400" dirty="0">
                <a:solidFill>
                  <a:prstClr val="black"/>
                </a:solidFill>
                <a:latin typeface="Calibri"/>
              </a:rPr>
              <a:t>Establish schools</a:t>
            </a:r>
          </a:p>
          <a:p>
            <a:pPr fontAlgn="auto">
              <a:spcBef>
                <a:spcPts val="0"/>
              </a:spcBef>
              <a:spcAft>
                <a:spcPts val="0"/>
              </a:spcAft>
              <a:buFont typeface="Wingdings" pitchFamily="2" charset="2"/>
              <a:buChar char="§"/>
            </a:pPr>
            <a:r>
              <a:rPr lang="en-US" sz="1400" dirty="0">
                <a:solidFill>
                  <a:prstClr val="black"/>
                </a:solidFill>
                <a:latin typeface="Calibri"/>
              </a:rPr>
              <a:t>Regulate business within a state</a:t>
            </a:r>
          </a:p>
          <a:p>
            <a:pPr fontAlgn="auto">
              <a:spcBef>
                <a:spcPts val="0"/>
              </a:spcBef>
              <a:spcAft>
                <a:spcPts val="0"/>
              </a:spcAft>
              <a:buFont typeface="Wingdings" pitchFamily="2" charset="2"/>
              <a:buChar char="§"/>
            </a:pPr>
            <a:r>
              <a:rPr lang="en-US" sz="1400" dirty="0">
                <a:solidFill>
                  <a:prstClr val="black"/>
                </a:solidFill>
                <a:latin typeface="Calibri"/>
              </a:rPr>
              <a:t>Establish local governments</a:t>
            </a:r>
          </a:p>
          <a:p>
            <a:pPr fontAlgn="auto">
              <a:spcBef>
                <a:spcPts val="0"/>
              </a:spcBef>
              <a:spcAft>
                <a:spcPts val="0"/>
              </a:spcAft>
              <a:buFont typeface="Wingdings" pitchFamily="2" charset="2"/>
              <a:buChar char="§"/>
            </a:pPr>
            <a:r>
              <a:rPr lang="en-US" sz="1400" dirty="0">
                <a:solidFill>
                  <a:prstClr val="black"/>
                </a:solidFill>
                <a:latin typeface="Calibri"/>
              </a:rPr>
              <a:t>Regulate marriages</a:t>
            </a:r>
          </a:p>
          <a:p>
            <a:pPr fontAlgn="auto">
              <a:spcBef>
                <a:spcPts val="0"/>
              </a:spcBef>
              <a:spcAft>
                <a:spcPts val="0"/>
              </a:spcAft>
              <a:buFont typeface="Wingdings" pitchFamily="2" charset="2"/>
              <a:buChar char="§"/>
            </a:pPr>
            <a:r>
              <a:rPr lang="en-US" sz="1400" dirty="0">
                <a:solidFill>
                  <a:prstClr val="black"/>
                </a:solidFill>
                <a:latin typeface="Calibri"/>
              </a:rPr>
              <a:t>Assume other powers not given to the national government or denied to the states</a:t>
            </a:r>
          </a:p>
        </p:txBody>
      </p:sp>
    </p:spTree>
    <p:extLst>
      <p:ext uri="{BB962C8B-B14F-4D97-AF65-F5344CB8AC3E}">
        <p14:creationId xmlns:p14="http://schemas.microsoft.com/office/powerpoint/2010/main" val="296195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20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 calcmode="lin" valueType="num">
                                      <p:cBhvr>
                                        <p:cTn id="12" dur="1000" fill="hold"/>
                                        <p:tgtEl>
                                          <p:spTgt spid="12">
                                            <p:txEl>
                                              <p:pRg st="1" end="1"/>
                                            </p:txEl>
                                          </p:spTgt>
                                        </p:tgtEl>
                                        <p:attrNameLst>
                                          <p:attrName>ppt_w</p:attrName>
                                        </p:attrNameLst>
                                      </p:cBhvr>
                                      <p:tavLst>
                                        <p:tav tm="0">
                                          <p:val>
                                            <p:strVal val="#ppt_w+.3"/>
                                          </p:val>
                                        </p:tav>
                                        <p:tav tm="100000">
                                          <p:val>
                                            <p:strVal val="#ppt_w"/>
                                          </p:val>
                                        </p:tav>
                                      </p:tavLst>
                                    </p:anim>
                                    <p:anim calcmode="lin" valueType="num">
                                      <p:cBhvr>
                                        <p:cTn id="13" dur="1000" fill="hold"/>
                                        <p:tgtEl>
                                          <p:spTgt spid="1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1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p:cTn id="19" dur="1000" fill="hold"/>
                                        <p:tgtEl>
                                          <p:spTgt spid="12">
                                            <p:txEl>
                                              <p:pRg st="2" end="2"/>
                                            </p:txEl>
                                          </p:spTgt>
                                        </p:tgtEl>
                                        <p:attrNameLst>
                                          <p:attrName>ppt_w</p:attrName>
                                        </p:attrNameLst>
                                      </p:cBhvr>
                                      <p:tavLst>
                                        <p:tav tm="0">
                                          <p:val>
                                            <p:strVal val="#ppt_w+.3"/>
                                          </p:val>
                                        </p:tav>
                                        <p:tav tm="100000">
                                          <p:val>
                                            <p:strVal val="#ppt_w"/>
                                          </p:val>
                                        </p:tav>
                                      </p:tavLst>
                                    </p:anim>
                                    <p:anim calcmode="lin" valueType="num">
                                      <p:cBhvr>
                                        <p:cTn id="20" dur="1000" fill="hold"/>
                                        <p:tgtEl>
                                          <p:spTgt spid="12">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1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nodeType="clickEffect">
                                  <p:stCondLst>
                                    <p:cond delay="0"/>
                                  </p:stCondLst>
                                  <p:childTnLst>
                                    <p:set>
                                      <p:cBhvr>
                                        <p:cTn id="25" dur="1" fill="hold">
                                          <p:stCondLst>
                                            <p:cond delay="0"/>
                                          </p:stCondLst>
                                        </p:cTn>
                                        <p:tgtEl>
                                          <p:spTgt spid="12">
                                            <p:txEl>
                                              <p:pRg st="3" end="3"/>
                                            </p:txEl>
                                          </p:spTgt>
                                        </p:tgtEl>
                                        <p:attrNameLst>
                                          <p:attrName>style.visibility</p:attrName>
                                        </p:attrNameLst>
                                      </p:cBhvr>
                                      <p:to>
                                        <p:strVal val="visible"/>
                                      </p:to>
                                    </p:set>
                                    <p:anim calcmode="lin" valueType="num">
                                      <p:cBhvr>
                                        <p:cTn id="26" dur="1000" fill="hold"/>
                                        <p:tgtEl>
                                          <p:spTgt spid="12">
                                            <p:txEl>
                                              <p:pRg st="3" end="3"/>
                                            </p:txEl>
                                          </p:spTgt>
                                        </p:tgtEl>
                                        <p:attrNameLst>
                                          <p:attrName>ppt_w</p:attrName>
                                        </p:attrNameLst>
                                      </p:cBhvr>
                                      <p:tavLst>
                                        <p:tav tm="0">
                                          <p:val>
                                            <p:strVal val="#ppt_w+.3"/>
                                          </p:val>
                                        </p:tav>
                                        <p:tav tm="100000">
                                          <p:val>
                                            <p:strVal val="#ppt_w"/>
                                          </p:val>
                                        </p:tav>
                                      </p:tavLst>
                                    </p:anim>
                                    <p:anim calcmode="lin" valueType="num">
                                      <p:cBhvr>
                                        <p:cTn id="27" dur="1000" fill="hold"/>
                                        <p:tgtEl>
                                          <p:spTgt spid="12">
                                            <p:txEl>
                                              <p:pRg st="3" end="3"/>
                                            </p:txEl>
                                          </p:spTgt>
                                        </p:tgtEl>
                                        <p:attrNameLst>
                                          <p:attrName>ppt_h</p:attrName>
                                        </p:attrNameLst>
                                      </p:cBhvr>
                                      <p:tavLst>
                                        <p:tav tm="0">
                                          <p:val>
                                            <p:strVal val="#ppt_h"/>
                                          </p:val>
                                        </p:tav>
                                        <p:tav tm="100000">
                                          <p:val>
                                            <p:strVal val="#ppt_h"/>
                                          </p:val>
                                        </p:tav>
                                      </p:tavLst>
                                    </p:anim>
                                    <p:animEffect transition="in" filter="fade">
                                      <p:cBhvr>
                                        <p:cTn id="28" dur="1000"/>
                                        <p:tgtEl>
                                          <p:spTgt spid="1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12">
                                            <p:txEl>
                                              <p:pRg st="4" end="4"/>
                                            </p:txEl>
                                          </p:spTgt>
                                        </p:tgtEl>
                                        <p:attrNameLst>
                                          <p:attrName>style.visibility</p:attrName>
                                        </p:attrNameLst>
                                      </p:cBhvr>
                                      <p:to>
                                        <p:strVal val="visible"/>
                                      </p:to>
                                    </p:set>
                                    <p:anim calcmode="lin" valueType="num">
                                      <p:cBhvr>
                                        <p:cTn id="33" dur="1000" fill="hold"/>
                                        <p:tgtEl>
                                          <p:spTgt spid="12">
                                            <p:txEl>
                                              <p:pRg st="4" end="4"/>
                                            </p:txEl>
                                          </p:spTgt>
                                        </p:tgtEl>
                                        <p:attrNameLst>
                                          <p:attrName>ppt_w</p:attrName>
                                        </p:attrNameLst>
                                      </p:cBhvr>
                                      <p:tavLst>
                                        <p:tav tm="0">
                                          <p:val>
                                            <p:strVal val="#ppt_w+.3"/>
                                          </p:val>
                                        </p:tav>
                                        <p:tav tm="100000">
                                          <p:val>
                                            <p:strVal val="#ppt_w"/>
                                          </p:val>
                                        </p:tav>
                                      </p:tavLst>
                                    </p:anim>
                                    <p:anim calcmode="lin" valueType="num">
                                      <p:cBhvr>
                                        <p:cTn id="34" dur="1000" fill="hold"/>
                                        <p:tgtEl>
                                          <p:spTgt spid="12">
                                            <p:txEl>
                                              <p:pRg st="4" end="4"/>
                                            </p:txEl>
                                          </p:spTgt>
                                        </p:tgtEl>
                                        <p:attrNameLst>
                                          <p:attrName>ppt_h</p:attrName>
                                        </p:attrNameLst>
                                      </p:cBhvr>
                                      <p:tavLst>
                                        <p:tav tm="0">
                                          <p:val>
                                            <p:strVal val="#ppt_h"/>
                                          </p:val>
                                        </p:tav>
                                        <p:tav tm="100000">
                                          <p:val>
                                            <p:strVal val="#ppt_h"/>
                                          </p:val>
                                        </p:tav>
                                      </p:tavLst>
                                    </p:anim>
                                    <p:animEffect transition="in" filter="fade">
                                      <p:cBhvr>
                                        <p:cTn id="35" dur="1000"/>
                                        <p:tgtEl>
                                          <p:spTgt spid="1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nodeType="clickEffect">
                                  <p:stCondLst>
                                    <p:cond delay="0"/>
                                  </p:stCondLst>
                                  <p:childTnLst>
                                    <p:set>
                                      <p:cBhvr>
                                        <p:cTn id="39" dur="1" fill="hold">
                                          <p:stCondLst>
                                            <p:cond delay="0"/>
                                          </p:stCondLst>
                                        </p:cTn>
                                        <p:tgtEl>
                                          <p:spTgt spid="12">
                                            <p:txEl>
                                              <p:pRg st="5" end="5"/>
                                            </p:txEl>
                                          </p:spTgt>
                                        </p:tgtEl>
                                        <p:attrNameLst>
                                          <p:attrName>style.visibility</p:attrName>
                                        </p:attrNameLst>
                                      </p:cBhvr>
                                      <p:to>
                                        <p:strVal val="visible"/>
                                      </p:to>
                                    </p:set>
                                    <p:anim calcmode="lin" valueType="num">
                                      <p:cBhvr>
                                        <p:cTn id="40" dur="1000" fill="hold"/>
                                        <p:tgtEl>
                                          <p:spTgt spid="12">
                                            <p:txEl>
                                              <p:pRg st="5" end="5"/>
                                            </p:txEl>
                                          </p:spTgt>
                                        </p:tgtEl>
                                        <p:attrNameLst>
                                          <p:attrName>ppt_w</p:attrName>
                                        </p:attrNameLst>
                                      </p:cBhvr>
                                      <p:tavLst>
                                        <p:tav tm="0">
                                          <p:val>
                                            <p:strVal val="#ppt_w+.3"/>
                                          </p:val>
                                        </p:tav>
                                        <p:tav tm="100000">
                                          <p:val>
                                            <p:strVal val="#ppt_w"/>
                                          </p:val>
                                        </p:tav>
                                      </p:tavLst>
                                    </p:anim>
                                    <p:anim calcmode="lin" valueType="num">
                                      <p:cBhvr>
                                        <p:cTn id="41" dur="1000" fill="hold"/>
                                        <p:tgtEl>
                                          <p:spTgt spid="12">
                                            <p:txEl>
                                              <p:pRg st="5" end="5"/>
                                            </p:txEl>
                                          </p:spTgt>
                                        </p:tgtEl>
                                        <p:attrNameLst>
                                          <p:attrName>ppt_h</p:attrName>
                                        </p:attrNameLst>
                                      </p:cBhvr>
                                      <p:tavLst>
                                        <p:tav tm="0">
                                          <p:val>
                                            <p:strVal val="#ppt_h"/>
                                          </p:val>
                                        </p:tav>
                                        <p:tav tm="100000">
                                          <p:val>
                                            <p:strVal val="#ppt_h"/>
                                          </p:val>
                                        </p:tav>
                                      </p:tavLst>
                                    </p:anim>
                                    <p:animEffect transition="in" filter="fade">
                                      <p:cBhvr>
                                        <p:cTn id="42" dur="1000"/>
                                        <p:tgtEl>
                                          <p:spTgt spid="12">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animEffect transition="in" filter="fade">
                                      <p:cBhvr>
                                        <p:cTn id="47" dur="2000"/>
                                        <p:tgtEl>
                                          <p:spTgt spid="1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0" presetClass="entr" presetSubtype="0" decel="100000" fill="hold" nodeType="clickEffect">
                                  <p:stCondLst>
                                    <p:cond delay="0"/>
                                  </p:stCondLst>
                                  <p:childTnLst>
                                    <p:set>
                                      <p:cBhvr>
                                        <p:cTn id="51" dur="1" fill="hold">
                                          <p:stCondLst>
                                            <p:cond delay="0"/>
                                          </p:stCondLst>
                                        </p:cTn>
                                        <p:tgtEl>
                                          <p:spTgt spid="13">
                                            <p:txEl>
                                              <p:pRg st="1" end="1"/>
                                            </p:txEl>
                                          </p:spTgt>
                                        </p:tgtEl>
                                        <p:attrNameLst>
                                          <p:attrName>style.visibility</p:attrName>
                                        </p:attrNameLst>
                                      </p:cBhvr>
                                      <p:to>
                                        <p:strVal val="visible"/>
                                      </p:to>
                                    </p:set>
                                    <p:anim calcmode="lin" valueType="num">
                                      <p:cBhvr>
                                        <p:cTn id="52" dur="1000" fill="hold"/>
                                        <p:tgtEl>
                                          <p:spTgt spid="13">
                                            <p:txEl>
                                              <p:pRg st="1" end="1"/>
                                            </p:txEl>
                                          </p:spTgt>
                                        </p:tgtEl>
                                        <p:attrNameLst>
                                          <p:attrName>ppt_w</p:attrName>
                                        </p:attrNameLst>
                                      </p:cBhvr>
                                      <p:tavLst>
                                        <p:tav tm="0">
                                          <p:val>
                                            <p:strVal val="#ppt_w+.3"/>
                                          </p:val>
                                        </p:tav>
                                        <p:tav tm="100000">
                                          <p:val>
                                            <p:strVal val="#ppt_w"/>
                                          </p:val>
                                        </p:tav>
                                      </p:tavLst>
                                    </p:anim>
                                    <p:anim calcmode="lin" valueType="num">
                                      <p:cBhvr>
                                        <p:cTn id="53" dur="1000" fill="hold"/>
                                        <p:tgtEl>
                                          <p:spTgt spid="13">
                                            <p:txEl>
                                              <p:pRg st="1" end="1"/>
                                            </p:txEl>
                                          </p:spTgt>
                                        </p:tgtEl>
                                        <p:attrNameLst>
                                          <p:attrName>ppt_h</p:attrName>
                                        </p:attrNameLst>
                                      </p:cBhvr>
                                      <p:tavLst>
                                        <p:tav tm="0">
                                          <p:val>
                                            <p:strVal val="#ppt_h"/>
                                          </p:val>
                                        </p:tav>
                                        <p:tav tm="100000">
                                          <p:val>
                                            <p:strVal val="#ppt_h"/>
                                          </p:val>
                                        </p:tav>
                                      </p:tavLst>
                                    </p:anim>
                                    <p:animEffect transition="in" filter="fade">
                                      <p:cBhvr>
                                        <p:cTn id="54" dur="1000"/>
                                        <p:tgtEl>
                                          <p:spTgt spid="13">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50" presetClass="entr" presetSubtype="0" decel="100000" fill="hold" nodeType="clickEffect">
                                  <p:stCondLst>
                                    <p:cond delay="0"/>
                                  </p:stCondLst>
                                  <p:childTnLst>
                                    <p:set>
                                      <p:cBhvr>
                                        <p:cTn id="58" dur="1" fill="hold">
                                          <p:stCondLst>
                                            <p:cond delay="0"/>
                                          </p:stCondLst>
                                        </p:cTn>
                                        <p:tgtEl>
                                          <p:spTgt spid="13">
                                            <p:txEl>
                                              <p:pRg st="2" end="2"/>
                                            </p:txEl>
                                          </p:spTgt>
                                        </p:tgtEl>
                                        <p:attrNameLst>
                                          <p:attrName>style.visibility</p:attrName>
                                        </p:attrNameLst>
                                      </p:cBhvr>
                                      <p:to>
                                        <p:strVal val="visible"/>
                                      </p:to>
                                    </p:set>
                                    <p:anim calcmode="lin" valueType="num">
                                      <p:cBhvr>
                                        <p:cTn id="59" dur="1000" fill="hold"/>
                                        <p:tgtEl>
                                          <p:spTgt spid="13">
                                            <p:txEl>
                                              <p:pRg st="2" end="2"/>
                                            </p:txEl>
                                          </p:spTgt>
                                        </p:tgtEl>
                                        <p:attrNameLst>
                                          <p:attrName>ppt_w</p:attrName>
                                        </p:attrNameLst>
                                      </p:cBhvr>
                                      <p:tavLst>
                                        <p:tav tm="0">
                                          <p:val>
                                            <p:strVal val="#ppt_w+.3"/>
                                          </p:val>
                                        </p:tav>
                                        <p:tav tm="100000">
                                          <p:val>
                                            <p:strVal val="#ppt_w"/>
                                          </p:val>
                                        </p:tav>
                                      </p:tavLst>
                                    </p:anim>
                                    <p:anim calcmode="lin" valueType="num">
                                      <p:cBhvr>
                                        <p:cTn id="60" dur="1000" fill="hold"/>
                                        <p:tgtEl>
                                          <p:spTgt spid="13">
                                            <p:txEl>
                                              <p:pRg st="2" end="2"/>
                                            </p:txEl>
                                          </p:spTgt>
                                        </p:tgtEl>
                                        <p:attrNameLst>
                                          <p:attrName>ppt_h</p:attrName>
                                        </p:attrNameLst>
                                      </p:cBhvr>
                                      <p:tavLst>
                                        <p:tav tm="0">
                                          <p:val>
                                            <p:strVal val="#ppt_h"/>
                                          </p:val>
                                        </p:tav>
                                        <p:tav tm="100000">
                                          <p:val>
                                            <p:strVal val="#ppt_h"/>
                                          </p:val>
                                        </p:tav>
                                      </p:tavLst>
                                    </p:anim>
                                    <p:animEffect transition="in" filter="fade">
                                      <p:cBhvr>
                                        <p:cTn id="61" dur="1000"/>
                                        <p:tgtEl>
                                          <p:spTgt spid="13">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50" presetClass="entr" presetSubtype="0" decel="100000" fill="hold" nodeType="clickEffect">
                                  <p:stCondLst>
                                    <p:cond delay="0"/>
                                  </p:stCondLst>
                                  <p:childTnLst>
                                    <p:set>
                                      <p:cBhvr>
                                        <p:cTn id="65" dur="1" fill="hold">
                                          <p:stCondLst>
                                            <p:cond delay="0"/>
                                          </p:stCondLst>
                                        </p:cTn>
                                        <p:tgtEl>
                                          <p:spTgt spid="13">
                                            <p:txEl>
                                              <p:pRg st="3" end="3"/>
                                            </p:txEl>
                                          </p:spTgt>
                                        </p:tgtEl>
                                        <p:attrNameLst>
                                          <p:attrName>style.visibility</p:attrName>
                                        </p:attrNameLst>
                                      </p:cBhvr>
                                      <p:to>
                                        <p:strVal val="visible"/>
                                      </p:to>
                                    </p:set>
                                    <p:anim calcmode="lin" valueType="num">
                                      <p:cBhvr>
                                        <p:cTn id="66" dur="1000" fill="hold"/>
                                        <p:tgtEl>
                                          <p:spTgt spid="13">
                                            <p:txEl>
                                              <p:pRg st="3" end="3"/>
                                            </p:txEl>
                                          </p:spTgt>
                                        </p:tgtEl>
                                        <p:attrNameLst>
                                          <p:attrName>ppt_w</p:attrName>
                                        </p:attrNameLst>
                                      </p:cBhvr>
                                      <p:tavLst>
                                        <p:tav tm="0">
                                          <p:val>
                                            <p:strVal val="#ppt_w+.3"/>
                                          </p:val>
                                        </p:tav>
                                        <p:tav tm="100000">
                                          <p:val>
                                            <p:strVal val="#ppt_w"/>
                                          </p:val>
                                        </p:tav>
                                      </p:tavLst>
                                    </p:anim>
                                    <p:anim calcmode="lin" valueType="num">
                                      <p:cBhvr>
                                        <p:cTn id="67" dur="1000" fill="hold"/>
                                        <p:tgtEl>
                                          <p:spTgt spid="13">
                                            <p:txEl>
                                              <p:pRg st="3" end="3"/>
                                            </p:txEl>
                                          </p:spTgt>
                                        </p:tgtEl>
                                        <p:attrNameLst>
                                          <p:attrName>ppt_h</p:attrName>
                                        </p:attrNameLst>
                                      </p:cBhvr>
                                      <p:tavLst>
                                        <p:tav tm="0">
                                          <p:val>
                                            <p:strVal val="#ppt_h"/>
                                          </p:val>
                                        </p:tav>
                                        <p:tav tm="100000">
                                          <p:val>
                                            <p:strVal val="#ppt_h"/>
                                          </p:val>
                                        </p:tav>
                                      </p:tavLst>
                                    </p:anim>
                                    <p:animEffect transition="in" filter="fade">
                                      <p:cBhvr>
                                        <p:cTn id="68" dur="1000"/>
                                        <p:tgtEl>
                                          <p:spTgt spid="13">
                                            <p:txEl>
                                              <p:pRg st="3" end="3"/>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50" presetClass="entr" presetSubtype="0" decel="100000" fill="hold" nodeType="clickEffect">
                                  <p:stCondLst>
                                    <p:cond delay="0"/>
                                  </p:stCondLst>
                                  <p:childTnLst>
                                    <p:set>
                                      <p:cBhvr>
                                        <p:cTn id="72" dur="1" fill="hold">
                                          <p:stCondLst>
                                            <p:cond delay="0"/>
                                          </p:stCondLst>
                                        </p:cTn>
                                        <p:tgtEl>
                                          <p:spTgt spid="13">
                                            <p:txEl>
                                              <p:pRg st="4" end="4"/>
                                            </p:txEl>
                                          </p:spTgt>
                                        </p:tgtEl>
                                        <p:attrNameLst>
                                          <p:attrName>style.visibility</p:attrName>
                                        </p:attrNameLst>
                                      </p:cBhvr>
                                      <p:to>
                                        <p:strVal val="visible"/>
                                      </p:to>
                                    </p:set>
                                    <p:anim calcmode="lin" valueType="num">
                                      <p:cBhvr>
                                        <p:cTn id="73" dur="1000" fill="hold"/>
                                        <p:tgtEl>
                                          <p:spTgt spid="13">
                                            <p:txEl>
                                              <p:pRg st="4" end="4"/>
                                            </p:txEl>
                                          </p:spTgt>
                                        </p:tgtEl>
                                        <p:attrNameLst>
                                          <p:attrName>ppt_w</p:attrName>
                                        </p:attrNameLst>
                                      </p:cBhvr>
                                      <p:tavLst>
                                        <p:tav tm="0">
                                          <p:val>
                                            <p:strVal val="#ppt_w+.3"/>
                                          </p:val>
                                        </p:tav>
                                        <p:tav tm="100000">
                                          <p:val>
                                            <p:strVal val="#ppt_w"/>
                                          </p:val>
                                        </p:tav>
                                      </p:tavLst>
                                    </p:anim>
                                    <p:anim calcmode="lin" valueType="num">
                                      <p:cBhvr>
                                        <p:cTn id="74" dur="1000" fill="hold"/>
                                        <p:tgtEl>
                                          <p:spTgt spid="13">
                                            <p:txEl>
                                              <p:pRg st="4" end="4"/>
                                            </p:txEl>
                                          </p:spTgt>
                                        </p:tgtEl>
                                        <p:attrNameLst>
                                          <p:attrName>ppt_h</p:attrName>
                                        </p:attrNameLst>
                                      </p:cBhvr>
                                      <p:tavLst>
                                        <p:tav tm="0">
                                          <p:val>
                                            <p:strVal val="#ppt_h"/>
                                          </p:val>
                                        </p:tav>
                                        <p:tav tm="100000">
                                          <p:val>
                                            <p:strVal val="#ppt_h"/>
                                          </p:val>
                                        </p:tav>
                                      </p:tavLst>
                                    </p:anim>
                                    <p:animEffect transition="in" filter="fade">
                                      <p:cBhvr>
                                        <p:cTn id="75" dur="1000"/>
                                        <p:tgtEl>
                                          <p:spTgt spid="13">
                                            <p:txEl>
                                              <p:pRg st="4" end="4"/>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50" presetClass="entr" presetSubtype="0" decel="100000" fill="hold" nodeType="clickEffect">
                                  <p:stCondLst>
                                    <p:cond delay="0"/>
                                  </p:stCondLst>
                                  <p:childTnLst>
                                    <p:set>
                                      <p:cBhvr>
                                        <p:cTn id="79" dur="1" fill="hold">
                                          <p:stCondLst>
                                            <p:cond delay="0"/>
                                          </p:stCondLst>
                                        </p:cTn>
                                        <p:tgtEl>
                                          <p:spTgt spid="13">
                                            <p:txEl>
                                              <p:pRg st="5" end="5"/>
                                            </p:txEl>
                                          </p:spTgt>
                                        </p:tgtEl>
                                        <p:attrNameLst>
                                          <p:attrName>style.visibility</p:attrName>
                                        </p:attrNameLst>
                                      </p:cBhvr>
                                      <p:to>
                                        <p:strVal val="visible"/>
                                      </p:to>
                                    </p:set>
                                    <p:anim calcmode="lin" valueType="num">
                                      <p:cBhvr>
                                        <p:cTn id="80" dur="1000" fill="hold"/>
                                        <p:tgtEl>
                                          <p:spTgt spid="13">
                                            <p:txEl>
                                              <p:pRg st="5" end="5"/>
                                            </p:txEl>
                                          </p:spTgt>
                                        </p:tgtEl>
                                        <p:attrNameLst>
                                          <p:attrName>ppt_w</p:attrName>
                                        </p:attrNameLst>
                                      </p:cBhvr>
                                      <p:tavLst>
                                        <p:tav tm="0">
                                          <p:val>
                                            <p:strVal val="#ppt_w+.3"/>
                                          </p:val>
                                        </p:tav>
                                        <p:tav tm="100000">
                                          <p:val>
                                            <p:strVal val="#ppt_w"/>
                                          </p:val>
                                        </p:tav>
                                      </p:tavLst>
                                    </p:anim>
                                    <p:anim calcmode="lin" valueType="num">
                                      <p:cBhvr>
                                        <p:cTn id="81" dur="1000" fill="hold"/>
                                        <p:tgtEl>
                                          <p:spTgt spid="13">
                                            <p:txEl>
                                              <p:pRg st="5" end="5"/>
                                            </p:txEl>
                                          </p:spTgt>
                                        </p:tgtEl>
                                        <p:attrNameLst>
                                          <p:attrName>ppt_h</p:attrName>
                                        </p:attrNameLst>
                                      </p:cBhvr>
                                      <p:tavLst>
                                        <p:tav tm="0">
                                          <p:val>
                                            <p:strVal val="#ppt_h"/>
                                          </p:val>
                                        </p:tav>
                                        <p:tav tm="100000">
                                          <p:val>
                                            <p:strVal val="#ppt_h"/>
                                          </p:val>
                                        </p:tav>
                                      </p:tavLst>
                                    </p:anim>
                                    <p:animEffect transition="in" filter="fade">
                                      <p:cBhvr>
                                        <p:cTn id="82" dur="1000"/>
                                        <p:tgtEl>
                                          <p:spTgt spid="13">
                                            <p:txEl>
                                              <p:pRg st="5" end="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50" presetClass="entr" presetSubtype="0" decel="100000" fill="hold" nodeType="clickEffect">
                                  <p:stCondLst>
                                    <p:cond delay="0"/>
                                  </p:stCondLst>
                                  <p:childTnLst>
                                    <p:set>
                                      <p:cBhvr>
                                        <p:cTn id="86" dur="1" fill="hold">
                                          <p:stCondLst>
                                            <p:cond delay="0"/>
                                          </p:stCondLst>
                                        </p:cTn>
                                        <p:tgtEl>
                                          <p:spTgt spid="13">
                                            <p:txEl>
                                              <p:pRg st="6" end="6"/>
                                            </p:txEl>
                                          </p:spTgt>
                                        </p:tgtEl>
                                        <p:attrNameLst>
                                          <p:attrName>style.visibility</p:attrName>
                                        </p:attrNameLst>
                                      </p:cBhvr>
                                      <p:to>
                                        <p:strVal val="visible"/>
                                      </p:to>
                                    </p:set>
                                    <p:anim calcmode="lin" valueType="num">
                                      <p:cBhvr>
                                        <p:cTn id="87" dur="1000" fill="hold"/>
                                        <p:tgtEl>
                                          <p:spTgt spid="13">
                                            <p:txEl>
                                              <p:pRg st="6" end="6"/>
                                            </p:txEl>
                                          </p:spTgt>
                                        </p:tgtEl>
                                        <p:attrNameLst>
                                          <p:attrName>ppt_w</p:attrName>
                                        </p:attrNameLst>
                                      </p:cBhvr>
                                      <p:tavLst>
                                        <p:tav tm="0">
                                          <p:val>
                                            <p:strVal val="#ppt_w+.3"/>
                                          </p:val>
                                        </p:tav>
                                        <p:tav tm="100000">
                                          <p:val>
                                            <p:strVal val="#ppt_w"/>
                                          </p:val>
                                        </p:tav>
                                      </p:tavLst>
                                    </p:anim>
                                    <p:anim calcmode="lin" valueType="num">
                                      <p:cBhvr>
                                        <p:cTn id="88" dur="1000" fill="hold"/>
                                        <p:tgtEl>
                                          <p:spTgt spid="13">
                                            <p:txEl>
                                              <p:pRg st="6" end="6"/>
                                            </p:txEl>
                                          </p:spTgt>
                                        </p:tgtEl>
                                        <p:attrNameLst>
                                          <p:attrName>ppt_h</p:attrName>
                                        </p:attrNameLst>
                                      </p:cBhvr>
                                      <p:tavLst>
                                        <p:tav tm="0">
                                          <p:val>
                                            <p:strVal val="#ppt_h"/>
                                          </p:val>
                                        </p:tav>
                                        <p:tav tm="100000">
                                          <p:val>
                                            <p:strVal val="#ppt_h"/>
                                          </p:val>
                                        </p:tav>
                                      </p:tavLst>
                                    </p:anim>
                                    <p:animEffect transition="in" filter="fade">
                                      <p:cBhvr>
                                        <p:cTn id="89" dur="1000"/>
                                        <p:tgtEl>
                                          <p:spTgt spid="13">
                                            <p:txEl>
                                              <p:pRg st="6" end="6"/>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14">
                                            <p:txEl>
                                              <p:pRg st="0" end="0"/>
                                            </p:txEl>
                                          </p:spTgt>
                                        </p:tgtEl>
                                        <p:attrNameLst>
                                          <p:attrName>style.visibility</p:attrName>
                                        </p:attrNameLst>
                                      </p:cBhvr>
                                      <p:to>
                                        <p:strVal val="visible"/>
                                      </p:to>
                                    </p:set>
                                    <p:animEffect transition="in" filter="fade">
                                      <p:cBhvr>
                                        <p:cTn id="94" dur="2000"/>
                                        <p:tgtEl>
                                          <p:spTgt spid="14">
                                            <p:txEl>
                                              <p:pRg st="0" end="0"/>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50" presetClass="entr" presetSubtype="0" decel="100000" fill="hold" nodeType="clickEffect">
                                  <p:stCondLst>
                                    <p:cond delay="0"/>
                                  </p:stCondLst>
                                  <p:childTnLst>
                                    <p:set>
                                      <p:cBhvr>
                                        <p:cTn id="98" dur="1" fill="hold">
                                          <p:stCondLst>
                                            <p:cond delay="0"/>
                                          </p:stCondLst>
                                        </p:cTn>
                                        <p:tgtEl>
                                          <p:spTgt spid="14">
                                            <p:txEl>
                                              <p:pRg st="1" end="1"/>
                                            </p:txEl>
                                          </p:spTgt>
                                        </p:tgtEl>
                                        <p:attrNameLst>
                                          <p:attrName>style.visibility</p:attrName>
                                        </p:attrNameLst>
                                      </p:cBhvr>
                                      <p:to>
                                        <p:strVal val="visible"/>
                                      </p:to>
                                    </p:set>
                                    <p:anim calcmode="lin" valueType="num">
                                      <p:cBhvr>
                                        <p:cTn id="99" dur="1000" fill="hold"/>
                                        <p:tgtEl>
                                          <p:spTgt spid="14">
                                            <p:txEl>
                                              <p:pRg st="1" end="1"/>
                                            </p:txEl>
                                          </p:spTgt>
                                        </p:tgtEl>
                                        <p:attrNameLst>
                                          <p:attrName>ppt_w</p:attrName>
                                        </p:attrNameLst>
                                      </p:cBhvr>
                                      <p:tavLst>
                                        <p:tav tm="0">
                                          <p:val>
                                            <p:strVal val="#ppt_w+.3"/>
                                          </p:val>
                                        </p:tav>
                                        <p:tav tm="100000">
                                          <p:val>
                                            <p:strVal val="#ppt_w"/>
                                          </p:val>
                                        </p:tav>
                                      </p:tavLst>
                                    </p:anim>
                                    <p:anim calcmode="lin" valueType="num">
                                      <p:cBhvr>
                                        <p:cTn id="100" dur="1000" fill="hold"/>
                                        <p:tgtEl>
                                          <p:spTgt spid="14">
                                            <p:txEl>
                                              <p:pRg st="1" end="1"/>
                                            </p:txEl>
                                          </p:spTgt>
                                        </p:tgtEl>
                                        <p:attrNameLst>
                                          <p:attrName>ppt_h</p:attrName>
                                        </p:attrNameLst>
                                      </p:cBhvr>
                                      <p:tavLst>
                                        <p:tav tm="0">
                                          <p:val>
                                            <p:strVal val="#ppt_h"/>
                                          </p:val>
                                        </p:tav>
                                        <p:tav tm="100000">
                                          <p:val>
                                            <p:strVal val="#ppt_h"/>
                                          </p:val>
                                        </p:tav>
                                      </p:tavLst>
                                    </p:anim>
                                    <p:animEffect transition="in" filter="fade">
                                      <p:cBhvr>
                                        <p:cTn id="101" dur="1000"/>
                                        <p:tgtEl>
                                          <p:spTgt spid="14">
                                            <p:txEl>
                                              <p:pRg st="1" end="1"/>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50" presetClass="entr" presetSubtype="0" decel="100000" fill="hold" nodeType="clickEffect">
                                  <p:stCondLst>
                                    <p:cond delay="0"/>
                                  </p:stCondLst>
                                  <p:childTnLst>
                                    <p:set>
                                      <p:cBhvr>
                                        <p:cTn id="105" dur="1" fill="hold">
                                          <p:stCondLst>
                                            <p:cond delay="0"/>
                                          </p:stCondLst>
                                        </p:cTn>
                                        <p:tgtEl>
                                          <p:spTgt spid="14">
                                            <p:txEl>
                                              <p:pRg st="2" end="2"/>
                                            </p:txEl>
                                          </p:spTgt>
                                        </p:tgtEl>
                                        <p:attrNameLst>
                                          <p:attrName>style.visibility</p:attrName>
                                        </p:attrNameLst>
                                      </p:cBhvr>
                                      <p:to>
                                        <p:strVal val="visible"/>
                                      </p:to>
                                    </p:set>
                                    <p:anim calcmode="lin" valueType="num">
                                      <p:cBhvr>
                                        <p:cTn id="106" dur="1000" fill="hold"/>
                                        <p:tgtEl>
                                          <p:spTgt spid="14">
                                            <p:txEl>
                                              <p:pRg st="2" end="2"/>
                                            </p:txEl>
                                          </p:spTgt>
                                        </p:tgtEl>
                                        <p:attrNameLst>
                                          <p:attrName>ppt_w</p:attrName>
                                        </p:attrNameLst>
                                      </p:cBhvr>
                                      <p:tavLst>
                                        <p:tav tm="0">
                                          <p:val>
                                            <p:strVal val="#ppt_w+.3"/>
                                          </p:val>
                                        </p:tav>
                                        <p:tav tm="100000">
                                          <p:val>
                                            <p:strVal val="#ppt_w"/>
                                          </p:val>
                                        </p:tav>
                                      </p:tavLst>
                                    </p:anim>
                                    <p:anim calcmode="lin" valueType="num">
                                      <p:cBhvr>
                                        <p:cTn id="107" dur="1000" fill="hold"/>
                                        <p:tgtEl>
                                          <p:spTgt spid="14">
                                            <p:txEl>
                                              <p:pRg st="2" end="2"/>
                                            </p:txEl>
                                          </p:spTgt>
                                        </p:tgtEl>
                                        <p:attrNameLst>
                                          <p:attrName>ppt_h</p:attrName>
                                        </p:attrNameLst>
                                      </p:cBhvr>
                                      <p:tavLst>
                                        <p:tav tm="0">
                                          <p:val>
                                            <p:strVal val="#ppt_h"/>
                                          </p:val>
                                        </p:tav>
                                        <p:tav tm="100000">
                                          <p:val>
                                            <p:strVal val="#ppt_h"/>
                                          </p:val>
                                        </p:tav>
                                      </p:tavLst>
                                    </p:anim>
                                    <p:animEffect transition="in" filter="fade">
                                      <p:cBhvr>
                                        <p:cTn id="108" dur="1000"/>
                                        <p:tgtEl>
                                          <p:spTgt spid="14">
                                            <p:txEl>
                                              <p:pRg st="2" end="2"/>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50" presetClass="entr" presetSubtype="0" decel="100000" fill="hold" nodeType="clickEffect">
                                  <p:stCondLst>
                                    <p:cond delay="0"/>
                                  </p:stCondLst>
                                  <p:childTnLst>
                                    <p:set>
                                      <p:cBhvr>
                                        <p:cTn id="112" dur="1" fill="hold">
                                          <p:stCondLst>
                                            <p:cond delay="0"/>
                                          </p:stCondLst>
                                        </p:cTn>
                                        <p:tgtEl>
                                          <p:spTgt spid="14">
                                            <p:txEl>
                                              <p:pRg st="3" end="3"/>
                                            </p:txEl>
                                          </p:spTgt>
                                        </p:tgtEl>
                                        <p:attrNameLst>
                                          <p:attrName>style.visibility</p:attrName>
                                        </p:attrNameLst>
                                      </p:cBhvr>
                                      <p:to>
                                        <p:strVal val="visible"/>
                                      </p:to>
                                    </p:set>
                                    <p:anim calcmode="lin" valueType="num">
                                      <p:cBhvr>
                                        <p:cTn id="113" dur="1000" fill="hold"/>
                                        <p:tgtEl>
                                          <p:spTgt spid="14">
                                            <p:txEl>
                                              <p:pRg st="3" end="3"/>
                                            </p:txEl>
                                          </p:spTgt>
                                        </p:tgtEl>
                                        <p:attrNameLst>
                                          <p:attrName>ppt_w</p:attrName>
                                        </p:attrNameLst>
                                      </p:cBhvr>
                                      <p:tavLst>
                                        <p:tav tm="0">
                                          <p:val>
                                            <p:strVal val="#ppt_w+.3"/>
                                          </p:val>
                                        </p:tav>
                                        <p:tav tm="100000">
                                          <p:val>
                                            <p:strVal val="#ppt_w"/>
                                          </p:val>
                                        </p:tav>
                                      </p:tavLst>
                                    </p:anim>
                                    <p:anim calcmode="lin" valueType="num">
                                      <p:cBhvr>
                                        <p:cTn id="114" dur="1000" fill="hold"/>
                                        <p:tgtEl>
                                          <p:spTgt spid="14">
                                            <p:txEl>
                                              <p:pRg st="3" end="3"/>
                                            </p:txEl>
                                          </p:spTgt>
                                        </p:tgtEl>
                                        <p:attrNameLst>
                                          <p:attrName>ppt_h</p:attrName>
                                        </p:attrNameLst>
                                      </p:cBhvr>
                                      <p:tavLst>
                                        <p:tav tm="0">
                                          <p:val>
                                            <p:strVal val="#ppt_h"/>
                                          </p:val>
                                        </p:tav>
                                        <p:tav tm="100000">
                                          <p:val>
                                            <p:strVal val="#ppt_h"/>
                                          </p:val>
                                        </p:tav>
                                      </p:tavLst>
                                    </p:anim>
                                    <p:animEffect transition="in" filter="fade">
                                      <p:cBhvr>
                                        <p:cTn id="115" dur="1000"/>
                                        <p:tgtEl>
                                          <p:spTgt spid="14">
                                            <p:txEl>
                                              <p:pRg st="3" end="3"/>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50" presetClass="entr" presetSubtype="0" decel="100000" fill="hold" nodeType="clickEffect">
                                  <p:stCondLst>
                                    <p:cond delay="0"/>
                                  </p:stCondLst>
                                  <p:childTnLst>
                                    <p:set>
                                      <p:cBhvr>
                                        <p:cTn id="119" dur="1" fill="hold">
                                          <p:stCondLst>
                                            <p:cond delay="0"/>
                                          </p:stCondLst>
                                        </p:cTn>
                                        <p:tgtEl>
                                          <p:spTgt spid="14">
                                            <p:txEl>
                                              <p:pRg st="4" end="4"/>
                                            </p:txEl>
                                          </p:spTgt>
                                        </p:tgtEl>
                                        <p:attrNameLst>
                                          <p:attrName>style.visibility</p:attrName>
                                        </p:attrNameLst>
                                      </p:cBhvr>
                                      <p:to>
                                        <p:strVal val="visible"/>
                                      </p:to>
                                    </p:set>
                                    <p:anim calcmode="lin" valueType="num">
                                      <p:cBhvr>
                                        <p:cTn id="120" dur="1000" fill="hold"/>
                                        <p:tgtEl>
                                          <p:spTgt spid="14">
                                            <p:txEl>
                                              <p:pRg st="4" end="4"/>
                                            </p:txEl>
                                          </p:spTgt>
                                        </p:tgtEl>
                                        <p:attrNameLst>
                                          <p:attrName>ppt_w</p:attrName>
                                        </p:attrNameLst>
                                      </p:cBhvr>
                                      <p:tavLst>
                                        <p:tav tm="0">
                                          <p:val>
                                            <p:strVal val="#ppt_w+.3"/>
                                          </p:val>
                                        </p:tav>
                                        <p:tav tm="100000">
                                          <p:val>
                                            <p:strVal val="#ppt_w"/>
                                          </p:val>
                                        </p:tav>
                                      </p:tavLst>
                                    </p:anim>
                                    <p:anim calcmode="lin" valueType="num">
                                      <p:cBhvr>
                                        <p:cTn id="121" dur="1000" fill="hold"/>
                                        <p:tgtEl>
                                          <p:spTgt spid="14">
                                            <p:txEl>
                                              <p:pRg st="4" end="4"/>
                                            </p:txEl>
                                          </p:spTgt>
                                        </p:tgtEl>
                                        <p:attrNameLst>
                                          <p:attrName>ppt_h</p:attrName>
                                        </p:attrNameLst>
                                      </p:cBhvr>
                                      <p:tavLst>
                                        <p:tav tm="0">
                                          <p:val>
                                            <p:strVal val="#ppt_h"/>
                                          </p:val>
                                        </p:tav>
                                        <p:tav tm="100000">
                                          <p:val>
                                            <p:strVal val="#ppt_h"/>
                                          </p:val>
                                        </p:tav>
                                      </p:tavLst>
                                    </p:anim>
                                    <p:animEffect transition="in" filter="fade">
                                      <p:cBhvr>
                                        <p:cTn id="122" dur="1000"/>
                                        <p:tgtEl>
                                          <p:spTgt spid="14">
                                            <p:txEl>
                                              <p:pRg st="4" end="4"/>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50" presetClass="entr" presetSubtype="0" decel="100000" fill="hold" nodeType="clickEffect">
                                  <p:stCondLst>
                                    <p:cond delay="0"/>
                                  </p:stCondLst>
                                  <p:childTnLst>
                                    <p:set>
                                      <p:cBhvr>
                                        <p:cTn id="126" dur="1" fill="hold">
                                          <p:stCondLst>
                                            <p:cond delay="0"/>
                                          </p:stCondLst>
                                        </p:cTn>
                                        <p:tgtEl>
                                          <p:spTgt spid="14">
                                            <p:txEl>
                                              <p:pRg st="5" end="5"/>
                                            </p:txEl>
                                          </p:spTgt>
                                        </p:tgtEl>
                                        <p:attrNameLst>
                                          <p:attrName>style.visibility</p:attrName>
                                        </p:attrNameLst>
                                      </p:cBhvr>
                                      <p:to>
                                        <p:strVal val="visible"/>
                                      </p:to>
                                    </p:set>
                                    <p:anim calcmode="lin" valueType="num">
                                      <p:cBhvr>
                                        <p:cTn id="127" dur="1000" fill="hold"/>
                                        <p:tgtEl>
                                          <p:spTgt spid="14">
                                            <p:txEl>
                                              <p:pRg st="5" end="5"/>
                                            </p:txEl>
                                          </p:spTgt>
                                        </p:tgtEl>
                                        <p:attrNameLst>
                                          <p:attrName>ppt_w</p:attrName>
                                        </p:attrNameLst>
                                      </p:cBhvr>
                                      <p:tavLst>
                                        <p:tav tm="0">
                                          <p:val>
                                            <p:strVal val="#ppt_w+.3"/>
                                          </p:val>
                                        </p:tav>
                                        <p:tav tm="100000">
                                          <p:val>
                                            <p:strVal val="#ppt_w"/>
                                          </p:val>
                                        </p:tav>
                                      </p:tavLst>
                                    </p:anim>
                                    <p:anim calcmode="lin" valueType="num">
                                      <p:cBhvr>
                                        <p:cTn id="128" dur="1000" fill="hold"/>
                                        <p:tgtEl>
                                          <p:spTgt spid="14">
                                            <p:txEl>
                                              <p:pRg st="5" end="5"/>
                                            </p:txEl>
                                          </p:spTgt>
                                        </p:tgtEl>
                                        <p:attrNameLst>
                                          <p:attrName>ppt_h</p:attrName>
                                        </p:attrNameLst>
                                      </p:cBhvr>
                                      <p:tavLst>
                                        <p:tav tm="0">
                                          <p:val>
                                            <p:strVal val="#ppt_h"/>
                                          </p:val>
                                        </p:tav>
                                        <p:tav tm="100000">
                                          <p:val>
                                            <p:strVal val="#ppt_h"/>
                                          </p:val>
                                        </p:tav>
                                      </p:tavLst>
                                    </p:anim>
                                    <p:animEffect transition="in" filter="fade">
                                      <p:cBhvr>
                                        <p:cTn id="129" dur="1000"/>
                                        <p:tgtEl>
                                          <p:spTgt spid="14">
                                            <p:txEl>
                                              <p:pRg st="5" end="5"/>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50" presetClass="entr" presetSubtype="0" decel="100000" fill="hold" nodeType="clickEffect">
                                  <p:stCondLst>
                                    <p:cond delay="0"/>
                                  </p:stCondLst>
                                  <p:childTnLst>
                                    <p:set>
                                      <p:cBhvr>
                                        <p:cTn id="133" dur="1" fill="hold">
                                          <p:stCondLst>
                                            <p:cond delay="0"/>
                                          </p:stCondLst>
                                        </p:cTn>
                                        <p:tgtEl>
                                          <p:spTgt spid="14">
                                            <p:txEl>
                                              <p:pRg st="6" end="6"/>
                                            </p:txEl>
                                          </p:spTgt>
                                        </p:tgtEl>
                                        <p:attrNameLst>
                                          <p:attrName>style.visibility</p:attrName>
                                        </p:attrNameLst>
                                      </p:cBhvr>
                                      <p:to>
                                        <p:strVal val="visible"/>
                                      </p:to>
                                    </p:set>
                                    <p:anim calcmode="lin" valueType="num">
                                      <p:cBhvr>
                                        <p:cTn id="134" dur="1000" fill="hold"/>
                                        <p:tgtEl>
                                          <p:spTgt spid="14">
                                            <p:txEl>
                                              <p:pRg st="6" end="6"/>
                                            </p:txEl>
                                          </p:spTgt>
                                        </p:tgtEl>
                                        <p:attrNameLst>
                                          <p:attrName>ppt_w</p:attrName>
                                        </p:attrNameLst>
                                      </p:cBhvr>
                                      <p:tavLst>
                                        <p:tav tm="0">
                                          <p:val>
                                            <p:strVal val="#ppt_w+.3"/>
                                          </p:val>
                                        </p:tav>
                                        <p:tav tm="100000">
                                          <p:val>
                                            <p:strVal val="#ppt_w"/>
                                          </p:val>
                                        </p:tav>
                                      </p:tavLst>
                                    </p:anim>
                                    <p:anim calcmode="lin" valueType="num">
                                      <p:cBhvr>
                                        <p:cTn id="135" dur="1000" fill="hold"/>
                                        <p:tgtEl>
                                          <p:spTgt spid="14">
                                            <p:txEl>
                                              <p:pRg st="6" end="6"/>
                                            </p:txEl>
                                          </p:spTgt>
                                        </p:tgtEl>
                                        <p:attrNameLst>
                                          <p:attrName>ppt_h</p:attrName>
                                        </p:attrNameLst>
                                      </p:cBhvr>
                                      <p:tavLst>
                                        <p:tav tm="0">
                                          <p:val>
                                            <p:strVal val="#ppt_h"/>
                                          </p:val>
                                        </p:tav>
                                        <p:tav tm="100000">
                                          <p:val>
                                            <p:strVal val="#ppt_h"/>
                                          </p:val>
                                        </p:tav>
                                      </p:tavLst>
                                    </p:anim>
                                    <p:animEffect transition="in" filter="fade">
                                      <p:cBhvr>
                                        <p:cTn id="136" dur="10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http://upload.wikimedia.org/wikipedia/commons/d/d7/Statecessions.p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2092" t="17999" r="1698" b="13000"/>
          <a:stretch>
            <a:fillRect/>
          </a:stretch>
        </p:blipFill>
        <p:spPr bwMode="auto">
          <a:xfrm>
            <a:off x="0" y="0"/>
            <a:ext cx="9144000" cy="6858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4" descr="Image:Great Seal of the US.png">
            <a:hlinkClick r:id="rId4"/>
          </p:cNvPr>
          <p:cNvPicPr>
            <a:picLocks noChangeAspect="1" noChangeArrowheads="1"/>
          </p:cNvPicPr>
          <p:nvPr/>
        </p:nvPicPr>
        <p:blipFill>
          <a:blip r:embed="rId5"/>
          <a:srcRect/>
          <a:stretch>
            <a:fillRect/>
          </a:stretch>
        </p:blipFill>
        <p:spPr bwMode="auto">
          <a:xfrm>
            <a:off x="6553200" y="2819400"/>
            <a:ext cx="381000" cy="381000"/>
          </a:xfrm>
          <a:prstGeom prst="rect">
            <a:avLst/>
          </a:prstGeom>
          <a:noFill/>
          <a:ln w="9525">
            <a:noFill/>
            <a:miter lim="800000"/>
            <a:headEnd/>
            <a:tailEnd/>
          </a:ln>
          <a:effectLst>
            <a:outerShdw blurRad="76200" dist="12700" dir="8100000" sy="-23000" kx="800400" algn="br" rotWithShape="0">
              <a:prstClr val="black">
                <a:alpha val="20000"/>
              </a:prstClr>
            </a:outerShdw>
          </a:effectLst>
        </p:spPr>
      </p:pic>
      <p:pic>
        <p:nvPicPr>
          <p:cNvPr id="73732" name="Picture 4" descr="Image:Great Seal of the US.png">
            <a:hlinkClick r:id="rId4"/>
          </p:cNvPr>
          <p:cNvPicPr>
            <a:picLocks noChangeAspect="1" noChangeArrowheads="1"/>
          </p:cNvPicPr>
          <p:nvPr/>
        </p:nvPicPr>
        <p:blipFill>
          <a:blip r:embed="rId6"/>
          <a:srcRect/>
          <a:stretch>
            <a:fillRect/>
          </a:stretch>
        </p:blipFill>
        <p:spPr bwMode="auto">
          <a:xfrm>
            <a:off x="3886200" y="5943600"/>
            <a:ext cx="685800" cy="685800"/>
          </a:xfrm>
          <a:prstGeom prst="rect">
            <a:avLst/>
          </a:prstGeom>
          <a:noFill/>
          <a:ln w="9525">
            <a:noFill/>
            <a:miter lim="800000"/>
            <a:headEnd/>
            <a:tailEnd/>
          </a:ln>
          <a:effectLst>
            <a:outerShdw blurRad="76200" dist="12700" dir="8100000" sy="-23000" kx="800400" algn="br" rotWithShape="0">
              <a:prstClr val="black">
                <a:alpha val="20000"/>
              </a:prstClr>
            </a:outerShdw>
          </a:effectLst>
        </p:spPr>
      </p:pic>
      <p:pic>
        <p:nvPicPr>
          <p:cNvPr id="73733" name="Picture 4" descr="Image:Great Seal of the US.png">
            <a:hlinkClick r:id="rId4"/>
          </p:cNvPr>
          <p:cNvPicPr>
            <a:picLocks noChangeAspect="1" noChangeArrowheads="1"/>
          </p:cNvPicPr>
          <p:nvPr/>
        </p:nvPicPr>
        <p:blipFill>
          <a:blip r:embed="rId6"/>
          <a:srcRect/>
          <a:stretch>
            <a:fillRect/>
          </a:stretch>
        </p:blipFill>
        <p:spPr bwMode="auto">
          <a:xfrm>
            <a:off x="5410200" y="1828800"/>
            <a:ext cx="685800" cy="685800"/>
          </a:xfrm>
          <a:prstGeom prst="rect">
            <a:avLst/>
          </a:prstGeom>
          <a:noFill/>
          <a:ln w="9525">
            <a:noFill/>
            <a:miter lim="800000"/>
            <a:headEnd/>
            <a:tailEnd/>
          </a:ln>
          <a:effectLst>
            <a:outerShdw blurRad="76200" dist="12700" dir="8100000" sy="-23000" kx="800400" algn="br" rotWithShape="0">
              <a:prstClr val="black">
                <a:alpha val="20000"/>
              </a:prstClr>
            </a:outerShdw>
          </a:effectLst>
        </p:spPr>
      </p:pic>
      <p:pic>
        <p:nvPicPr>
          <p:cNvPr id="73734" name="Picture 4" descr="Image:Great Seal of the US.png">
            <a:hlinkClick r:id="rId4"/>
          </p:cNvPr>
          <p:cNvPicPr>
            <a:picLocks noChangeAspect="1" noChangeArrowheads="1"/>
          </p:cNvPicPr>
          <p:nvPr/>
        </p:nvPicPr>
        <p:blipFill>
          <a:blip r:embed="rId7"/>
          <a:srcRect/>
          <a:stretch>
            <a:fillRect/>
          </a:stretch>
        </p:blipFill>
        <p:spPr bwMode="auto">
          <a:xfrm>
            <a:off x="6629400" y="2209800"/>
            <a:ext cx="457200" cy="457200"/>
          </a:xfrm>
          <a:prstGeom prst="rect">
            <a:avLst/>
          </a:prstGeom>
          <a:noFill/>
          <a:ln w="9525">
            <a:noFill/>
            <a:miter lim="800000"/>
            <a:headEnd/>
            <a:tailEnd/>
          </a:ln>
          <a:effectLst>
            <a:outerShdw blurRad="76200" dist="12700" dir="8100000" sy="-23000" kx="800400" algn="br" rotWithShape="0">
              <a:prstClr val="black">
                <a:alpha val="20000"/>
              </a:prstClr>
            </a:outerShdw>
          </a:effectLst>
        </p:spPr>
      </p:pic>
      <p:pic>
        <p:nvPicPr>
          <p:cNvPr id="73735" name="Picture 4" descr="Image:Great Seal of the US.png">
            <a:hlinkClick r:id="rId4"/>
          </p:cNvPr>
          <p:cNvPicPr>
            <a:picLocks noChangeAspect="1" noChangeArrowheads="1"/>
          </p:cNvPicPr>
          <p:nvPr/>
        </p:nvPicPr>
        <p:blipFill>
          <a:blip r:embed="rId5"/>
          <a:srcRect/>
          <a:stretch>
            <a:fillRect/>
          </a:stretch>
        </p:blipFill>
        <p:spPr bwMode="auto">
          <a:xfrm>
            <a:off x="7620000" y="990600"/>
            <a:ext cx="381000" cy="381000"/>
          </a:xfrm>
          <a:prstGeom prst="rect">
            <a:avLst/>
          </a:prstGeom>
          <a:noFill/>
          <a:ln w="9525">
            <a:noFill/>
            <a:miter lim="800000"/>
            <a:headEnd/>
            <a:tailEnd/>
          </a:ln>
          <a:effectLst>
            <a:outerShdw blurRad="76200" dist="12700" dir="8100000" sy="-23000" kx="800400" algn="br" rotWithShape="0">
              <a:prstClr val="black">
                <a:alpha val="20000"/>
              </a:prstClr>
            </a:outerShdw>
          </a:effectLst>
        </p:spPr>
      </p:pic>
      <p:sp>
        <p:nvSpPr>
          <p:cNvPr id="14" name="Text Box 2"/>
          <p:cNvSpPr txBox="1">
            <a:spLocks noChangeArrowheads="1"/>
          </p:cNvSpPr>
          <p:nvPr/>
        </p:nvSpPr>
        <p:spPr bwMode="auto">
          <a:xfrm>
            <a:off x="838200" y="3886200"/>
            <a:ext cx="7467600" cy="1077218"/>
          </a:xfrm>
          <a:prstGeom prst="rect">
            <a:avLst/>
          </a:prstGeom>
          <a:solidFill>
            <a:schemeClr val="tx1"/>
          </a:solidFill>
          <a:ln w="76200" cmpd="tri">
            <a:solidFill>
              <a:srgbClr val="003300"/>
            </a:solidFill>
            <a:miter lim="800000"/>
            <a:headEnd/>
            <a:tailEnd/>
          </a:ln>
          <a:effectLst>
            <a:glow>
              <a:schemeClr val="tx1"/>
            </a:glow>
          </a:effectLst>
          <a:scene3d>
            <a:camera prst="orthographicFront"/>
            <a:lightRig rig="threePt" dir="t"/>
          </a:scene3d>
          <a:sp3d>
            <a:bevelT/>
          </a:sp3d>
        </p:spPr>
        <p:txBody>
          <a:bodyPr wrap="square">
            <a:spAutoFit/>
          </a:bodyPr>
          <a:lstStyle/>
          <a:p>
            <a:pPr algn="ctr" fontAlgn="auto">
              <a:spcBef>
                <a:spcPct val="50000"/>
              </a:spcBef>
              <a:spcAft>
                <a:spcPts val="0"/>
              </a:spcAft>
              <a:defRPr/>
            </a:pPr>
            <a:r>
              <a:rPr lang="en-US" sz="3200" b="1" dirty="0">
                <a:solidFill>
                  <a:prstClr val="white"/>
                </a:solidFill>
                <a:latin typeface="Times New Roman" pitchFamily="18" charset="0"/>
              </a:rPr>
              <a:t>5.  (June 1788) Constitution was officially adopted after nine states had ratified</a:t>
            </a:r>
          </a:p>
        </p:txBody>
      </p:sp>
      <p:pic>
        <p:nvPicPr>
          <p:cNvPr id="15" name="Picture 4" descr="Image:Great Seal of the US.png">
            <a:hlinkClick r:id="rId4"/>
          </p:cNvPr>
          <p:cNvPicPr>
            <a:picLocks noChangeAspect="1" noChangeArrowheads="1"/>
          </p:cNvPicPr>
          <p:nvPr/>
        </p:nvPicPr>
        <p:blipFill>
          <a:blip r:embed="rId7"/>
          <a:srcRect/>
          <a:stretch>
            <a:fillRect/>
          </a:stretch>
        </p:blipFill>
        <p:spPr bwMode="auto">
          <a:xfrm>
            <a:off x="5791200" y="2667000"/>
            <a:ext cx="457200" cy="457200"/>
          </a:xfrm>
          <a:prstGeom prst="rect">
            <a:avLst/>
          </a:prstGeom>
          <a:noFill/>
          <a:ln w="9525">
            <a:noFill/>
            <a:miter lim="800000"/>
            <a:headEnd/>
            <a:tailEnd/>
          </a:ln>
          <a:effectLst>
            <a:outerShdw blurRad="76200" dist="12700" dir="8100000" sy="-23000" kx="800400" algn="br" rotWithShape="0">
              <a:prstClr val="black">
                <a:alpha val="20000"/>
              </a:prstClr>
            </a:outerShdw>
          </a:effectLst>
        </p:spPr>
      </p:pic>
      <p:pic>
        <p:nvPicPr>
          <p:cNvPr id="16" name="Picture 4" descr="Image:Great Seal of the US.png">
            <a:hlinkClick r:id="rId4"/>
          </p:cNvPr>
          <p:cNvPicPr>
            <a:picLocks noChangeAspect="1" noChangeArrowheads="1"/>
          </p:cNvPicPr>
          <p:nvPr/>
        </p:nvPicPr>
        <p:blipFill>
          <a:blip r:embed="rId7"/>
          <a:srcRect/>
          <a:stretch>
            <a:fillRect/>
          </a:stretch>
        </p:blipFill>
        <p:spPr bwMode="auto">
          <a:xfrm>
            <a:off x="4953000" y="5486400"/>
            <a:ext cx="457200" cy="457200"/>
          </a:xfrm>
          <a:prstGeom prst="rect">
            <a:avLst/>
          </a:prstGeom>
          <a:noFill/>
          <a:ln w="9525">
            <a:noFill/>
            <a:miter lim="800000"/>
            <a:headEnd/>
            <a:tailEnd/>
          </a:ln>
          <a:effectLst>
            <a:outerShdw blurRad="76200" dist="12700" dir="8100000" sy="-23000" kx="800400" algn="br" rotWithShape="0">
              <a:prstClr val="black">
                <a:alpha val="20000"/>
              </a:prstClr>
            </a:outerShdw>
          </a:effectLst>
        </p:spPr>
      </p:pic>
      <p:pic>
        <p:nvPicPr>
          <p:cNvPr id="17" name="Picture 4" descr="Image:Great Seal of the US.png">
            <a:hlinkClick r:id="rId4"/>
          </p:cNvPr>
          <p:cNvPicPr>
            <a:picLocks noChangeAspect="1" noChangeArrowheads="1"/>
          </p:cNvPicPr>
          <p:nvPr/>
        </p:nvPicPr>
        <p:blipFill>
          <a:blip r:embed="rId7"/>
          <a:srcRect/>
          <a:stretch>
            <a:fillRect/>
          </a:stretch>
        </p:blipFill>
        <p:spPr bwMode="auto">
          <a:xfrm>
            <a:off x="7315200" y="457200"/>
            <a:ext cx="457200" cy="457200"/>
          </a:xfrm>
          <a:prstGeom prst="rect">
            <a:avLst/>
          </a:prstGeom>
          <a:noFill/>
          <a:ln w="9525">
            <a:noFill/>
            <a:miter lim="800000"/>
            <a:headEnd/>
            <a:tailEnd/>
          </a:ln>
          <a:effectLst>
            <a:outerShdw blurRad="76200" dist="12700" dir="8100000" sy="-23000" kx="800400" algn="br" rotWithShape="0">
              <a:prstClr val="black">
                <a:alpha val="20000"/>
              </a:prstClr>
            </a:outerShdw>
          </a:effectLst>
        </p:spPr>
      </p:pic>
      <p:pic>
        <p:nvPicPr>
          <p:cNvPr id="73740" name="Picture 4" descr="Image:Great Seal of the US.png">
            <a:hlinkClick r:id="rId4"/>
          </p:cNvPr>
          <p:cNvPicPr>
            <a:picLocks noChangeAspect="1" noChangeArrowheads="1"/>
          </p:cNvPicPr>
          <p:nvPr/>
        </p:nvPicPr>
        <p:blipFill>
          <a:blip r:embed="rId7"/>
          <a:srcRect/>
          <a:stretch>
            <a:fillRect/>
          </a:stretch>
        </p:blipFill>
        <p:spPr bwMode="auto">
          <a:xfrm>
            <a:off x="7162800" y="1371600"/>
            <a:ext cx="457200" cy="457200"/>
          </a:xfrm>
          <a:prstGeom prst="rect">
            <a:avLst/>
          </a:prstGeom>
          <a:noFill/>
          <a:ln w="9525">
            <a:noFill/>
            <a:miter lim="800000"/>
            <a:headEnd/>
            <a:tailEnd/>
          </a:ln>
          <a:effectLst>
            <a:outerShdw blurRad="76200" dist="12700" dir="8100000" sy="-23000" kx="800400" algn="br" rotWithShape="0">
              <a:prstClr val="black">
                <a:alpha val="20000"/>
              </a:prstClr>
            </a:outerShdw>
          </a:effectLst>
        </p:spPr>
      </p:pic>
    </p:spTree>
    <p:extLst>
      <p:ext uri="{BB962C8B-B14F-4D97-AF65-F5344CB8AC3E}">
        <p14:creationId xmlns:p14="http://schemas.microsoft.com/office/powerpoint/2010/main" val="2016596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20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14" dur="20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15" dur="20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16" dur="2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2000" fill="hold"/>
                                        <p:tgtEl>
                                          <p:spTgt spid="16"/>
                                        </p:tgtEl>
                                        <p:attrNameLst>
                                          <p:attrName>ppt_h</p:attrName>
                                        </p:attrNameLst>
                                      </p:cBhvr>
                                      <p:tavLst>
                                        <p:tav tm="0">
                                          <p:val>
                                            <p:strVal val="#ppt_h/20"/>
                                          </p:val>
                                        </p:tav>
                                        <p:tav tm="50000">
                                          <p:val>
                                            <p:strVal val="#ppt_h/20"/>
                                          </p:val>
                                        </p:tav>
                                        <p:tav tm="100000">
                                          <p:val>
                                            <p:strVal val="#ppt_h"/>
                                          </p:val>
                                        </p:tav>
                                      </p:tavLst>
                                    </p:anim>
                                    <p:anim calcmode="lin" valueType="num">
                                      <p:cBhvr>
                                        <p:cTn id="22" dur="2000" fill="hold"/>
                                        <p:tgtEl>
                                          <p:spTgt spid="16"/>
                                        </p:tgtEl>
                                        <p:attrNameLst>
                                          <p:attrName>ppt_w</p:attrName>
                                        </p:attrNameLst>
                                      </p:cBhvr>
                                      <p:tavLst>
                                        <p:tav tm="0">
                                          <p:val>
                                            <p:strVal val="#ppt_w+.3"/>
                                          </p:val>
                                        </p:tav>
                                        <p:tav tm="50000">
                                          <p:val>
                                            <p:strVal val="#ppt_w+.3"/>
                                          </p:val>
                                        </p:tav>
                                        <p:tav tm="100000">
                                          <p:val>
                                            <p:strVal val="#ppt_w"/>
                                          </p:val>
                                        </p:tav>
                                      </p:tavLst>
                                    </p:anim>
                                    <p:anim calcmode="lin" valueType="num">
                                      <p:cBhvr>
                                        <p:cTn id="23" dur="2000" fill="hold"/>
                                        <p:tgtEl>
                                          <p:spTgt spid="16"/>
                                        </p:tgtEl>
                                        <p:attrNameLst>
                                          <p:attrName>ppt_x</p:attrName>
                                        </p:attrNameLst>
                                      </p:cBhvr>
                                      <p:tavLst>
                                        <p:tav tm="0">
                                          <p:val>
                                            <p:strVal val="#ppt_x-.3"/>
                                          </p:val>
                                        </p:tav>
                                        <p:tav tm="50000">
                                          <p:val>
                                            <p:strVal val="#ppt_x"/>
                                          </p:val>
                                        </p:tav>
                                        <p:tav tm="100000">
                                          <p:val>
                                            <p:strVal val="#ppt_x"/>
                                          </p:val>
                                        </p:tav>
                                      </p:tavLst>
                                    </p:anim>
                                    <p:anim calcmode="lin" valueType="num">
                                      <p:cBhvr>
                                        <p:cTn id="24"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2000" fill="hold"/>
                                        <p:tgtEl>
                                          <p:spTgt spid="17"/>
                                        </p:tgtEl>
                                        <p:attrNameLst>
                                          <p:attrName>ppt_h</p:attrName>
                                        </p:attrNameLst>
                                      </p:cBhvr>
                                      <p:tavLst>
                                        <p:tav tm="0">
                                          <p:val>
                                            <p:strVal val="#ppt_h/20"/>
                                          </p:val>
                                        </p:tav>
                                        <p:tav tm="50000">
                                          <p:val>
                                            <p:strVal val="#ppt_h/20"/>
                                          </p:val>
                                        </p:tav>
                                        <p:tav tm="100000">
                                          <p:val>
                                            <p:strVal val="#ppt_h"/>
                                          </p:val>
                                        </p:tav>
                                      </p:tavLst>
                                    </p:anim>
                                    <p:anim calcmode="lin" valueType="num">
                                      <p:cBhvr>
                                        <p:cTn id="30" dur="2000" fill="hold"/>
                                        <p:tgtEl>
                                          <p:spTgt spid="17"/>
                                        </p:tgtEl>
                                        <p:attrNameLst>
                                          <p:attrName>ppt_w</p:attrName>
                                        </p:attrNameLst>
                                      </p:cBhvr>
                                      <p:tavLst>
                                        <p:tav tm="0">
                                          <p:val>
                                            <p:strVal val="#ppt_w+.3"/>
                                          </p:val>
                                        </p:tav>
                                        <p:tav tm="50000">
                                          <p:val>
                                            <p:strVal val="#ppt_w+.3"/>
                                          </p:val>
                                        </p:tav>
                                        <p:tav tm="100000">
                                          <p:val>
                                            <p:strVal val="#ppt_w"/>
                                          </p:val>
                                        </p:tav>
                                      </p:tavLst>
                                    </p:anim>
                                    <p:anim calcmode="lin" valueType="num">
                                      <p:cBhvr>
                                        <p:cTn id="31" dur="2000" fill="hold"/>
                                        <p:tgtEl>
                                          <p:spTgt spid="17"/>
                                        </p:tgtEl>
                                        <p:attrNameLst>
                                          <p:attrName>ppt_x</p:attrName>
                                        </p:attrNameLst>
                                      </p:cBhvr>
                                      <p:tavLst>
                                        <p:tav tm="0">
                                          <p:val>
                                            <p:strVal val="#ppt_x-.3"/>
                                          </p:val>
                                        </p:tav>
                                        <p:tav tm="50000">
                                          <p:val>
                                            <p:strVal val="#ppt_x"/>
                                          </p:val>
                                        </p:tav>
                                        <p:tav tm="100000">
                                          <p:val>
                                            <p:strVal val="#ppt_x"/>
                                          </p:val>
                                        </p:tav>
                                      </p:tavLst>
                                    </p:anim>
                                    <p:anim calcmode="lin" valueType="num">
                                      <p:cBhvr>
                                        <p:cTn id="32" dur="2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 name="Group"/>
          <p:cNvGrpSpPr/>
          <p:nvPr/>
        </p:nvGrpSpPr>
        <p:grpSpPr>
          <a:xfrm>
            <a:off x="316094" y="3079234"/>
            <a:ext cx="3904028" cy="3642119"/>
            <a:chOff x="-50800" y="-907428"/>
            <a:chExt cx="5552393" cy="5179902"/>
          </a:xfrm>
        </p:grpSpPr>
        <p:grpSp>
          <p:nvGrpSpPr>
            <p:cNvPr id="213" name="Rounded Rectangle"/>
            <p:cNvGrpSpPr/>
            <p:nvPr/>
          </p:nvGrpSpPr>
          <p:grpSpPr>
            <a:xfrm>
              <a:off x="-50800" y="-907428"/>
              <a:ext cx="5552393" cy="5179902"/>
              <a:chOff x="0" y="0"/>
              <a:chExt cx="5552392" cy="5179901"/>
            </a:xfrm>
          </p:grpSpPr>
          <p:sp>
            <p:nvSpPr>
              <p:cNvPr id="212" name="Rounded Rectangle"/>
              <p:cNvSpPr/>
              <p:nvPr/>
            </p:nvSpPr>
            <p:spPr>
              <a:xfrm>
                <a:off x="50800" y="50800"/>
                <a:ext cx="5450793" cy="5078302"/>
              </a:xfrm>
              <a:prstGeom prst="roundRect">
                <a:avLst>
                  <a:gd name="adj" fmla="val 8228"/>
                </a:avLst>
              </a:prstGeom>
              <a:solidFill>
                <a:srgbClr val="01001A"/>
              </a:solidFill>
              <a:ln>
                <a:noFill/>
              </a:ln>
              <a:effectLst/>
            </p:spPr>
            <p:txBody>
              <a:bodyPr wrap="square" lIns="50800" tIns="50800" rIns="50800" bIns="50800" numCol="1" anchor="ctr">
                <a:noAutofit/>
              </a:bodyPr>
              <a:lstStyle/>
              <a:p>
                <a:pPr algn="ctr" defTabSz="410100" fontAlgn="auto" hangingPunct="0">
                  <a:spcBef>
                    <a:spcPts val="0"/>
                  </a:spcBef>
                  <a:spcAft>
                    <a:spcPts val="0"/>
                  </a:spcAft>
                  <a:defRPr sz="2600"/>
                </a:pPr>
                <a:endParaRPr sz="1800" kern="0">
                  <a:solidFill>
                    <a:srgbClr val="FFFFFF"/>
                  </a:solidFill>
                  <a:latin typeface="Helvetica Light"/>
                  <a:sym typeface="Helvetica Light"/>
                </a:endParaRPr>
              </a:p>
            </p:txBody>
          </p:sp>
          <p:pic>
            <p:nvPicPr>
              <p:cNvPr id="211" name="Rounded Rectangle" descr="Rounded Rectangle"/>
              <p:cNvPicPr>
                <a:picLocks/>
              </p:cNvPicPr>
              <p:nvPr/>
            </p:nvPicPr>
            <p:blipFill>
              <a:blip r:embed="rId3">
                <a:extLst/>
              </a:blip>
              <a:stretch>
                <a:fillRect/>
              </a:stretch>
            </p:blipFill>
            <p:spPr>
              <a:xfrm>
                <a:off x="0" y="0"/>
                <a:ext cx="5552393" cy="5179902"/>
              </a:xfrm>
              <a:prstGeom prst="rect">
                <a:avLst/>
              </a:prstGeom>
              <a:effectLst/>
            </p:spPr>
          </p:pic>
        </p:grpSp>
        <p:sp>
          <p:nvSpPr>
            <p:cNvPr id="214" name="Why the Feds Won -…"/>
            <p:cNvSpPr txBox="1"/>
            <p:nvPr/>
          </p:nvSpPr>
          <p:spPr>
            <a:xfrm>
              <a:off x="-13299" y="-852644"/>
              <a:ext cx="5477391" cy="507033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marL="401178" indent="-320943" defTabSz="320943" fontAlgn="auto" hangingPunct="0">
                <a:lnSpc>
                  <a:spcPts val="3164"/>
                </a:lnSpc>
                <a:spcBef>
                  <a:spcPts val="984"/>
                </a:spcBef>
                <a:spcAft>
                  <a:spcPts val="0"/>
                </a:spcAft>
                <a:tabLst>
                  <a:tab pos="80240" algn="l"/>
                  <a:tab pos="249621" algn="l"/>
                  <a:tab pos="401178" algn="l"/>
                  <a:tab pos="998508" algn="l"/>
                  <a:tab pos="1248128" algn="l"/>
                  <a:tab pos="1497751" algn="l"/>
                  <a:tab pos="1747367" algn="l"/>
                  <a:tab pos="1997013" algn="l"/>
                  <a:tab pos="2246636" algn="l"/>
                  <a:tab pos="2496257" algn="l"/>
                  <a:tab pos="2745888" algn="l"/>
                  <a:tab pos="2995498" algn="l"/>
                </a:tabLst>
                <a:defRPr sz="3700" b="1">
                  <a:solidFill>
                    <a:srgbClr val="BC8027">
                      <a:hueOff val="102361"/>
                      <a:satOff val="14118"/>
                      <a:lumOff val="10675"/>
                    </a:srgbClr>
                  </a:solidFill>
                  <a:latin typeface="Arial"/>
                  <a:ea typeface="Arial"/>
                  <a:cs typeface="Arial"/>
                  <a:sym typeface="Arial"/>
                </a:defRPr>
              </a:pPr>
              <a:r>
                <a:rPr sz="2600" b="1" kern="0" dirty="0">
                  <a:solidFill>
                    <a:srgbClr val="BC8027">
                      <a:hueOff val="102361"/>
                      <a:satOff val="14118"/>
                      <a:lumOff val="10675"/>
                    </a:srgbClr>
                  </a:solidFill>
                  <a:latin typeface="Arial"/>
                  <a:ea typeface="Arial"/>
                  <a:cs typeface="Arial"/>
                  <a:sym typeface="Arial"/>
                </a:rPr>
                <a:t>Why the Feds Won - </a:t>
              </a:r>
            </a:p>
            <a:p>
              <a:pPr marL="401178" indent="-320943" defTabSz="320943" fontAlgn="auto" hangingPunct="0">
                <a:lnSpc>
                  <a:spcPts val="2180"/>
                </a:lnSpc>
                <a:spcBef>
                  <a:spcPts val="562"/>
                </a:spcBef>
                <a:spcAft>
                  <a:spcPts val="0"/>
                </a:spcAft>
                <a:tabLst>
                  <a:tab pos="80240" algn="l"/>
                  <a:tab pos="249621" algn="l"/>
                  <a:tab pos="401178" algn="l"/>
                  <a:tab pos="998508" algn="l"/>
                  <a:tab pos="1248128" algn="l"/>
                  <a:tab pos="1497751" algn="l"/>
                  <a:tab pos="1747367" algn="l"/>
                  <a:tab pos="1997013" algn="l"/>
                  <a:tab pos="2246636" algn="l"/>
                  <a:tab pos="2496257" algn="l"/>
                  <a:tab pos="2745888" algn="l"/>
                  <a:tab pos="2995498" algn="l"/>
                </a:tabLst>
                <a:defRPr sz="2900" b="1">
                  <a:solidFill>
                    <a:srgbClr val="EFEFEF"/>
                  </a:solidFill>
                  <a:latin typeface="Arial"/>
                  <a:ea typeface="Arial"/>
                  <a:cs typeface="Arial"/>
                  <a:sym typeface="Arial"/>
                </a:defRPr>
              </a:pPr>
              <a:r>
                <a:rPr sz="2000" b="1" kern="0" dirty="0">
                  <a:solidFill>
                    <a:srgbClr val="EFEFEF"/>
                  </a:solidFill>
                  <a:latin typeface="Arial"/>
                  <a:ea typeface="Arial"/>
                  <a:cs typeface="Arial"/>
                  <a:sym typeface="Arial"/>
                </a:rPr>
                <a:t>	</a:t>
              </a:r>
              <a:r>
                <a:rPr sz="2000" kern="0" dirty="0">
                  <a:solidFill>
                    <a:srgbClr val="EFEFEF"/>
                  </a:solidFill>
                  <a:latin typeface="Arial"/>
                  <a:ea typeface="Arial"/>
                  <a:cs typeface="Arial"/>
                  <a:sym typeface="Arial"/>
                </a:rPr>
                <a:t>1. the Articles had serious probs.</a:t>
              </a:r>
            </a:p>
            <a:p>
              <a:pPr marL="401178" indent="-320943" defTabSz="320943" fontAlgn="auto" hangingPunct="0">
                <a:lnSpc>
                  <a:spcPts val="2180"/>
                </a:lnSpc>
                <a:spcBef>
                  <a:spcPts val="1406"/>
                </a:spcBef>
                <a:spcAft>
                  <a:spcPts val="0"/>
                </a:spcAft>
                <a:tabLst>
                  <a:tab pos="80240" algn="l"/>
                  <a:tab pos="249621" algn="l"/>
                  <a:tab pos="401178" algn="l"/>
                  <a:tab pos="998508" algn="l"/>
                  <a:tab pos="1248128" algn="l"/>
                  <a:tab pos="1497751" algn="l"/>
                  <a:tab pos="1747367" algn="l"/>
                  <a:tab pos="1997013" algn="l"/>
                  <a:tab pos="2246636" algn="l"/>
                  <a:tab pos="2496257" algn="l"/>
                  <a:tab pos="2745888" algn="l"/>
                  <a:tab pos="2995498" algn="l"/>
                </a:tabLst>
                <a:defRPr sz="2900">
                  <a:solidFill>
                    <a:srgbClr val="EFEFEF"/>
                  </a:solidFill>
                  <a:latin typeface="Arial"/>
                  <a:ea typeface="Arial"/>
                  <a:cs typeface="Arial"/>
                  <a:sym typeface="Arial"/>
                </a:defRPr>
              </a:pPr>
              <a:r>
                <a:rPr sz="2000" kern="0" dirty="0">
                  <a:solidFill>
                    <a:srgbClr val="EFEFEF"/>
                  </a:solidFill>
                  <a:latin typeface="Arial"/>
                  <a:ea typeface="Arial"/>
                  <a:cs typeface="Arial"/>
                  <a:sym typeface="Arial"/>
                </a:rPr>
                <a:t>	2. Feds had a specific plan - the Constitution</a:t>
              </a:r>
            </a:p>
            <a:p>
              <a:pPr marL="401178" indent="-320943" defTabSz="320943" fontAlgn="auto" hangingPunct="0">
                <a:lnSpc>
                  <a:spcPts val="2180"/>
                </a:lnSpc>
                <a:spcBef>
                  <a:spcPts val="1406"/>
                </a:spcBef>
                <a:spcAft>
                  <a:spcPts val="0"/>
                </a:spcAft>
                <a:tabLst>
                  <a:tab pos="80240" algn="l"/>
                  <a:tab pos="249621" algn="l"/>
                  <a:tab pos="401178" algn="l"/>
                  <a:tab pos="998508" algn="l"/>
                  <a:tab pos="1248128" algn="l"/>
                  <a:tab pos="1497751" algn="l"/>
                  <a:tab pos="1747367" algn="l"/>
                  <a:tab pos="1997013" algn="l"/>
                  <a:tab pos="2246636" algn="l"/>
                  <a:tab pos="2496257" algn="l"/>
                  <a:tab pos="2745888" algn="l"/>
                  <a:tab pos="2995498" algn="l"/>
                </a:tabLst>
                <a:defRPr sz="2900">
                  <a:solidFill>
                    <a:srgbClr val="EFEFEF"/>
                  </a:solidFill>
                  <a:latin typeface="Arial"/>
                  <a:ea typeface="Arial"/>
                  <a:cs typeface="Arial"/>
                  <a:sym typeface="Arial"/>
                </a:defRPr>
              </a:pPr>
              <a:r>
                <a:rPr sz="2000" kern="0" dirty="0">
                  <a:solidFill>
                    <a:srgbClr val="EFEFEF"/>
                  </a:solidFill>
                  <a:latin typeface="Arial"/>
                  <a:ea typeface="Arial"/>
                  <a:cs typeface="Arial"/>
                  <a:sym typeface="Arial"/>
                </a:rPr>
                <a:t>	3. Feds were well organized </a:t>
              </a:r>
            </a:p>
            <a:p>
              <a:pPr marL="401178" lvl="1" indent="-115896" defTabSz="320943" fontAlgn="auto" hangingPunct="0">
                <a:lnSpc>
                  <a:spcPts val="2180"/>
                </a:lnSpc>
                <a:spcBef>
                  <a:spcPts val="1406"/>
                </a:spcBef>
                <a:spcAft>
                  <a:spcPts val="0"/>
                </a:spcAft>
                <a:tabLst>
                  <a:tab pos="80240" algn="l"/>
                  <a:tab pos="249621" algn="l"/>
                  <a:tab pos="401178" algn="l"/>
                  <a:tab pos="998508" algn="l"/>
                  <a:tab pos="1248128" algn="l"/>
                  <a:tab pos="1497751" algn="l"/>
                  <a:tab pos="1747367" algn="l"/>
                  <a:tab pos="1997013" algn="l"/>
                  <a:tab pos="2246636" algn="l"/>
                  <a:tab pos="2496257" algn="l"/>
                  <a:tab pos="2745888" algn="l"/>
                  <a:tab pos="2995498" algn="l"/>
                </a:tabLst>
                <a:defRPr sz="2900">
                  <a:solidFill>
                    <a:srgbClr val="EFEFEF"/>
                  </a:solidFill>
                  <a:latin typeface="Arial"/>
                  <a:ea typeface="Arial"/>
                  <a:cs typeface="Arial"/>
                  <a:sym typeface="Arial"/>
                </a:defRPr>
              </a:pPr>
              <a:r>
                <a:rPr sz="2000" kern="0" dirty="0">
                  <a:solidFill>
                    <a:srgbClr val="EFEFEF"/>
                  </a:solidFill>
                  <a:latin typeface="Arial"/>
                  <a:ea typeface="Arial"/>
                  <a:cs typeface="Arial"/>
                  <a:sym typeface="Arial"/>
                </a:rPr>
                <a:t>4. Compromised w/the Bill of Rights</a:t>
              </a:r>
            </a:p>
            <a:p>
              <a:pPr marL="401178" indent="-320943" defTabSz="320943" fontAlgn="auto" hangingPunct="0">
                <a:lnSpc>
                  <a:spcPts val="2180"/>
                </a:lnSpc>
                <a:spcBef>
                  <a:spcPts val="1406"/>
                </a:spcBef>
                <a:spcAft>
                  <a:spcPts val="0"/>
                </a:spcAft>
                <a:tabLst>
                  <a:tab pos="80240" algn="l"/>
                  <a:tab pos="249621" algn="l"/>
                  <a:tab pos="401178" algn="l"/>
                  <a:tab pos="998508" algn="l"/>
                  <a:tab pos="1248128" algn="l"/>
                  <a:tab pos="1497751" algn="l"/>
                  <a:tab pos="1747367" algn="l"/>
                  <a:tab pos="1997013" algn="l"/>
                  <a:tab pos="2246636" algn="l"/>
                  <a:tab pos="2496257" algn="l"/>
                  <a:tab pos="2745888" algn="l"/>
                  <a:tab pos="2995498" algn="l"/>
                </a:tabLst>
                <a:defRPr sz="2900">
                  <a:solidFill>
                    <a:srgbClr val="EFEFEF"/>
                  </a:solidFill>
                  <a:latin typeface="Arial"/>
                  <a:ea typeface="Arial"/>
                  <a:cs typeface="Arial"/>
                  <a:sym typeface="Arial"/>
                </a:defRPr>
              </a:pPr>
              <a:r>
                <a:rPr sz="2000" kern="0" dirty="0">
                  <a:solidFill>
                    <a:srgbClr val="EFEFEF"/>
                  </a:solidFill>
                  <a:latin typeface="Arial"/>
                  <a:ea typeface="Arial"/>
                  <a:cs typeface="Arial"/>
                  <a:sym typeface="Arial"/>
                </a:rPr>
                <a:t>	5. Feds had . . .</a:t>
              </a:r>
            </a:p>
          </p:txBody>
        </p:sp>
      </p:grpSp>
      <p:pic>
        <p:nvPicPr>
          <p:cNvPr id="216" name="old paper.gif" descr="old paper.gif"/>
          <p:cNvPicPr>
            <a:picLocks/>
          </p:cNvPicPr>
          <p:nvPr/>
        </p:nvPicPr>
        <p:blipFill>
          <a:blip r:embed="rId4">
            <a:extLst/>
          </a:blip>
          <a:stretch>
            <a:fillRect/>
          </a:stretch>
        </p:blipFill>
        <p:spPr>
          <a:xfrm rot="120000">
            <a:off x="4596250" y="1366993"/>
            <a:ext cx="3712563" cy="5390754"/>
          </a:xfrm>
          <a:prstGeom prst="rect">
            <a:avLst/>
          </a:prstGeom>
          <a:ln w="12700">
            <a:miter lim="400000"/>
          </a:ln>
          <a:effectLst>
            <a:outerShdw blurRad="279400" dir="2700000" rotWithShape="0">
              <a:srgbClr val="000000"/>
            </a:outerShdw>
          </a:effectLst>
        </p:spPr>
      </p:pic>
      <p:sp>
        <p:nvSpPr>
          <p:cNvPr id="217" name="Ratification of the…"/>
          <p:cNvSpPr txBox="1"/>
          <p:nvPr/>
        </p:nvSpPr>
        <p:spPr>
          <a:xfrm>
            <a:off x="4652059" y="1639603"/>
            <a:ext cx="3841519" cy="765735"/>
          </a:xfrm>
          <a:prstGeom prst="rect">
            <a:avLst/>
          </a:prstGeom>
          <a:ln w="12700">
            <a:miter lim="400000"/>
          </a:ln>
          <a:effectLst>
            <a:outerShdw blurRad="38100" dir="2700000" rotWithShape="0">
              <a:srgbClr val="000000"/>
            </a:outerShdw>
          </a:effectLst>
          <a:extLst>
            <a:ext uri="{C572A759-6A51-4108-AA02-DFA0A04FC94B}">
              <ma14:wrappingTextBoxFlag xmlns="" xmlns:ma14="http://schemas.microsoft.com/office/mac/drawingml/2011/main" val="1"/>
            </a:ext>
          </a:extLst>
        </p:spPr>
        <p:txBody>
          <a:bodyPr lIns="35656" tIns="35656" rIns="35656" bIns="35656">
            <a:spAutoFit/>
          </a:bodyPr>
          <a:lstStyle/>
          <a:p>
            <a:pPr marL="80240" defTabSz="320943" fontAlgn="auto" hangingPunct="0">
              <a:lnSpc>
                <a:spcPts val="2672"/>
              </a:lnSpc>
              <a:spcBef>
                <a:spcPts val="0"/>
              </a:spcBef>
              <a:spcAft>
                <a:spcPts val="0"/>
              </a:spcAft>
              <a:tabLst>
                <a:tab pos="80240" algn="l"/>
                <a:tab pos="249621" algn="l"/>
                <a:tab pos="499240" algn="l"/>
                <a:tab pos="748886" algn="l"/>
                <a:tab pos="998508" algn="l"/>
                <a:tab pos="1248128" algn="l"/>
                <a:tab pos="1497751" algn="l"/>
                <a:tab pos="1747367" algn="l"/>
                <a:tab pos="1997013" algn="l"/>
                <a:tab pos="2246636" algn="l"/>
                <a:tab pos="2496257" algn="l"/>
                <a:tab pos="2745888" algn="l"/>
                <a:tab pos="2995498" algn="l"/>
              </a:tabLst>
              <a:defRPr sz="3800" spc="-337">
                <a:solidFill>
                  <a:srgbClr val="000000"/>
                </a:solidFill>
                <a:latin typeface="Courier"/>
                <a:ea typeface="Courier"/>
                <a:cs typeface="Courier"/>
                <a:sym typeface="Courier"/>
              </a:defRPr>
            </a:pPr>
            <a:r>
              <a:rPr sz="2700" kern="0" spc="-237">
                <a:solidFill>
                  <a:srgbClr val="000000"/>
                </a:solidFill>
                <a:latin typeface="Courier"/>
                <a:ea typeface="Courier"/>
                <a:cs typeface="Courier"/>
                <a:sym typeface="Courier"/>
              </a:rPr>
              <a:t>Ratification of the       </a:t>
            </a:r>
          </a:p>
          <a:p>
            <a:pPr marL="80240" defTabSz="320943" fontAlgn="auto" hangingPunct="0">
              <a:lnSpc>
                <a:spcPts val="2672"/>
              </a:lnSpc>
              <a:spcBef>
                <a:spcPts val="0"/>
              </a:spcBef>
              <a:spcAft>
                <a:spcPts val="0"/>
              </a:spcAft>
              <a:tabLst>
                <a:tab pos="80240" algn="l"/>
                <a:tab pos="249621" algn="l"/>
                <a:tab pos="499240" algn="l"/>
                <a:tab pos="748886" algn="l"/>
                <a:tab pos="998508" algn="l"/>
                <a:tab pos="1248128" algn="l"/>
                <a:tab pos="1497751" algn="l"/>
                <a:tab pos="1747367" algn="l"/>
                <a:tab pos="1997013" algn="l"/>
                <a:tab pos="2246636" algn="l"/>
                <a:tab pos="2496257" algn="l"/>
                <a:tab pos="2745888" algn="l"/>
                <a:tab pos="2995498" algn="l"/>
              </a:tabLst>
              <a:defRPr sz="3800" spc="-337">
                <a:solidFill>
                  <a:srgbClr val="000000"/>
                </a:solidFill>
                <a:latin typeface="Courier"/>
                <a:ea typeface="Courier"/>
                <a:cs typeface="Courier"/>
                <a:sym typeface="Courier"/>
              </a:defRPr>
            </a:pPr>
            <a:r>
              <a:rPr sz="2700" kern="0" spc="-237">
                <a:solidFill>
                  <a:srgbClr val="000000"/>
                </a:solidFill>
                <a:latin typeface="Courier"/>
                <a:ea typeface="Courier"/>
                <a:cs typeface="Courier"/>
                <a:sym typeface="Courier"/>
              </a:rPr>
              <a:t>        Constitution</a:t>
            </a:r>
          </a:p>
        </p:txBody>
      </p:sp>
      <p:sp>
        <p:nvSpPr>
          <p:cNvPr id="218" name="State Date Vote"/>
          <p:cNvSpPr txBox="1"/>
          <p:nvPr/>
        </p:nvSpPr>
        <p:spPr>
          <a:xfrm>
            <a:off x="4723497" y="2585279"/>
            <a:ext cx="3393422" cy="841450"/>
          </a:xfrm>
          <a:prstGeom prst="rect">
            <a:avLst/>
          </a:prstGeom>
          <a:ln w="12700">
            <a:miter lim="400000"/>
          </a:ln>
          <a:effectLst>
            <a:outerShdw blurRad="76200" dir="2700000" rotWithShape="0">
              <a:srgbClr val="000000"/>
            </a:outerShdw>
          </a:effectLst>
          <a:extLst>
            <a:ext uri="{C572A759-6A51-4108-AA02-DFA0A04FC94B}">
              <ma14:wrappingTextBoxFlag xmlns="" xmlns:ma14="http://schemas.microsoft.com/office/mac/drawingml/2011/main" val="1"/>
            </a:ext>
          </a:extLst>
        </p:spPr>
        <p:txBody>
          <a:bodyPr lIns="35656" tIns="35656" rIns="35656" bIns="35656">
            <a:spAutoFit/>
          </a:bodyPr>
          <a:lstStyle>
            <a:lvl1pPr marL="571500" indent="-457200" algn="l" defTabSz="457200">
              <a:lnSpc>
                <a:spcPts val="3000"/>
              </a:lnSpc>
              <a:tabLst>
                <a:tab pos="114300" algn="l"/>
                <a:tab pos="355600" algn="l"/>
                <a:tab pos="571500" algn="l"/>
                <a:tab pos="2120900" algn="l"/>
                <a:tab pos="3644900" algn="l"/>
              </a:tabLst>
              <a:defRPr sz="2500" b="1">
                <a:solidFill>
                  <a:srgbClr val="000000"/>
                </a:solidFill>
                <a:latin typeface="Arial"/>
                <a:ea typeface="Arial"/>
                <a:cs typeface="Arial"/>
                <a:sym typeface="Arial"/>
              </a:defRPr>
            </a:lvl1pPr>
          </a:lstStyle>
          <a:p>
            <a:pPr fontAlgn="auto" hangingPunct="0">
              <a:spcBef>
                <a:spcPts val="0"/>
              </a:spcBef>
              <a:spcAft>
                <a:spcPts val="0"/>
              </a:spcAft>
            </a:pPr>
            <a:r>
              <a:rPr kern="0"/>
              <a:t>State	Date	Vote</a:t>
            </a:r>
          </a:p>
        </p:txBody>
      </p:sp>
      <p:sp>
        <p:nvSpPr>
          <p:cNvPr id="219" name="Delaware Dec. 7, 1787 30-0…"/>
          <p:cNvSpPr txBox="1"/>
          <p:nvPr/>
        </p:nvSpPr>
        <p:spPr>
          <a:xfrm>
            <a:off x="4723528" y="2950379"/>
            <a:ext cx="3458071" cy="649213"/>
          </a:xfrm>
          <a:prstGeom prst="rect">
            <a:avLst/>
          </a:prstGeom>
          <a:ln w="12700">
            <a:miter lim="400000"/>
          </a:ln>
          <a:effectLst>
            <a:outerShdw blurRad="76200" dir="2700000" rotWithShape="0">
              <a:srgbClr val="000000"/>
            </a:outerShdw>
          </a:effectLst>
          <a:extLst>
            <a:ext uri="{C572A759-6A51-4108-AA02-DFA0A04FC94B}">
              <ma14:wrappingTextBoxFlag xmlns="" xmlns:ma14="http://schemas.microsoft.com/office/mac/drawingml/2011/main" val="1"/>
            </a:ext>
          </a:extLst>
        </p:spPr>
        <p:txBody>
          <a:bodyPr lIns="35656" tIns="35656" rIns="35656" bIns="35656">
            <a:spAutoFit/>
          </a:bodyPr>
          <a:lstStyle/>
          <a:p>
            <a:pPr marL="401178" indent="-320943" defTabSz="320943" fontAlgn="auto" hangingPunct="0">
              <a:lnSpc>
                <a:spcPts val="1477"/>
              </a:lnSpc>
              <a:spcBef>
                <a:spcPts val="0"/>
              </a:spcBef>
              <a:spcAft>
                <a:spcPts val="0"/>
              </a:spcAft>
              <a:tabLst>
                <a:tab pos="80240" algn="l"/>
                <a:tab pos="249621" algn="l"/>
                <a:tab pos="401178" algn="l"/>
                <a:tab pos="1399696" algn="l"/>
                <a:tab pos="2647832" algn="l"/>
              </a:tabLst>
              <a:defRPr sz="1500" b="1">
                <a:solidFill>
                  <a:srgbClr val="000000"/>
                </a:solidFill>
                <a:latin typeface="Arial"/>
                <a:ea typeface="Arial"/>
                <a:cs typeface="Arial"/>
                <a:sym typeface="Arial"/>
              </a:defRPr>
            </a:pPr>
            <a:r>
              <a:rPr sz="1100" b="1" kern="0">
                <a:solidFill>
                  <a:srgbClr val="000000"/>
                </a:solidFill>
                <a:latin typeface="Arial"/>
                <a:ea typeface="Arial"/>
                <a:cs typeface="Arial"/>
                <a:sym typeface="Arial"/>
              </a:rPr>
              <a:t>Delaware	Dec. 7, 1787	30-0</a:t>
            </a:r>
          </a:p>
          <a:p>
            <a:pPr marL="401178" indent="-320943" defTabSz="320943" fontAlgn="auto" hangingPunct="0">
              <a:lnSpc>
                <a:spcPts val="1477"/>
              </a:lnSpc>
              <a:spcBef>
                <a:spcPts val="0"/>
              </a:spcBef>
              <a:spcAft>
                <a:spcPts val="0"/>
              </a:spcAft>
              <a:tabLst>
                <a:tab pos="80240" algn="l"/>
                <a:tab pos="249621" algn="l"/>
                <a:tab pos="401178" algn="l"/>
                <a:tab pos="1399696" algn="l"/>
                <a:tab pos="2647832" algn="l"/>
              </a:tabLst>
              <a:defRPr sz="1500" b="1">
                <a:solidFill>
                  <a:srgbClr val="000000"/>
                </a:solidFill>
                <a:latin typeface="Arial"/>
                <a:ea typeface="Arial"/>
                <a:cs typeface="Arial"/>
                <a:sym typeface="Arial"/>
              </a:defRPr>
            </a:pPr>
            <a:r>
              <a:rPr sz="1100" b="1" kern="0">
                <a:solidFill>
                  <a:srgbClr val="000000"/>
                </a:solidFill>
                <a:latin typeface="Arial"/>
                <a:ea typeface="Arial"/>
                <a:cs typeface="Arial"/>
                <a:sym typeface="Arial"/>
              </a:rPr>
              <a:t>New Jersey	Dec. 19, 1787	38-0</a:t>
            </a:r>
          </a:p>
          <a:p>
            <a:pPr marL="401178" indent="-320943" defTabSz="320943" fontAlgn="auto" hangingPunct="0">
              <a:lnSpc>
                <a:spcPts val="1477"/>
              </a:lnSpc>
              <a:spcBef>
                <a:spcPts val="0"/>
              </a:spcBef>
              <a:spcAft>
                <a:spcPts val="0"/>
              </a:spcAft>
              <a:tabLst>
                <a:tab pos="80240" algn="l"/>
                <a:tab pos="249621" algn="l"/>
                <a:tab pos="401178" algn="l"/>
                <a:tab pos="1399696" algn="l"/>
                <a:tab pos="2647832" algn="l"/>
              </a:tabLst>
              <a:defRPr sz="1500" b="1">
                <a:solidFill>
                  <a:srgbClr val="000000"/>
                </a:solidFill>
                <a:latin typeface="Arial"/>
                <a:ea typeface="Arial"/>
                <a:cs typeface="Arial"/>
                <a:sym typeface="Arial"/>
              </a:defRPr>
            </a:pPr>
            <a:r>
              <a:rPr sz="1100" b="1" kern="0">
                <a:solidFill>
                  <a:srgbClr val="000000"/>
                </a:solidFill>
                <a:latin typeface="Arial"/>
                <a:ea typeface="Arial"/>
                <a:cs typeface="Arial"/>
                <a:sym typeface="Arial"/>
              </a:rPr>
              <a:t>Connecticut	Jan. 9, 1788	128-40</a:t>
            </a:r>
          </a:p>
        </p:txBody>
      </p:sp>
      <p:sp>
        <p:nvSpPr>
          <p:cNvPr id="220" name="Georgia Jan. 2, 1788 26-0…"/>
          <p:cNvSpPr txBox="1"/>
          <p:nvPr/>
        </p:nvSpPr>
        <p:spPr>
          <a:xfrm>
            <a:off x="4723497" y="3595886"/>
            <a:ext cx="3393422" cy="456848"/>
          </a:xfrm>
          <a:prstGeom prst="rect">
            <a:avLst/>
          </a:prstGeom>
          <a:ln w="12700">
            <a:miter lim="400000"/>
          </a:ln>
          <a:effectLst>
            <a:outerShdw blurRad="76200" dir="2700000" rotWithShape="0">
              <a:srgbClr val="000000"/>
            </a:outerShdw>
          </a:effectLst>
          <a:extLst>
            <a:ext uri="{C572A759-6A51-4108-AA02-DFA0A04FC94B}">
              <ma14:wrappingTextBoxFlag xmlns="" xmlns:ma14="http://schemas.microsoft.com/office/mac/drawingml/2011/main" val="1"/>
            </a:ext>
          </a:extLst>
        </p:spPr>
        <p:txBody>
          <a:bodyPr lIns="35656" tIns="35656" rIns="35656" bIns="35656">
            <a:spAutoFit/>
          </a:bodyPr>
          <a:lstStyle/>
          <a:p>
            <a:pPr marL="401178" indent="-320943" defTabSz="320943" fontAlgn="auto" hangingPunct="0">
              <a:lnSpc>
                <a:spcPts val="1477"/>
              </a:lnSpc>
              <a:spcBef>
                <a:spcPts val="0"/>
              </a:spcBef>
              <a:spcAft>
                <a:spcPts val="0"/>
              </a:spcAft>
              <a:tabLst>
                <a:tab pos="80240" algn="l"/>
                <a:tab pos="249621" algn="l"/>
                <a:tab pos="401178" algn="l"/>
                <a:tab pos="1399696" algn="l"/>
                <a:tab pos="2647832" algn="l"/>
              </a:tabLst>
              <a:defRPr sz="1600" b="1">
                <a:solidFill>
                  <a:srgbClr val="000000"/>
                </a:solidFill>
                <a:latin typeface="Arial"/>
                <a:ea typeface="Arial"/>
                <a:cs typeface="Arial"/>
                <a:sym typeface="Arial"/>
              </a:defRPr>
            </a:pPr>
            <a:r>
              <a:rPr sz="1100" b="1" kern="0">
                <a:solidFill>
                  <a:srgbClr val="000000"/>
                </a:solidFill>
                <a:latin typeface="Arial"/>
                <a:ea typeface="Arial"/>
                <a:cs typeface="Arial"/>
                <a:sym typeface="Arial"/>
              </a:rPr>
              <a:t>Georgia	Jan. 2, 1788	26-0</a:t>
            </a:r>
          </a:p>
          <a:p>
            <a:pPr marL="401178" indent="-320943" defTabSz="320943" fontAlgn="auto" hangingPunct="0">
              <a:lnSpc>
                <a:spcPts val="1477"/>
              </a:lnSpc>
              <a:spcBef>
                <a:spcPts val="0"/>
              </a:spcBef>
              <a:spcAft>
                <a:spcPts val="0"/>
              </a:spcAft>
              <a:tabLst>
                <a:tab pos="80240" algn="l"/>
                <a:tab pos="249621" algn="l"/>
                <a:tab pos="401178" algn="l"/>
                <a:tab pos="1399696" algn="l"/>
                <a:tab pos="2647832" algn="l"/>
              </a:tabLst>
              <a:defRPr sz="1600" b="1">
                <a:solidFill>
                  <a:srgbClr val="000000"/>
                </a:solidFill>
                <a:latin typeface="Arial"/>
                <a:ea typeface="Arial"/>
                <a:cs typeface="Arial"/>
                <a:sym typeface="Arial"/>
              </a:defRPr>
            </a:pPr>
            <a:r>
              <a:rPr sz="1100" b="1" kern="0">
                <a:solidFill>
                  <a:srgbClr val="000000"/>
                </a:solidFill>
                <a:latin typeface="Arial"/>
                <a:ea typeface="Arial"/>
                <a:cs typeface="Arial"/>
                <a:sym typeface="Arial"/>
              </a:rPr>
              <a:t>Pennsylvania	Dec. 12, 1787	46-23</a:t>
            </a:r>
          </a:p>
        </p:txBody>
      </p:sp>
      <p:sp>
        <p:nvSpPr>
          <p:cNvPr id="221" name="Massachusetts Feb. 6, 1788 187-168…"/>
          <p:cNvSpPr txBox="1"/>
          <p:nvPr/>
        </p:nvSpPr>
        <p:spPr>
          <a:xfrm>
            <a:off x="4723498" y="4071464"/>
            <a:ext cx="3357704" cy="937752"/>
          </a:xfrm>
          <a:prstGeom prst="rect">
            <a:avLst/>
          </a:prstGeom>
          <a:ln w="12700">
            <a:miter lim="400000"/>
          </a:ln>
          <a:effectLst>
            <a:outerShdw blurRad="76200" dir="2700000" rotWithShape="0">
              <a:srgbClr val="000000"/>
            </a:outerShdw>
          </a:effectLst>
          <a:extLst>
            <a:ext uri="{C572A759-6A51-4108-AA02-DFA0A04FC94B}">
              <ma14:wrappingTextBoxFlag xmlns="" xmlns:ma14="http://schemas.microsoft.com/office/mac/drawingml/2011/main" val="1"/>
            </a:ext>
          </a:extLst>
        </p:spPr>
        <p:txBody>
          <a:bodyPr lIns="35656" tIns="35656" rIns="35656" bIns="35656">
            <a:spAutoFit/>
          </a:bodyPr>
          <a:lstStyle/>
          <a:p>
            <a:pPr marL="401178" indent="-320943" defTabSz="320943" fontAlgn="auto" hangingPunct="0">
              <a:lnSpc>
                <a:spcPts val="1687"/>
              </a:lnSpc>
              <a:spcBef>
                <a:spcPts val="0"/>
              </a:spcBef>
              <a:spcAft>
                <a:spcPts val="0"/>
              </a:spcAft>
              <a:tabLst>
                <a:tab pos="80240" algn="l"/>
                <a:tab pos="249621" algn="l"/>
                <a:tab pos="401178" algn="l"/>
                <a:tab pos="1399696" algn="l"/>
                <a:tab pos="2647832" algn="l"/>
              </a:tabLst>
              <a:defRPr sz="1700" b="1">
                <a:solidFill>
                  <a:srgbClr val="000000"/>
                </a:solidFill>
                <a:latin typeface="Arial"/>
                <a:ea typeface="Arial"/>
                <a:cs typeface="Arial"/>
                <a:sym typeface="Arial"/>
              </a:defRPr>
            </a:pPr>
            <a:r>
              <a:rPr sz="1200" b="1" kern="0">
                <a:solidFill>
                  <a:srgbClr val="000000"/>
                </a:solidFill>
                <a:latin typeface="Arial"/>
                <a:ea typeface="Arial"/>
                <a:cs typeface="Arial"/>
                <a:sym typeface="Arial"/>
              </a:rPr>
              <a:t>Massachusetts	Feb. 6, 1788	187-168</a:t>
            </a:r>
          </a:p>
          <a:p>
            <a:pPr marL="401178" indent="-320943" defTabSz="320943" fontAlgn="auto" hangingPunct="0">
              <a:lnSpc>
                <a:spcPts val="1687"/>
              </a:lnSpc>
              <a:spcBef>
                <a:spcPts val="0"/>
              </a:spcBef>
              <a:spcAft>
                <a:spcPts val="0"/>
              </a:spcAft>
              <a:tabLst>
                <a:tab pos="80240" algn="l"/>
                <a:tab pos="249621" algn="l"/>
                <a:tab pos="401178" algn="l"/>
                <a:tab pos="1399696" algn="l"/>
                <a:tab pos="2647832" algn="l"/>
              </a:tabLst>
              <a:defRPr sz="1700" b="1">
                <a:solidFill>
                  <a:srgbClr val="000000"/>
                </a:solidFill>
                <a:latin typeface="Arial"/>
                <a:ea typeface="Arial"/>
                <a:cs typeface="Arial"/>
                <a:sym typeface="Arial"/>
              </a:defRPr>
            </a:pPr>
            <a:r>
              <a:rPr sz="1200" b="1" kern="0">
                <a:solidFill>
                  <a:srgbClr val="000000"/>
                </a:solidFill>
                <a:latin typeface="Arial"/>
                <a:ea typeface="Arial"/>
                <a:cs typeface="Arial"/>
                <a:sym typeface="Arial"/>
              </a:rPr>
              <a:t>Maryland	April 28, 1788	63-11</a:t>
            </a:r>
          </a:p>
          <a:p>
            <a:pPr marL="401178" indent="-320943" defTabSz="320943" fontAlgn="auto" hangingPunct="0">
              <a:lnSpc>
                <a:spcPts val="1687"/>
              </a:lnSpc>
              <a:spcBef>
                <a:spcPts val="0"/>
              </a:spcBef>
              <a:spcAft>
                <a:spcPts val="0"/>
              </a:spcAft>
              <a:tabLst>
                <a:tab pos="80240" algn="l"/>
                <a:tab pos="249621" algn="l"/>
                <a:tab pos="401178" algn="l"/>
                <a:tab pos="1399696" algn="l"/>
                <a:tab pos="2647832" algn="l"/>
              </a:tabLst>
              <a:defRPr sz="1700" b="1">
                <a:solidFill>
                  <a:srgbClr val="000000"/>
                </a:solidFill>
                <a:latin typeface="Arial"/>
                <a:ea typeface="Arial"/>
                <a:cs typeface="Arial"/>
                <a:sym typeface="Arial"/>
              </a:defRPr>
            </a:pPr>
            <a:r>
              <a:rPr sz="1200" b="1" kern="0">
                <a:solidFill>
                  <a:srgbClr val="000000"/>
                </a:solidFill>
                <a:latin typeface="Arial"/>
                <a:ea typeface="Arial"/>
                <a:cs typeface="Arial"/>
                <a:sym typeface="Arial"/>
              </a:rPr>
              <a:t>South Carolina	May 23, 1788	149-73</a:t>
            </a:r>
          </a:p>
          <a:p>
            <a:pPr marL="401178" indent="-320943" defTabSz="320943" fontAlgn="auto" hangingPunct="0">
              <a:lnSpc>
                <a:spcPts val="1687"/>
              </a:lnSpc>
              <a:spcBef>
                <a:spcPts val="0"/>
              </a:spcBef>
              <a:spcAft>
                <a:spcPts val="0"/>
              </a:spcAft>
              <a:tabLst>
                <a:tab pos="80240" algn="l"/>
                <a:tab pos="249621" algn="l"/>
                <a:tab pos="401178" algn="l"/>
                <a:tab pos="1399696" algn="l"/>
                <a:tab pos="2647832" algn="l"/>
              </a:tabLst>
              <a:defRPr sz="1700" b="1">
                <a:solidFill>
                  <a:srgbClr val="000000"/>
                </a:solidFill>
                <a:latin typeface="Arial"/>
                <a:ea typeface="Arial"/>
                <a:cs typeface="Arial"/>
                <a:sym typeface="Arial"/>
              </a:defRPr>
            </a:pPr>
            <a:r>
              <a:rPr sz="1200" b="1" kern="0">
                <a:solidFill>
                  <a:srgbClr val="000000"/>
                </a:solidFill>
                <a:latin typeface="Arial"/>
                <a:ea typeface="Arial"/>
                <a:cs typeface="Arial"/>
                <a:sym typeface="Arial"/>
              </a:rPr>
              <a:t>New Hampshire	June 21, 1788	57-46</a:t>
            </a:r>
          </a:p>
        </p:txBody>
      </p:sp>
      <p:sp>
        <p:nvSpPr>
          <p:cNvPr id="222" name="Virginia June 25, 1788 89-79…"/>
          <p:cNvSpPr txBox="1"/>
          <p:nvPr/>
        </p:nvSpPr>
        <p:spPr>
          <a:xfrm>
            <a:off x="4723528" y="5078185"/>
            <a:ext cx="3458071" cy="937752"/>
          </a:xfrm>
          <a:prstGeom prst="rect">
            <a:avLst/>
          </a:prstGeom>
          <a:ln w="12700">
            <a:miter lim="400000"/>
          </a:ln>
          <a:effectLst>
            <a:outerShdw blurRad="76200" dir="2700000" rotWithShape="0">
              <a:srgbClr val="000000"/>
            </a:outerShdw>
          </a:effectLst>
          <a:extLst>
            <a:ext uri="{C572A759-6A51-4108-AA02-DFA0A04FC94B}">
              <ma14:wrappingTextBoxFlag xmlns="" xmlns:ma14="http://schemas.microsoft.com/office/mac/drawingml/2011/main" val="1"/>
            </a:ext>
          </a:extLst>
        </p:spPr>
        <p:txBody>
          <a:bodyPr lIns="35656" tIns="35656" rIns="35656" bIns="35656">
            <a:spAutoFit/>
          </a:bodyPr>
          <a:lstStyle/>
          <a:p>
            <a:pPr marL="401178" indent="-320943" defTabSz="320943" fontAlgn="auto" hangingPunct="0">
              <a:lnSpc>
                <a:spcPts val="1687"/>
              </a:lnSpc>
              <a:spcBef>
                <a:spcPts val="0"/>
              </a:spcBef>
              <a:spcAft>
                <a:spcPts val="0"/>
              </a:spcAft>
              <a:tabLst>
                <a:tab pos="80240" algn="l"/>
                <a:tab pos="249621" algn="l"/>
                <a:tab pos="401178" algn="l"/>
                <a:tab pos="1399696" algn="l"/>
                <a:tab pos="2647832" algn="l"/>
              </a:tabLst>
              <a:defRPr sz="1700" b="1">
                <a:solidFill>
                  <a:srgbClr val="000000"/>
                </a:solidFill>
                <a:latin typeface="Arial"/>
                <a:ea typeface="Arial"/>
                <a:cs typeface="Arial"/>
                <a:sym typeface="Arial"/>
              </a:defRPr>
            </a:pPr>
            <a:r>
              <a:rPr sz="1200" b="1" kern="0">
                <a:solidFill>
                  <a:srgbClr val="000000"/>
                </a:solidFill>
                <a:latin typeface="Arial"/>
                <a:ea typeface="Arial"/>
                <a:cs typeface="Arial"/>
                <a:sym typeface="Arial"/>
              </a:rPr>
              <a:t>Virginia	June 25, 1788	89-79</a:t>
            </a:r>
          </a:p>
          <a:p>
            <a:pPr marL="401178" indent="-320943" defTabSz="320943" fontAlgn="auto" hangingPunct="0">
              <a:lnSpc>
                <a:spcPts val="1687"/>
              </a:lnSpc>
              <a:spcBef>
                <a:spcPts val="0"/>
              </a:spcBef>
              <a:spcAft>
                <a:spcPts val="0"/>
              </a:spcAft>
              <a:tabLst>
                <a:tab pos="80240" algn="l"/>
                <a:tab pos="249621" algn="l"/>
                <a:tab pos="401178" algn="l"/>
                <a:tab pos="1399696" algn="l"/>
                <a:tab pos="2647832" algn="l"/>
              </a:tabLst>
              <a:defRPr sz="1700" b="1">
                <a:solidFill>
                  <a:srgbClr val="000000"/>
                </a:solidFill>
                <a:latin typeface="Arial"/>
                <a:ea typeface="Arial"/>
                <a:cs typeface="Arial"/>
                <a:sym typeface="Arial"/>
              </a:defRPr>
            </a:pPr>
            <a:r>
              <a:rPr sz="1200" b="1" kern="0">
                <a:solidFill>
                  <a:srgbClr val="000000"/>
                </a:solidFill>
                <a:latin typeface="Arial"/>
                <a:ea typeface="Arial"/>
                <a:cs typeface="Arial"/>
                <a:sym typeface="Arial"/>
              </a:rPr>
              <a:t>New York	July 26, 1788	30-27</a:t>
            </a:r>
          </a:p>
          <a:p>
            <a:pPr marL="401178" indent="-320943" defTabSz="320943" fontAlgn="auto" hangingPunct="0">
              <a:lnSpc>
                <a:spcPts val="1687"/>
              </a:lnSpc>
              <a:spcBef>
                <a:spcPts val="0"/>
              </a:spcBef>
              <a:spcAft>
                <a:spcPts val="0"/>
              </a:spcAft>
              <a:tabLst>
                <a:tab pos="80240" algn="l"/>
                <a:tab pos="249621" algn="l"/>
                <a:tab pos="401178" algn="l"/>
                <a:tab pos="1399696" algn="l"/>
                <a:tab pos="2647832" algn="l"/>
              </a:tabLst>
              <a:defRPr sz="1700" b="1">
                <a:solidFill>
                  <a:srgbClr val="000000"/>
                </a:solidFill>
                <a:latin typeface="Arial"/>
                <a:ea typeface="Arial"/>
                <a:cs typeface="Arial"/>
                <a:sym typeface="Arial"/>
              </a:defRPr>
            </a:pPr>
            <a:r>
              <a:rPr sz="1200" b="1" kern="0">
                <a:solidFill>
                  <a:srgbClr val="000000"/>
                </a:solidFill>
                <a:latin typeface="Arial"/>
                <a:ea typeface="Arial"/>
                <a:cs typeface="Arial"/>
                <a:sym typeface="Arial"/>
              </a:rPr>
              <a:t>North Carolina	Nov. 9, 1789	184-77</a:t>
            </a:r>
          </a:p>
          <a:p>
            <a:pPr marL="401178" indent="-320943" defTabSz="320943" fontAlgn="auto" hangingPunct="0">
              <a:lnSpc>
                <a:spcPts val="1687"/>
              </a:lnSpc>
              <a:spcBef>
                <a:spcPts val="0"/>
              </a:spcBef>
              <a:spcAft>
                <a:spcPts val="0"/>
              </a:spcAft>
              <a:tabLst>
                <a:tab pos="80240" algn="l"/>
                <a:tab pos="249621" algn="l"/>
                <a:tab pos="401178" algn="l"/>
                <a:tab pos="1399696" algn="l"/>
                <a:tab pos="2647832" algn="l"/>
              </a:tabLst>
              <a:defRPr sz="1700" b="1">
                <a:solidFill>
                  <a:srgbClr val="000000"/>
                </a:solidFill>
                <a:latin typeface="Arial"/>
                <a:ea typeface="Arial"/>
                <a:cs typeface="Arial"/>
                <a:sym typeface="Arial"/>
              </a:defRPr>
            </a:pPr>
            <a:r>
              <a:rPr sz="1200" b="1" kern="0">
                <a:solidFill>
                  <a:srgbClr val="000000"/>
                </a:solidFill>
                <a:latin typeface="Arial"/>
                <a:ea typeface="Arial"/>
                <a:cs typeface="Arial"/>
                <a:sym typeface="Arial"/>
              </a:rPr>
              <a:t>Rhode Island	May 29, 1790	34-32</a:t>
            </a:r>
          </a:p>
        </p:txBody>
      </p:sp>
      <p:grpSp>
        <p:nvGrpSpPr>
          <p:cNvPr id="226" name="Group"/>
          <p:cNvGrpSpPr/>
          <p:nvPr/>
        </p:nvGrpSpPr>
        <p:grpSpPr>
          <a:xfrm>
            <a:off x="4490178" y="1303853"/>
            <a:ext cx="3924707" cy="5554216"/>
            <a:chOff x="0" y="0"/>
            <a:chExt cx="5581805" cy="7899327"/>
          </a:xfrm>
        </p:grpSpPr>
        <p:pic>
          <p:nvPicPr>
            <p:cNvPr id="223" name="old paper.gif" descr="old paper.gif"/>
            <p:cNvPicPr>
              <a:picLocks/>
            </p:cNvPicPr>
            <p:nvPr/>
          </p:nvPicPr>
          <p:blipFill>
            <a:blip r:embed="rId4">
              <a:extLst/>
            </a:blip>
            <a:stretch>
              <a:fillRect/>
            </a:stretch>
          </p:blipFill>
          <p:spPr>
            <a:xfrm rot="120000">
              <a:off x="133067" y="90406"/>
              <a:ext cx="5315671" cy="7718516"/>
            </a:xfrm>
            <a:prstGeom prst="rect">
              <a:avLst/>
            </a:prstGeom>
            <a:ln w="12700" cap="flat">
              <a:noFill/>
              <a:miter lim="400000"/>
            </a:ln>
            <a:effectLst>
              <a:outerShdw blurRad="279400" dir="2700000" rotWithShape="0">
                <a:srgbClr val="000000"/>
              </a:outerShdw>
            </a:effectLst>
          </p:spPr>
        </p:pic>
        <p:sp>
          <p:nvSpPr>
            <p:cNvPr id="224" name="Delaware Dec. 7, 1787 30-0…"/>
            <p:cNvSpPr txBox="1"/>
            <p:nvPr/>
          </p:nvSpPr>
          <p:spPr>
            <a:xfrm>
              <a:off x="327535" y="2466788"/>
              <a:ext cx="5040161" cy="876353"/>
            </a:xfrm>
            <a:prstGeom prst="rect">
              <a:avLst/>
            </a:prstGeom>
            <a:noFill/>
            <a:ln w="12700" cap="flat">
              <a:noFill/>
              <a:miter lim="400000"/>
            </a:ln>
            <a:effectLst>
              <a:outerShdw blurRad="76200" dir="2700000" rotWithShape="0">
                <a:srgbClr val="000000"/>
              </a:outerShdw>
            </a:effectLst>
            <a:extLst>
              <a:ext uri="{C572A759-6A51-4108-AA02-DFA0A04FC94B}">
                <ma14:wrappingTextBoxFlag xmlns="" xmlns:ma14="http://schemas.microsoft.com/office/mac/drawingml/2011/main" val="1"/>
              </a:ext>
            </a:extLst>
          </p:spPr>
          <p:txBody>
            <a:bodyPr wrap="square" lIns="50800" tIns="50800" rIns="50800" bIns="50800" numCol="1" anchor="t">
              <a:noAutofit/>
            </a:bodyPr>
            <a:lstStyle/>
            <a:p>
              <a:pPr marL="401178" indent="-320943" defTabSz="320943" fontAlgn="auto" hangingPunct="0">
                <a:lnSpc>
                  <a:spcPts val="1125"/>
                </a:lnSpc>
                <a:spcBef>
                  <a:spcPts val="0"/>
                </a:spcBef>
                <a:spcAft>
                  <a:spcPts val="0"/>
                </a:spcAft>
                <a:tabLst>
                  <a:tab pos="80240" algn="l"/>
                  <a:tab pos="249621" algn="l"/>
                  <a:tab pos="401178" algn="l"/>
                  <a:tab pos="1034164" algn="l"/>
                  <a:tab pos="2139658" algn="l"/>
                  <a:tab pos="2496257" algn="l"/>
                  <a:tab pos="2745888" algn="l"/>
                  <a:tab pos="2995498" algn="l"/>
                </a:tabLst>
                <a:defRPr sz="1300" b="1">
                  <a:solidFill>
                    <a:srgbClr val="000000"/>
                  </a:solidFill>
                  <a:latin typeface="Arial"/>
                  <a:ea typeface="Arial"/>
                  <a:cs typeface="Arial"/>
                  <a:sym typeface="Arial"/>
                </a:defRPr>
              </a:pPr>
              <a:r>
                <a:rPr sz="900" b="1" kern="0">
                  <a:solidFill>
                    <a:srgbClr val="000000"/>
                  </a:solidFill>
                  <a:latin typeface="Arial"/>
                  <a:ea typeface="Arial"/>
                  <a:cs typeface="Arial"/>
                  <a:sym typeface="Arial"/>
                </a:rPr>
                <a:t>Delaware	Dec. 7, 1787	30-0</a:t>
              </a:r>
            </a:p>
            <a:p>
              <a:pPr marL="401178" indent="-320943" defTabSz="320943" fontAlgn="auto" hangingPunct="0">
                <a:lnSpc>
                  <a:spcPts val="1125"/>
                </a:lnSpc>
                <a:spcBef>
                  <a:spcPts val="0"/>
                </a:spcBef>
                <a:spcAft>
                  <a:spcPts val="0"/>
                </a:spcAft>
                <a:tabLst>
                  <a:tab pos="80240" algn="l"/>
                  <a:tab pos="249621" algn="l"/>
                  <a:tab pos="401178" algn="l"/>
                  <a:tab pos="1034164" algn="l"/>
                  <a:tab pos="2139658" algn="l"/>
                  <a:tab pos="2496257" algn="l"/>
                  <a:tab pos="2745888" algn="l"/>
                  <a:tab pos="2995498" algn="l"/>
                </a:tabLst>
                <a:defRPr sz="1300" b="1">
                  <a:solidFill>
                    <a:srgbClr val="000000"/>
                  </a:solidFill>
                  <a:latin typeface="Arial"/>
                  <a:ea typeface="Arial"/>
                  <a:cs typeface="Arial"/>
                  <a:sym typeface="Arial"/>
                </a:defRPr>
              </a:pPr>
              <a:r>
                <a:rPr sz="900" b="1" kern="0">
                  <a:solidFill>
                    <a:srgbClr val="000000"/>
                  </a:solidFill>
                  <a:latin typeface="Arial"/>
                  <a:ea typeface="Arial"/>
                  <a:cs typeface="Arial"/>
                  <a:sym typeface="Arial"/>
                </a:rPr>
                <a:t>New Jersey	Dec. 19, 1787	38-0</a:t>
              </a:r>
            </a:p>
            <a:p>
              <a:pPr marL="401178" indent="-320943" defTabSz="320943" fontAlgn="auto" hangingPunct="0">
                <a:lnSpc>
                  <a:spcPts val="1125"/>
                </a:lnSpc>
                <a:spcBef>
                  <a:spcPts val="0"/>
                </a:spcBef>
                <a:spcAft>
                  <a:spcPts val="0"/>
                </a:spcAft>
                <a:tabLst>
                  <a:tab pos="80240" algn="l"/>
                  <a:tab pos="249621" algn="l"/>
                  <a:tab pos="401178" algn="l"/>
                  <a:tab pos="1034164" algn="l"/>
                  <a:tab pos="2139658" algn="l"/>
                  <a:tab pos="2496257" algn="l"/>
                  <a:tab pos="2745888" algn="l"/>
                  <a:tab pos="2995498" algn="l"/>
                </a:tabLst>
                <a:defRPr sz="1300" b="1">
                  <a:solidFill>
                    <a:srgbClr val="000000"/>
                  </a:solidFill>
                  <a:latin typeface="Arial"/>
                  <a:ea typeface="Arial"/>
                  <a:cs typeface="Arial"/>
                  <a:sym typeface="Arial"/>
                </a:defRPr>
              </a:pPr>
              <a:r>
                <a:rPr sz="900" b="1" kern="0">
                  <a:solidFill>
                    <a:srgbClr val="000000"/>
                  </a:solidFill>
                  <a:latin typeface="Arial"/>
                  <a:ea typeface="Arial"/>
                  <a:cs typeface="Arial"/>
                  <a:sym typeface="Arial"/>
                </a:rPr>
                <a:t>Connecticut	Jan. 9, 1788	128-40</a:t>
              </a:r>
            </a:p>
          </p:txBody>
        </p:sp>
        <p:pic>
          <p:nvPicPr>
            <p:cNvPr id="225" name="Washington General.jpg" descr="Washington General.jpg"/>
            <p:cNvPicPr>
              <a:picLocks/>
            </p:cNvPicPr>
            <p:nvPr/>
          </p:nvPicPr>
          <p:blipFill>
            <a:blip r:embed="rId5">
              <a:extLst/>
            </a:blip>
            <a:stretch>
              <a:fillRect/>
            </a:stretch>
          </p:blipFill>
          <p:spPr>
            <a:xfrm rot="120000">
              <a:off x="349295" y="279791"/>
              <a:ext cx="4889128" cy="7335591"/>
            </a:xfrm>
            <a:prstGeom prst="rect">
              <a:avLst/>
            </a:prstGeom>
            <a:ln w="12700" cap="flat">
              <a:noFill/>
              <a:miter lim="400000"/>
            </a:ln>
            <a:effectLst>
              <a:outerShdw blurRad="279400" dir="2700000" rotWithShape="0">
                <a:srgbClr val="000000"/>
              </a:outerShdw>
            </a:effectLst>
          </p:spPr>
        </p:pic>
      </p:grpSp>
      <p:sp>
        <p:nvSpPr>
          <p:cNvPr id="227" name="VI. ratifying the Constitution"/>
          <p:cNvSpPr txBox="1"/>
          <p:nvPr/>
        </p:nvSpPr>
        <p:spPr>
          <a:xfrm>
            <a:off x="99204" y="635136"/>
            <a:ext cx="8466974" cy="660219"/>
          </a:xfrm>
          <a:prstGeom prst="rect">
            <a:avLst/>
          </a:prstGeom>
          <a:ln w="12700">
            <a:miter lim="400000"/>
          </a:ln>
          <a:effectLst>
            <a:outerShdw blurRad="76200" dist="25400" dir="2560976" rotWithShape="0">
              <a:srgbClr val="000000"/>
            </a:outerShdw>
          </a:effectLst>
          <a:extLst>
            <a:ext uri="{C572A759-6A51-4108-AA02-DFA0A04FC94B}">
              <ma14:wrappingTextBoxFlag xmlns="" xmlns:ma14="http://schemas.microsoft.com/office/mac/drawingml/2011/main" val="1"/>
            </a:ext>
          </a:extLst>
        </p:spPr>
        <p:txBody>
          <a:bodyPr lIns="35656" tIns="35656" rIns="35656" bIns="35656" anchor="ctr"/>
          <a:lstStyle>
            <a:lvl1pPr algn="l">
              <a:defRPr sz="4400" cap="all" spc="-132">
                <a:solidFill>
                  <a:schemeClr val="accent4">
                    <a:hueOff val="102361"/>
                    <a:satOff val="14118"/>
                    <a:lumOff val="10675"/>
                  </a:schemeClr>
                </a:solidFill>
                <a:effectLst>
                  <a:outerShdw dist="63500" dir="2580000" rotWithShape="0">
                    <a:srgbClr val="000000"/>
                  </a:outerShdw>
                </a:effectLst>
                <a:latin typeface="Arial Black"/>
                <a:ea typeface="Arial Black"/>
                <a:cs typeface="Arial Black"/>
                <a:sym typeface="Arial Black"/>
              </a:defRPr>
            </a:lvl1pPr>
          </a:lstStyle>
          <a:p>
            <a:pPr defTabSz="410100" fontAlgn="auto" hangingPunct="0">
              <a:spcBef>
                <a:spcPts val="0"/>
              </a:spcBef>
              <a:spcAft>
                <a:spcPts val="0"/>
              </a:spcAft>
            </a:pPr>
            <a:r>
              <a:rPr sz="3200" kern="0" dirty="0">
                <a:solidFill>
                  <a:srgbClr val="BC8027">
                    <a:hueOff val="102361"/>
                    <a:satOff val="14118"/>
                    <a:lumOff val="10675"/>
                  </a:srgbClr>
                </a:solidFill>
              </a:rPr>
              <a:t> VI. ratifying the Constitution</a:t>
            </a:r>
          </a:p>
        </p:txBody>
      </p:sp>
      <p:sp>
        <p:nvSpPr>
          <p:cNvPr id="228" name="George Washington"/>
          <p:cNvSpPr txBox="1"/>
          <p:nvPr/>
        </p:nvSpPr>
        <p:spPr>
          <a:xfrm>
            <a:off x="4526121" y="6236891"/>
            <a:ext cx="4160709" cy="482377"/>
          </a:xfrm>
          <a:prstGeom prst="rect">
            <a:avLst/>
          </a:prstGeom>
          <a:ln w="12700">
            <a:miter lim="400000"/>
          </a:ln>
          <a:effectLst>
            <a:outerShdw blurRad="279400" dir="2700000" rotWithShape="0">
              <a:srgbClr val="000000"/>
            </a:outerShdw>
          </a:effectLst>
          <a:extLst>
            <a:ext uri="{C572A759-6A51-4108-AA02-DFA0A04FC94B}">
              <ma14:wrappingTextBoxFlag xmlns="" xmlns:ma14="http://schemas.microsoft.com/office/mac/drawingml/2011/main" val="1"/>
            </a:ext>
          </a:extLst>
        </p:spPr>
        <p:txBody>
          <a:bodyPr wrap="square" lIns="35656" tIns="35656" rIns="35656" bIns="35656" anchor="ctr">
            <a:spAutoFit/>
          </a:bodyPr>
          <a:lstStyle>
            <a:lvl1pPr marL="571500" indent="-457200" algn="l" defTabSz="457200">
              <a:lnSpc>
                <a:spcPts val="3200"/>
              </a:lnSpc>
              <a:tabLst>
                <a:tab pos="114300" algn="l"/>
                <a:tab pos="355600" algn="l"/>
                <a:tab pos="571500" algn="l"/>
                <a:tab pos="1422400" algn="l"/>
                <a:tab pos="1778000" algn="l"/>
                <a:tab pos="2133600" algn="l"/>
                <a:tab pos="2489200" algn="l"/>
                <a:tab pos="2844800" algn="l"/>
                <a:tab pos="3200400" algn="l"/>
                <a:tab pos="3556000" algn="l"/>
                <a:tab pos="3911600" algn="l"/>
                <a:tab pos="4267200" algn="l"/>
              </a:tabLst>
              <a:defRPr sz="2700" b="1">
                <a:effectLst>
                  <a:outerShdw blurRad="63500" dir="18900000" rotWithShape="0">
                    <a:srgbClr val="000000"/>
                  </a:outerShdw>
                </a:effectLst>
                <a:latin typeface="Arial"/>
                <a:ea typeface="Arial"/>
                <a:cs typeface="Arial"/>
                <a:sym typeface="Arial"/>
              </a:defRPr>
            </a:lvl1pPr>
          </a:lstStyle>
          <a:p>
            <a:pPr fontAlgn="auto" hangingPunct="0">
              <a:spcBef>
                <a:spcPts val="0"/>
              </a:spcBef>
              <a:spcAft>
                <a:spcPts val="0"/>
              </a:spcAft>
            </a:pPr>
            <a:r>
              <a:rPr kern="0" dirty="0">
                <a:solidFill>
                  <a:srgbClr val="FFFFFF"/>
                </a:solidFill>
              </a:rPr>
              <a:t>George Washington</a:t>
            </a:r>
          </a:p>
        </p:txBody>
      </p:sp>
    </p:spTree>
    <p:extLst>
      <p:ext uri="{BB962C8B-B14F-4D97-AF65-F5344CB8AC3E}">
        <p14:creationId xmlns:p14="http://schemas.microsoft.com/office/powerpoint/2010/main" val="1766798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60000">
                                      <p:stCondLst>
                                        <p:cond delay="0"/>
                                      </p:stCondLst>
                                      <p:iterate>
                                        <p:tmAbs val="0"/>
                                      </p:iterate>
                                      <p:childTnLst>
                                        <p:set>
                                          <p:cBhvr>
                                            <p:cTn id="6" fill="hold"/>
                                            <p:tgtEl>
                                              <p:spTgt spid="219"/>
                                            </p:tgtEl>
                                            <p:attrNameLst>
                                              <p:attrName>style.visibility</p:attrName>
                                            </p:attrNameLst>
                                          </p:cBhvr>
                                          <p:to>
                                            <p:strVal val="visible"/>
                                          </p:to>
                                        </p:set>
                                        <p:anim calcmode="lin" valueType="num" p14:bounceEnd="60000">
                                          <p:cBhvr>
                                            <p:cTn id="7" dur="1000" fill="hold"/>
                                            <p:tgtEl>
                                              <p:spTgt spid="219"/>
                                            </p:tgtEl>
                                            <p:attrNameLst>
                                              <p:attrName>ppt_x</p:attrName>
                                            </p:attrNameLst>
                                          </p:cBhvr>
                                          <p:tavLst>
                                            <p:tav tm="0">
                                              <p:val>
                                                <p:strVal val="1+#ppt_w/2"/>
                                              </p:val>
                                            </p:tav>
                                            <p:tav tm="100000">
                                              <p:val>
                                                <p:strVal val="#ppt_x"/>
                                              </p:val>
                                            </p:tav>
                                          </p:tavLst>
                                        </p:anim>
                                        <p:anim calcmode="lin" valueType="num" p14:bounceEnd="60000">
                                          <p:cBhvr>
                                            <p:cTn id="8" dur="1000" fill="hold"/>
                                            <p:tgtEl>
                                              <p:spTgt spid="2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14:presetBounceEnd="60000">
                                      <p:stCondLst>
                                        <p:cond delay="0"/>
                                      </p:stCondLst>
                                      <p:iterate>
                                        <p:tmAbs val="0"/>
                                      </p:iterate>
                                      <p:childTnLst>
                                        <p:set>
                                          <p:cBhvr>
                                            <p:cTn id="12" fill="hold"/>
                                            <p:tgtEl>
                                              <p:spTgt spid="220"/>
                                            </p:tgtEl>
                                            <p:attrNameLst>
                                              <p:attrName>style.visibility</p:attrName>
                                            </p:attrNameLst>
                                          </p:cBhvr>
                                          <p:to>
                                            <p:strVal val="visible"/>
                                          </p:to>
                                        </p:set>
                                        <p:anim calcmode="lin" valueType="num" p14:bounceEnd="60000">
                                          <p:cBhvr>
                                            <p:cTn id="13" dur="1000" fill="hold"/>
                                            <p:tgtEl>
                                              <p:spTgt spid="220"/>
                                            </p:tgtEl>
                                            <p:attrNameLst>
                                              <p:attrName>ppt_x</p:attrName>
                                            </p:attrNameLst>
                                          </p:cBhvr>
                                          <p:tavLst>
                                            <p:tav tm="0">
                                              <p:val>
                                                <p:strVal val="1+#ppt_w/2"/>
                                              </p:val>
                                            </p:tav>
                                            <p:tav tm="100000">
                                              <p:val>
                                                <p:strVal val="#ppt_x"/>
                                              </p:val>
                                            </p:tav>
                                          </p:tavLst>
                                        </p:anim>
                                        <p:anim calcmode="lin" valueType="num" p14:bounceEnd="60000">
                                          <p:cBhvr>
                                            <p:cTn id="14" dur="1000" fill="hold"/>
                                            <p:tgtEl>
                                              <p:spTgt spid="2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14:presetBounceEnd="60000">
                                      <p:stCondLst>
                                        <p:cond delay="0"/>
                                      </p:stCondLst>
                                      <p:iterate>
                                        <p:tmAbs val="0"/>
                                      </p:iterate>
                                      <p:childTnLst>
                                        <p:set>
                                          <p:cBhvr>
                                            <p:cTn id="18" fill="hold"/>
                                            <p:tgtEl>
                                              <p:spTgt spid="221"/>
                                            </p:tgtEl>
                                            <p:attrNameLst>
                                              <p:attrName>style.visibility</p:attrName>
                                            </p:attrNameLst>
                                          </p:cBhvr>
                                          <p:to>
                                            <p:strVal val="visible"/>
                                          </p:to>
                                        </p:set>
                                        <p:anim calcmode="lin" valueType="num" p14:bounceEnd="60000">
                                          <p:cBhvr>
                                            <p:cTn id="19" dur="1000" fill="hold"/>
                                            <p:tgtEl>
                                              <p:spTgt spid="221"/>
                                            </p:tgtEl>
                                            <p:attrNameLst>
                                              <p:attrName>ppt_x</p:attrName>
                                            </p:attrNameLst>
                                          </p:cBhvr>
                                          <p:tavLst>
                                            <p:tav tm="0">
                                              <p:val>
                                                <p:strVal val="1+#ppt_w/2"/>
                                              </p:val>
                                            </p:tav>
                                            <p:tav tm="100000">
                                              <p:val>
                                                <p:strVal val="#ppt_x"/>
                                              </p:val>
                                            </p:tav>
                                          </p:tavLst>
                                        </p:anim>
                                        <p:anim calcmode="lin" valueType="num" p14:bounceEnd="60000">
                                          <p:cBhvr>
                                            <p:cTn id="20" dur="1000" fill="hold"/>
                                            <p:tgtEl>
                                              <p:spTgt spid="22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14:presetBounceEnd="69000">
                                      <p:stCondLst>
                                        <p:cond delay="0"/>
                                      </p:stCondLst>
                                      <p:iterate>
                                        <p:tmAbs val="0"/>
                                      </p:iterate>
                                      <p:childTnLst>
                                        <p:set>
                                          <p:cBhvr>
                                            <p:cTn id="24" fill="hold"/>
                                            <p:tgtEl>
                                              <p:spTgt spid="222"/>
                                            </p:tgtEl>
                                            <p:attrNameLst>
                                              <p:attrName>style.visibility</p:attrName>
                                            </p:attrNameLst>
                                          </p:cBhvr>
                                          <p:to>
                                            <p:strVal val="visible"/>
                                          </p:to>
                                        </p:set>
                                        <p:anim calcmode="lin" valueType="num" p14:bounceEnd="69000">
                                          <p:cBhvr>
                                            <p:cTn id="25" dur="1000" fill="hold"/>
                                            <p:tgtEl>
                                              <p:spTgt spid="222"/>
                                            </p:tgtEl>
                                            <p:attrNameLst>
                                              <p:attrName>ppt_x</p:attrName>
                                            </p:attrNameLst>
                                          </p:cBhvr>
                                          <p:tavLst>
                                            <p:tav tm="0">
                                              <p:val>
                                                <p:strVal val="1+#ppt_w/2"/>
                                              </p:val>
                                            </p:tav>
                                            <p:tav tm="100000">
                                              <p:val>
                                                <p:strVal val="#ppt_x"/>
                                              </p:val>
                                            </p:tav>
                                          </p:tavLst>
                                        </p:anim>
                                        <p:anim calcmode="lin" valueType="num" p14:bounceEnd="69000">
                                          <p:cBhvr>
                                            <p:cTn id="26" dur="1000" fill="hold"/>
                                            <p:tgtEl>
                                              <p:spTgt spid="222"/>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 presetClass="entr" presetSubtype="8" fill="hold" grpId="0" nodeType="afterEffect" p14:presetBounceEnd="60000">
                                      <p:stCondLst>
                                        <p:cond delay="0"/>
                                      </p:stCondLst>
                                      <p:iterate>
                                        <p:tmAbs val="0"/>
                                      </p:iterate>
                                      <p:childTnLst>
                                        <p:set>
                                          <p:cBhvr>
                                            <p:cTn id="29" fill="hold"/>
                                            <p:tgtEl>
                                              <p:spTgt spid="215"/>
                                            </p:tgtEl>
                                            <p:attrNameLst>
                                              <p:attrName>style.visibility</p:attrName>
                                            </p:attrNameLst>
                                          </p:cBhvr>
                                          <p:to>
                                            <p:strVal val="visible"/>
                                          </p:to>
                                        </p:set>
                                        <p:anim calcmode="lin" valueType="num" p14:bounceEnd="60000">
                                          <p:cBhvr>
                                            <p:cTn id="30" dur="1750" fill="hold"/>
                                            <p:tgtEl>
                                              <p:spTgt spid="215"/>
                                            </p:tgtEl>
                                            <p:attrNameLst>
                                              <p:attrName>ppt_x</p:attrName>
                                            </p:attrNameLst>
                                          </p:cBhvr>
                                          <p:tavLst>
                                            <p:tav tm="0">
                                              <p:val>
                                                <p:strVal val="0-#ppt_w/2"/>
                                              </p:val>
                                            </p:tav>
                                            <p:tav tm="100000">
                                              <p:val>
                                                <p:strVal val="#ppt_x"/>
                                              </p:val>
                                            </p:tav>
                                          </p:tavLst>
                                        </p:anim>
                                        <p:anim calcmode="lin" valueType="num" p14:bounceEnd="60000">
                                          <p:cBhvr>
                                            <p:cTn id="31" dur="1750" fill="hold"/>
                                            <p:tgtEl>
                                              <p:spTgt spid="215"/>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14:presetBounceEnd="60000">
                                      <p:stCondLst>
                                        <p:cond delay="0"/>
                                      </p:stCondLst>
                                      <p:iterate>
                                        <p:tmAbs val="0"/>
                                      </p:iterate>
                                      <p:childTnLst>
                                        <p:set>
                                          <p:cBhvr>
                                            <p:cTn id="35" fill="hold"/>
                                            <p:tgtEl>
                                              <p:spTgt spid="226"/>
                                            </p:tgtEl>
                                            <p:attrNameLst>
                                              <p:attrName>style.visibility</p:attrName>
                                            </p:attrNameLst>
                                          </p:cBhvr>
                                          <p:to>
                                            <p:strVal val="visible"/>
                                          </p:to>
                                        </p:set>
                                        <p:anim calcmode="lin" valueType="num" p14:bounceEnd="60000">
                                          <p:cBhvr>
                                            <p:cTn id="36" dur="1750" fill="hold"/>
                                            <p:tgtEl>
                                              <p:spTgt spid="226"/>
                                            </p:tgtEl>
                                            <p:attrNameLst>
                                              <p:attrName>ppt_x</p:attrName>
                                            </p:attrNameLst>
                                          </p:cBhvr>
                                          <p:tavLst>
                                            <p:tav tm="0">
                                              <p:val>
                                                <p:strVal val="0-#ppt_w/2"/>
                                              </p:val>
                                            </p:tav>
                                            <p:tav tm="100000">
                                              <p:val>
                                                <p:strVal val="#ppt_x"/>
                                              </p:val>
                                            </p:tav>
                                          </p:tavLst>
                                        </p:anim>
                                        <p:anim calcmode="lin" valueType="num" p14:bounceEnd="60000">
                                          <p:cBhvr>
                                            <p:cTn id="37" dur="1750" fill="hold"/>
                                            <p:tgtEl>
                                              <p:spTgt spid="22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14:presetBounceEnd="60000">
                                      <p:stCondLst>
                                        <p:cond delay="800"/>
                                      </p:stCondLst>
                                      <p:childTnLst>
                                        <p:set>
                                          <p:cBhvr>
                                            <p:cTn id="39" fill="hold"/>
                                            <p:tgtEl>
                                              <p:spTgt spid="228"/>
                                            </p:tgtEl>
                                            <p:attrNameLst>
                                              <p:attrName>style.visibility</p:attrName>
                                            </p:attrNameLst>
                                          </p:cBhvr>
                                          <p:to>
                                            <p:strVal val="visible"/>
                                          </p:to>
                                        </p:set>
                                        <p:anim calcmode="lin" valueType="num" p14:bounceEnd="60000">
                                          <p:cBhvr>
                                            <p:cTn id="40" dur="1250" fill="hold"/>
                                            <p:tgtEl>
                                              <p:spTgt spid="228"/>
                                            </p:tgtEl>
                                            <p:attrNameLst>
                                              <p:attrName>ppt_x</p:attrName>
                                            </p:attrNameLst>
                                          </p:cBhvr>
                                          <p:tavLst>
                                            <p:tav tm="0">
                                              <p:val>
                                                <p:strVal val="0-#ppt_w/2"/>
                                              </p:val>
                                            </p:tav>
                                            <p:tav tm="100000">
                                              <p:val>
                                                <p:strVal val="#ppt_x"/>
                                              </p:val>
                                            </p:tav>
                                          </p:tavLst>
                                        </p:anim>
                                        <p:anim calcmode="lin" valueType="num" p14:bounceEnd="60000">
                                          <p:cBhvr>
                                            <p:cTn id="41" dur="1250" fill="hold"/>
                                            <p:tgtEl>
                                              <p:spTgt spid="2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0" animBg="1" advAuto="0"/>
          <p:bldP spid="219" grpId="0" animBg="1" advAuto="0"/>
          <p:bldP spid="220" grpId="0" animBg="1" advAuto="0"/>
          <p:bldP spid="221" grpId="0" animBg="1" advAuto="0"/>
          <p:bldP spid="222" grpId="0" animBg="1" advAuto="0"/>
          <p:bldP spid="226" grpId="0" animBg="1" advAuto="0"/>
          <p:bldP spid="228" grpId="0" animBg="1" advAuto="0"/>
        </p:bldLst>
      </p:timing>
    </mc:Choice>
    <mc:Fallback xmlns="">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fill="hold"/>
                                            <p:tgtEl>
                                              <p:spTgt spid="219"/>
                                            </p:tgtEl>
                                            <p:attrNameLst>
                                              <p:attrName>style.visibility</p:attrName>
                                            </p:attrNameLst>
                                          </p:cBhvr>
                                          <p:to>
                                            <p:strVal val="visible"/>
                                          </p:to>
                                        </p:set>
                                        <p:anim calcmode="lin" valueType="num">
                                          <p:cBhvr>
                                            <p:cTn id="7" dur="1000" fill="hold"/>
                                            <p:tgtEl>
                                              <p:spTgt spid="219"/>
                                            </p:tgtEl>
                                            <p:attrNameLst>
                                              <p:attrName>ppt_x</p:attrName>
                                            </p:attrNameLst>
                                          </p:cBhvr>
                                          <p:tavLst>
                                            <p:tav tm="0">
                                              <p:val>
                                                <p:strVal val="1+#ppt_w/2"/>
                                              </p:val>
                                            </p:tav>
                                            <p:tav tm="100000">
                                              <p:val>
                                                <p:strVal val="#ppt_x"/>
                                              </p:val>
                                            </p:tav>
                                          </p:tavLst>
                                        </p:anim>
                                        <p:anim calcmode="lin" valueType="num">
                                          <p:cBhvr>
                                            <p:cTn id="8" dur="1000" fill="hold"/>
                                            <p:tgtEl>
                                              <p:spTgt spid="2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2" nodeType="clickEffect">
                                      <p:stCondLst>
                                        <p:cond delay="0"/>
                                      </p:stCondLst>
                                      <p:iterate>
                                        <p:tmAbs val="0"/>
                                      </p:iterate>
                                      <p:childTnLst>
                                        <p:set>
                                          <p:cBhvr>
                                            <p:cTn id="12" fill="hold"/>
                                            <p:tgtEl>
                                              <p:spTgt spid="220"/>
                                            </p:tgtEl>
                                            <p:attrNameLst>
                                              <p:attrName>style.visibility</p:attrName>
                                            </p:attrNameLst>
                                          </p:cBhvr>
                                          <p:to>
                                            <p:strVal val="visible"/>
                                          </p:to>
                                        </p:set>
                                        <p:anim calcmode="lin" valueType="num">
                                          <p:cBhvr>
                                            <p:cTn id="13" dur="1000" fill="hold"/>
                                            <p:tgtEl>
                                              <p:spTgt spid="220"/>
                                            </p:tgtEl>
                                            <p:attrNameLst>
                                              <p:attrName>ppt_x</p:attrName>
                                            </p:attrNameLst>
                                          </p:cBhvr>
                                          <p:tavLst>
                                            <p:tav tm="0">
                                              <p:val>
                                                <p:strVal val="1+#ppt_w/2"/>
                                              </p:val>
                                            </p:tav>
                                            <p:tav tm="100000">
                                              <p:val>
                                                <p:strVal val="#ppt_x"/>
                                              </p:val>
                                            </p:tav>
                                          </p:tavLst>
                                        </p:anim>
                                        <p:anim calcmode="lin" valueType="num">
                                          <p:cBhvr>
                                            <p:cTn id="14" dur="1000" fill="hold"/>
                                            <p:tgtEl>
                                              <p:spTgt spid="2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3" nodeType="clickEffect">
                                      <p:stCondLst>
                                        <p:cond delay="0"/>
                                      </p:stCondLst>
                                      <p:iterate>
                                        <p:tmAbs val="0"/>
                                      </p:iterate>
                                      <p:childTnLst>
                                        <p:set>
                                          <p:cBhvr>
                                            <p:cTn id="18" fill="hold"/>
                                            <p:tgtEl>
                                              <p:spTgt spid="221"/>
                                            </p:tgtEl>
                                            <p:attrNameLst>
                                              <p:attrName>style.visibility</p:attrName>
                                            </p:attrNameLst>
                                          </p:cBhvr>
                                          <p:to>
                                            <p:strVal val="visible"/>
                                          </p:to>
                                        </p:set>
                                        <p:anim calcmode="lin" valueType="num">
                                          <p:cBhvr>
                                            <p:cTn id="19" dur="1000" fill="hold"/>
                                            <p:tgtEl>
                                              <p:spTgt spid="221"/>
                                            </p:tgtEl>
                                            <p:attrNameLst>
                                              <p:attrName>ppt_x</p:attrName>
                                            </p:attrNameLst>
                                          </p:cBhvr>
                                          <p:tavLst>
                                            <p:tav tm="0">
                                              <p:val>
                                                <p:strVal val="1+#ppt_w/2"/>
                                              </p:val>
                                            </p:tav>
                                            <p:tav tm="100000">
                                              <p:val>
                                                <p:strVal val="#ppt_x"/>
                                              </p:val>
                                            </p:tav>
                                          </p:tavLst>
                                        </p:anim>
                                        <p:anim calcmode="lin" valueType="num">
                                          <p:cBhvr>
                                            <p:cTn id="20" dur="1000" fill="hold"/>
                                            <p:tgtEl>
                                              <p:spTgt spid="22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4" nodeType="clickEffect">
                                      <p:stCondLst>
                                        <p:cond delay="0"/>
                                      </p:stCondLst>
                                      <p:iterate>
                                        <p:tmAbs val="0"/>
                                      </p:iterate>
                                      <p:childTnLst>
                                        <p:set>
                                          <p:cBhvr>
                                            <p:cTn id="24" fill="hold"/>
                                            <p:tgtEl>
                                              <p:spTgt spid="222"/>
                                            </p:tgtEl>
                                            <p:attrNameLst>
                                              <p:attrName>style.visibility</p:attrName>
                                            </p:attrNameLst>
                                          </p:cBhvr>
                                          <p:to>
                                            <p:strVal val="visible"/>
                                          </p:to>
                                        </p:set>
                                        <p:anim calcmode="lin" valueType="num">
                                          <p:cBhvr>
                                            <p:cTn id="25" dur="1000" fill="hold"/>
                                            <p:tgtEl>
                                              <p:spTgt spid="222"/>
                                            </p:tgtEl>
                                            <p:attrNameLst>
                                              <p:attrName>ppt_x</p:attrName>
                                            </p:attrNameLst>
                                          </p:cBhvr>
                                          <p:tavLst>
                                            <p:tav tm="0">
                                              <p:val>
                                                <p:strVal val="1+#ppt_w/2"/>
                                              </p:val>
                                            </p:tav>
                                            <p:tav tm="100000">
                                              <p:val>
                                                <p:strVal val="#ppt_x"/>
                                              </p:val>
                                            </p:tav>
                                          </p:tavLst>
                                        </p:anim>
                                        <p:anim calcmode="lin" valueType="num">
                                          <p:cBhvr>
                                            <p:cTn id="26" dur="1000" fill="hold"/>
                                            <p:tgtEl>
                                              <p:spTgt spid="222"/>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 presetClass="entr" presetSubtype="8" fill="hold" grpId="5" nodeType="afterEffect">
                                      <p:stCondLst>
                                        <p:cond delay="0"/>
                                      </p:stCondLst>
                                      <p:iterate>
                                        <p:tmAbs val="0"/>
                                      </p:iterate>
                                      <p:childTnLst>
                                        <p:set>
                                          <p:cBhvr>
                                            <p:cTn id="29" fill="hold"/>
                                            <p:tgtEl>
                                              <p:spTgt spid="215"/>
                                            </p:tgtEl>
                                            <p:attrNameLst>
                                              <p:attrName>style.visibility</p:attrName>
                                            </p:attrNameLst>
                                          </p:cBhvr>
                                          <p:to>
                                            <p:strVal val="visible"/>
                                          </p:to>
                                        </p:set>
                                        <p:anim calcmode="lin" valueType="num">
                                          <p:cBhvr>
                                            <p:cTn id="30" dur="1750" fill="hold"/>
                                            <p:tgtEl>
                                              <p:spTgt spid="215"/>
                                            </p:tgtEl>
                                            <p:attrNameLst>
                                              <p:attrName>ppt_x</p:attrName>
                                            </p:attrNameLst>
                                          </p:cBhvr>
                                          <p:tavLst>
                                            <p:tav tm="0">
                                              <p:val>
                                                <p:strVal val="0-#ppt_w/2"/>
                                              </p:val>
                                            </p:tav>
                                            <p:tav tm="100000">
                                              <p:val>
                                                <p:strVal val="#ppt_x"/>
                                              </p:val>
                                            </p:tav>
                                          </p:tavLst>
                                        </p:anim>
                                        <p:anim calcmode="lin" valueType="num">
                                          <p:cBhvr>
                                            <p:cTn id="31" dur="1750" fill="hold"/>
                                            <p:tgtEl>
                                              <p:spTgt spid="215"/>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6" nodeType="clickEffect">
                                      <p:stCondLst>
                                        <p:cond delay="0"/>
                                      </p:stCondLst>
                                      <p:iterate>
                                        <p:tmAbs val="0"/>
                                      </p:iterate>
                                      <p:childTnLst>
                                        <p:set>
                                          <p:cBhvr>
                                            <p:cTn id="35" fill="hold"/>
                                            <p:tgtEl>
                                              <p:spTgt spid="226"/>
                                            </p:tgtEl>
                                            <p:attrNameLst>
                                              <p:attrName>style.visibility</p:attrName>
                                            </p:attrNameLst>
                                          </p:cBhvr>
                                          <p:to>
                                            <p:strVal val="visible"/>
                                          </p:to>
                                        </p:set>
                                        <p:anim calcmode="lin" valueType="num">
                                          <p:cBhvr>
                                            <p:cTn id="36" dur="1750" fill="hold"/>
                                            <p:tgtEl>
                                              <p:spTgt spid="226"/>
                                            </p:tgtEl>
                                            <p:attrNameLst>
                                              <p:attrName>ppt_x</p:attrName>
                                            </p:attrNameLst>
                                          </p:cBhvr>
                                          <p:tavLst>
                                            <p:tav tm="0">
                                              <p:val>
                                                <p:strVal val="0-#ppt_w/2"/>
                                              </p:val>
                                            </p:tav>
                                            <p:tav tm="100000">
                                              <p:val>
                                                <p:strVal val="#ppt_x"/>
                                              </p:val>
                                            </p:tav>
                                          </p:tavLst>
                                        </p:anim>
                                        <p:anim calcmode="lin" valueType="num">
                                          <p:cBhvr>
                                            <p:cTn id="37" dur="1750" fill="hold"/>
                                            <p:tgtEl>
                                              <p:spTgt spid="226"/>
                                            </p:tgtEl>
                                            <p:attrNameLst>
                                              <p:attrName>ppt_y</p:attrName>
                                            </p:attrNameLst>
                                          </p:cBhvr>
                                          <p:tavLst>
                                            <p:tav tm="0">
                                              <p:val>
                                                <p:strVal val="#ppt_y"/>
                                              </p:val>
                                            </p:tav>
                                            <p:tav tm="100000">
                                              <p:val>
                                                <p:strVal val="#ppt_y"/>
                                              </p:val>
                                            </p:tav>
                                          </p:tavLst>
                                        </p:anim>
                                      </p:childTnLst>
                                    </p:cTn>
                                  </p:par>
                                  <p:par>
                                    <p:cTn id="38" presetID="2" presetClass="entr" presetSubtype="8" fill="hold" grpId="7" nodeType="withEffect">
                                      <p:stCondLst>
                                        <p:cond delay="800"/>
                                      </p:stCondLst>
                                      <p:childTnLst>
                                        <p:set>
                                          <p:cBhvr>
                                            <p:cTn id="39" fill="hold"/>
                                            <p:tgtEl>
                                              <p:spTgt spid="228"/>
                                            </p:tgtEl>
                                            <p:attrNameLst>
                                              <p:attrName>style.visibility</p:attrName>
                                            </p:attrNameLst>
                                          </p:cBhvr>
                                          <p:to>
                                            <p:strVal val="visible"/>
                                          </p:to>
                                        </p:set>
                                        <p:anim calcmode="lin" valueType="num">
                                          <p:cBhvr>
                                            <p:cTn id="40" dur="1250" fill="hold"/>
                                            <p:tgtEl>
                                              <p:spTgt spid="228"/>
                                            </p:tgtEl>
                                            <p:attrNameLst>
                                              <p:attrName>ppt_x</p:attrName>
                                            </p:attrNameLst>
                                          </p:cBhvr>
                                          <p:tavLst>
                                            <p:tav tm="0">
                                              <p:val>
                                                <p:strVal val="0-#ppt_w/2"/>
                                              </p:val>
                                            </p:tav>
                                            <p:tav tm="100000">
                                              <p:val>
                                                <p:strVal val="#ppt_x"/>
                                              </p:val>
                                            </p:tav>
                                          </p:tavLst>
                                        </p:anim>
                                        <p:anim calcmode="lin" valueType="num">
                                          <p:cBhvr>
                                            <p:cTn id="41" dur="1250" fill="hold"/>
                                            <p:tgtEl>
                                              <p:spTgt spid="2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5" animBg="1" advAuto="0"/>
          <p:bldP spid="219" grpId="1" animBg="1" advAuto="0"/>
          <p:bldP spid="220" grpId="2" animBg="1" advAuto="0"/>
          <p:bldP spid="221" grpId="3" animBg="1" advAuto="0"/>
          <p:bldP spid="222" grpId="4" animBg="1" advAuto="0"/>
          <p:bldP spid="226" grpId="6" animBg="1" advAuto="0"/>
          <p:bldP spid="228" grpId="7" animBg="1" advAuto="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800000"/>
                </a:solidFill>
              </a:rPr>
              <a:t>The Chronology of Events</a:t>
            </a:r>
            <a:endParaRPr lang="en-US" u="sng" dirty="0">
              <a:solidFill>
                <a:srgbClr val="800000"/>
              </a:solidFill>
            </a:endParaRPr>
          </a:p>
        </p:txBody>
      </p:sp>
      <p:sp>
        <p:nvSpPr>
          <p:cNvPr id="3" name="Content Placeholder 2"/>
          <p:cNvSpPr>
            <a:spLocks noGrp="1"/>
          </p:cNvSpPr>
          <p:nvPr>
            <p:ph sz="quarter" idx="1"/>
          </p:nvPr>
        </p:nvSpPr>
        <p:spPr/>
        <p:txBody>
          <a:bodyPr>
            <a:normAutofit fontScale="85000" lnSpcReduction="20000"/>
          </a:bodyPr>
          <a:lstStyle/>
          <a:p>
            <a:pPr marL="0" indent="0">
              <a:buNone/>
            </a:pPr>
            <a:r>
              <a:rPr lang="en-US" dirty="0" smtClean="0">
                <a:solidFill>
                  <a:srgbClr val="800000"/>
                </a:solidFill>
              </a:rPr>
              <a:t>1781</a:t>
            </a:r>
            <a:r>
              <a:rPr lang="en-US" dirty="0" smtClean="0"/>
              <a:t> – The  Articles of Confederation are ratified.  </a:t>
            </a:r>
          </a:p>
          <a:p>
            <a:pPr marL="0" indent="0">
              <a:buNone/>
            </a:pPr>
            <a:endParaRPr lang="en-US" dirty="0"/>
          </a:p>
          <a:p>
            <a:pPr marL="0" indent="0">
              <a:buNone/>
            </a:pPr>
            <a:r>
              <a:rPr lang="en-US" dirty="0" smtClean="0">
                <a:solidFill>
                  <a:srgbClr val="800000"/>
                </a:solidFill>
              </a:rPr>
              <a:t>1786</a:t>
            </a:r>
            <a:r>
              <a:rPr lang="en-US" dirty="0" smtClean="0"/>
              <a:t> – Shays’ Rebellion in Western Massachusetts.</a:t>
            </a:r>
          </a:p>
          <a:p>
            <a:pPr marL="0" indent="0">
              <a:buNone/>
            </a:pPr>
            <a:endParaRPr lang="en-US" dirty="0"/>
          </a:p>
          <a:p>
            <a:pPr marL="0" indent="0">
              <a:buNone/>
            </a:pPr>
            <a:r>
              <a:rPr lang="en-US" dirty="0" smtClean="0">
                <a:solidFill>
                  <a:srgbClr val="800000"/>
                </a:solidFill>
              </a:rPr>
              <a:t>1787</a:t>
            </a:r>
            <a:r>
              <a:rPr lang="en-US" dirty="0" smtClean="0"/>
              <a:t> – The Northwest Ordinance is passed. </a:t>
            </a:r>
          </a:p>
          <a:p>
            <a:pPr marL="0" indent="0">
              <a:buNone/>
            </a:pPr>
            <a:endParaRPr lang="en-US" dirty="0"/>
          </a:p>
          <a:p>
            <a:pPr marL="0" indent="0">
              <a:buNone/>
            </a:pPr>
            <a:r>
              <a:rPr lang="en-US" dirty="0" smtClean="0">
                <a:solidFill>
                  <a:srgbClr val="800000"/>
                </a:solidFill>
              </a:rPr>
              <a:t>1787</a:t>
            </a:r>
            <a:r>
              <a:rPr lang="en-US" dirty="0" smtClean="0"/>
              <a:t> – The Constitutional Convention begins. </a:t>
            </a:r>
          </a:p>
          <a:p>
            <a:pPr marL="0" indent="0">
              <a:buNone/>
            </a:pPr>
            <a:endParaRPr lang="en-US" dirty="0"/>
          </a:p>
          <a:p>
            <a:pPr marL="0" indent="0">
              <a:buNone/>
            </a:pPr>
            <a:r>
              <a:rPr lang="en-US" dirty="0" smtClean="0">
                <a:solidFill>
                  <a:srgbClr val="800000"/>
                </a:solidFill>
              </a:rPr>
              <a:t>1787</a:t>
            </a:r>
            <a:r>
              <a:rPr lang="en-US" dirty="0" smtClean="0"/>
              <a:t> – The Great Compromise  - Bicameral Congress.</a:t>
            </a:r>
          </a:p>
          <a:p>
            <a:pPr marL="0" indent="0">
              <a:buNone/>
            </a:pPr>
            <a:endParaRPr lang="en-US" dirty="0"/>
          </a:p>
          <a:p>
            <a:pPr marL="0" indent="0">
              <a:buNone/>
            </a:pPr>
            <a:r>
              <a:rPr lang="en-US" dirty="0" smtClean="0">
                <a:solidFill>
                  <a:srgbClr val="800000"/>
                </a:solidFill>
              </a:rPr>
              <a:t>1787</a:t>
            </a:r>
            <a:r>
              <a:rPr lang="en-US" dirty="0" smtClean="0"/>
              <a:t> – The Three-Fifths Compromise – Slavery in America. </a:t>
            </a:r>
            <a:endParaRPr lang="en-US" dirty="0"/>
          </a:p>
        </p:txBody>
      </p:sp>
    </p:spTree>
    <p:extLst>
      <p:ext uri="{BB962C8B-B14F-4D97-AF65-F5344CB8AC3E}">
        <p14:creationId xmlns:p14="http://schemas.microsoft.com/office/powerpoint/2010/main" val="2404979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800000"/>
                </a:solidFill>
              </a:rPr>
              <a:t>The Chronology of Events</a:t>
            </a:r>
            <a:endParaRPr lang="en-US" dirty="0"/>
          </a:p>
        </p:txBody>
      </p:sp>
      <p:sp>
        <p:nvSpPr>
          <p:cNvPr id="3" name="Content Placeholder 2"/>
          <p:cNvSpPr>
            <a:spLocks noGrp="1"/>
          </p:cNvSpPr>
          <p:nvPr>
            <p:ph sz="quarter" idx="1"/>
          </p:nvPr>
        </p:nvSpPr>
        <p:spPr/>
        <p:txBody>
          <a:bodyPr>
            <a:normAutofit fontScale="92500" lnSpcReduction="20000"/>
          </a:bodyPr>
          <a:lstStyle/>
          <a:p>
            <a:pPr marL="0" indent="0">
              <a:buNone/>
            </a:pPr>
            <a:r>
              <a:rPr lang="en-US" dirty="0" smtClean="0">
                <a:solidFill>
                  <a:srgbClr val="800000"/>
                </a:solidFill>
              </a:rPr>
              <a:t>1787 – 1788 </a:t>
            </a:r>
            <a:r>
              <a:rPr lang="en-US" dirty="0" smtClean="0"/>
              <a:t>– The Federalist Papers are written. </a:t>
            </a:r>
          </a:p>
          <a:p>
            <a:pPr marL="0" indent="0">
              <a:buNone/>
            </a:pPr>
            <a:endParaRPr lang="en-US" dirty="0"/>
          </a:p>
          <a:p>
            <a:pPr marL="0" indent="0">
              <a:buNone/>
            </a:pPr>
            <a:r>
              <a:rPr lang="en-US" dirty="0" smtClean="0">
                <a:solidFill>
                  <a:srgbClr val="800000"/>
                </a:solidFill>
              </a:rPr>
              <a:t>1788</a:t>
            </a:r>
            <a:r>
              <a:rPr lang="en-US" dirty="0" smtClean="0"/>
              <a:t> – The Constitution is ratified and becomes the </a:t>
            </a:r>
          </a:p>
          <a:p>
            <a:pPr marL="0" indent="0">
              <a:buNone/>
            </a:pPr>
            <a:r>
              <a:rPr lang="en-US" dirty="0"/>
              <a:t>	</a:t>
            </a:r>
            <a:r>
              <a:rPr lang="en-US" dirty="0" smtClean="0"/>
              <a:t>   law of the land. </a:t>
            </a:r>
          </a:p>
          <a:p>
            <a:pPr marL="0" indent="0">
              <a:buNone/>
            </a:pPr>
            <a:endParaRPr lang="en-US" dirty="0"/>
          </a:p>
          <a:p>
            <a:pPr marL="0" indent="0">
              <a:buNone/>
            </a:pPr>
            <a:r>
              <a:rPr lang="en-US" dirty="0" smtClean="0">
                <a:solidFill>
                  <a:srgbClr val="800000"/>
                </a:solidFill>
              </a:rPr>
              <a:t>1789</a:t>
            </a:r>
            <a:r>
              <a:rPr lang="en-US" dirty="0" smtClean="0"/>
              <a:t> – 1791 – The Bill of Rights are proposed and </a:t>
            </a:r>
          </a:p>
          <a:p>
            <a:pPr marL="0" indent="0">
              <a:buNone/>
            </a:pPr>
            <a:r>
              <a:rPr lang="en-US" dirty="0"/>
              <a:t> </a:t>
            </a:r>
            <a:r>
              <a:rPr lang="en-US" dirty="0" smtClean="0"/>
              <a:t>            then ratified by the states.  </a:t>
            </a:r>
          </a:p>
          <a:p>
            <a:pPr marL="0" indent="0">
              <a:buNone/>
            </a:pPr>
            <a:endParaRPr lang="en-US" dirty="0"/>
          </a:p>
          <a:p>
            <a:pPr marL="0" indent="0">
              <a:buNone/>
            </a:pPr>
            <a:r>
              <a:rPr lang="en-US" dirty="0" smtClean="0">
                <a:solidFill>
                  <a:srgbClr val="800000"/>
                </a:solidFill>
              </a:rPr>
              <a:t>1794</a:t>
            </a:r>
            <a:r>
              <a:rPr lang="en-US" dirty="0" smtClean="0"/>
              <a:t> – The Whiskey Rebellion is put down by President </a:t>
            </a:r>
          </a:p>
          <a:p>
            <a:pPr marL="0" indent="0">
              <a:buNone/>
            </a:pPr>
            <a:r>
              <a:rPr lang="en-US" dirty="0"/>
              <a:t> </a:t>
            </a:r>
            <a:r>
              <a:rPr lang="en-US" dirty="0" smtClean="0"/>
              <a:t>           George Washington.</a:t>
            </a:r>
            <a:endParaRPr lang="en-US" dirty="0"/>
          </a:p>
        </p:txBody>
      </p:sp>
    </p:spTree>
    <p:extLst>
      <p:ext uri="{BB962C8B-B14F-4D97-AF65-F5344CB8AC3E}">
        <p14:creationId xmlns:p14="http://schemas.microsoft.com/office/powerpoint/2010/main" val="2477086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1"/>
          <p:cNvSpPr>
            <a:spLocks noChangeArrowheads="1"/>
          </p:cNvSpPr>
          <p:nvPr/>
        </p:nvSpPr>
        <p:spPr bwMode="auto">
          <a:xfrm>
            <a:off x="1371600" y="1600245"/>
            <a:ext cx="6477000" cy="83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7" tIns="45614" rIns="91227" bIns="45614">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r>
              <a:rPr lang="en-US" altLang="en-US" sz="2400" b="1" dirty="0">
                <a:solidFill>
                  <a:srgbClr val="000000"/>
                </a:solidFill>
              </a:rPr>
              <a:t>What ideas and debates led to the Constitution and Bill of Rights?</a:t>
            </a:r>
          </a:p>
        </p:txBody>
      </p:sp>
      <p:sp>
        <p:nvSpPr>
          <p:cNvPr id="19459" name="Rectangle 12"/>
          <p:cNvSpPr>
            <a:spLocks noChangeArrowheads="1"/>
          </p:cNvSpPr>
          <p:nvPr/>
        </p:nvSpPr>
        <p:spPr bwMode="auto">
          <a:xfrm>
            <a:off x="1371600" y="3124223"/>
            <a:ext cx="6934200" cy="253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7" tIns="45614" rIns="91227" bIns="45614">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r>
              <a:rPr lang="en-US" altLang="en-US" dirty="0">
                <a:solidFill>
                  <a:srgbClr val="000000"/>
                </a:solidFill>
              </a:rPr>
              <a:t>Dissatisfied with British rule, the American colonists rebelled and </a:t>
            </a:r>
            <a:r>
              <a:rPr lang="en-US" altLang="en-US" dirty="0">
                <a:solidFill>
                  <a:srgbClr val="0033CC"/>
                </a:solidFill>
              </a:rPr>
              <a:t>created the United States of America with a new system of government</a:t>
            </a:r>
            <a:r>
              <a:rPr lang="en-US" altLang="en-US" dirty="0"/>
              <a:t>.</a:t>
            </a:r>
            <a:r>
              <a:rPr lang="en-US" altLang="en-US" dirty="0">
                <a:solidFill>
                  <a:srgbClr val="000000"/>
                </a:solidFill>
              </a:rPr>
              <a:t> </a:t>
            </a:r>
          </a:p>
          <a:p>
            <a:endParaRPr lang="en-US" altLang="en-US" dirty="0">
              <a:solidFill>
                <a:srgbClr val="000000"/>
              </a:solidFill>
            </a:endParaRPr>
          </a:p>
          <a:p>
            <a:pPr>
              <a:spcBef>
                <a:spcPts val="600"/>
              </a:spcBef>
            </a:pPr>
            <a:r>
              <a:rPr lang="en-US" altLang="en-US" dirty="0">
                <a:solidFill>
                  <a:srgbClr val="000000"/>
                </a:solidFill>
              </a:rPr>
              <a:t>The enduring document they created−the Constitution−has guided the nation for over 200 years. </a:t>
            </a:r>
          </a:p>
        </p:txBody>
      </p:sp>
      <p:pic>
        <p:nvPicPr>
          <p:cNvPr id="7172" name="Picture 15" descr="hsuS09_EQ_logoB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52600"/>
            <a:ext cx="43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95800"/>
            <a:ext cx="8153400" cy="1371600"/>
          </a:xfrm>
        </p:spPr>
        <p:txBody>
          <a:bodyPr>
            <a:normAutofit fontScale="90000"/>
          </a:bodyPr>
          <a:lstStyle/>
          <a:p>
            <a:r>
              <a:rPr lang="en-US" dirty="0" smtClean="0"/>
              <a:t>“The Crisis Period”: from the Articles of Confederation to the Constitution.</a:t>
            </a:r>
            <a:endParaRPr lang="en-US" dirty="0"/>
          </a:p>
        </p:txBody>
      </p:sp>
      <p:sp>
        <p:nvSpPr>
          <p:cNvPr id="3" name="Subtitle 2"/>
          <p:cNvSpPr>
            <a:spLocks noGrp="1"/>
          </p:cNvSpPr>
          <p:nvPr>
            <p:ph type="subTitle" idx="1"/>
          </p:nvPr>
        </p:nvSpPr>
        <p:spPr/>
        <p:txBody>
          <a:bodyPr/>
          <a:lstStyle/>
          <a:p>
            <a:r>
              <a:rPr lang="en-US" dirty="0" smtClean="0"/>
              <a:t>US History, 1781- 1791</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346365"/>
            <a:ext cx="5334000" cy="3507842"/>
          </a:xfrm>
          <a:prstGeom prst="rect">
            <a:avLst/>
          </a:prstGeom>
        </p:spPr>
      </p:pic>
    </p:spTree>
    <p:extLst>
      <p:ext uri="{BB962C8B-B14F-4D97-AF65-F5344CB8AC3E}">
        <p14:creationId xmlns:p14="http://schemas.microsoft.com/office/powerpoint/2010/main" val="314353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228600"/>
            <a:ext cx="8839200" cy="990600"/>
          </a:xfrm>
        </p:spPr>
        <p:txBody>
          <a:bodyPr>
            <a:normAutofit/>
          </a:bodyPr>
          <a:lstStyle/>
          <a:p>
            <a:r>
              <a:rPr lang="en-US" dirty="0" smtClean="0"/>
              <a:t>Problems that the New America Faced</a:t>
            </a:r>
            <a:endParaRPr lang="en-US" dirty="0"/>
          </a:p>
        </p:txBody>
      </p:sp>
      <p:sp>
        <p:nvSpPr>
          <p:cNvPr id="3" name="Content Placeholder 2"/>
          <p:cNvSpPr>
            <a:spLocks noGrp="1"/>
          </p:cNvSpPr>
          <p:nvPr>
            <p:ph sz="quarter" idx="1"/>
          </p:nvPr>
        </p:nvSpPr>
        <p:spPr/>
        <p:txBody>
          <a:bodyPr/>
          <a:lstStyle/>
          <a:p>
            <a:r>
              <a:rPr lang="en-US" dirty="0" smtClean="0"/>
              <a:t>War Debt</a:t>
            </a:r>
          </a:p>
          <a:p>
            <a:pPr lvl="1"/>
            <a:r>
              <a:rPr lang="en-US" dirty="0" smtClean="0"/>
              <a:t>Who collects taxes?</a:t>
            </a:r>
          </a:p>
          <a:p>
            <a:pPr lvl="1"/>
            <a:r>
              <a:rPr lang="en-US" dirty="0" smtClean="0"/>
              <a:t>Who creates money?</a:t>
            </a:r>
          </a:p>
          <a:p>
            <a:r>
              <a:rPr lang="en-US" dirty="0" smtClean="0"/>
              <a:t>Deciding on a government</a:t>
            </a:r>
          </a:p>
          <a:p>
            <a:pPr lvl="1"/>
            <a:r>
              <a:rPr lang="en-US" dirty="0" smtClean="0"/>
              <a:t>Strong Central Government, or Give powers to States?</a:t>
            </a:r>
          </a:p>
          <a:p>
            <a:pPr lvl="1"/>
            <a:endParaRPr lang="en-US" dirty="0" smtClean="0"/>
          </a:p>
          <a:p>
            <a:endParaRPr lang="en-US" dirty="0" smtClean="0"/>
          </a:p>
        </p:txBody>
      </p:sp>
    </p:spTree>
    <p:extLst>
      <p:ext uri="{BB962C8B-B14F-4D97-AF65-F5344CB8AC3E}">
        <p14:creationId xmlns:p14="http://schemas.microsoft.com/office/powerpoint/2010/main" val="3710387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9" descr="Parchment2"/>
          <p:cNvPicPr>
            <a:picLocks noChangeAspect="1" noChangeArrowheads="1"/>
          </p:cNvPicPr>
          <p:nvPr/>
        </p:nvPicPr>
        <p:blipFill>
          <a:blip r:embed="rId3">
            <a:lum bright="4000"/>
            <a:extLst>
              <a:ext uri="{28A0092B-C50C-407E-A947-70E740481C1C}">
                <a14:useLocalDpi xmlns:a14="http://schemas.microsoft.com/office/drawing/2010/main" val="0"/>
              </a:ext>
            </a:extLst>
          </a:blip>
          <a:srcRect/>
          <a:stretch>
            <a:fillRect/>
          </a:stretch>
        </p:blipFill>
        <p:spPr bwMode="auto">
          <a:xfrm>
            <a:off x="1114426" y="1600200"/>
            <a:ext cx="39147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9"/>
          <p:cNvSpPr txBox="1">
            <a:spLocks noChangeArrowheads="1"/>
          </p:cNvSpPr>
          <p:nvPr/>
        </p:nvSpPr>
        <p:spPr bwMode="auto">
          <a:xfrm>
            <a:off x="1600200" y="2590820"/>
            <a:ext cx="2667000" cy="2123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7" tIns="45614" rIns="91227" bIns="45614">
            <a:spAutoFit/>
          </a:bodyPr>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spcAft>
                <a:spcPts val="2100"/>
              </a:spcAft>
            </a:pPr>
            <a:r>
              <a:rPr lang="en-US" altLang="en-US" b="1"/>
              <a:t>After declaring independence in 1776, each state wrote </a:t>
            </a:r>
            <a:br>
              <a:rPr lang="en-US" altLang="en-US" b="1"/>
            </a:br>
            <a:r>
              <a:rPr lang="en-US" altLang="en-US" b="1"/>
              <a:t>its own constitution. </a:t>
            </a:r>
          </a:p>
        </p:txBody>
      </p:sp>
      <p:sp>
        <p:nvSpPr>
          <p:cNvPr id="8196" name="Rectangle 13"/>
          <p:cNvSpPr>
            <a:spLocks noChangeArrowheads="1"/>
          </p:cNvSpPr>
          <p:nvPr/>
        </p:nvSpPr>
        <p:spPr bwMode="auto">
          <a:xfrm>
            <a:off x="4953000" y="1905020"/>
            <a:ext cx="3200400" cy="408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7" tIns="45614" rIns="91227" bIns="45614">
            <a:spAutoFit/>
          </a:bodyPr>
          <a:lstStyle>
            <a:lvl1pPr marL="228600" indent="-228600"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eaLnBrk="1" hangingPunct="1">
              <a:lnSpc>
                <a:spcPct val="110000"/>
              </a:lnSpc>
              <a:spcAft>
                <a:spcPts val="2100"/>
              </a:spcAft>
              <a:buFontTx/>
              <a:buChar char="•"/>
            </a:pPr>
            <a:r>
              <a:rPr lang="en-US" altLang="en-US" smtClean="0"/>
              <a:t>They created </a:t>
            </a:r>
            <a:r>
              <a:rPr lang="en-US" altLang="en-US" dirty="0"/>
              <a:t>governments with representatives elected by the people.</a:t>
            </a:r>
          </a:p>
          <a:p>
            <a:pPr eaLnBrk="1" hangingPunct="1">
              <a:lnSpc>
                <a:spcPct val="110000"/>
              </a:lnSpc>
              <a:spcAft>
                <a:spcPts val="2100"/>
              </a:spcAft>
              <a:buFontTx/>
              <a:buChar char="•"/>
            </a:pPr>
            <a:r>
              <a:rPr lang="en-US" altLang="en-US" dirty="0"/>
              <a:t>Most contained a </a:t>
            </a:r>
            <a:r>
              <a:rPr lang="en-US" altLang="en-US" b="1" dirty="0">
                <a:solidFill>
                  <a:srgbClr val="FF0000"/>
                </a:solidFill>
              </a:rPr>
              <a:t>bill of rights</a:t>
            </a:r>
            <a:r>
              <a:rPr lang="en-US" altLang="en-US" dirty="0"/>
              <a:t> listing freedoms guaranteed to citizens.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p:cNvSpPr>
            <a:spLocks noChangeArrowheads="1"/>
          </p:cNvSpPr>
          <p:nvPr/>
        </p:nvSpPr>
        <p:spPr bwMode="auto">
          <a:xfrm rot="5400000" flipH="1">
            <a:off x="417512" y="2078038"/>
            <a:ext cx="3200400" cy="3962400"/>
          </a:xfrm>
          <a:prstGeom prst="upArrowCallout">
            <a:avLst>
              <a:gd name="adj1" fmla="val 13419"/>
              <a:gd name="adj2" fmla="val 12501"/>
              <a:gd name="adj3" fmla="val 16958"/>
              <a:gd name="adj4" fmla="val 73338"/>
            </a:avLst>
          </a:prstGeom>
          <a:gradFill flip="none" rotWithShape="1">
            <a:gsLst>
              <a:gs pos="0">
                <a:srgbClr val="00B0F0">
                  <a:alpha val="50000"/>
                </a:srgbClr>
              </a:gs>
              <a:gs pos="100000">
                <a:schemeClr val="bg1"/>
              </a:gs>
            </a:gsLst>
            <a:lin ang="13500000" scaled="1"/>
            <a:tileRect/>
          </a:gradFill>
          <a:ln w="9525">
            <a:solidFill>
              <a:schemeClr val="accent2"/>
            </a:solidFill>
            <a:miter lim="800000"/>
            <a:headEnd/>
            <a:tailEnd/>
          </a:ln>
          <a:effectLst>
            <a:outerShdw dist="53882" dir="2700000" algn="ctr" rotWithShape="0">
              <a:srgbClr val="ADC793">
                <a:alpha val="46001"/>
              </a:srgbClr>
            </a:outerShdw>
          </a:effectLst>
        </p:spPr>
        <p:txBody>
          <a:bodyPr wrap="none" lIns="91227" tIns="45614" rIns="91227" bIns="45614" anchor="ctr"/>
          <a:lstStyle/>
          <a:p>
            <a:pPr>
              <a:defRPr/>
            </a:pPr>
            <a:endParaRPr lang="en-US">
              <a:latin typeface="Verdana" pitchFamily="34" charset="0"/>
            </a:endParaRPr>
          </a:p>
        </p:txBody>
      </p:sp>
      <p:sp>
        <p:nvSpPr>
          <p:cNvPr id="9219" name="Text Box 129"/>
          <p:cNvSpPr txBox="1">
            <a:spLocks noChangeArrowheads="1"/>
          </p:cNvSpPr>
          <p:nvPr/>
        </p:nvSpPr>
        <p:spPr bwMode="auto">
          <a:xfrm>
            <a:off x="914400" y="1379539"/>
            <a:ext cx="7391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7" tIns="45614" rIns="91227" bIns="45614"/>
          <a:lstStyle>
            <a:lvl1pPr eaLnBrk="0" hangingPunct="0">
              <a:defRPr sz="2200">
                <a:solidFill>
                  <a:schemeClr val="tx1"/>
                </a:solidFill>
                <a:latin typeface="Verdana" pitchFamily="1" charset="0"/>
              </a:defRPr>
            </a:lvl1pPr>
            <a:lvl2pPr marL="742950" indent="-28575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algn="ctr"/>
            <a:r>
              <a:rPr lang="en-US" altLang="en-US" b="1" dirty="0"/>
              <a:t>The Articles of Confederation was the </a:t>
            </a:r>
            <a:br>
              <a:rPr lang="en-US" altLang="en-US" b="1" dirty="0"/>
            </a:br>
            <a:r>
              <a:rPr lang="en-US" altLang="en-US" b="1" dirty="0"/>
              <a:t>new nation’s first constitution. </a:t>
            </a:r>
          </a:p>
          <a:p>
            <a:endParaRPr lang="en-US" altLang="en-US" sz="2400" dirty="0"/>
          </a:p>
          <a:p>
            <a:pPr lvl="1">
              <a:buFontTx/>
              <a:buChar char="•"/>
            </a:pPr>
            <a:endParaRPr lang="en-US" altLang="en-US" dirty="0">
              <a:latin typeface="Helvetica" pitchFamily="1" charset="0"/>
            </a:endParaRPr>
          </a:p>
        </p:txBody>
      </p:sp>
      <p:sp>
        <p:nvSpPr>
          <p:cNvPr id="9220" name="Text Box 17"/>
          <p:cNvSpPr txBox="1">
            <a:spLocks noChangeArrowheads="1"/>
          </p:cNvSpPr>
          <p:nvPr/>
        </p:nvSpPr>
        <p:spPr bwMode="auto">
          <a:xfrm>
            <a:off x="4177748" y="2209801"/>
            <a:ext cx="4661452" cy="4251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27" tIns="45614" rIns="91227" bIns="45614">
            <a:spAutoFit/>
          </a:bodyPr>
          <a:lstStyle>
            <a:lvl1pPr marL="342900" indent="-342900" eaLnBrk="0" hangingPunct="0">
              <a:defRPr sz="2200">
                <a:solidFill>
                  <a:schemeClr val="tx1"/>
                </a:solidFill>
                <a:latin typeface="Verdana" pitchFamily="1" charset="0"/>
              </a:defRPr>
            </a:lvl1pPr>
            <a:lvl2pPr marL="114300"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lvl="1" eaLnBrk="1" hangingPunct="1">
              <a:lnSpc>
                <a:spcPct val="110000"/>
              </a:lnSpc>
              <a:spcAft>
                <a:spcPts val="2100"/>
              </a:spcAft>
            </a:pPr>
            <a:r>
              <a:rPr lang="en-US" altLang="en-US" dirty="0"/>
              <a:t>Congress could declare and conduct war and could regulate trade with foreign countries and Indian nations</a:t>
            </a:r>
            <a:r>
              <a:rPr lang="en-US" altLang="en-US" dirty="0" smtClean="0"/>
              <a:t>.</a:t>
            </a:r>
          </a:p>
          <a:p>
            <a:pPr lvl="1" eaLnBrk="1" hangingPunct="1">
              <a:lnSpc>
                <a:spcPct val="110000"/>
              </a:lnSpc>
              <a:spcAft>
                <a:spcPts val="2100"/>
              </a:spcAft>
            </a:pPr>
            <a:r>
              <a:rPr lang="en-US" altLang="en-US" dirty="0" smtClean="0"/>
              <a:t>BUT</a:t>
            </a:r>
          </a:p>
          <a:p>
            <a:pPr lvl="1" eaLnBrk="1" hangingPunct="1">
              <a:lnSpc>
                <a:spcPct val="110000"/>
              </a:lnSpc>
              <a:spcAft>
                <a:spcPts val="2100"/>
              </a:spcAft>
            </a:pPr>
            <a:r>
              <a:rPr lang="en-US" dirty="0">
                <a:solidFill>
                  <a:schemeClr val="dk1"/>
                </a:solidFill>
                <a:latin typeface="Verdana"/>
                <a:ea typeface="Verdana"/>
                <a:cs typeface="Verdana"/>
                <a:sym typeface="Verdana"/>
              </a:rPr>
              <a:t>Congress had no real power to enforce laws, collect taxes, or form a national military.</a:t>
            </a:r>
            <a:endParaRPr lang="en-US" dirty="0"/>
          </a:p>
          <a:p>
            <a:pPr lvl="1" eaLnBrk="1" hangingPunct="1">
              <a:lnSpc>
                <a:spcPct val="110000"/>
              </a:lnSpc>
              <a:spcAft>
                <a:spcPts val="2100"/>
              </a:spcAft>
            </a:pPr>
            <a:endParaRPr lang="en-US" altLang="en-US" dirty="0"/>
          </a:p>
        </p:txBody>
      </p:sp>
      <p:sp>
        <p:nvSpPr>
          <p:cNvPr id="9221" name="Text Box 19"/>
          <p:cNvSpPr txBox="1">
            <a:spLocks noChangeArrowheads="1"/>
          </p:cNvSpPr>
          <p:nvPr/>
        </p:nvSpPr>
        <p:spPr bwMode="auto">
          <a:xfrm>
            <a:off x="-152400" y="2743215"/>
            <a:ext cx="2971800" cy="3476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27" tIns="45614" rIns="91227" bIns="45614">
            <a:spAutoFit/>
          </a:bodyPr>
          <a:lstStyle>
            <a:lvl1pPr eaLnBrk="0" hangingPunct="0">
              <a:defRPr sz="2200">
                <a:solidFill>
                  <a:schemeClr val="tx1"/>
                </a:solidFill>
                <a:latin typeface="Verdana" pitchFamily="1" charset="0"/>
              </a:defRPr>
            </a:lvl1pPr>
            <a:lvl2pPr eaLnBrk="0" hangingPunct="0">
              <a:defRPr sz="2200">
                <a:solidFill>
                  <a:schemeClr val="tx1"/>
                </a:solidFill>
                <a:latin typeface="Verdana" pitchFamily="1" charset="0"/>
              </a:defRPr>
            </a:lvl2pPr>
            <a:lvl3pPr marL="1143000" indent="-228600" eaLnBrk="0" hangingPunct="0">
              <a:defRPr sz="2200">
                <a:solidFill>
                  <a:schemeClr val="tx1"/>
                </a:solidFill>
                <a:latin typeface="Verdana" pitchFamily="1" charset="0"/>
              </a:defRPr>
            </a:lvl3pPr>
            <a:lvl4pPr marL="1600200" indent="-228600" eaLnBrk="0" hangingPunct="0">
              <a:defRPr sz="2200">
                <a:solidFill>
                  <a:schemeClr val="tx1"/>
                </a:solidFill>
                <a:latin typeface="Verdana" pitchFamily="1" charset="0"/>
              </a:defRPr>
            </a:lvl4pPr>
            <a:lvl5pPr marL="2057400" indent="-228600" eaLnBrk="0" hangingPunct="0">
              <a:defRPr sz="2200">
                <a:solidFill>
                  <a:schemeClr val="tx1"/>
                </a:solidFill>
                <a:latin typeface="Verdana" pitchFamily="1" charset="0"/>
              </a:defRPr>
            </a:lvl5pPr>
            <a:lvl6pPr marL="2514600" indent="-228600" eaLnBrk="0" fontAlgn="base" hangingPunct="0">
              <a:spcBef>
                <a:spcPct val="0"/>
              </a:spcBef>
              <a:spcAft>
                <a:spcPct val="0"/>
              </a:spcAft>
              <a:defRPr sz="2200">
                <a:solidFill>
                  <a:schemeClr val="tx1"/>
                </a:solidFill>
                <a:latin typeface="Verdana" pitchFamily="1" charset="0"/>
              </a:defRPr>
            </a:lvl6pPr>
            <a:lvl7pPr marL="2971800" indent="-228600" eaLnBrk="0" fontAlgn="base" hangingPunct="0">
              <a:spcBef>
                <a:spcPct val="0"/>
              </a:spcBef>
              <a:spcAft>
                <a:spcPct val="0"/>
              </a:spcAft>
              <a:defRPr sz="2200">
                <a:solidFill>
                  <a:schemeClr val="tx1"/>
                </a:solidFill>
                <a:latin typeface="Verdana" pitchFamily="1" charset="0"/>
              </a:defRPr>
            </a:lvl7pPr>
            <a:lvl8pPr marL="3429000" indent="-228600" eaLnBrk="0" fontAlgn="base" hangingPunct="0">
              <a:spcBef>
                <a:spcPct val="0"/>
              </a:spcBef>
              <a:spcAft>
                <a:spcPct val="0"/>
              </a:spcAft>
              <a:defRPr sz="2200">
                <a:solidFill>
                  <a:schemeClr val="tx1"/>
                </a:solidFill>
                <a:latin typeface="Verdana" pitchFamily="1" charset="0"/>
              </a:defRPr>
            </a:lvl8pPr>
            <a:lvl9pPr marL="3886200" indent="-228600" eaLnBrk="0" fontAlgn="base" hangingPunct="0">
              <a:spcBef>
                <a:spcPct val="0"/>
              </a:spcBef>
              <a:spcAft>
                <a:spcPct val="0"/>
              </a:spcAft>
              <a:defRPr sz="2200">
                <a:solidFill>
                  <a:schemeClr val="tx1"/>
                </a:solidFill>
                <a:latin typeface="Verdana" pitchFamily="1" charset="0"/>
              </a:defRPr>
            </a:lvl9pPr>
          </a:lstStyle>
          <a:p>
            <a:pPr lvl="1" eaLnBrk="1" hangingPunct="1">
              <a:lnSpc>
                <a:spcPct val="110000"/>
              </a:lnSpc>
              <a:spcAft>
                <a:spcPts val="2100"/>
              </a:spcAft>
            </a:pPr>
            <a:r>
              <a:rPr lang="en-US" altLang="en-US" dirty="0"/>
              <a:t>Fearing the abuse of power, the states gave the new federal government only limited authority.</a:t>
            </a:r>
          </a:p>
          <a:p>
            <a:pPr eaLnBrk="1" hangingPunct="1">
              <a:spcBef>
                <a:spcPct val="50000"/>
              </a:spcBef>
            </a:pPr>
            <a:endParaRPr lang="en-US" alt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Articles of Confederation - 1781</a:t>
            </a:r>
            <a:endParaRPr lang="en-US" dirty="0"/>
          </a:p>
        </p:txBody>
      </p:sp>
      <p:sp>
        <p:nvSpPr>
          <p:cNvPr id="5" name="Content Placeholder 4"/>
          <p:cNvSpPr>
            <a:spLocks noGrp="1"/>
          </p:cNvSpPr>
          <p:nvPr>
            <p:ph sz="quarter" idx="1"/>
          </p:nvPr>
        </p:nvSpPr>
        <p:spPr/>
        <p:txBody>
          <a:bodyPr/>
          <a:lstStyle/>
          <a:p>
            <a:r>
              <a:rPr lang="en-US" dirty="0" smtClean="0"/>
              <a:t>Proposed in 1777, it took four years for the Articles of Confederation to receive unanimous ratification. </a:t>
            </a:r>
          </a:p>
          <a:p>
            <a:r>
              <a:rPr lang="en-US" dirty="0" smtClean="0"/>
              <a:t>In 1781, it became the law of the land. </a:t>
            </a:r>
          </a:p>
          <a:p>
            <a:r>
              <a:rPr lang="en-US" dirty="0" smtClean="0"/>
              <a:t>Among its most important accomplishments: </a:t>
            </a:r>
          </a:p>
          <a:p>
            <a:pPr lvl="1"/>
            <a:r>
              <a:rPr lang="en-US" dirty="0" smtClean="0"/>
              <a:t>1.  The </a:t>
            </a:r>
            <a:r>
              <a:rPr lang="en-US" b="1" dirty="0" smtClean="0">
                <a:solidFill>
                  <a:srgbClr val="FF0000"/>
                </a:solidFill>
              </a:rPr>
              <a:t>Revolutionary War </a:t>
            </a:r>
            <a:r>
              <a:rPr lang="en-US" dirty="0" smtClean="0"/>
              <a:t>was won against England. </a:t>
            </a:r>
          </a:p>
          <a:p>
            <a:pPr lvl="1"/>
            <a:r>
              <a:rPr lang="en-US" dirty="0" smtClean="0"/>
              <a:t>2.  </a:t>
            </a:r>
            <a:r>
              <a:rPr lang="en-US" b="1" dirty="0">
                <a:solidFill>
                  <a:srgbClr val="FF0000"/>
                </a:solidFill>
              </a:rPr>
              <a:t>Treaties of alliance </a:t>
            </a:r>
            <a:r>
              <a:rPr lang="en-US" dirty="0" smtClean="0"/>
              <a:t>were signed with France, Spain, and Holland. </a:t>
            </a:r>
          </a:p>
          <a:p>
            <a:pPr lvl="1"/>
            <a:r>
              <a:rPr lang="en-US" dirty="0" smtClean="0"/>
              <a:t>3.  The </a:t>
            </a:r>
            <a:r>
              <a:rPr lang="en-US" b="1" dirty="0">
                <a:solidFill>
                  <a:srgbClr val="FF0000"/>
                </a:solidFill>
              </a:rPr>
              <a:t>Treaty of Paris </a:t>
            </a:r>
            <a:r>
              <a:rPr lang="en-US" dirty="0" smtClean="0"/>
              <a:t>of 1783 was signed. </a:t>
            </a:r>
          </a:p>
          <a:p>
            <a:pPr lvl="1"/>
            <a:r>
              <a:rPr lang="en-US" dirty="0" smtClean="0"/>
              <a:t>4.  The </a:t>
            </a:r>
            <a:r>
              <a:rPr lang="en-US" b="1" dirty="0">
                <a:solidFill>
                  <a:srgbClr val="FF0000"/>
                </a:solidFill>
              </a:rPr>
              <a:t>Northwest Ordinance </a:t>
            </a:r>
            <a:r>
              <a:rPr lang="en-US" dirty="0" smtClean="0"/>
              <a:t>was made law. </a:t>
            </a:r>
            <a:endParaRPr lang="en-US" dirty="0"/>
          </a:p>
        </p:txBody>
      </p:sp>
    </p:spTree>
    <p:extLst>
      <p:ext uri="{BB962C8B-B14F-4D97-AF65-F5344CB8AC3E}">
        <p14:creationId xmlns:p14="http://schemas.microsoft.com/office/powerpoint/2010/main" val="256793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_rels/them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_rels/theme12.xml.rels><?xml version="1.0" encoding="UTF-8" standalone="yes"?>
<Relationships xmlns="http://schemas.openxmlformats.org/package/2006/relationships"><Relationship Id="rId1" Type="http://schemas.openxmlformats.org/officeDocument/2006/relationships/image" Target="../media/image9.png"/></Relationships>
</file>

<file path=ppt/theme/_rels/theme13.xml.rels><?xml version="1.0" encoding="UTF-8" standalone="yes"?>
<Relationships xmlns="http://schemas.openxmlformats.org/package/2006/relationships"><Relationship Id="rId1" Type="http://schemas.openxmlformats.org/officeDocument/2006/relationships/image" Target="../media/image9.png"/></Relationships>
</file>

<file path=ppt/theme/_rels/theme14.xml.rels><?xml version="1.0" encoding="UTF-8" standalone="yes"?>
<Relationships xmlns="http://schemas.openxmlformats.org/package/2006/relationships"><Relationship Id="rId1" Type="http://schemas.openxmlformats.org/officeDocument/2006/relationships/image" Target="../media/image9.png"/></Relationships>
</file>

<file path=ppt/theme/_rels/theme15.xml.rels><?xml version="1.0" encoding="UTF-8" standalone="yes"?>
<Relationships xmlns="http://schemas.openxmlformats.org/package/2006/relationships"><Relationship Id="rId1" Type="http://schemas.openxmlformats.org/officeDocument/2006/relationships/image" Target="../media/image9.png"/></Relationships>
</file>

<file path=ppt/theme/_rels/theme16.xml.rels><?xml version="1.0" encoding="UTF-8" standalone="yes"?>
<Relationships xmlns="http://schemas.openxmlformats.org/package/2006/relationships"><Relationship Id="rId1" Type="http://schemas.openxmlformats.org/officeDocument/2006/relationships/image" Target="../media/image9.png"/></Relationships>
</file>

<file path=ppt/theme/_rels/theme17.xml.rels><?xml version="1.0" encoding="UTF-8" standalone="yes"?>
<Relationships xmlns="http://schemas.openxmlformats.org/package/2006/relationships"><Relationship Id="rId1" Type="http://schemas.openxmlformats.org/officeDocument/2006/relationships/image" Target="../media/image9.png"/></Relationships>
</file>

<file path=ppt/theme/_rels/theme18.xml.rels><?xml version="1.0" encoding="UTF-8" standalone="yes"?>
<Relationships xmlns="http://schemas.openxmlformats.org/package/2006/relationships"><Relationship Id="rId1" Type="http://schemas.openxmlformats.org/officeDocument/2006/relationships/image" Target="../media/image9.png"/></Relationships>
</file>

<file path=ppt/theme/_rels/them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_rels/them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_rels/them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_rels/them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_rels/them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_rels/them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_rels/them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theme1.xml><?xml version="1.0" encoding="utf-8"?>
<a:theme xmlns:a="http://schemas.openxmlformats.org/drawingml/2006/main" name="Content">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lack">
  <a:themeElements>
    <a:clrScheme name="Black">
      <a:dk1>
        <a:srgbClr val="FF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3.xml><?xml version="1.0" encoding="utf-8"?>
<a:theme xmlns:a="http://schemas.openxmlformats.org/drawingml/2006/main" name="3_Black">
  <a:themeElements>
    <a:clrScheme name="Black">
      <a:dk1>
        <a:srgbClr val="FF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4.xml><?xml version="1.0" encoding="utf-8"?>
<a:theme xmlns:a="http://schemas.openxmlformats.org/drawingml/2006/main" name="4_Black">
  <a:themeElements>
    <a:clrScheme name="Black">
      <a:dk1>
        <a:srgbClr val="FF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5.xml><?xml version="1.0" encoding="utf-8"?>
<a:theme xmlns:a="http://schemas.openxmlformats.org/drawingml/2006/main" name="5_Black">
  <a:themeElements>
    <a:clrScheme name="Black">
      <a:dk1>
        <a:srgbClr val="FF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6.xml><?xml version="1.0" encoding="utf-8"?>
<a:theme xmlns:a="http://schemas.openxmlformats.org/drawingml/2006/main" name="7_Black">
  <a:themeElements>
    <a:clrScheme name="Black">
      <a:dk1>
        <a:srgbClr val="FF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7.xml><?xml version="1.0" encoding="utf-8"?>
<a:theme xmlns:a="http://schemas.openxmlformats.org/drawingml/2006/main" name="8_Black">
  <a:themeElements>
    <a:clrScheme name="Black">
      <a:dk1>
        <a:srgbClr val="FF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8.xml><?xml version="1.0" encoding="utf-8"?>
<a:theme xmlns:a="http://schemas.openxmlformats.org/drawingml/2006/main" name="9_Black">
  <a:themeElements>
    <a:clrScheme name="Black">
      <a:dk1>
        <a:srgbClr val="FF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9.xml><?xml version="1.0" encoding="utf-8"?>
<a:theme xmlns:a="http://schemas.openxmlformats.org/drawingml/2006/main" name="Office Theme">
  <a:themeElements>
    <a:clrScheme name="Custom 1">
      <a:dk1>
        <a:sysClr val="windowText" lastClr="000000"/>
      </a:dk1>
      <a:lt1>
        <a:sysClr val="window" lastClr="FFFFFF"/>
      </a:lt1>
      <a:dk2>
        <a:srgbClr val="000000"/>
      </a:dk2>
      <a:lt2>
        <a:srgbClr val="F8F8F8"/>
      </a:lt2>
      <a:accent1>
        <a:srgbClr val="000000"/>
      </a:accent1>
      <a:accent2>
        <a:srgbClr val="FFFFFF"/>
      </a:accent2>
      <a:accent3>
        <a:srgbClr val="FF0000"/>
      </a:accent3>
      <a:accent4>
        <a:srgbClr val="FFFF00"/>
      </a:accent4>
      <a:accent5>
        <a:srgbClr val="FFC000"/>
      </a:accent5>
      <a:accent6>
        <a:srgbClr val="00B050"/>
      </a:accent6>
      <a:hlink>
        <a:srgbClr val="002060"/>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art">
  <a:themeElements>
    <a:clrScheme name="Sta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r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r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r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r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r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r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r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r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r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r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r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Office Theme">
  <a:themeElements>
    <a:clrScheme name="Custom 1">
      <a:dk1>
        <a:sysClr val="windowText" lastClr="000000"/>
      </a:dk1>
      <a:lt1>
        <a:sysClr val="window" lastClr="FFFFFF"/>
      </a:lt1>
      <a:dk2>
        <a:srgbClr val="000000"/>
      </a:dk2>
      <a:lt2>
        <a:srgbClr val="F8F8F8"/>
      </a:lt2>
      <a:accent1>
        <a:srgbClr val="000000"/>
      </a:accent1>
      <a:accent2>
        <a:srgbClr val="FFFFFF"/>
      </a:accent2>
      <a:accent3>
        <a:srgbClr val="FF0000"/>
      </a:accent3>
      <a:accent4>
        <a:srgbClr val="FFFF00"/>
      </a:accent4>
      <a:accent5>
        <a:srgbClr val="FFC000"/>
      </a:accent5>
      <a:accent6>
        <a:srgbClr val="00B050"/>
      </a:accent6>
      <a:hlink>
        <a:srgbClr val="002060"/>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_Office Theme">
  <a:themeElements>
    <a:clrScheme name="Custom 1">
      <a:dk1>
        <a:sysClr val="windowText" lastClr="000000"/>
      </a:dk1>
      <a:lt1>
        <a:sysClr val="window" lastClr="FFFFFF"/>
      </a:lt1>
      <a:dk2>
        <a:srgbClr val="000000"/>
      </a:dk2>
      <a:lt2>
        <a:srgbClr val="F8F8F8"/>
      </a:lt2>
      <a:accent1>
        <a:srgbClr val="000000"/>
      </a:accent1>
      <a:accent2>
        <a:srgbClr val="FFFFFF"/>
      </a:accent2>
      <a:accent3>
        <a:srgbClr val="FF0000"/>
      </a:accent3>
      <a:accent4>
        <a:srgbClr val="FFFF00"/>
      </a:accent4>
      <a:accent5>
        <a:srgbClr val="FFC000"/>
      </a:accent5>
      <a:accent6>
        <a:srgbClr val="00B050"/>
      </a:accent6>
      <a:hlink>
        <a:srgbClr val="002060"/>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3_Office Theme">
  <a:themeElements>
    <a:clrScheme name="Custom 1">
      <a:dk1>
        <a:sysClr val="windowText" lastClr="000000"/>
      </a:dk1>
      <a:lt1>
        <a:sysClr val="window" lastClr="FFFFFF"/>
      </a:lt1>
      <a:dk2>
        <a:srgbClr val="000000"/>
      </a:dk2>
      <a:lt2>
        <a:srgbClr val="F8F8F8"/>
      </a:lt2>
      <a:accent1>
        <a:srgbClr val="000000"/>
      </a:accent1>
      <a:accent2>
        <a:srgbClr val="FFFFFF"/>
      </a:accent2>
      <a:accent3>
        <a:srgbClr val="FF0000"/>
      </a:accent3>
      <a:accent4>
        <a:srgbClr val="FFFF00"/>
      </a:accent4>
      <a:accent5>
        <a:srgbClr val="FFC000"/>
      </a:accent5>
      <a:accent6>
        <a:srgbClr val="00B050"/>
      </a:accent6>
      <a:hlink>
        <a:srgbClr val="002060"/>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4_Office Theme">
  <a:themeElements>
    <a:clrScheme name="Custom 1">
      <a:dk1>
        <a:sysClr val="windowText" lastClr="000000"/>
      </a:dk1>
      <a:lt1>
        <a:sysClr val="window" lastClr="FFFFFF"/>
      </a:lt1>
      <a:dk2>
        <a:srgbClr val="000000"/>
      </a:dk2>
      <a:lt2>
        <a:srgbClr val="F8F8F8"/>
      </a:lt2>
      <a:accent1>
        <a:srgbClr val="000000"/>
      </a:accent1>
      <a:accent2>
        <a:srgbClr val="FFFFFF"/>
      </a:accent2>
      <a:accent3>
        <a:srgbClr val="FF0000"/>
      </a:accent3>
      <a:accent4>
        <a:srgbClr val="FFFF00"/>
      </a:accent4>
      <a:accent5>
        <a:srgbClr val="FFC000"/>
      </a:accent5>
      <a:accent6>
        <a:srgbClr val="00B050"/>
      </a:accent6>
      <a:hlink>
        <a:srgbClr val="002060"/>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edian">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9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10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1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7.xml><?xml version="1.0" encoding="utf-8"?>
<a:theme xmlns:a="http://schemas.openxmlformats.org/drawingml/2006/main" name="12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8.xml><?xml version="1.0" encoding="utf-8"?>
<a:theme xmlns:a="http://schemas.openxmlformats.org/drawingml/2006/main" name="13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9.xml><?xml version="1.0" encoding="utf-8"?>
<a:theme xmlns:a="http://schemas.openxmlformats.org/drawingml/2006/main" name="15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10067</TotalTime>
  <Words>3674</Words>
  <Application>Microsoft Office PowerPoint</Application>
  <PresentationFormat>On-screen Show (4:3)</PresentationFormat>
  <Paragraphs>344</Paragraphs>
  <Slides>37</Slides>
  <Notes>21</Notes>
  <HiddenSlides>0</HiddenSlides>
  <MMClips>1</MMClips>
  <ScaleCrop>false</ScaleCrop>
  <HeadingPairs>
    <vt:vector size="4" baseType="variant">
      <vt:variant>
        <vt:lpstr>Theme</vt:lpstr>
      </vt:variant>
      <vt:variant>
        <vt:i4>23</vt:i4>
      </vt:variant>
      <vt:variant>
        <vt:lpstr>Slide Titles</vt:lpstr>
      </vt:variant>
      <vt:variant>
        <vt:i4>37</vt:i4>
      </vt:variant>
    </vt:vector>
  </HeadingPairs>
  <TitlesOfParts>
    <vt:vector size="60" baseType="lpstr">
      <vt:lpstr>Content</vt:lpstr>
      <vt:lpstr>Start</vt:lpstr>
      <vt:lpstr>Median</vt:lpstr>
      <vt:lpstr>9_Median</vt:lpstr>
      <vt:lpstr>10_Median</vt:lpstr>
      <vt:lpstr>11_Median</vt:lpstr>
      <vt:lpstr>12_Median</vt:lpstr>
      <vt:lpstr>13_Median</vt:lpstr>
      <vt:lpstr>15_Median</vt:lpstr>
      <vt:lpstr>17_Median</vt:lpstr>
      <vt:lpstr>Default Design</vt:lpstr>
      <vt:lpstr>Black</vt:lpstr>
      <vt:lpstr>3_Black</vt:lpstr>
      <vt:lpstr>4_Black</vt:lpstr>
      <vt:lpstr>5_Black</vt:lpstr>
      <vt:lpstr>7_Black</vt:lpstr>
      <vt:lpstr>8_Black</vt:lpstr>
      <vt:lpstr>9_Black</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“The Crisis Period”: from the Articles of Confederation to the Constitution.</vt:lpstr>
      <vt:lpstr>Problems that the New America Faced</vt:lpstr>
      <vt:lpstr>PowerPoint Presentation</vt:lpstr>
      <vt:lpstr>PowerPoint Presentation</vt:lpstr>
      <vt:lpstr>The Articles of Confederation - 1781</vt:lpstr>
      <vt:lpstr>PowerPoint Presentation</vt:lpstr>
      <vt:lpstr>PowerPoint Presentation</vt:lpstr>
      <vt:lpstr>PowerPoint Presentation</vt:lpstr>
      <vt:lpstr>PowerPoint Presentation</vt:lpstr>
      <vt:lpstr>PowerPoint Presentation</vt:lpstr>
      <vt:lpstr>The Whiskey Rebellion of 1794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Federalists</vt:lpstr>
      <vt:lpstr>The Antifederalists</vt:lpstr>
      <vt:lpstr>The Bill of Rights</vt:lpstr>
      <vt:lpstr>PowerPoint Presentation</vt:lpstr>
      <vt:lpstr>PowerPoint Presentation</vt:lpstr>
      <vt:lpstr>PowerPoint Presentation</vt:lpstr>
      <vt:lpstr>PowerPoint Presentation</vt:lpstr>
      <vt:lpstr>PowerPoint Presentation</vt:lpstr>
      <vt:lpstr>PowerPoint Presentation</vt:lpstr>
      <vt:lpstr>The Chronology of Events</vt:lpstr>
      <vt:lpstr>The Chronology of Events</vt:lpstr>
    </vt:vector>
  </TitlesOfParts>
  <Company>Pearson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PresentationExpress</dc:title>
  <dc:creator>Helene Avraham</dc:creator>
  <dc:description>12/18: MD: Deleted copyedit notes</dc:description>
  <cp:lastModifiedBy>Alison Mc Lin</cp:lastModifiedBy>
  <cp:revision>272</cp:revision>
  <cp:lastPrinted>2008-05-21T18:42:16Z</cp:lastPrinted>
  <dcterms:created xsi:type="dcterms:W3CDTF">2008-06-11T20:35:12Z</dcterms:created>
  <dcterms:modified xsi:type="dcterms:W3CDTF">2018-08-31T17:04:28Z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ies>
</file>