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5" autoAdjust="0"/>
    <p:restoredTop sz="94660"/>
  </p:normalViewPr>
  <p:slideViewPr>
    <p:cSldViewPr snapToGrid="0">
      <p:cViewPr>
        <p:scale>
          <a:sx n="70" d="100"/>
          <a:sy n="70" d="100"/>
        </p:scale>
        <p:origin x="-1356" y="-9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85AE-0041-4AC0-9140-79B354A683E5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2C23B-29CB-4EBF-92EB-C72187281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66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85AE-0041-4AC0-9140-79B354A683E5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2C23B-29CB-4EBF-92EB-C72187281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92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85AE-0041-4AC0-9140-79B354A683E5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2C23B-29CB-4EBF-92EB-C72187281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2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85AE-0041-4AC0-9140-79B354A683E5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2C23B-29CB-4EBF-92EB-C72187281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84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85AE-0041-4AC0-9140-79B354A683E5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2C23B-29CB-4EBF-92EB-C72187281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69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85AE-0041-4AC0-9140-79B354A683E5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2C23B-29CB-4EBF-92EB-C72187281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01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85AE-0041-4AC0-9140-79B354A683E5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2C23B-29CB-4EBF-92EB-C72187281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2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85AE-0041-4AC0-9140-79B354A683E5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2C23B-29CB-4EBF-92EB-C72187281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39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85AE-0041-4AC0-9140-79B354A683E5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2C23B-29CB-4EBF-92EB-C72187281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271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85AE-0041-4AC0-9140-79B354A683E5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2C23B-29CB-4EBF-92EB-C72187281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2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85AE-0041-4AC0-9140-79B354A683E5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2C23B-29CB-4EBF-92EB-C72187281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5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5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485AE-0041-4AC0-9140-79B354A683E5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2C23B-29CB-4EBF-92EB-C72187281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3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hyperlink" Target="https://www.teacherspayteachers.com/Store/Students-Of-History" TargetMode="Externa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teacherspayteachers.com/Store/Students-Of-Histor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09274" y="6482781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© Students of History - </a:t>
            </a:r>
            <a:r>
              <a:rPr lang="en-US" sz="1400" dirty="0">
                <a:hlinkClick r:id="rId2"/>
              </a:rPr>
              <a:t>https://www.teacherspayteachers.com/Store/Students-Of-History</a:t>
            </a:r>
            <a:endParaRPr lang="en-US" sz="1400" dirty="0"/>
          </a:p>
          <a:p>
            <a:endParaRPr lang="en-US" sz="1400" dirty="0"/>
          </a:p>
        </p:txBody>
      </p:sp>
      <p:grpSp>
        <p:nvGrpSpPr>
          <p:cNvPr id="7" name="Group 6"/>
          <p:cNvGrpSpPr/>
          <p:nvPr/>
        </p:nvGrpSpPr>
        <p:grpSpPr>
          <a:xfrm>
            <a:off x="314323" y="-70365"/>
            <a:ext cx="8429625" cy="2933882"/>
            <a:chOff x="314323" y="-70365"/>
            <a:chExt cx="8429625" cy="2933882"/>
          </a:xfrm>
        </p:grpSpPr>
        <p:sp>
          <p:nvSpPr>
            <p:cNvPr id="5" name="Scroll: Horizontal 4"/>
            <p:cNvSpPr/>
            <p:nvPr/>
          </p:nvSpPr>
          <p:spPr>
            <a:xfrm>
              <a:off x="314323" y="-70365"/>
              <a:ext cx="8429625" cy="2933882"/>
            </a:xfrm>
            <a:prstGeom prst="horizontalScroll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717" t="5180" r="6511" b="18147"/>
            <a:stretch/>
          </p:blipFill>
          <p:spPr>
            <a:xfrm>
              <a:off x="890337" y="421105"/>
              <a:ext cx="7603958" cy="2033337"/>
            </a:xfrm>
            <a:prstGeom prst="rect">
              <a:avLst/>
            </a:prstGeom>
          </p:spPr>
        </p:pic>
      </p:grpSp>
      <p:pic>
        <p:nvPicPr>
          <p:cNvPr id="1026" name="Picture 2" descr="Image result for colonial philadelphi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9" b="97125" l="1467" r="97239">
                        <a14:foregroundMark x1="1467" y1="40575" x2="3020" y2="97284"/>
                        <a14:foregroundMark x1="96549" y1="13738" x2="94219" y2="97284"/>
                        <a14:foregroundMark x1="36152" y1="90575" x2="97325" y2="93610"/>
                        <a14:foregroundMark x1="53926" y1="7987" x2="55824" y2="71725"/>
                        <a14:foregroundMark x1="52114" y1="46166" x2="43313" y2="57827"/>
                        <a14:foregroundMark x1="24763" y1="57348" x2="25108" y2="68371"/>
                        <a14:foregroundMark x1="55910" y1="18211" x2="55824" y2="30831"/>
                        <a14:foregroundMark x1="59620" y1="36422" x2="61691" y2="36422"/>
                        <a14:foregroundMark x1="90682" y1="7188" x2="83003" y2="4952"/>
                        <a14:foregroundMark x1="82916" y1="4952" x2="72476" y2="23802"/>
                        <a14:foregroundMark x1="53840" y1="2716" x2="53840" y2="7827"/>
                        <a14:foregroundMark x1="53667" y1="6070" x2="53236" y2="7188"/>
                        <a14:foregroundMark x1="54616" y1="8626" x2="54702" y2="13419"/>
                        <a14:foregroundMark x1="55047" y1="13419" x2="55565" y2="14696"/>
                        <a14:foregroundMark x1="45125" y1="36741" x2="45902" y2="36422"/>
                        <a14:foregroundMark x1="47282" y1="36581" x2="47714" y2="36741"/>
                        <a14:foregroundMark x1="69284" y1="52396" x2="69025" y2="56709"/>
                        <a14:foregroundMark x1="8887" y1="57029" x2="9060" y2="60863"/>
                        <a14:foregroundMark x1="6644" y1="42173" x2="5867" y2="45527"/>
                        <a14:foregroundMark x1="7248" y1="49361" x2="7765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19287"/>
            <a:ext cx="9144000" cy="493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hlinkClick r:id="rId2"/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04" y="6246048"/>
            <a:ext cx="498343" cy="4983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756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/>
          <p:cNvSpPr/>
          <p:nvPr/>
        </p:nvSpPr>
        <p:spPr>
          <a:xfrm>
            <a:off x="84221" y="0"/>
            <a:ext cx="6761747" cy="1885782"/>
          </a:xfrm>
          <a:prstGeom prst="horizontalScroll">
            <a:avLst>
              <a:gd name="adj" fmla="val 8672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640" y="1885782"/>
            <a:ext cx="4232108" cy="485190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Congress- sole body (unicameral)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No judicial branch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A “presiding officer” would be chosen from within as a leader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Civil officers appointed by Congress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651" b="19586"/>
          <a:stretch/>
        </p:blipFill>
        <p:spPr>
          <a:xfrm>
            <a:off x="132352" y="192748"/>
            <a:ext cx="6376737" cy="1431514"/>
          </a:xfrm>
          <a:prstGeom prst="rect">
            <a:avLst/>
          </a:prstGeom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5748" y="1885782"/>
            <a:ext cx="4577033" cy="393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68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850403" y="216812"/>
            <a:ext cx="5126190" cy="657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croll: Horizontal 3"/>
          <p:cNvSpPr/>
          <p:nvPr/>
        </p:nvSpPr>
        <p:spPr>
          <a:xfrm>
            <a:off x="84221" y="0"/>
            <a:ext cx="6761747" cy="1885782"/>
          </a:xfrm>
          <a:prstGeom prst="horizontalScroll">
            <a:avLst>
              <a:gd name="adj" fmla="val 8672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21" y="1885781"/>
            <a:ext cx="4171949" cy="490445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Make war and peace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Send and receive ambassadors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Make treaties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Borrow money &amp; set up money system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Build navy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Raise an army by asking STATES for troops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640" y="216812"/>
            <a:ext cx="5834378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3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837895" y="194627"/>
            <a:ext cx="1696453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© Students of History - </a:t>
            </a:r>
            <a:r>
              <a:rPr lang="en-US" sz="1050" dirty="0">
                <a:hlinkClick r:id="rId2"/>
              </a:rPr>
              <a:t>https://www.teacherspayteachers.com/Store/Students-Of-History</a:t>
            </a:r>
            <a:endParaRPr lang="en-US" sz="1050" dirty="0"/>
          </a:p>
          <a:p>
            <a:endParaRPr lang="en-US" sz="1050" dirty="0"/>
          </a:p>
        </p:txBody>
      </p:sp>
      <p:pic>
        <p:nvPicPr>
          <p:cNvPr id="4098" name="Picture 2" descr="Image result for 13 colonie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0425" y="0"/>
            <a:ext cx="4473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croll: Horizontal 3"/>
          <p:cNvSpPr/>
          <p:nvPr/>
        </p:nvSpPr>
        <p:spPr>
          <a:xfrm>
            <a:off x="84221" y="0"/>
            <a:ext cx="6761747" cy="1885782"/>
          </a:xfrm>
          <a:prstGeom prst="horizontalScroll">
            <a:avLst>
              <a:gd name="adj" fmla="val 8672"/>
            </a:avLst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21" y="1918700"/>
            <a:ext cx="4499811" cy="493929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By agreeing to the Articles states had to:</a:t>
            </a:r>
          </a:p>
          <a:p>
            <a:pPr marL="685800" lvl="2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Provide funds</a:t>
            </a:r>
          </a:p>
          <a:p>
            <a:pPr marL="685800" lvl="2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Send troops when requested</a:t>
            </a:r>
          </a:p>
          <a:p>
            <a:pPr marL="685800" lvl="2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Comply with acts of Congress</a:t>
            </a:r>
          </a:p>
          <a:p>
            <a:pPr marL="685800" lvl="2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Treat citizens of other states fairly</a:t>
            </a:r>
          </a:p>
          <a:p>
            <a:pPr marL="685800" lvl="2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Surrender fugitives from justice</a:t>
            </a:r>
          </a:p>
          <a:p>
            <a:pPr marL="685800" lvl="2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Open travel and trade between states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21" y="204780"/>
            <a:ext cx="6450127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81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/>
          <p:cNvSpPr/>
          <p:nvPr/>
        </p:nvSpPr>
        <p:spPr>
          <a:xfrm>
            <a:off x="84221" y="0"/>
            <a:ext cx="6761747" cy="1431758"/>
          </a:xfrm>
          <a:prstGeom prst="horizontalScroll">
            <a:avLst>
              <a:gd name="adj" fmla="val 8672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1369" y="1431758"/>
            <a:ext cx="4680284" cy="542624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Congress did not have power to tax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Congress could not regulate trade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No executive branch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States could print their own currency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Could not make the states follow the Articles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ALL 13 states had to agree to change the document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21" y="249031"/>
            <a:ext cx="6322100" cy="1182727"/>
          </a:xfrm>
          <a:prstGeom prst="rect">
            <a:avLst/>
          </a:prstGeom>
        </p:spPr>
      </p:pic>
      <p:pic>
        <p:nvPicPr>
          <p:cNvPr id="5122" name="Picture 2" descr="http://www.mrvanduyne.com/CriticalPeriod/ArticlesWup2/cartoon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8110" y="3203362"/>
            <a:ext cx="3353259" cy="169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mrvanduyne.com/CriticalPeriod/ArticlesWup2/cartoon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20" y="1377668"/>
            <a:ext cx="3337088" cy="172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mrvanduyne.com/CriticalPeriod/ArticlesWup2/cartoon0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58" y="5002492"/>
            <a:ext cx="3291009" cy="169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2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/>
          <p:cNvSpPr/>
          <p:nvPr/>
        </p:nvSpPr>
        <p:spPr>
          <a:xfrm>
            <a:off x="84220" y="0"/>
            <a:ext cx="8431129" cy="1347537"/>
          </a:xfrm>
          <a:prstGeom prst="horizontalScroll">
            <a:avLst>
              <a:gd name="adj" fmla="val 8672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199" y="1512469"/>
            <a:ext cx="4346858" cy="526983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Each state was eager to run its own affairs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Foreign countries hesitant to deal with a government with so little power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US owed over $10 million to foreign countries for the war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The Confederation Congress had no power to raise money to pay debts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Different state money limits trade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5" y="132610"/>
            <a:ext cx="8327858" cy="1322947"/>
          </a:xfrm>
          <a:prstGeom prst="rect">
            <a:avLst/>
          </a:prstGeom>
        </p:spPr>
      </p:pic>
      <p:pic>
        <p:nvPicPr>
          <p:cNvPr id="7172" name="Picture 4" descr="https://upload.wikimedia.org/wikipedia/commons/thumb/4/46/US-Colonial_%28RI-282%29-Rhode_Island-2_Jul_1780_OBV.jpg/1157px-US-Colonial_%28RI-282%29-Rhode_Island-2_Jul_1780_OBV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11" b="96222" l="4062" r="95678">
                        <a14:foregroundMark x1="4062" y1="6111" x2="95678" y2="96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069" y="1017044"/>
            <a:ext cx="4380931" cy="340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South Carolina colonial currency, 60 dollars, 1779 (obverse)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33" b="95652" l="2396" r="96875">
                        <a14:foregroundMark x1="2396" y1="5233" x2="96875" y2="95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9784" y="3912391"/>
            <a:ext cx="4553598" cy="294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76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annapolis conventi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" y="1526779"/>
            <a:ext cx="8515350" cy="506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croll: Horizontal 3"/>
          <p:cNvSpPr/>
          <p:nvPr/>
        </p:nvSpPr>
        <p:spPr>
          <a:xfrm>
            <a:off x="216569" y="256842"/>
            <a:ext cx="5823284" cy="1179095"/>
          </a:xfrm>
          <a:prstGeom prst="horizontalScroll">
            <a:avLst>
              <a:gd name="adj" fmla="val 8672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Leaders demand that something be done to make the central government stronger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Joint meeting of all states called in Annapolis in 1786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Only 5 of 13 states attended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Conference calls for a convention of </a:t>
            </a:r>
            <a:r>
              <a:rPr lang="en-US" sz="3200" b="1" u="sng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ALL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 states in Philadelphia the next summer</a:t>
            </a:r>
          </a:p>
          <a:p>
            <a:pPr>
              <a:buNone/>
            </a:pPr>
            <a:endParaRPr lang="en-US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569" y="350149"/>
            <a:ext cx="5572227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5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</TotalTime>
  <Words>236</Words>
  <Application>Microsoft Office PowerPoint</Application>
  <PresentationFormat>On-screen Show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 Rosa</dc:creator>
  <cp:lastModifiedBy>Alison Mc Lin</cp:lastModifiedBy>
  <cp:revision>8</cp:revision>
  <dcterms:created xsi:type="dcterms:W3CDTF">2017-09-27T16:45:01Z</dcterms:created>
  <dcterms:modified xsi:type="dcterms:W3CDTF">2018-08-28T18:39:57Z</dcterms:modified>
</cp:coreProperties>
</file>