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2" r:id="rId3"/>
    <p:sldMasterId id="2147483674" r:id="rId4"/>
    <p:sldMasterId id="2147483686" r:id="rId5"/>
    <p:sldMasterId id="2147483698" r:id="rId6"/>
    <p:sldMasterId id="2147483710" r:id="rId7"/>
    <p:sldMasterId id="2147483722" r:id="rId8"/>
    <p:sldMasterId id="2147483734" r:id="rId9"/>
    <p:sldMasterId id="2147483746" r:id="rId10"/>
    <p:sldMasterId id="2147483758" r:id="rId11"/>
    <p:sldMasterId id="2147483770" r:id="rId12"/>
    <p:sldMasterId id="2147483782" r:id="rId13"/>
  </p:sldMasterIdLst>
  <p:notesMasterIdLst>
    <p:notesMasterId r:id="rId72"/>
  </p:notesMasterIdLst>
  <p:handoutMasterIdLst>
    <p:handoutMasterId r:id="rId73"/>
  </p:handoutMasterIdLst>
  <p:sldIdLst>
    <p:sldId id="713" r:id="rId14"/>
    <p:sldId id="730" r:id="rId15"/>
    <p:sldId id="784" r:id="rId16"/>
    <p:sldId id="728" r:id="rId17"/>
    <p:sldId id="771" r:id="rId18"/>
    <p:sldId id="789" r:id="rId19"/>
    <p:sldId id="790" r:id="rId20"/>
    <p:sldId id="791" r:id="rId21"/>
    <p:sldId id="792" r:id="rId22"/>
    <p:sldId id="831" r:id="rId23"/>
    <p:sldId id="832" r:id="rId24"/>
    <p:sldId id="833" r:id="rId25"/>
    <p:sldId id="797" r:id="rId26"/>
    <p:sldId id="729" r:id="rId27"/>
    <p:sldId id="798" r:id="rId28"/>
    <p:sldId id="799" r:id="rId29"/>
    <p:sldId id="800" r:id="rId30"/>
    <p:sldId id="801" r:id="rId31"/>
    <p:sldId id="802" r:id="rId32"/>
    <p:sldId id="785" r:id="rId33"/>
    <p:sldId id="764" r:id="rId34"/>
    <p:sldId id="747" r:id="rId35"/>
    <p:sldId id="803" r:id="rId36"/>
    <p:sldId id="804" r:id="rId37"/>
    <p:sldId id="805" r:id="rId38"/>
    <p:sldId id="806" r:id="rId39"/>
    <p:sldId id="807" r:id="rId40"/>
    <p:sldId id="808" r:id="rId41"/>
    <p:sldId id="809" r:id="rId42"/>
    <p:sldId id="810" r:id="rId43"/>
    <p:sldId id="811" r:id="rId44"/>
    <p:sldId id="812" r:id="rId45"/>
    <p:sldId id="813" r:id="rId46"/>
    <p:sldId id="814" r:id="rId47"/>
    <p:sldId id="815" r:id="rId48"/>
    <p:sldId id="765" r:id="rId49"/>
    <p:sldId id="816" r:id="rId50"/>
    <p:sldId id="817" r:id="rId51"/>
    <p:sldId id="818" r:id="rId52"/>
    <p:sldId id="819" r:id="rId53"/>
    <p:sldId id="820" r:id="rId54"/>
    <p:sldId id="821" r:id="rId55"/>
    <p:sldId id="822" r:id="rId56"/>
    <p:sldId id="824" r:id="rId57"/>
    <p:sldId id="825" r:id="rId58"/>
    <p:sldId id="826" r:id="rId59"/>
    <p:sldId id="827" r:id="rId60"/>
    <p:sldId id="828" r:id="rId61"/>
    <p:sldId id="829" r:id="rId62"/>
    <p:sldId id="780" r:id="rId63"/>
    <p:sldId id="782" r:id="rId64"/>
    <p:sldId id="781" r:id="rId65"/>
    <p:sldId id="766" r:id="rId66"/>
    <p:sldId id="767" r:id="rId67"/>
    <p:sldId id="783" r:id="rId68"/>
    <p:sldId id="787" r:id="rId69"/>
    <p:sldId id="788" r:id="rId70"/>
    <p:sldId id="830" r:id="rId71"/>
  </p:sldIdLst>
  <p:sldSz cx="9144000" cy="6858000" type="screen4x3"/>
  <p:notesSz cx="7315200" cy="9601200"/>
  <p:defaultTextStyle>
    <a:defPPr>
      <a:defRPr lang="en-US"/>
    </a:defPPr>
    <a:lvl1pPr algn="l" rtl="0" fontAlgn="base">
      <a:spcBef>
        <a:spcPct val="0"/>
      </a:spcBef>
      <a:spcAft>
        <a:spcPct val="0"/>
      </a:spcAft>
      <a:defRPr sz="2200" kern="1200">
        <a:solidFill>
          <a:schemeClr val="tx1"/>
        </a:solidFill>
        <a:latin typeface="Verdana" pitchFamily="1" charset="0"/>
        <a:ea typeface="+mn-ea"/>
        <a:cs typeface="+mn-cs"/>
      </a:defRPr>
    </a:lvl1pPr>
    <a:lvl2pPr marL="457200" algn="l" rtl="0" fontAlgn="base">
      <a:spcBef>
        <a:spcPct val="0"/>
      </a:spcBef>
      <a:spcAft>
        <a:spcPct val="0"/>
      </a:spcAft>
      <a:defRPr sz="2200" kern="1200">
        <a:solidFill>
          <a:schemeClr val="tx1"/>
        </a:solidFill>
        <a:latin typeface="Verdana" pitchFamily="1" charset="0"/>
        <a:ea typeface="+mn-ea"/>
        <a:cs typeface="+mn-cs"/>
      </a:defRPr>
    </a:lvl2pPr>
    <a:lvl3pPr marL="914400" algn="l" rtl="0" fontAlgn="base">
      <a:spcBef>
        <a:spcPct val="0"/>
      </a:spcBef>
      <a:spcAft>
        <a:spcPct val="0"/>
      </a:spcAft>
      <a:defRPr sz="2200" kern="1200">
        <a:solidFill>
          <a:schemeClr val="tx1"/>
        </a:solidFill>
        <a:latin typeface="Verdana" pitchFamily="1" charset="0"/>
        <a:ea typeface="+mn-ea"/>
        <a:cs typeface="+mn-cs"/>
      </a:defRPr>
    </a:lvl3pPr>
    <a:lvl4pPr marL="1371600" algn="l" rtl="0" fontAlgn="base">
      <a:spcBef>
        <a:spcPct val="0"/>
      </a:spcBef>
      <a:spcAft>
        <a:spcPct val="0"/>
      </a:spcAft>
      <a:defRPr sz="2200" kern="1200">
        <a:solidFill>
          <a:schemeClr val="tx1"/>
        </a:solidFill>
        <a:latin typeface="Verdana" pitchFamily="1" charset="0"/>
        <a:ea typeface="+mn-ea"/>
        <a:cs typeface="+mn-cs"/>
      </a:defRPr>
    </a:lvl4pPr>
    <a:lvl5pPr marL="1828800" algn="l" rtl="0" fontAlgn="base">
      <a:spcBef>
        <a:spcPct val="0"/>
      </a:spcBef>
      <a:spcAft>
        <a:spcPct val="0"/>
      </a:spcAft>
      <a:defRPr sz="2200" kern="1200">
        <a:solidFill>
          <a:schemeClr val="tx1"/>
        </a:solidFill>
        <a:latin typeface="Verdana" pitchFamily="1" charset="0"/>
        <a:ea typeface="+mn-ea"/>
        <a:cs typeface="+mn-cs"/>
      </a:defRPr>
    </a:lvl5pPr>
    <a:lvl6pPr marL="2286000" algn="l" defTabSz="914400" rtl="0" eaLnBrk="1" latinLnBrk="0" hangingPunct="1">
      <a:defRPr sz="2200" kern="1200">
        <a:solidFill>
          <a:schemeClr val="tx1"/>
        </a:solidFill>
        <a:latin typeface="Verdana" pitchFamily="1" charset="0"/>
        <a:ea typeface="+mn-ea"/>
        <a:cs typeface="+mn-cs"/>
      </a:defRPr>
    </a:lvl6pPr>
    <a:lvl7pPr marL="2743200" algn="l" defTabSz="914400" rtl="0" eaLnBrk="1" latinLnBrk="0" hangingPunct="1">
      <a:defRPr sz="2200" kern="1200">
        <a:solidFill>
          <a:schemeClr val="tx1"/>
        </a:solidFill>
        <a:latin typeface="Verdana" pitchFamily="1" charset="0"/>
        <a:ea typeface="+mn-ea"/>
        <a:cs typeface="+mn-cs"/>
      </a:defRPr>
    </a:lvl7pPr>
    <a:lvl8pPr marL="3200400" algn="l" defTabSz="914400" rtl="0" eaLnBrk="1" latinLnBrk="0" hangingPunct="1">
      <a:defRPr sz="2200" kern="1200">
        <a:solidFill>
          <a:schemeClr val="tx1"/>
        </a:solidFill>
        <a:latin typeface="Verdana" pitchFamily="1" charset="0"/>
        <a:ea typeface="+mn-ea"/>
        <a:cs typeface="+mn-cs"/>
      </a:defRPr>
    </a:lvl8pPr>
    <a:lvl9pPr marL="3657600" algn="l" defTabSz="914400" rtl="0" eaLnBrk="1" latinLnBrk="0" hangingPunct="1">
      <a:defRPr sz="2200" kern="1200">
        <a:solidFill>
          <a:schemeClr val="tx1"/>
        </a:solidFill>
        <a:latin typeface="Verdana"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3399"/>
    <a:srgbClr val="0000FF"/>
    <a:srgbClr val="F8F64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96454" autoAdjust="0"/>
  </p:normalViewPr>
  <p:slideViewPr>
    <p:cSldViewPr>
      <p:cViewPr varScale="1">
        <p:scale>
          <a:sx n="88" d="100"/>
          <a:sy n="88" d="100"/>
        </p:scale>
        <p:origin x="-510" y="-108"/>
      </p:cViewPr>
      <p:guideLst>
        <p:guide orient="horz" pos="26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BCAD0-0DAA-4925-84B6-9D4009C40B74}" type="doc">
      <dgm:prSet loTypeId="urn:microsoft.com/office/officeart/2008/layout/HorizontalMultiLevelHierarchy" loCatId="hierarchy" qsTypeId="urn:microsoft.com/office/officeart/2005/8/quickstyle/simple2" qsCatId="simple" csTypeId="urn:microsoft.com/office/officeart/2005/8/colors/accent0_2" csCatId="mainScheme" phldr="1"/>
      <dgm:spPr/>
      <dgm:t>
        <a:bodyPr/>
        <a:lstStyle/>
        <a:p>
          <a:endParaRPr lang="en-US"/>
        </a:p>
      </dgm:t>
    </dgm:pt>
    <dgm:pt modelId="{B24867B5-2886-490A-B103-7ECADCAC49B5}">
      <dgm:prSet custT="1"/>
      <dgm:spPr/>
      <dgm:t>
        <a:bodyPr/>
        <a:lstStyle/>
        <a:p>
          <a:pPr rtl="0"/>
          <a:r>
            <a:rPr lang="en-US" sz="1800" b="1" dirty="0" smtClean="0"/>
            <a:t>United States government change in the late 1700s and early 1800s?</a:t>
          </a:r>
          <a:endParaRPr lang="en-US" sz="1800" dirty="0"/>
        </a:p>
      </dgm:t>
    </dgm:pt>
    <dgm:pt modelId="{326A48CC-BE9B-48CC-9873-02713B1CE9B7}" type="parTrans" cxnId="{49A34A88-6433-4937-A73C-6D4A59BAF53D}">
      <dgm:prSet/>
      <dgm:spPr/>
      <dgm:t>
        <a:bodyPr/>
        <a:lstStyle/>
        <a:p>
          <a:endParaRPr lang="en-US"/>
        </a:p>
      </dgm:t>
    </dgm:pt>
    <dgm:pt modelId="{79C45BCD-7DE4-41CB-A1ED-4073D2F311C3}" type="sibTrans" cxnId="{49A34A88-6433-4937-A73C-6D4A59BAF53D}">
      <dgm:prSet/>
      <dgm:spPr/>
      <dgm:t>
        <a:bodyPr/>
        <a:lstStyle/>
        <a:p>
          <a:endParaRPr lang="en-US"/>
        </a:p>
      </dgm:t>
    </dgm:pt>
    <dgm:pt modelId="{3A8C8007-29DE-4D23-B6C7-A69D58BADFCA}">
      <dgm:prSet/>
      <dgm:spPr/>
      <dgm:t>
        <a:bodyPr/>
        <a:lstStyle/>
        <a:p>
          <a:pPr rtl="0"/>
          <a:r>
            <a:rPr lang="en-GB" b="1" smtClean="0"/>
            <a:t>Washington 1</a:t>
          </a:r>
          <a:r>
            <a:rPr lang="en-GB" b="1" baseline="30000" smtClean="0"/>
            <a:t>st</a:t>
          </a:r>
          <a:r>
            <a:rPr lang="en-GB" b="1" smtClean="0"/>
            <a:t> President</a:t>
          </a:r>
          <a:endParaRPr lang="en-US"/>
        </a:p>
      </dgm:t>
    </dgm:pt>
    <dgm:pt modelId="{2D6FB980-14A2-4099-AE8A-DCEA36A99E86}" type="parTrans" cxnId="{3A00389E-03E0-4F0B-A2B9-5BDD1B39382B}">
      <dgm:prSet/>
      <dgm:spPr/>
      <dgm:t>
        <a:bodyPr/>
        <a:lstStyle/>
        <a:p>
          <a:endParaRPr lang="en-US"/>
        </a:p>
      </dgm:t>
    </dgm:pt>
    <dgm:pt modelId="{66F8A95A-3A88-4345-B6F0-81137E154BFF}" type="sibTrans" cxnId="{3A00389E-03E0-4F0B-A2B9-5BDD1B39382B}">
      <dgm:prSet/>
      <dgm:spPr/>
      <dgm:t>
        <a:bodyPr/>
        <a:lstStyle/>
        <a:p>
          <a:endParaRPr lang="en-US"/>
        </a:p>
      </dgm:t>
    </dgm:pt>
    <dgm:pt modelId="{B4354298-D368-43F2-AE80-03C67A23A0C9}">
      <dgm:prSet/>
      <dgm:spPr/>
      <dgm:t>
        <a:bodyPr/>
        <a:lstStyle/>
        <a:p>
          <a:pPr rtl="0"/>
          <a:r>
            <a:rPr lang="en-GB" b="1" smtClean="0"/>
            <a:t>Cabinet</a:t>
          </a:r>
          <a:endParaRPr lang="en-US"/>
        </a:p>
      </dgm:t>
    </dgm:pt>
    <dgm:pt modelId="{57B57E39-B2B7-4FBE-ADC3-304B4DD23657}" type="parTrans" cxnId="{B88232ED-1621-42FB-B625-79436BA46E5E}">
      <dgm:prSet/>
      <dgm:spPr/>
      <dgm:t>
        <a:bodyPr/>
        <a:lstStyle/>
        <a:p>
          <a:endParaRPr lang="en-US"/>
        </a:p>
      </dgm:t>
    </dgm:pt>
    <dgm:pt modelId="{5FD555CC-878F-41AD-908F-5875CA71942D}" type="sibTrans" cxnId="{B88232ED-1621-42FB-B625-79436BA46E5E}">
      <dgm:prSet/>
      <dgm:spPr/>
      <dgm:t>
        <a:bodyPr/>
        <a:lstStyle/>
        <a:p>
          <a:endParaRPr lang="en-US"/>
        </a:p>
      </dgm:t>
    </dgm:pt>
    <dgm:pt modelId="{0B53BC14-8EC5-46E8-AF08-287D78020944}">
      <dgm:prSet/>
      <dgm:spPr/>
      <dgm:t>
        <a:bodyPr/>
        <a:lstStyle/>
        <a:p>
          <a:pPr rtl="0"/>
          <a:r>
            <a:rPr lang="en-GB" b="1" smtClean="0"/>
            <a:t>Hamilton’s Financial Plan</a:t>
          </a:r>
          <a:endParaRPr lang="en-US"/>
        </a:p>
      </dgm:t>
    </dgm:pt>
    <dgm:pt modelId="{C2B34ED6-FAB2-4C77-B029-32E5B4F8F5FC}" type="parTrans" cxnId="{4C8B6F92-3185-451C-BDAE-8DF6DE0B0E05}">
      <dgm:prSet/>
      <dgm:spPr/>
      <dgm:t>
        <a:bodyPr/>
        <a:lstStyle/>
        <a:p>
          <a:endParaRPr lang="en-US"/>
        </a:p>
      </dgm:t>
    </dgm:pt>
    <dgm:pt modelId="{6D0950B3-397A-4A15-BD51-AA89C9B2CD9A}" type="sibTrans" cxnId="{4C8B6F92-3185-451C-BDAE-8DF6DE0B0E05}">
      <dgm:prSet/>
      <dgm:spPr/>
      <dgm:t>
        <a:bodyPr/>
        <a:lstStyle/>
        <a:p>
          <a:endParaRPr lang="en-US"/>
        </a:p>
      </dgm:t>
    </dgm:pt>
    <dgm:pt modelId="{A95D39BB-1EAD-4C14-835E-07CD811A0A80}">
      <dgm:prSet/>
      <dgm:spPr/>
      <dgm:t>
        <a:bodyPr/>
        <a:lstStyle/>
        <a:p>
          <a:pPr rtl="0"/>
          <a:r>
            <a:rPr lang="en-GB" b="1" dirty="0" smtClean="0"/>
            <a:t>Federalists Support</a:t>
          </a:r>
          <a:endParaRPr lang="en-US" dirty="0"/>
        </a:p>
      </dgm:t>
    </dgm:pt>
    <dgm:pt modelId="{6BC9487C-FE5A-484C-B771-B13118B5E567}" type="parTrans" cxnId="{13A0E32F-AE48-4114-AF54-D033936AFD95}">
      <dgm:prSet/>
      <dgm:spPr/>
      <dgm:t>
        <a:bodyPr/>
        <a:lstStyle/>
        <a:p>
          <a:endParaRPr lang="en-US"/>
        </a:p>
      </dgm:t>
    </dgm:pt>
    <dgm:pt modelId="{2B7E62A3-0CEF-4FEB-AE28-50D7539FB095}" type="sibTrans" cxnId="{13A0E32F-AE48-4114-AF54-D033936AFD95}">
      <dgm:prSet/>
      <dgm:spPr/>
      <dgm:t>
        <a:bodyPr/>
        <a:lstStyle/>
        <a:p>
          <a:endParaRPr lang="en-US"/>
        </a:p>
      </dgm:t>
    </dgm:pt>
    <dgm:pt modelId="{6056CD41-6ED5-4F9E-9447-5330FC9F0702}">
      <dgm:prSet/>
      <dgm:spPr/>
      <dgm:t>
        <a:bodyPr/>
        <a:lstStyle/>
        <a:p>
          <a:pPr rtl="0"/>
          <a:r>
            <a:rPr lang="en-GB" b="1" dirty="0" smtClean="0"/>
            <a:t>Republic Dems Oppose</a:t>
          </a:r>
          <a:endParaRPr lang="en-US" dirty="0"/>
        </a:p>
      </dgm:t>
    </dgm:pt>
    <dgm:pt modelId="{7B03AFEB-9E08-4955-AB46-64F7555D24DB}" type="parTrans" cxnId="{7E6F6126-C113-4630-BE96-24372A399A2E}">
      <dgm:prSet/>
      <dgm:spPr/>
      <dgm:t>
        <a:bodyPr/>
        <a:lstStyle/>
        <a:p>
          <a:endParaRPr lang="en-US"/>
        </a:p>
      </dgm:t>
    </dgm:pt>
    <dgm:pt modelId="{56526428-B5AF-4002-B4A7-163E48481C65}" type="sibTrans" cxnId="{7E6F6126-C113-4630-BE96-24372A399A2E}">
      <dgm:prSet/>
      <dgm:spPr/>
      <dgm:t>
        <a:bodyPr/>
        <a:lstStyle/>
        <a:p>
          <a:endParaRPr lang="en-US"/>
        </a:p>
      </dgm:t>
    </dgm:pt>
    <dgm:pt modelId="{E761D35F-DEDE-4C16-82E7-7B6BC25EFD88}">
      <dgm:prSet/>
      <dgm:spPr/>
      <dgm:t>
        <a:bodyPr/>
        <a:lstStyle/>
        <a:p>
          <a:pPr rtl="0"/>
          <a:r>
            <a:rPr lang="en-GB" b="1" smtClean="0"/>
            <a:t>French Revolution</a:t>
          </a:r>
          <a:endParaRPr lang="en-US"/>
        </a:p>
      </dgm:t>
    </dgm:pt>
    <dgm:pt modelId="{A8EA69DA-E9A6-410A-B23E-713C2DDBB3AA}" type="parTrans" cxnId="{B7D02754-12D1-4982-B999-CD30A8F4C949}">
      <dgm:prSet/>
      <dgm:spPr/>
      <dgm:t>
        <a:bodyPr/>
        <a:lstStyle/>
        <a:p>
          <a:endParaRPr lang="en-US"/>
        </a:p>
      </dgm:t>
    </dgm:pt>
    <dgm:pt modelId="{4B87F4D8-F2C8-4A33-AF07-EB0088273B72}" type="sibTrans" cxnId="{B7D02754-12D1-4982-B999-CD30A8F4C949}">
      <dgm:prSet/>
      <dgm:spPr/>
      <dgm:t>
        <a:bodyPr/>
        <a:lstStyle/>
        <a:p>
          <a:endParaRPr lang="en-US"/>
        </a:p>
      </dgm:t>
    </dgm:pt>
    <dgm:pt modelId="{97E87391-EB5A-48B7-B761-C2E07B364651}">
      <dgm:prSet/>
      <dgm:spPr/>
      <dgm:t>
        <a:bodyPr/>
        <a:lstStyle/>
        <a:p>
          <a:pPr rtl="0"/>
          <a:r>
            <a:rPr lang="en-GB" b="1" smtClean="0"/>
            <a:t>Jay’s Treaty</a:t>
          </a:r>
          <a:endParaRPr lang="en-US"/>
        </a:p>
      </dgm:t>
    </dgm:pt>
    <dgm:pt modelId="{865A399D-C26E-48F0-B410-265EEA85E49E}" type="parTrans" cxnId="{8B69FD1F-FB41-40AD-9044-999599E6DFDA}">
      <dgm:prSet/>
      <dgm:spPr/>
      <dgm:t>
        <a:bodyPr/>
        <a:lstStyle/>
        <a:p>
          <a:endParaRPr lang="en-US"/>
        </a:p>
      </dgm:t>
    </dgm:pt>
    <dgm:pt modelId="{707CD04B-4952-445D-B72C-CC24F337C45F}" type="sibTrans" cxnId="{8B69FD1F-FB41-40AD-9044-999599E6DFDA}">
      <dgm:prSet/>
      <dgm:spPr/>
      <dgm:t>
        <a:bodyPr/>
        <a:lstStyle/>
        <a:p>
          <a:endParaRPr lang="en-US"/>
        </a:p>
      </dgm:t>
    </dgm:pt>
    <dgm:pt modelId="{EAD28A2D-8F82-447C-A52C-5C98718E9CEA}">
      <dgm:prSet/>
      <dgm:spPr/>
      <dgm:t>
        <a:bodyPr/>
        <a:lstStyle/>
        <a:p>
          <a:pPr rtl="0"/>
          <a:r>
            <a:rPr lang="en-GB" b="1" smtClean="0"/>
            <a:t>John Adams 2</a:t>
          </a:r>
          <a:r>
            <a:rPr lang="en-GB" b="1" baseline="30000" smtClean="0"/>
            <a:t>nd</a:t>
          </a:r>
          <a:r>
            <a:rPr lang="en-GB" b="1" smtClean="0"/>
            <a:t> President 1796</a:t>
          </a:r>
          <a:endParaRPr lang="en-US"/>
        </a:p>
      </dgm:t>
    </dgm:pt>
    <dgm:pt modelId="{D0C64045-CAF3-425F-8678-9F407A237D69}" type="parTrans" cxnId="{C6795208-C0F9-4D54-A474-286A4B8E8BF6}">
      <dgm:prSet/>
      <dgm:spPr/>
      <dgm:t>
        <a:bodyPr/>
        <a:lstStyle/>
        <a:p>
          <a:endParaRPr lang="en-US"/>
        </a:p>
      </dgm:t>
    </dgm:pt>
    <dgm:pt modelId="{2EE76D90-C250-42EA-ACF5-45FDE3BCEB30}" type="sibTrans" cxnId="{C6795208-C0F9-4D54-A474-286A4B8E8BF6}">
      <dgm:prSet/>
      <dgm:spPr/>
      <dgm:t>
        <a:bodyPr/>
        <a:lstStyle/>
        <a:p>
          <a:endParaRPr lang="en-US"/>
        </a:p>
      </dgm:t>
    </dgm:pt>
    <dgm:pt modelId="{2F95AC63-8E0A-4F77-B712-DFC816F1702C}">
      <dgm:prSet/>
      <dgm:spPr/>
      <dgm:t>
        <a:bodyPr/>
        <a:lstStyle/>
        <a:p>
          <a:pPr rtl="0"/>
          <a:r>
            <a:rPr lang="en-GB" b="1" smtClean="0"/>
            <a:t>French Challenges</a:t>
          </a:r>
          <a:endParaRPr lang="en-US"/>
        </a:p>
      </dgm:t>
    </dgm:pt>
    <dgm:pt modelId="{84171E7A-C885-42AD-A20D-C0168A6AC207}" type="parTrans" cxnId="{E1AB3ED9-2CCB-4DC0-93B3-F676517B562A}">
      <dgm:prSet/>
      <dgm:spPr/>
      <dgm:t>
        <a:bodyPr/>
        <a:lstStyle/>
        <a:p>
          <a:endParaRPr lang="en-US"/>
        </a:p>
      </dgm:t>
    </dgm:pt>
    <dgm:pt modelId="{C4D6C2B9-AC48-4F9C-9F8D-EA3FE53B27C3}" type="sibTrans" cxnId="{E1AB3ED9-2CCB-4DC0-93B3-F676517B562A}">
      <dgm:prSet/>
      <dgm:spPr/>
      <dgm:t>
        <a:bodyPr/>
        <a:lstStyle/>
        <a:p>
          <a:endParaRPr lang="en-US"/>
        </a:p>
      </dgm:t>
    </dgm:pt>
    <dgm:pt modelId="{EBE0BFC9-0A80-43AA-93AA-7B862DB44B0A}">
      <dgm:prSet/>
      <dgm:spPr/>
      <dgm:t>
        <a:bodyPr/>
        <a:lstStyle/>
        <a:p>
          <a:pPr rtl="0"/>
          <a:r>
            <a:rPr lang="en-GB" b="1" smtClean="0"/>
            <a:t>XYZ Affair</a:t>
          </a:r>
          <a:endParaRPr lang="en-US"/>
        </a:p>
      </dgm:t>
    </dgm:pt>
    <dgm:pt modelId="{279E892E-4819-4E30-9D6E-B3158DBA57ED}" type="parTrans" cxnId="{C1331CD3-ACEB-426E-A30C-D4858F55F027}">
      <dgm:prSet/>
      <dgm:spPr/>
      <dgm:t>
        <a:bodyPr/>
        <a:lstStyle/>
        <a:p>
          <a:endParaRPr lang="en-US"/>
        </a:p>
      </dgm:t>
    </dgm:pt>
    <dgm:pt modelId="{5E44E9BD-CDE0-4EF4-85A5-22119B72479E}" type="sibTrans" cxnId="{C1331CD3-ACEB-426E-A30C-D4858F55F027}">
      <dgm:prSet/>
      <dgm:spPr/>
      <dgm:t>
        <a:bodyPr/>
        <a:lstStyle/>
        <a:p>
          <a:endParaRPr lang="en-US"/>
        </a:p>
      </dgm:t>
    </dgm:pt>
    <dgm:pt modelId="{CE2ACC10-527E-48C2-85B9-672659FD0071}">
      <dgm:prSet/>
      <dgm:spPr/>
      <dgm:t>
        <a:bodyPr/>
        <a:lstStyle/>
        <a:p>
          <a:pPr rtl="0"/>
          <a:r>
            <a:rPr lang="en-GB" b="1" smtClean="0"/>
            <a:t>Alien and Sedition Acts</a:t>
          </a:r>
          <a:endParaRPr lang="en-US"/>
        </a:p>
      </dgm:t>
    </dgm:pt>
    <dgm:pt modelId="{69F56AA4-0B39-4693-869A-D79A831D7739}" type="parTrans" cxnId="{D8D6DC49-CBEC-48D2-A4B4-61399A064369}">
      <dgm:prSet/>
      <dgm:spPr/>
      <dgm:t>
        <a:bodyPr/>
        <a:lstStyle/>
        <a:p>
          <a:endParaRPr lang="en-US"/>
        </a:p>
      </dgm:t>
    </dgm:pt>
    <dgm:pt modelId="{AEB6D1F8-90D6-47E3-BCC4-B4A53114F9C1}" type="sibTrans" cxnId="{D8D6DC49-CBEC-48D2-A4B4-61399A064369}">
      <dgm:prSet/>
      <dgm:spPr/>
      <dgm:t>
        <a:bodyPr/>
        <a:lstStyle/>
        <a:p>
          <a:endParaRPr lang="en-US"/>
        </a:p>
      </dgm:t>
    </dgm:pt>
    <dgm:pt modelId="{0622CC56-C6E9-4530-A8C0-21533B3E1225}">
      <dgm:prSet/>
      <dgm:spPr/>
      <dgm:t>
        <a:bodyPr/>
        <a:lstStyle/>
        <a:p>
          <a:pPr rtl="0"/>
          <a:r>
            <a:rPr lang="en-GB" b="1" smtClean="0"/>
            <a:t>Thomas Jefferson 3</a:t>
          </a:r>
          <a:r>
            <a:rPr lang="en-GB" b="1" baseline="30000" smtClean="0"/>
            <a:t>rd</a:t>
          </a:r>
          <a:r>
            <a:rPr lang="en-GB" b="1" smtClean="0"/>
            <a:t> President 1800</a:t>
          </a:r>
          <a:endParaRPr lang="en-US"/>
        </a:p>
      </dgm:t>
    </dgm:pt>
    <dgm:pt modelId="{E4FD5579-B20E-4D00-8CAE-C2A236DBBEB6}" type="parTrans" cxnId="{77C4D22E-5118-4103-B200-18604BF58A97}">
      <dgm:prSet/>
      <dgm:spPr/>
      <dgm:t>
        <a:bodyPr/>
        <a:lstStyle/>
        <a:p>
          <a:endParaRPr lang="en-US"/>
        </a:p>
      </dgm:t>
    </dgm:pt>
    <dgm:pt modelId="{0F8C6C6B-CE48-4148-95D4-97AA49F039CD}" type="sibTrans" cxnId="{77C4D22E-5118-4103-B200-18604BF58A97}">
      <dgm:prSet/>
      <dgm:spPr/>
      <dgm:t>
        <a:bodyPr/>
        <a:lstStyle/>
        <a:p>
          <a:endParaRPr lang="en-US"/>
        </a:p>
      </dgm:t>
    </dgm:pt>
    <dgm:pt modelId="{A367405D-68B9-4DFE-821A-EAF3E674DF2E}">
      <dgm:prSet/>
      <dgm:spPr/>
      <dgm:t>
        <a:bodyPr/>
        <a:lstStyle/>
        <a:p>
          <a:pPr rtl="0"/>
          <a:r>
            <a:rPr lang="en-GB" b="1" smtClean="0"/>
            <a:t>John Marshall’s Court</a:t>
          </a:r>
          <a:endParaRPr lang="en-US"/>
        </a:p>
      </dgm:t>
    </dgm:pt>
    <dgm:pt modelId="{B525A1E9-0359-452D-B6EE-8A05D2B9FC33}" type="parTrans" cxnId="{4185E286-EC8F-48A9-A822-56682516DA7C}">
      <dgm:prSet/>
      <dgm:spPr/>
      <dgm:t>
        <a:bodyPr/>
        <a:lstStyle/>
        <a:p>
          <a:endParaRPr lang="en-US"/>
        </a:p>
      </dgm:t>
    </dgm:pt>
    <dgm:pt modelId="{4ACAD7C8-0DBB-46CB-A936-1963AA40D820}" type="sibTrans" cxnId="{4185E286-EC8F-48A9-A822-56682516DA7C}">
      <dgm:prSet/>
      <dgm:spPr/>
      <dgm:t>
        <a:bodyPr/>
        <a:lstStyle/>
        <a:p>
          <a:endParaRPr lang="en-US"/>
        </a:p>
      </dgm:t>
    </dgm:pt>
    <dgm:pt modelId="{DD278450-7B70-4B89-8991-962164F28800}">
      <dgm:prSet/>
      <dgm:spPr/>
      <dgm:t>
        <a:bodyPr/>
        <a:lstStyle/>
        <a:p>
          <a:pPr rtl="0"/>
          <a:r>
            <a:rPr lang="en-GB" b="1" smtClean="0"/>
            <a:t>Marbury v Madison</a:t>
          </a:r>
          <a:endParaRPr lang="en-US"/>
        </a:p>
      </dgm:t>
    </dgm:pt>
    <dgm:pt modelId="{2B4273CD-4D89-42B3-B5BB-A1C2B491B3D5}" type="parTrans" cxnId="{E636CA74-CE66-4E1E-BD6D-E9E9B60B91AC}">
      <dgm:prSet/>
      <dgm:spPr/>
      <dgm:t>
        <a:bodyPr/>
        <a:lstStyle/>
        <a:p>
          <a:endParaRPr lang="en-US"/>
        </a:p>
      </dgm:t>
    </dgm:pt>
    <dgm:pt modelId="{6E484099-5D91-414C-9945-9E2579A2B731}" type="sibTrans" cxnId="{E636CA74-CE66-4E1E-BD6D-E9E9B60B91AC}">
      <dgm:prSet/>
      <dgm:spPr/>
      <dgm:t>
        <a:bodyPr/>
        <a:lstStyle/>
        <a:p>
          <a:endParaRPr lang="en-US"/>
        </a:p>
      </dgm:t>
    </dgm:pt>
    <dgm:pt modelId="{79FF8D35-2CBF-4414-AD0B-E50293BD5928}">
      <dgm:prSet/>
      <dgm:spPr/>
      <dgm:t>
        <a:bodyPr/>
        <a:lstStyle/>
        <a:p>
          <a:pPr rtl="0"/>
          <a:r>
            <a:rPr lang="en-GB" b="1" smtClean="0"/>
            <a:t>Judicial Review</a:t>
          </a:r>
          <a:endParaRPr lang="en-US"/>
        </a:p>
      </dgm:t>
    </dgm:pt>
    <dgm:pt modelId="{F51B1933-68F9-40B1-B7DC-0697D353FB4D}" type="parTrans" cxnId="{5ADDD1F1-1553-4102-B0E0-75F67788DFE3}">
      <dgm:prSet/>
      <dgm:spPr/>
      <dgm:t>
        <a:bodyPr/>
        <a:lstStyle/>
        <a:p>
          <a:endParaRPr lang="en-US"/>
        </a:p>
      </dgm:t>
    </dgm:pt>
    <dgm:pt modelId="{D3E12C32-228D-41C9-B554-1430B03B834A}" type="sibTrans" cxnId="{5ADDD1F1-1553-4102-B0E0-75F67788DFE3}">
      <dgm:prSet/>
      <dgm:spPr/>
      <dgm:t>
        <a:bodyPr/>
        <a:lstStyle/>
        <a:p>
          <a:endParaRPr lang="en-US"/>
        </a:p>
      </dgm:t>
    </dgm:pt>
    <dgm:pt modelId="{611A5470-D9E9-4165-8E38-74B19E527185}">
      <dgm:prSet/>
      <dgm:spPr/>
      <dgm:t>
        <a:bodyPr/>
        <a:lstStyle/>
        <a:p>
          <a:pPr rtl="0"/>
          <a:r>
            <a:rPr lang="en-GB" b="1" smtClean="0"/>
            <a:t>Louisiana Purchase 1803</a:t>
          </a:r>
          <a:endParaRPr lang="en-US"/>
        </a:p>
      </dgm:t>
    </dgm:pt>
    <dgm:pt modelId="{6C9F0918-7225-43D7-99F0-D336EF4D96C6}" type="parTrans" cxnId="{A51AD161-65C6-487D-828F-1E75DB99A52A}">
      <dgm:prSet/>
      <dgm:spPr/>
      <dgm:t>
        <a:bodyPr/>
        <a:lstStyle/>
        <a:p>
          <a:endParaRPr lang="en-US"/>
        </a:p>
      </dgm:t>
    </dgm:pt>
    <dgm:pt modelId="{647FB9F4-458E-47CF-88FE-14C779AC6991}" type="sibTrans" cxnId="{A51AD161-65C6-487D-828F-1E75DB99A52A}">
      <dgm:prSet/>
      <dgm:spPr/>
      <dgm:t>
        <a:bodyPr/>
        <a:lstStyle/>
        <a:p>
          <a:endParaRPr lang="en-US"/>
        </a:p>
      </dgm:t>
    </dgm:pt>
    <dgm:pt modelId="{B6E526F4-9FCA-4083-AE73-3BE838F2524B}">
      <dgm:prSet/>
      <dgm:spPr/>
      <dgm:t>
        <a:bodyPr/>
        <a:lstStyle/>
        <a:p>
          <a:pPr rtl="0"/>
          <a:r>
            <a:rPr lang="en-GB" b="1" smtClean="0"/>
            <a:t>Lewis and Clark</a:t>
          </a:r>
          <a:endParaRPr lang="en-US"/>
        </a:p>
      </dgm:t>
    </dgm:pt>
    <dgm:pt modelId="{C9C5DB06-06D1-4A3D-B476-4F01F7AEBD43}" type="parTrans" cxnId="{FDE80361-E203-4188-9C14-F163FC3F5F9F}">
      <dgm:prSet/>
      <dgm:spPr/>
      <dgm:t>
        <a:bodyPr/>
        <a:lstStyle/>
        <a:p>
          <a:endParaRPr lang="en-US"/>
        </a:p>
      </dgm:t>
    </dgm:pt>
    <dgm:pt modelId="{17D6BFE6-C3E1-4533-A581-D292DDAAF6F9}" type="sibTrans" cxnId="{FDE80361-E203-4188-9C14-F163FC3F5F9F}">
      <dgm:prSet/>
      <dgm:spPr/>
      <dgm:t>
        <a:bodyPr/>
        <a:lstStyle/>
        <a:p>
          <a:endParaRPr lang="en-US"/>
        </a:p>
      </dgm:t>
    </dgm:pt>
    <dgm:pt modelId="{4BD244C5-3063-4945-A0D9-0F89102473CA}">
      <dgm:prSet/>
      <dgm:spPr/>
      <dgm:t>
        <a:bodyPr/>
        <a:lstStyle/>
        <a:p>
          <a:pPr rtl="0"/>
          <a:r>
            <a:rPr lang="en-GB" b="1" smtClean="0"/>
            <a:t>British Problems</a:t>
          </a:r>
          <a:endParaRPr lang="en-US"/>
        </a:p>
      </dgm:t>
    </dgm:pt>
    <dgm:pt modelId="{328861C0-CB5F-45B4-9CE6-D14E12E43855}" type="parTrans" cxnId="{55761D71-6A9A-4507-8EA6-E7AC7CB959CF}">
      <dgm:prSet/>
      <dgm:spPr/>
      <dgm:t>
        <a:bodyPr/>
        <a:lstStyle/>
        <a:p>
          <a:endParaRPr lang="en-US"/>
        </a:p>
      </dgm:t>
    </dgm:pt>
    <dgm:pt modelId="{4F4D132D-BAF6-4421-A019-DA685D1F6B94}" type="sibTrans" cxnId="{55761D71-6A9A-4507-8EA6-E7AC7CB959CF}">
      <dgm:prSet/>
      <dgm:spPr/>
      <dgm:t>
        <a:bodyPr/>
        <a:lstStyle/>
        <a:p>
          <a:endParaRPr lang="en-US"/>
        </a:p>
      </dgm:t>
    </dgm:pt>
    <dgm:pt modelId="{A49551C0-03C6-4797-8CC2-E9CF06EDD279}">
      <dgm:prSet/>
      <dgm:spPr/>
      <dgm:t>
        <a:bodyPr/>
        <a:lstStyle/>
        <a:p>
          <a:pPr rtl="0"/>
          <a:r>
            <a:rPr lang="en-GB" b="1" smtClean="0"/>
            <a:t>Impressment</a:t>
          </a:r>
          <a:endParaRPr lang="en-US"/>
        </a:p>
      </dgm:t>
    </dgm:pt>
    <dgm:pt modelId="{4CB798D0-C72D-4B18-B434-52C0E0E7C22F}" type="parTrans" cxnId="{EA87B99E-1C5E-4CA2-8191-520E55A7A3F2}">
      <dgm:prSet/>
      <dgm:spPr/>
      <dgm:t>
        <a:bodyPr/>
        <a:lstStyle/>
        <a:p>
          <a:endParaRPr lang="en-US"/>
        </a:p>
      </dgm:t>
    </dgm:pt>
    <dgm:pt modelId="{9E48A106-4875-44E1-B720-54993010C972}" type="sibTrans" cxnId="{EA87B99E-1C5E-4CA2-8191-520E55A7A3F2}">
      <dgm:prSet/>
      <dgm:spPr/>
      <dgm:t>
        <a:bodyPr/>
        <a:lstStyle/>
        <a:p>
          <a:endParaRPr lang="en-US"/>
        </a:p>
      </dgm:t>
    </dgm:pt>
    <dgm:pt modelId="{9D4CD9F8-CA4F-4FAE-9C83-44380E7CBE1A}">
      <dgm:prSet/>
      <dgm:spPr/>
      <dgm:t>
        <a:bodyPr/>
        <a:lstStyle/>
        <a:p>
          <a:pPr rtl="0"/>
          <a:r>
            <a:rPr lang="en-GB" b="1" smtClean="0"/>
            <a:t>Embargo</a:t>
          </a:r>
          <a:endParaRPr lang="en-US"/>
        </a:p>
      </dgm:t>
    </dgm:pt>
    <dgm:pt modelId="{D1FD59E8-BD7E-4FB3-BB06-1C548F523F04}" type="parTrans" cxnId="{5B7953C5-1740-4BCA-91CA-224468998857}">
      <dgm:prSet/>
      <dgm:spPr/>
      <dgm:t>
        <a:bodyPr/>
        <a:lstStyle/>
        <a:p>
          <a:endParaRPr lang="en-US"/>
        </a:p>
      </dgm:t>
    </dgm:pt>
    <dgm:pt modelId="{153C318D-07C8-4DE1-9BF1-DAC73B0128AD}" type="sibTrans" cxnId="{5B7953C5-1740-4BCA-91CA-224468998857}">
      <dgm:prSet/>
      <dgm:spPr/>
      <dgm:t>
        <a:bodyPr/>
        <a:lstStyle/>
        <a:p>
          <a:endParaRPr lang="en-US"/>
        </a:p>
      </dgm:t>
    </dgm:pt>
    <dgm:pt modelId="{81D31649-0138-4385-AF55-0AFDC5B4BD1B}">
      <dgm:prSet/>
      <dgm:spPr/>
      <dgm:t>
        <a:bodyPr/>
        <a:lstStyle/>
        <a:p>
          <a:pPr rtl="0"/>
          <a:r>
            <a:rPr lang="en-GB" b="1" smtClean="0"/>
            <a:t>James Madison, 4</a:t>
          </a:r>
          <a:r>
            <a:rPr lang="en-GB" b="1" baseline="30000" smtClean="0"/>
            <a:t>th</a:t>
          </a:r>
          <a:r>
            <a:rPr lang="en-GB" b="1" smtClean="0"/>
            <a:t> President 1809</a:t>
          </a:r>
          <a:endParaRPr lang="en-US"/>
        </a:p>
      </dgm:t>
    </dgm:pt>
    <dgm:pt modelId="{A74E00AD-7803-4B3F-95E5-787ADEC15645}" type="parTrans" cxnId="{9A22C7AF-4591-4FCA-AC62-F4BE1FC4FF82}">
      <dgm:prSet/>
      <dgm:spPr/>
      <dgm:t>
        <a:bodyPr/>
        <a:lstStyle/>
        <a:p>
          <a:endParaRPr lang="en-US"/>
        </a:p>
      </dgm:t>
    </dgm:pt>
    <dgm:pt modelId="{FE54F4F5-1C80-4BEE-A9F9-78F341C765A4}" type="sibTrans" cxnId="{9A22C7AF-4591-4FCA-AC62-F4BE1FC4FF82}">
      <dgm:prSet/>
      <dgm:spPr/>
      <dgm:t>
        <a:bodyPr/>
        <a:lstStyle/>
        <a:p>
          <a:endParaRPr lang="en-US"/>
        </a:p>
      </dgm:t>
    </dgm:pt>
    <dgm:pt modelId="{04778A78-67AF-41E3-A927-E06FA2DCD70F}">
      <dgm:prSet/>
      <dgm:spPr/>
      <dgm:t>
        <a:bodyPr/>
        <a:lstStyle/>
        <a:p>
          <a:pPr rtl="0"/>
          <a:r>
            <a:rPr lang="en-GB" b="1" smtClean="0"/>
            <a:t>War of 1812</a:t>
          </a:r>
          <a:endParaRPr lang="en-US"/>
        </a:p>
      </dgm:t>
    </dgm:pt>
    <dgm:pt modelId="{2BC49BC8-7383-4B6C-8063-18B3AFA248CB}" type="parTrans" cxnId="{AE0726AD-7B64-4148-909B-2AD33937DE27}">
      <dgm:prSet/>
      <dgm:spPr/>
      <dgm:t>
        <a:bodyPr/>
        <a:lstStyle/>
        <a:p>
          <a:endParaRPr lang="en-US"/>
        </a:p>
      </dgm:t>
    </dgm:pt>
    <dgm:pt modelId="{0C9A6226-061C-44FA-9159-C3BC1E3C8BA8}" type="sibTrans" cxnId="{AE0726AD-7B64-4148-909B-2AD33937DE27}">
      <dgm:prSet/>
      <dgm:spPr/>
      <dgm:t>
        <a:bodyPr/>
        <a:lstStyle/>
        <a:p>
          <a:endParaRPr lang="en-US"/>
        </a:p>
      </dgm:t>
    </dgm:pt>
    <dgm:pt modelId="{364BF707-9C2F-4B51-B51F-E56A0FD2A5EB}">
      <dgm:prSet/>
      <dgm:spPr/>
      <dgm:t>
        <a:bodyPr/>
        <a:lstStyle/>
        <a:p>
          <a:pPr rtl="0"/>
          <a:r>
            <a:rPr lang="en-GB" b="1" smtClean="0"/>
            <a:t>North  Industrialization</a:t>
          </a:r>
          <a:endParaRPr lang="en-US"/>
        </a:p>
      </dgm:t>
    </dgm:pt>
    <dgm:pt modelId="{66C38EE7-8C3D-4AAA-BBC5-370AF3D2B3C0}" type="parTrans" cxnId="{9249055F-C363-45E7-B726-3890D9EF2440}">
      <dgm:prSet/>
      <dgm:spPr/>
      <dgm:t>
        <a:bodyPr/>
        <a:lstStyle/>
        <a:p>
          <a:endParaRPr lang="en-US"/>
        </a:p>
      </dgm:t>
    </dgm:pt>
    <dgm:pt modelId="{6FC8ED70-8006-40F5-82A9-4F11D97CFDDA}" type="sibTrans" cxnId="{9249055F-C363-45E7-B726-3890D9EF2440}">
      <dgm:prSet/>
      <dgm:spPr/>
      <dgm:t>
        <a:bodyPr/>
        <a:lstStyle/>
        <a:p>
          <a:endParaRPr lang="en-US"/>
        </a:p>
      </dgm:t>
    </dgm:pt>
    <dgm:pt modelId="{11533DB0-2DD2-4200-A080-1067FF6B72A4}">
      <dgm:prSet/>
      <dgm:spPr/>
      <dgm:t>
        <a:bodyPr/>
        <a:lstStyle/>
        <a:p>
          <a:pPr rtl="0"/>
          <a:r>
            <a:rPr lang="en-GB" b="1" smtClean="0"/>
            <a:t>Factories &amp; Growth</a:t>
          </a:r>
          <a:endParaRPr lang="en-US"/>
        </a:p>
      </dgm:t>
    </dgm:pt>
    <dgm:pt modelId="{11EECB01-17AC-45B6-A65A-A0FC67A38A89}" type="parTrans" cxnId="{AC8D03C9-8E2F-46F2-9AD7-22F0FBE46BC9}">
      <dgm:prSet/>
      <dgm:spPr/>
      <dgm:t>
        <a:bodyPr/>
        <a:lstStyle/>
        <a:p>
          <a:endParaRPr lang="en-US"/>
        </a:p>
      </dgm:t>
    </dgm:pt>
    <dgm:pt modelId="{34F100C7-CDEF-49B3-9D68-9E00AF1E91C6}" type="sibTrans" cxnId="{AC8D03C9-8E2F-46F2-9AD7-22F0FBE46BC9}">
      <dgm:prSet/>
      <dgm:spPr/>
      <dgm:t>
        <a:bodyPr/>
        <a:lstStyle/>
        <a:p>
          <a:endParaRPr lang="en-US"/>
        </a:p>
      </dgm:t>
    </dgm:pt>
    <dgm:pt modelId="{D94248EA-BC39-4B4F-BFD4-FD1CCB13D03C}">
      <dgm:prSet/>
      <dgm:spPr/>
      <dgm:t>
        <a:bodyPr/>
        <a:lstStyle/>
        <a:p>
          <a:pPr rtl="0"/>
          <a:r>
            <a:rPr lang="en-GB" b="1" smtClean="0"/>
            <a:t>South Plantations</a:t>
          </a:r>
          <a:endParaRPr lang="en-US"/>
        </a:p>
      </dgm:t>
    </dgm:pt>
    <dgm:pt modelId="{95DD60EF-4FA4-41D7-93D3-FBB655CC0629}" type="parTrans" cxnId="{BFB686F1-0073-4FE8-8DEB-489354B9043E}">
      <dgm:prSet/>
      <dgm:spPr/>
      <dgm:t>
        <a:bodyPr/>
        <a:lstStyle/>
        <a:p>
          <a:endParaRPr lang="en-US"/>
        </a:p>
      </dgm:t>
    </dgm:pt>
    <dgm:pt modelId="{332DE348-13F2-4E90-B82B-EBA346EC7140}" type="sibTrans" cxnId="{BFB686F1-0073-4FE8-8DEB-489354B9043E}">
      <dgm:prSet/>
      <dgm:spPr/>
      <dgm:t>
        <a:bodyPr/>
        <a:lstStyle/>
        <a:p>
          <a:endParaRPr lang="en-US"/>
        </a:p>
      </dgm:t>
    </dgm:pt>
    <dgm:pt modelId="{9AD0B0E2-11A7-41A8-B2AB-2291D824C238}">
      <dgm:prSet/>
      <dgm:spPr/>
      <dgm:t>
        <a:bodyPr/>
        <a:lstStyle/>
        <a:p>
          <a:pPr rtl="0"/>
          <a:r>
            <a:rPr lang="en-GB" b="1" smtClean="0"/>
            <a:t>Cotton Gin</a:t>
          </a:r>
          <a:endParaRPr lang="en-US"/>
        </a:p>
      </dgm:t>
    </dgm:pt>
    <dgm:pt modelId="{1D284213-5266-4648-A5D0-9A5D70F129EC}" type="parTrans" cxnId="{8F33144B-DA75-417E-8D12-4293D674B4E1}">
      <dgm:prSet/>
      <dgm:spPr/>
      <dgm:t>
        <a:bodyPr/>
        <a:lstStyle/>
        <a:p>
          <a:endParaRPr lang="en-US"/>
        </a:p>
      </dgm:t>
    </dgm:pt>
    <dgm:pt modelId="{BC42779F-1021-4D41-A7C7-9300CA0A869A}" type="sibTrans" cxnId="{8F33144B-DA75-417E-8D12-4293D674B4E1}">
      <dgm:prSet/>
      <dgm:spPr/>
      <dgm:t>
        <a:bodyPr/>
        <a:lstStyle/>
        <a:p>
          <a:endParaRPr lang="en-US"/>
        </a:p>
      </dgm:t>
    </dgm:pt>
    <dgm:pt modelId="{E5762452-A139-45B4-9128-A889C29B764D}">
      <dgm:prSet/>
      <dgm:spPr/>
      <dgm:t>
        <a:bodyPr/>
        <a:lstStyle/>
        <a:p>
          <a:pPr rtl="0"/>
          <a:r>
            <a:rPr lang="en-GB" b="1" smtClean="0"/>
            <a:t>Slavery</a:t>
          </a:r>
          <a:endParaRPr lang="en-US"/>
        </a:p>
      </dgm:t>
    </dgm:pt>
    <dgm:pt modelId="{5EB59C66-DD60-4DAB-A48E-F4CB28C6F003}" type="parTrans" cxnId="{2406C091-0EB2-4B10-95B5-E65F28D8723E}">
      <dgm:prSet/>
      <dgm:spPr/>
      <dgm:t>
        <a:bodyPr/>
        <a:lstStyle/>
        <a:p>
          <a:endParaRPr lang="en-US"/>
        </a:p>
      </dgm:t>
    </dgm:pt>
    <dgm:pt modelId="{3EAA2BFD-8A10-4DDC-A597-C2363AD2DE3A}" type="sibTrans" cxnId="{2406C091-0EB2-4B10-95B5-E65F28D8723E}">
      <dgm:prSet/>
      <dgm:spPr/>
      <dgm:t>
        <a:bodyPr/>
        <a:lstStyle/>
        <a:p>
          <a:endParaRPr lang="en-US"/>
        </a:p>
      </dgm:t>
    </dgm:pt>
    <dgm:pt modelId="{7B26E1B0-562F-4900-A6F8-BFA46CB855DF}">
      <dgm:prSet/>
      <dgm:spPr/>
      <dgm:t>
        <a:bodyPr/>
        <a:lstStyle/>
        <a:p>
          <a:pPr rtl="0"/>
          <a:r>
            <a:rPr lang="en-GB" b="1" smtClean="0"/>
            <a:t>John Monroe, 5</a:t>
          </a:r>
          <a:r>
            <a:rPr lang="en-GB" b="1" baseline="30000" smtClean="0"/>
            <a:t>th</a:t>
          </a:r>
          <a:r>
            <a:rPr lang="en-GB" b="1" smtClean="0"/>
            <a:t> President</a:t>
          </a:r>
          <a:endParaRPr lang="en-US"/>
        </a:p>
      </dgm:t>
    </dgm:pt>
    <dgm:pt modelId="{C661168A-5451-4EE2-A9B1-6D8A17AC3427}" type="parTrans" cxnId="{841FF83E-DBF6-4A97-BDEB-64E9CBD7CC88}">
      <dgm:prSet/>
      <dgm:spPr/>
      <dgm:t>
        <a:bodyPr/>
        <a:lstStyle/>
        <a:p>
          <a:endParaRPr lang="en-US"/>
        </a:p>
      </dgm:t>
    </dgm:pt>
    <dgm:pt modelId="{E7CD41ED-CA90-4164-A2F2-DD2F185DDB68}" type="sibTrans" cxnId="{841FF83E-DBF6-4A97-BDEB-64E9CBD7CC88}">
      <dgm:prSet/>
      <dgm:spPr/>
      <dgm:t>
        <a:bodyPr/>
        <a:lstStyle/>
        <a:p>
          <a:endParaRPr lang="en-US"/>
        </a:p>
      </dgm:t>
    </dgm:pt>
    <dgm:pt modelId="{32AAC19D-F86B-424E-924C-645131006AE1}">
      <dgm:prSet/>
      <dgm:spPr/>
      <dgm:t>
        <a:bodyPr/>
        <a:lstStyle/>
        <a:p>
          <a:pPr rtl="0"/>
          <a:r>
            <a:rPr lang="en-GB" b="1" smtClean="0"/>
            <a:t>Monroe Doctrine 1823</a:t>
          </a:r>
          <a:endParaRPr lang="en-US"/>
        </a:p>
      </dgm:t>
    </dgm:pt>
    <dgm:pt modelId="{BC6A1A2E-BB35-4850-A06F-206F92D7B03E}" type="parTrans" cxnId="{FBE8F342-947E-40C7-B1BE-049D2C44E5A5}">
      <dgm:prSet/>
      <dgm:spPr/>
      <dgm:t>
        <a:bodyPr/>
        <a:lstStyle/>
        <a:p>
          <a:endParaRPr lang="en-US"/>
        </a:p>
      </dgm:t>
    </dgm:pt>
    <dgm:pt modelId="{A96CC525-1D04-4416-9F12-B5CABB7555B0}" type="sibTrans" cxnId="{FBE8F342-947E-40C7-B1BE-049D2C44E5A5}">
      <dgm:prSet/>
      <dgm:spPr/>
      <dgm:t>
        <a:bodyPr/>
        <a:lstStyle/>
        <a:p>
          <a:endParaRPr lang="en-US"/>
        </a:p>
      </dgm:t>
    </dgm:pt>
    <dgm:pt modelId="{99EE991C-B3E9-4F4C-BAB8-FC810CEEF57A}">
      <dgm:prSet/>
      <dgm:spPr/>
      <dgm:t>
        <a:bodyPr/>
        <a:lstStyle/>
        <a:p>
          <a:pPr rtl="0"/>
          <a:r>
            <a:rPr lang="en-GB" b="1" smtClean="0"/>
            <a:t>American Isolationism</a:t>
          </a:r>
          <a:endParaRPr lang="en-US"/>
        </a:p>
      </dgm:t>
    </dgm:pt>
    <dgm:pt modelId="{C19B76EA-880E-4B42-B80B-FD5EF93F15DB}" type="parTrans" cxnId="{A7F67FD6-54A3-485D-924E-732623AABB8B}">
      <dgm:prSet/>
      <dgm:spPr/>
      <dgm:t>
        <a:bodyPr/>
        <a:lstStyle/>
        <a:p>
          <a:endParaRPr lang="en-US"/>
        </a:p>
      </dgm:t>
    </dgm:pt>
    <dgm:pt modelId="{C72C5646-B9EE-41A4-99F3-637C1AE191EE}" type="sibTrans" cxnId="{A7F67FD6-54A3-485D-924E-732623AABB8B}">
      <dgm:prSet/>
      <dgm:spPr/>
      <dgm:t>
        <a:bodyPr/>
        <a:lstStyle/>
        <a:p>
          <a:endParaRPr lang="en-US"/>
        </a:p>
      </dgm:t>
    </dgm:pt>
    <dgm:pt modelId="{CCAB5998-F8D0-424B-A5C5-B648C50AEA59}" type="pres">
      <dgm:prSet presAssocID="{7FABCAD0-0DAA-4925-84B6-9D4009C40B74}" presName="Name0" presStyleCnt="0">
        <dgm:presLayoutVars>
          <dgm:chPref val="1"/>
          <dgm:dir/>
          <dgm:animOne val="branch"/>
          <dgm:animLvl val="lvl"/>
          <dgm:resizeHandles val="exact"/>
        </dgm:presLayoutVars>
      </dgm:prSet>
      <dgm:spPr/>
      <dgm:t>
        <a:bodyPr/>
        <a:lstStyle/>
        <a:p>
          <a:endParaRPr lang="en-US"/>
        </a:p>
      </dgm:t>
    </dgm:pt>
    <dgm:pt modelId="{89618C97-AA3D-46ED-8B49-D77E08B82373}" type="pres">
      <dgm:prSet presAssocID="{B24867B5-2886-490A-B103-7ECADCAC49B5}" presName="root1" presStyleCnt="0"/>
      <dgm:spPr/>
    </dgm:pt>
    <dgm:pt modelId="{ACD56E3C-FB61-4A99-91D3-F24B7C45F805}" type="pres">
      <dgm:prSet presAssocID="{B24867B5-2886-490A-B103-7ECADCAC49B5}" presName="LevelOneTextNode" presStyleLbl="node0" presStyleIdx="0" presStyleCnt="1" custScaleY="241372">
        <dgm:presLayoutVars>
          <dgm:chPref val="3"/>
        </dgm:presLayoutVars>
      </dgm:prSet>
      <dgm:spPr/>
      <dgm:t>
        <a:bodyPr/>
        <a:lstStyle/>
        <a:p>
          <a:endParaRPr lang="en-US"/>
        </a:p>
      </dgm:t>
    </dgm:pt>
    <dgm:pt modelId="{559723C6-BA3D-4209-A5EC-8BB100C03A99}" type="pres">
      <dgm:prSet presAssocID="{B24867B5-2886-490A-B103-7ECADCAC49B5}" presName="level2hierChild" presStyleCnt="0"/>
      <dgm:spPr/>
    </dgm:pt>
    <dgm:pt modelId="{61279FFD-6CBA-4E2D-A312-4EDFF8D7FF8A}" type="pres">
      <dgm:prSet presAssocID="{2D6FB980-14A2-4099-AE8A-DCEA36A99E86}" presName="conn2-1" presStyleLbl="parChTrans1D2" presStyleIdx="0" presStyleCnt="5"/>
      <dgm:spPr/>
      <dgm:t>
        <a:bodyPr/>
        <a:lstStyle/>
        <a:p>
          <a:endParaRPr lang="en-US"/>
        </a:p>
      </dgm:t>
    </dgm:pt>
    <dgm:pt modelId="{52F8065C-9FF0-48DC-B584-7F460FED1F86}" type="pres">
      <dgm:prSet presAssocID="{2D6FB980-14A2-4099-AE8A-DCEA36A99E86}" presName="connTx" presStyleLbl="parChTrans1D2" presStyleIdx="0" presStyleCnt="5"/>
      <dgm:spPr/>
      <dgm:t>
        <a:bodyPr/>
        <a:lstStyle/>
        <a:p>
          <a:endParaRPr lang="en-US"/>
        </a:p>
      </dgm:t>
    </dgm:pt>
    <dgm:pt modelId="{CDF8F2C8-E108-4C00-BA51-6E87E531C334}" type="pres">
      <dgm:prSet presAssocID="{3A8C8007-29DE-4D23-B6C7-A69D58BADFCA}" presName="root2" presStyleCnt="0"/>
      <dgm:spPr/>
    </dgm:pt>
    <dgm:pt modelId="{59975CCC-0FBD-4E66-8C8C-32F5B8BB5754}" type="pres">
      <dgm:prSet presAssocID="{3A8C8007-29DE-4D23-B6C7-A69D58BADFCA}" presName="LevelTwoTextNode" presStyleLbl="node2" presStyleIdx="0" presStyleCnt="5" custLinFactNeighborX="-2691" custLinFactNeighborY="-27708">
        <dgm:presLayoutVars>
          <dgm:chPref val="3"/>
        </dgm:presLayoutVars>
      </dgm:prSet>
      <dgm:spPr/>
      <dgm:t>
        <a:bodyPr/>
        <a:lstStyle/>
        <a:p>
          <a:endParaRPr lang="en-US"/>
        </a:p>
      </dgm:t>
    </dgm:pt>
    <dgm:pt modelId="{24C91AFC-505C-49F2-8783-4FBBADA85F3A}" type="pres">
      <dgm:prSet presAssocID="{3A8C8007-29DE-4D23-B6C7-A69D58BADFCA}" presName="level3hierChild" presStyleCnt="0"/>
      <dgm:spPr/>
    </dgm:pt>
    <dgm:pt modelId="{6EAC5ED6-61DF-4FDC-BF1E-29BB21E1DB95}" type="pres">
      <dgm:prSet presAssocID="{57B57E39-B2B7-4FBE-ADC3-304B4DD23657}" presName="conn2-1" presStyleLbl="parChTrans1D3" presStyleIdx="0" presStyleCnt="9"/>
      <dgm:spPr/>
      <dgm:t>
        <a:bodyPr/>
        <a:lstStyle/>
        <a:p>
          <a:endParaRPr lang="en-US"/>
        </a:p>
      </dgm:t>
    </dgm:pt>
    <dgm:pt modelId="{C41EE3D6-9BCD-4291-B1B2-6E740F6D9151}" type="pres">
      <dgm:prSet presAssocID="{57B57E39-B2B7-4FBE-ADC3-304B4DD23657}" presName="connTx" presStyleLbl="parChTrans1D3" presStyleIdx="0" presStyleCnt="9"/>
      <dgm:spPr/>
      <dgm:t>
        <a:bodyPr/>
        <a:lstStyle/>
        <a:p>
          <a:endParaRPr lang="en-US"/>
        </a:p>
      </dgm:t>
    </dgm:pt>
    <dgm:pt modelId="{FB1BF299-BC3D-4E02-8D09-67BEF3B10385}" type="pres">
      <dgm:prSet presAssocID="{B4354298-D368-43F2-AE80-03C67A23A0C9}" presName="root2" presStyleCnt="0"/>
      <dgm:spPr/>
    </dgm:pt>
    <dgm:pt modelId="{03926695-73E5-4238-9266-FB3305BDDF82}" type="pres">
      <dgm:prSet presAssocID="{B4354298-D368-43F2-AE80-03C67A23A0C9}" presName="LevelTwoTextNode" presStyleLbl="node3" presStyleIdx="0" presStyleCnt="9">
        <dgm:presLayoutVars>
          <dgm:chPref val="3"/>
        </dgm:presLayoutVars>
      </dgm:prSet>
      <dgm:spPr/>
      <dgm:t>
        <a:bodyPr/>
        <a:lstStyle/>
        <a:p>
          <a:endParaRPr lang="en-US"/>
        </a:p>
      </dgm:t>
    </dgm:pt>
    <dgm:pt modelId="{8955DC85-BD2B-4C34-AA5D-0034280A6ABE}" type="pres">
      <dgm:prSet presAssocID="{B4354298-D368-43F2-AE80-03C67A23A0C9}" presName="level3hierChild" presStyleCnt="0"/>
      <dgm:spPr/>
    </dgm:pt>
    <dgm:pt modelId="{EEE7A09A-2DB0-4A8F-B9D4-00050BCBE442}" type="pres">
      <dgm:prSet presAssocID="{C2B34ED6-FAB2-4C77-B029-32E5B4F8F5FC}" presName="conn2-1" presStyleLbl="parChTrans1D3" presStyleIdx="1" presStyleCnt="9"/>
      <dgm:spPr/>
      <dgm:t>
        <a:bodyPr/>
        <a:lstStyle/>
        <a:p>
          <a:endParaRPr lang="en-US"/>
        </a:p>
      </dgm:t>
    </dgm:pt>
    <dgm:pt modelId="{04EECCC7-6C1A-4661-8A4F-E116ABAEE2AC}" type="pres">
      <dgm:prSet presAssocID="{C2B34ED6-FAB2-4C77-B029-32E5B4F8F5FC}" presName="connTx" presStyleLbl="parChTrans1D3" presStyleIdx="1" presStyleCnt="9"/>
      <dgm:spPr/>
      <dgm:t>
        <a:bodyPr/>
        <a:lstStyle/>
        <a:p>
          <a:endParaRPr lang="en-US"/>
        </a:p>
      </dgm:t>
    </dgm:pt>
    <dgm:pt modelId="{92118110-DC37-4A7D-B49A-5061B0A0FBD2}" type="pres">
      <dgm:prSet presAssocID="{0B53BC14-8EC5-46E8-AF08-287D78020944}" presName="root2" presStyleCnt="0"/>
      <dgm:spPr/>
    </dgm:pt>
    <dgm:pt modelId="{1F55DE49-C0BF-4D20-B9BA-9567B75519F7}" type="pres">
      <dgm:prSet presAssocID="{0B53BC14-8EC5-46E8-AF08-287D78020944}" presName="LevelTwoTextNode" presStyleLbl="node3" presStyleIdx="1" presStyleCnt="9">
        <dgm:presLayoutVars>
          <dgm:chPref val="3"/>
        </dgm:presLayoutVars>
      </dgm:prSet>
      <dgm:spPr/>
      <dgm:t>
        <a:bodyPr/>
        <a:lstStyle/>
        <a:p>
          <a:endParaRPr lang="en-US"/>
        </a:p>
      </dgm:t>
    </dgm:pt>
    <dgm:pt modelId="{9739898B-BEA8-451B-94C6-1DE00E58C892}" type="pres">
      <dgm:prSet presAssocID="{0B53BC14-8EC5-46E8-AF08-287D78020944}" presName="level3hierChild" presStyleCnt="0"/>
      <dgm:spPr/>
    </dgm:pt>
    <dgm:pt modelId="{562F60F3-ED5C-40CE-83C7-CB38028732FE}" type="pres">
      <dgm:prSet presAssocID="{6BC9487C-FE5A-484C-B771-B13118B5E567}" presName="conn2-1" presStyleLbl="parChTrans1D4" presStyleIdx="0" presStyleCnt="16"/>
      <dgm:spPr/>
      <dgm:t>
        <a:bodyPr/>
        <a:lstStyle/>
        <a:p>
          <a:endParaRPr lang="en-US"/>
        </a:p>
      </dgm:t>
    </dgm:pt>
    <dgm:pt modelId="{16AD7539-7425-4F08-B726-EFA747DF8030}" type="pres">
      <dgm:prSet presAssocID="{6BC9487C-FE5A-484C-B771-B13118B5E567}" presName="connTx" presStyleLbl="parChTrans1D4" presStyleIdx="0" presStyleCnt="16"/>
      <dgm:spPr/>
      <dgm:t>
        <a:bodyPr/>
        <a:lstStyle/>
        <a:p>
          <a:endParaRPr lang="en-US"/>
        </a:p>
      </dgm:t>
    </dgm:pt>
    <dgm:pt modelId="{4D47E194-3E85-4DD2-9CFC-321681CB5E9F}" type="pres">
      <dgm:prSet presAssocID="{A95D39BB-1EAD-4C14-835E-07CD811A0A80}" presName="root2" presStyleCnt="0"/>
      <dgm:spPr/>
    </dgm:pt>
    <dgm:pt modelId="{1E5EC88B-730F-4A02-86D6-38F74DBE5177}" type="pres">
      <dgm:prSet presAssocID="{A95D39BB-1EAD-4C14-835E-07CD811A0A80}" presName="LevelTwoTextNode" presStyleLbl="node4" presStyleIdx="0" presStyleCnt="16">
        <dgm:presLayoutVars>
          <dgm:chPref val="3"/>
        </dgm:presLayoutVars>
      </dgm:prSet>
      <dgm:spPr/>
      <dgm:t>
        <a:bodyPr/>
        <a:lstStyle/>
        <a:p>
          <a:endParaRPr lang="en-US"/>
        </a:p>
      </dgm:t>
    </dgm:pt>
    <dgm:pt modelId="{96CA9DA4-0E4E-4247-A7DD-BF0B4CF41552}" type="pres">
      <dgm:prSet presAssocID="{A95D39BB-1EAD-4C14-835E-07CD811A0A80}" presName="level3hierChild" presStyleCnt="0"/>
      <dgm:spPr/>
    </dgm:pt>
    <dgm:pt modelId="{1357000B-2699-467F-B59A-95BF2619E163}" type="pres">
      <dgm:prSet presAssocID="{7B03AFEB-9E08-4955-AB46-64F7555D24DB}" presName="conn2-1" presStyleLbl="parChTrans1D4" presStyleIdx="1" presStyleCnt="16"/>
      <dgm:spPr/>
      <dgm:t>
        <a:bodyPr/>
        <a:lstStyle/>
        <a:p>
          <a:endParaRPr lang="en-US"/>
        </a:p>
      </dgm:t>
    </dgm:pt>
    <dgm:pt modelId="{FBBD0615-24AF-424D-BC1B-EC3EA0B2831E}" type="pres">
      <dgm:prSet presAssocID="{7B03AFEB-9E08-4955-AB46-64F7555D24DB}" presName="connTx" presStyleLbl="parChTrans1D4" presStyleIdx="1" presStyleCnt="16"/>
      <dgm:spPr/>
      <dgm:t>
        <a:bodyPr/>
        <a:lstStyle/>
        <a:p>
          <a:endParaRPr lang="en-US"/>
        </a:p>
      </dgm:t>
    </dgm:pt>
    <dgm:pt modelId="{A87CAD53-344B-490D-B0C1-A1C5F51C6392}" type="pres">
      <dgm:prSet presAssocID="{6056CD41-6ED5-4F9E-9447-5330FC9F0702}" presName="root2" presStyleCnt="0"/>
      <dgm:spPr/>
    </dgm:pt>
    <dgm:pt modelId="{170E525C-21E4-4E22-85DD-564CE7A45319}" type="pres">
      <dgm:prSet presAssocID="{6056CD41-6ED5-4F9E-9447-5330FC9F0702}" presName="LevelTwoTextNode" presStyleLbl="node4" presStyleIdx="1" presStyleCnt="16">
        <dgm:presLayoutVars>
          <dgm:chPref val="3"/>
        </dgm:presLayoutVars>
      </dgm:prSet>
      <dgm:spPr/>
      <dgm:t>
        <a:bodyPr/>
        <a:lstStyle/>
        <a:p>
          <a:endParaRPr lang="en-US"/>
        </a:p>
      </dgm:t>
    </dgm:pt>
    <dgm:pt modelId="{D2D52D0E-BF37-44DE-9C49-299F9345C6D5}" type="pres">
      <dgm:prSet presAssocID="{6056CD41-6ED5-4F9E-9447-5330FC9F0702}" presName="level3hierChild" presStyleCnt="0"/>
      <dgm:spPr/>
    </dgm:pt>
    <dgm:pt modelId="{685E0578-88B6-4427-BB61-042E94C024F9}" type="pres">
      <dgm:prSet presAssocID="{A8EA69DA-E9A6-410A-B23E-713C2DDBB3AA}" presName="conn2-1" presStyleLbl="parChTrans1D3" presStyleIdx="2" presStyleCnt="9"/>
      <dgm:spPr/>
      <dgm:t>
        <a:bodyPr/>
        <a:lstStyle/>
        <a:p>
          <a:endParaRPr lang="en-US"/>
        </a:p>
      </dgm:t>
    </dgm:pt>
    <dgm:pt modelId="{272C7047-0B85-4240-B936-BFDC43001208}" type="pres">
      <dgm:prSet presAssocID="{A8EA69DA-E9A6-410A-B23E-713C2DDBB3AA}" presName="connTx" presStyleLbl="parChTrans1D3" presStyleIdx="2" presStyleCnt="9"/>
      <dgm:spPr/>
      <dgm:t>
        <a:bodyPr/>
        <a:lstStyle/>
        <a:p>
          <a:endParaRPr lang="en-US"/>
        </a:p>
      </dgm:t>
    </dgm:pt>
    <dgm:pt modelId="{E87BD103-FE07-4ED5-9536-06C15EC54A9A}" type="pres">
      <dgm:prSet presAssocID="{E761D35F-DEDE-4C16-82E7-7B6BC25EFD88}" presName="root2" presStyleCnt="0"/>
      <dgm:spPr/>
    </dgm:pt>
    <dgm:pt modelId="{AA8F0DD6-61E0-4245-8372-4704BF3FDEF6}" type="pres">
      <dgm:prSet presAssocID="{E761D35F-DEDE-4C16-82E7-7B6BC25EFD88}" presName="LevelTwoTextNode" presStyleLbl="node3" presStyleIdx="2" presStyleCnt="9">
        <dgm:presLayoutVars>
          <dgm:chPref val="3"/>
        </dgm:presLayoutVars>
      </dgm:prSet>
      <dgm:spPr/>
      <dgm:t>
        <a:bodyPr/>
        <a:lstStyle/>
        <a:p>
          <a:endParaRPr lang="en-US"/>
        </a:p>
      </dgm:t>
    </dgm:pt>
    <dgm:pt modelId="{87B73B5B-F9FE-46E9-BCAF-F55F0A6A0229}" type="pres">
      <dgm:prSet presAssocID="{E761D35F-DEDE-4C16-82E7-7B6BC25EFD88}" presName="level3hierChild" presStyleCnt="0"/>
      <dgm:spPr/>
    </dgm:pt>
    <dgm:pt modelId="{AAD3D56D-243D-4521-B40C-316F5FA2AEC5}" type="pres">
      <dgm:prSet presAssocID="{865A399D-C26E-48F0-B410-265EEA85E49E}" presName="conn2-1" presStyleLbl="parChTrans1D4" presStyleIdx="2" presStyleCnt="16"/>
      <dgm:spPr/>
      <dgm:t>
        <a:bodyPr/>
        <a:lstStyle/>
        <a:p>
          <a:endParaRPr lang="en-US"/>
        </a:p>
      </dgm:t>
    </dgm:pt>
    <dgm:pt modelId="{07076BA4-5634-4953-81D6-2FAF5F33F2DD}" type="pres">
      <dgm:prSet presAssocID="{865A399D-C26E-48F0-B410-265EEA85E49E}" presName="connTx" presStyleLbl="parChTrans1D4" presStyleIdx="2" presStyleCnt="16"/>
      <dgm:spPr/>
      <dgm:t>
        <a:bodyPr/>
        <a:lstStyle/>
        <a:p>
          <a:endParaRPr lang="en-US"/>
        </a:p>
      </dgm:t>
    </dgm:pt>
    <dgm:pt modelId="{118591B4-0944-4D7A-931D-B66D2E923291}" type="pres">
      <dgm:prSet presAssocID="{97E87391-EB5A-48B7-B761-C2E07B364651}" presName="root2" presStyleCnt="0"/>
      <dgm:spPr/>
    </dgm:pt>
    <dgm:pt modelId="{6E1DBC67-D7C8-4533-8E8D-EF35366CF5C9}" type="pres">
      <dgm:prSet presAssocID="{97E87391-EB5A-48B7-B761-C2E07B364651}" presName="LevelTwoTextNode" presStyleLbl="node4" presStyleIdx="2" presStyleCnt="16">
        <dgm:presLayoutVars>
          <dgm:chPref val="3"/>
        </dgm:presLayoutVars>
      </dgm:prSet>
      <dgm:spPr/>
      <dgm:t>
        <a:bodyPr/>
        <a:lstStyle/>
        <a:p>
          <a:endParaRPr lang="en-US"/>
        </a:p>
      </dgm:t>
    </dgm:pt>
    <dgm:pt modelId="{3A35CB0B-9819-4EDF-8EEB-816AA57821AB}" type="pres">
      <dgm:prSet presAssocID="{97E87391-EB5A-48B7-B761-C2E07B364651}" presName="level3hierChild" presStyleCnt="0"/>
      <dgm:spPr/>
    </dgm:pt>
    <dgm:pt modelId="{A4801D99-DF11-4D11-BF2C-AC15F2051BC2}" type="pres">
      <dgm:prSet presAssocID="{D0C64045-CAF3-425F-8678-9F407A237D69}" presName="conn2-1" presStyleLbl="parChTrans1D2" presStyleIdx="1" presStyleCnt="5"/>
      <dgm:spPr/>
      <dgm:t>
        <a:bodyPr/>
        <a:lstStyle/>
        <a:p>
          <a:endParaRPr lang="en-US"/>
        </a:p>
      </dgm:t>
    </dgm:pt>
    <dgm:pt modelId="{48353666-1991-4AE4-841D-85B06CEFCC15}" type="pres">
      <dgm:prSet presAssocID="{D0C64045-CAF3-425F-8678-9F407A237D69}" presName="connTx" presStyleLbl="parChTrans1D2" presStyleIdx="1" presStyleCnt="5"/>
      <dgm:spPr/>
      <dgm:t>
        <a:bodyPr/>
        <a:lstStyle/>
        <a:p>
          <a:endParaRPr lang="en-US"/>
        </a:p>
      </dgm:t>
    </dgm:pt>
    <dgm:pt modelId="{EF59A8AC-034F-4BA6-A7A0-0DA1686652ED}" type="pres">
      <dgm:prSet presAssocID="{EAD28A2D-8F82-447C-A52C-5C98718E9CEA}" presName="root2" presStyleCnt="0"/>
      <dgm:spPr/>
    </dgm:pt>
    <dgm:pt modelId="{6CBEF507-FAFA-4AF4-A8C0-FB7994B95D73}" type="pres">
      <dgm:prSet presAssocID="{EAD28A2D-8F82-447C-A52C-5C98718E9CEA}" presName="LevelTwoTextNode" presStyleLbl="node2" presStyleIdx="1" presStyleCnt="5">
        <dgm:presLayoutVars>
          <dgm:chPref val="3"/>
        </dgm:presLayoutVars>
      </dgm:prSet>
      <dgm:spPr/>
      <dgm:t>
        <a:bodyPr/>
        <a:lstStyle/>
        <a:p>
          <a:endParaRPr lang="en-US"/>
        </a:p>
      </dgm:t>
    </dgm:pt>
    <dgm:pt modelId="{AD892A78-089C-4652-AD77-B1BCBEA363CE}" type="pres">
      <dgm:prSet presAssocID="{EAD28A2D-8F82-447C-A52C-5C98718E9CEA}" presName="level3hierChild" presStyleCnt="0"/>
      <dgm:spPr/>
    </dgm:pt>
    <dgm:pt modelId="{1FF38F84-24F6-4576-910C-5341FF2CC2B4}" type="pres">
      <dgm:prSet presAssocID="{84171E7A-C885-42AD-A20D-C0168A6AC207}" presName="conn2-1" presStyleLbl="parChTrans1D3" presStyleIdx="3" presStyleCnt="9"/>
      <dgm:spPr/>
      <dgm:t>
        <a:bodyPr/>
        <a:lstStyle/>
        <a:p>
          <a:endParaRPr lang="en-US"/>
        </a:p>
      </dgm:t>
    </dgm:pt>
    <dgm:pt modelId="{1D9887DA-C43B-447A-992A-D2B96A4D3418}" type="pres">
      <dgm:prSet presAssocID="{84171E7A-C885-42AD-A20D-C0168A6AC207}" presName="connTx" presStyleLbl="parChTrans1D3" presStyleIdx="3" presStyleCnt="9"/>
      <dgm:spPr/>
      <dgm:t>
        <a:bodyPr/>
        <a:lstStyle/>
        <a:p>
          <a:endParaRPr lang="en-US"/>
        </a:p>
      </dgm:t>
    </dgm:pt>
    <dgm:pt modelId="{AB2D7164-4E48-450D-93FC-1B6C79DE1FC8}" type="pres">
      <dgm:prSet presAssocID="{2F95AC63-8E0A-4F77-B712-DFC816F1702C}" presName="root2" presStyleCnt="0"/>
      <dgm:spPr/>
    </dgm:pt>
    <dgm:pt modelId="{05FF9B7C-5800-4B88-A16B-5A6953060165}" type="pres">
      <dgm:prSet presAssocID="{2F95AC63-8E0A-4F77-B712-DFC816F1702C}" presName="LevelTwoTextNode" presStyleLbl="node3" presStyleIdx="3" presStyleCnt="9">
        <dgm:presLayoutVars>
          <dgm:chPref val="3"/>
        </dgm:presLayoutVars>
      </dgm:prSet>
      <dgm:spPr/>
      <dgm:t>
        <a:bodyPr/>
        <a:lstStyle/>
        <a:p>
          <a:endParaRPr lang="en-US"/>
        </a:p>
      </dgm:t>
    </dgm:pt>
    <dgm:pt modelId="{30C0C32E-FB1E-44AF-A3AE-7A142F173AD8}" type="pres">
      <dgm:prSet presAssocID="{2F95AC63-8E0A-4F77-B712-DFC816F1702C}" presName="level3hierChild" presStyleCnt="0"/>
      <dgm:spPr/>
    </dgm:pt>
    <dgm:pt modelId="{250F9890-9B2A-4A36-A59F-6B86E70BFFE0}" type="pres">
      <dgm:prSet presAssocID="{279E892E-4819-4E30-9D6E-B3158DBA57ED}" presName="conn2-1" presStyleLbl="parChTrans1D4" presStyleIdx="3" presStyleCnt="16"/>
      <dgm:spPr/>
      <dgm:t>
        <a:bodyPr/>
        <a:lstStyle/>
        <a:p>
          <a:endParaRPr lang="en-US"/>
        </a:p>
      </dgm:t>
    </dgm:pt>
    <dgm:pt modelId="{27817875-A67F-467E-B8A6-72F27C8A381B}" type="pres">
      <dgm:prSet presAssocID="{279E892E-4819-4E30-9D6E-B3158DBA57ED}" presName="connTx" presStyleLbl="parChTrans1D4" presStyleIdx="3" presStyleCnt="16"/>
      <dgm:spPr/>
      <dgm:t>
        <a:bodyPr/>
        <a:lstStyle/>
        <a:p>
          <a:endParaRPr lang="en-US"/>
        </a:p>
      </dgm:t>
    </dgm:pt>
    <dgm:pt modelId="{9A224AB3-AB94-466D-9928-3A6E17625D25}" type="pres">
      <dgm:prSet presAssocID="{EBE0BFC9-0A80-43AA-93AA-7B862DB44B0A}" presName="root2" presStyleCnt="0"/>
      <dgm:spPr/>
    </dgm:pt>
    <dgm:pt modelId="{6F834775-085B-4614-91D7-CBBE231E7077}" type="pres">
      <dgm:prSet presAssocID="{EBE0BFC9-0A80-43AA-93AA-7B862DB44B0A}" presName="LevelTwoTextNode" presStyleLbl="node4" presStyleIdx="3" presStyleCnt="16">
        <dgm:presLayoutVars>
          <dgm:chPref val="3"/>
        </dgm:presLayoutVars>
      </dgm:prSet>
      <dgm:spPr/>
      <dgm:t>
        <a:bodyPr/>
        <a:lstStyle/>
        <a:p>
          <a:endParaRPr lang="en-US"/>
        </a:p>
      </dgm:t>
    </dgm:pt>
    <dgm:pt modelId="{3F46D526-74DF-4735-8A6A-ACBAD75ADBCB}" type="pres">
      <dgm:prSet presAssocID="{EBE0BFC9-0A80-43AA-93AA-7B862DB44B0A}" presName="level3hierChild" presStyleCnt="0"/>
      <dgm:spPr/>
    </dgm:pt>
    <dgm:pt modelId="{7E1CBF97-E5C4-475A-A9F3-F7E2BFAC7B00}" type="pres">
      <dgm:prSet presAssocID="{69F56AA4-0B39-4693-869A-D79A831D7739}" presName="conn2-1" presStyleLbl="parChTrans1D4" presStyleIdx="4" presStyleCnt="16"/>
      <dgm:spPr/>
      <dgm:t>
        <a:bodyPr/>
        <a:lstStyle/>
        <a:p>
          <a:endParaRPr lang="en-US"/>
        </a:p>
      </dgm:t>
    </dgm:pt>
    <dgm:pt modelId="{5973A040-50F1-4D67-8D6A-CD83E1B4FDA1}" type="pres">
      <dgm:prSet presAssocID="{69F56AA4-0B39-4693-869A-D79A831D7739}" presName="connTx" presStyleLbl="parChTrans1D4" presStyleIdx="4" presStyleCnt="16"/>
      <dgm:spPr/>
      <dgm:t>
        <a:bodyPr/>
        <a:lstStyle/>
        <a:p>
          <a:endParaRPr lang="en-US"/>
        </a:p>
      </dgm:t>
    </dgm:pt>
    <dgm:pt modelId="{D621E5E0-98B3-4DBB-B8AA-009B1E5D034E}" type="pres">
      <dgm:prSet presAssocID="{CE2ACC10-527E-48C2-85B9-672659FD0071}" presName="root2" presStyleCnt="0"/>
      <dgm:spPr/>
    </dgm:pt>
    <dgm:pt modelId="{35EB65E5-3A4B-4B5C-B300-2D08CF072502}" type="pres">
      <dgm:prSet presAssocID="{CE2ACC10-527E-48C2-85B9-672659FD0071}" presName="LevelTwoTextNode" presStyleLbl="node4" presStyleIdx="4" presStyleCnt="16">
        <dgm:presLayoutVars>
          <dgm:chPref val="3"/>
        </dgm:presLayoutVars>
      </dgm:prSet>
      <dgm:spPr/>
      <dgm:t>
        <a:bodyPr/>
        <a:lstStyle/>
        <a:p>
          <a:endParaRPr lang="en-US"/>
        </a:p>
      </dgm:t>
    </dgm:pt>
    <dgm:pt modelId="{53740DB4-3F36-4EFA-B735-C0C75664BF10}" type="pres">
      <dgm:prSet presAssocID="{CE2ACC10-527E-48C2-85B9-672659FD0071}" presName="level3hierChild" presStyleCnt="0"/>
      <dgm:spPr/>
    </dgm:pt>
    <dgm:pt modelId="{C5895B45-1EB2-4DB4-980A-91F1C7D2D8A9}" type="pres">
      <dgm:prSet presAssocID="{E4FD5579-B20E-4D00-8CAE-C2A236DBBEB6}" presName="conn2-1" presStyleLbl="parChTrans1D2" presStyleIdx="2" presStyleCnt="5"/>
      <dgm:spPr/>
      <dgm:t>
        <a:bodyPr/>
        <a:lstStyle/>
        <a:p>
          <a:endParaRPr lang="en-US"/>
        </a:p>
      </dgm:t>
    </dgm:pt>
    <dgm:pt modelId="{33DBC781-BF9E-4E7C-931B-772BBCDD8B8D}" type="pres">
      <dgm:prSet presAssocID="{E4FD5579-B20E-4D00-8CAE-C2A236DBBEB6}" presName="connTx" presStyleLbl="parChTrans1D2" presStyleIdx="2" presStyleCnt="5"/>
      <dgm:spPr/>
      <dgm:t>
        <a:bodyPr/>
        <a:lstStyle/>
        <a:p>
          <a:endParaRPr lang="en-US"/>
        </a:p>
      </dgm:t>
    </dgm:pt>
    <dgm:pt modelId="{0F3CB1F0-D820-401C-8155-F85C9E4C06A0}" type="pres">
      <dgm:prSet presAssocID="{0622CC56-C6E9-4530-A8C0-21533B3E1225}" presName="root2" presStyleCnt="0"/>
      <dgm:spPr/>
    </dgm:pt>
    <dgm:pt modelId="{33B309FA-8B59-4FA2-95ED-400D23B3627B}" type="pres">
      <dgm:prSet presAssocID="{0622CC56-C6E9-4530-A8C0-21533B3E1225}" presName="LevelTwoTextNode" presStyleLbl="node2" presStyleIdx="2" presStyleCnt="5" custLinFactNeighborY="-33428">
        <dgm:presLayoutVars>
          <dgm:chPref val="3"/>
        </dgm:presLayoutVars>
      </dgm:prSet>
      <dgm:spPr/>
      <dgm:t>
        <a:bodyPr/>
        <a:lstStyle/>
        <a:p>
          <a:endParaRPr lang="en-US"/>
        </a:p>
      </dgm:t>
    </dgm:pt>
    <dgm:pt modelId="{44605DC6-20E5-4F12-9332-A45953191B31}" type="pres">
      <dgm:prSet presAssocID="{0622CC56-C6E9-4530-A8C0-21533B3E1225}" presName="level3hierChild" presStyleCnt="0"/>
      <dgm:spPr/>
    </dgm:pt>
    <dgm:pt modelId="{AF8E9E37-7693-47BC-9012-F3BA086C88D3}" type="pres">
      <dgm:prSet presAssocID="{B525A1E9-0359-452D-B6EE-8A05D2B9FC33}" presName="conn2-1" presStyleLbl="parChTrans1D3" presStyleIdx="4" presStyleCnt="9"/>
      <dgm:spPr/>
      <dgm:t>
        <a:bodyPr/>
        <a:lstStyle/>
        <a:p>
          <a:endParaRPr lang="en-US"/>
        </a:p>
      </dgm:t>
    </dgm:pt>
    <dgm:pt modelId="{A46DB8F3-DE7C-444A-BD7B-01A18FA71B22}" type="pres">
      <dgm:prSet presAssocID="{B525A1E9-0359-452D-B6EE-8A05D2B9FC33}" presName="connTx" presStyleLbl="parChTrans1D3" presStyleIdx="4" presStyleCnt="9"/>
      <dgm:spPr/>
      <dgm:t>
        <a:bodyPr/>
        <a:lstStyle/>
        <a:p>
          <a:endParaRPr lang="en-US"/>
        </a:p>
      </dgm:t>
    </dgm:pt>
    <dgm:pt modelId="{7CED70EE-FFD5-4126-9BEF-861D08070F7E}" type="pres">
      <dgm:prSet presAssocID="{A367405D-68B9-4DFE-821A-EAF3E674DF2E}" presName="root2" presStyleCnt="0"/>
      <dgm:spPr/>
    </dgm:pt>
    <dgm:pt modelId="{D4666535-5FBE-4FBA-AE16-48A57F1A8E27}" type="pres">
      <dgm:prSet presAssocID="{A367405D-68B9-4DFE-821A-EAF3E674DF2E}" presName="LevelTwoTextNode" presStyleLbl="node3" presStyleIdx="4" presStyleCnt="9">
        <dgm:presLayoutVars>
          <dgm:chPref val="3"/>
        </dgm:presLayoutVars>
      </dgm:prSet>
      <dgm:spPr/>
      <dgm:t>
        <a:bodyPr/>
        <a:lstStyle/>
        <a:p>
          <a:endParaRPr lang="en-US"/>
        </a:p>
      </dgm:t>
    </dgm:pt>
    <dgm:pt modelId="{BDA371EE-B739-4BA8-8C5D-A28CA6AFDDEB}" type="pres">
      <dgm:prSet presAssocID="{A367405D-68B9-4DFE-821A-EAF3E674DF2E}" presName="level3hierChild" presStyleCnt="0"/>
      <dgm:spPr/>
    </dgm:pt>
    <dgm:pt modelId="{69BE4266-2F1B-408F-BB43-82B126D58176}" type="pres">
      <dgm:prSet presAssocID="{2B4273CD-4D89-42B3-B5BB-A1C2B491B3D5}" presName="conn2-1" presStyleLbl="parChTrans1D4" presStyleIdx="5" presStyleCnt="16"/>
      <dgm:spPr/>
      <dgm:t>
        <a:bodyPr/>
        <a:lstStyle/>
        <a:p>
          <a:endParaRPr lang="en-US"/>
        </a:p>
      </dgm:t>
    </dgm:pt>
    <dgm:pt modelId="{B2438612-5308-45CD-80EE-038CCD86E4CD}" type="pres">
      <dgm:prSet presAssocID="{2B4273CD-4D89-42B3-B5BB-A1C2B491B3D5}" presName="connTx" presStyleLbl="parChTrans1D4" presStyleIdx="5" presStyleCnt="16"/>
      <dgm:spPr/>
      <dgm:t>
        <a:bodyPr/>
        <a:lstStyle/>
        <a:p>
          <a:endParaRPr lang="en-US"/>
        </a:p>
      </dgm:t>
    </dgm:pt>
    <dgm:pt modelId="{8B9C8A45-AA4F-40E2-9802-88FC009528A3}" type="pres">
      <dgm:prSet presAssocID="{DD278450-7B70-4B89-8991-962164F28800}" presName="root2" presStyleCnt="0"/>
      <dgm:spPr/>
    </dgm:pt>
    <dgm:pt modelId="{4CA87B07-02AC-41BF-875E-1C87B27D1E0F}" type="pres">
      <dgm:prSet presAssocID="{DD278450-7B70-4B89-8991-962164F28800}" presName="LevelTwoTextNode" presStyleLbl="node4" presStyleIdx="5" presStyleCnt="16">
        <dgm:presLayoutVars>
          <dgm:chPref val="3"/>
        </dgm:presLayoutVars>
      </dgm:prSet>
      <dgm:spPr/>
      <dgm:t>
        <a:bodyPr/>
        <a:lstStyle/>
        <a:p>
          <a:endParaRPr lang="en-US"/>
        </a:p>
      </dgm:t>
    </dgm:pt>
    <dgm:pt modelId="{1F120C2E-E67C-4846-9A45-4CB677809C99}" type="pres">
      <dgm:prSet presAssocID="{DD278450-7B70-4B89-8991-962164F28800}" presName="level3hierChild" presStyleCnt="0"/>
      <dgm:spPr/>
    </dgm:pt>
    <dgm:pt modelId="{3B44E496-2C08-4619-9344-FA6E48C04C1A}" type="pres">
      <dgm:prSet presAssocID="{F51B1933-68F9-40B1-B7DC-0697D353FB4D}" presName="conn2-1" presStyleLbl="parChTrans1D4" presStyleIdx="6" presStyleCnt="16"/>
      <dgm:spPr/>
      <dgm:t>
        <a:bodyPr/>
        <a:lstStyle/>
        <a:p>
          <a:endParaRPr lang="en-US"/>
        </a:p>
      </dgm:t>
    </dgm:pt>
    <dgm:pt modelId="{B230276C-1B28-4B56-90A1-C55F66C83297}" type="pres">
      <dgm:prSet presAssocID="{F51B1933-68F9-40B1-B7DC-0697D353FB4D}" presName="connTx" presStyleLbl="parChTrans1D4" presStyleIdx="6" presStyleCnt="16"/>
      <dgm:spPr/>
      <dgm:t>
        <a:bodyPr/>
        <a:lstStyle/>
        <a:p>
          <a:endParaRPr lang="en-US"/>
        </a:p>
      </dgm:t>
    </dgm:pt>
    <dgm:pt modelId="{32B4D72C-7FDC-4159-8136-2BF515ABBEBF}" type="pres">
      <dgm:prSet presAssocID="{79FF8D35-2CBF-4414-AD0B-E50293BD5928}" presName="root2" presStyleCnt="0"/>
      <dgm:spPr/>
    </dgm:pt>
    <dgm:pt modelId="{FAD89A2C-4171-4F6C-993E-F1B2D618EECC}" type="pres">
      <dgm:prSet presAssocID="{79FF8D35-2CBF-4414-AD0B-E50293BD5928}" presName="LevelTwoTextNode" presStyleLbl="node4" presStyleIdx="6" presStyleCnt="16">
        <dgm:presLayoutVars>
          <dgm:chPref val="3"/>
        </dgm:presLayoutVars>
      </dgm:prSet>
      <dgm:spPr/>
      <dgm:t>
        <a:bodyPr/>
        <a:lstStyle/>
        <a:p>
          <a:endParaRPr lang="en-US"/>
        </a:p>
      </dgm:t>
    </dgm:pt>
    <dgm:pt modelId="{04ECD151-0CD6-4E0F-8664-71B85333DC17}" type="pres">
      <dgm:prSet presAssocID="{79FF8D35-2CBF-4414-AD0B-E50293BD5928}" presName="level3hierChild" presStyleCnt="0"/>
      <dgm:spPr/>
    </dgm:pt>
    <dgm:pt modelId="{34F3A84C-52B9-4500-8B26-2FC53D8863C9}" type="pres">
      <dgm:prSet presAssocID="{6C9F0918-7225-43D7-99F0-D336EF4D96C6}" presName="conn2-1" presStyleLbl="parChTrans1D3" presStyleIdx="5" presStyleCnt="9"/>
      <dgm:spPr/>
      <dgm:t>
        <a:bodyPr/>
        <a:lstStyle/>
        <a:p>
          <a:endParaRPr lang="en-US"/>
        </a:p>
      </dgm:t>
    </dgm:pt>
    <dgm:pt modelId="{0F11FB70-637B-48AA-9EE0-29BE03D24029}" type="pres">
      <dgm:prSet presAssocID="{6C9F0918-7225-43D7-99F0-D336EF4D96C6}" presName="connTx" presStyleLbl="parChTrans1D3" presStyleIdx="5" presStyleCnt="9"/>
      <dgm:spPr/>
      <dgm:t>
        <a:bodyPr/>
        <a:lstStyle/>
        <a:p>
          <a:endParaRPr lang="en-US"/>
        </a:p>
      </dgm:t>
    </dgm:pt>
    <dgm:pt modelId="{BA225512-120F-4216-9496-EF7A003FC1E5}" type="pres">
      <dgm:prSet presAssocID="{611A5470-D9E9-4165-8E38-74B19E527185}" presName="root2" presStyleCnt="0"/>
      <dgm:spPr/>
    </dgm:pt>
    <dgm:pt modelId="{A756C3B0-ED98-46EA-BB7A-59448AC53D11}" type="pres">
      <dgm:prSet presAssocID="{611A5470-D9E9-4165-8E38-74B19E527185}" presName="LevelTwoTextNode" presStyleLbl="node3" presStyleIdx="5" presStyleCnt="9">
        <dgm:presLayoutVars>
          <dgm:chPref val="3"/>
        </dgm:presLayoutVars>
      </dgm:prSet>
      <dgm:spPr/>
      <dgm:t>
        <a:bodyPr/>
        <a:lstStyle/>
        <a:p>
          <a:endParaRPr lang="en-US"/>
        </a:p>
      </dgm:t>
    </dgm:pt>
    <dgm:pt modelId="{8489FA10-74CC-4894-AA6D-2096E225BF8D}" type="pres">
      <dgm:prSet presAssocID="{611A5470-D9E9-4165-8E38-74B19E527185}" presName="level3hierChild" presStyleCnt="0"/>
      <dgm:spPr/>
    </dgm:pt>
    <dgm:pt modelId="{EB1D30B8-E4FB-4A78-A616-302B8D2CBA87}" type="pres">
      <dgm:prSet presAssocID="{C9C5DB06-06D1-4A3D-B476-4F01F7AEBD43}" presName="conn2-1" presStyleLbl="parChTrans1D4" presStyleIdx="7" presStyleCnt="16"/>
      <dgm:spPr/>
      <dgm:t>
        <a:bodyPr/>
        <a:lstStyle/>
        <a:p>
          <a:endParaRPr lang="en-US"/>
        </a:p>
      </dgm:t>
    </dgm:pt>
    <dgm:pt modelId="{80C7CACB-A7DF-45DB-97C0-370EF88B42AD}" type="pres">
      <dgm:prSet presAssocID="{C9C5DB06-06D1-4A3D-B476-4F01F7AEBD43}" presName="connTx" presStyleLbl="parChTrans1D4" presStyleIdx="7" presStyleCnt="16"/>
      <dgm:spPr/>
      <dgm:t>
        <a:bodyPr/>
        <a:lstStyle/>
        <a:p>
          <a:endParaRPr lang="en-US"/>
        </a:p>
      </dgm:t>
    </dgm:pt>
    <dgm:pt modelId="{E4C31FD4-A61D-4F49-9830-D67685F32CF3}" type="pres">
      <dgm:prSet presAssocID="{B6E526F4-9FCA-4083-AE73-3BE838F2524B}" presName="root2" presStyleCnt="0"/>
      <dgm:spPr/>
    </dgm:pt>
    <dgm:pt modelId="{BF9A8FA1-2F51-4A21-8F71-D52E950CAF38}" type="pres">
      <dgm:prSet presAssocID="{B6E526F4-9FCA-4083-AE73-3BE838F2524B}" presName="LevelTwoTextNode" presStyleLbl="node4" presStyleIdx="7" presStyleCnt="16">
        <dgm:presLayoutVars>
          <dgm:chPref val="3"/>
        </dgm:presLayoutVars>
      </dgm:prSet>
      <dgm:spPr/>
      <dgm:t>
        <a:bodyPr/>
        <a:lstStyle/>
        <a:p>
          <a:endParaRPr lang="en-US"/>
        </a:p>
      </dgm:t>
    </dgm:pt>
    <dgm:pt modelId="{32969762-3A34-44F3-9B8E-823A06E4C7C1}" type="pres">
      <dgm:prSet presAssocID="{B6E526F4-9FCA-4083-AE73-3BE838F2524B}" presName="level3hierChild" presStyleCnt="0"/>
      <dgm:spPr/>
    </dgm:pt>
    <dgm:pt modelId="{C913FAA4-9350-416F-8308-59FF768C270F}" type="pres">
      <dgm:prSet presAssocID="{328861C0-CB5F-45B4-9CE6-D14E12E43855}" presName="conn2-1" presStyleLbl="parChTrans1D3" presStyleIdx="6" presStyleCnt="9"/>
      <dgm:spPr/>
      <dgm:t>
        <a:bodyPr/>
        <a:lstStyle/>
        <a:p>
          <a:endParaRPr lang="en-US"/>
        </a:p>
      </dgm:t>
    </dgm:pt>
    <dgm:pt modelId="{9C46356C-9354-4526-BD3A-CDDF5B4F4328}" type="pres">
      <dgm:prSet presAssocID="{328861C0-CB5F-45B4-9CE6-D14E12E43855}" presName="connTx" presStyleLbl="parChTrans1D3" presStyleIdx="6" presStyleCnt="9"/>
      <dgm:spPr/>
      <dgm:t>
        <a:bodyPr/>
        <a:lstStyle/>
        <a:p>
          <a:endParaRPr lang="en-US"/>
        </a:p>
      </dgm:t>
    </dgm:pt>
    <dgm:pt modelId="{EC067B73-3BD5-4AD3-A4C4-C9BAC2C8F78D}" type="pres">
      <dgm:prSet presAssocID="{4BD244C5-3063-4945-A0D9-0F89102473CA}" presName="root2" presStyleCnt="0"/>
      <dgm:spPr/>
    </dgm:pt>
    <dgm:pt modelId="{BA94F937-778C-4A77-9CEA-2E7833FEB1F7}" type="pres">
      <dgm:prSet presAssocID="{4BD244C5-3063-4945-A0D9-0F89102473CA}" presName="LevelTwoTextNode" presStyleLbl="node3" presStyleIdx="6" presStyleCnt="9">
        <dgm:presLayoutVars>
          <dgm:chPref val="3"/>
        </dgm:presLayoutVars>
      </dgm:prSet>
      <dgm:spPr/>
      <dgm:t>
        <a:bodyPr/>
        <a:lstStyle/>
        <a:p>
          <a:endParaRPr lang="en-US"/>
        </a:p>
      </dgm:t>
    </dgm:pt>
    <dgm:pt modelId="{7FA3E351-8BFB-450E-A98E-BEDFF928321F}" type="pres">
      <dgm:prSet presAssocID="{4BD244C5-3063-4945-A0D9-0F89102473CA}" presName="level3hierChild" presStyleCnt="0"/>
      <dgm:spPr/>
    </dgm:pt>
    <dgm:pt modelId="{D975416A-423B-4329-BBFF-9A8F404130F6}" type="pres">
      <dgm:prSet presAssocID="{4CB798D0-C72D-4B18-B434-52C0E0E7C22F}" presName="conn2-1" presStyleLbl="parChTrans1D4" presStyleIdx="8" presStyleCnt="16"/>
      <dgm:spPr/>
      <dgm:t>
        <a:bodyPr/>
        <a:lstStyle/>
        <a:p>
          <a:endParaRPr lang="en-US"/>
        </a:p>
      </dgm:t>
    </dgm:pt>
    <dgm:pt modelId="{D143E0F7-3B27-46E3-A45B-98D956BEF8E7}" type="pres">
      <dgm:prSet presAssocID="{4CB798D0-C72D-4B18-B434-52C0E0E7C22F}" presName="connTx" presStyleLbl="parChTrans1D4" presStyleIdx="8" presStyleCnt="16"/>
      <dgm:spPr/>
      <dgm:t>
        <a:bodyPr/>
        <a:lstStyle/>
        <a:p>
          <a:endParaRPr lang="en-US"/>
        </a:p>
      </dgm:t>
    </dgm:pt>
    <dgm:pt modelId="{FC8D7BCA-2FC1-4C11-9E77-99307E276E48}" type="pres">
      <dgm:prSet presAssocID="{A49551C0-03C6-4797-8CC2-E9CF06EDD279}" presName="root2" presStyleCnt="0"/>
      <dgm:spPr/>
    </dgm:pt>
    <dgm:pt modelId="{E99F2093-BF9D-4384-9AA5-29E3B0E6FAA4}" type="pres">
      <dgm:prSet presAssocID="{A49551C0-03C6-4797-8CC2-E9CF06EDD279}" presName="LevelTwoTextNode" presStyleLbl="node4" presStyleIdx="8" presStyleCnt="16">
        <dgm:presLayoutVars>
          <dgm:chPref val="3"/>
        </dgm:presLayoutVars>
      </dgm:prSet>
      <dgm:spPr/>
      <dgm:t>
        <a:bodyPr/>
        <a:lstStyle/>
        <a:p>
          <a:endParaRPr lang="en-US"/>
        </a:p>
      </dgm:t>
    </dgm:pt>
    <dgm:pt modelId="{39571E85-3937-457D-99A7-63AFE451F335}" type="pres">
      <dgm:prSet presAssocID="{A49551C0-03C6-4797-8CC2-E9CF06EDD279}" presName="level3hierChild" presStyleCnt="0"/>
      <dgm:spPr/>
    </dgm:pt>
    <dgm:pt modelId="{4AF56FAB-D0B1-4AD3-A004-68CEA63A8A67}" type="pres">
      <dgm:prSet presAssocID="{D1FD59E8-BD7E-4FB3-BB06-1C548F523F04}" presName="conn2-1" presStyleLbl="parChTrans1D4" presStyleIdx="9" presStyleCnt="16"/>
      <dgm:spPr/>
      <dgm:t>
        <a:bodyPr/>
        <a:lstStyle/>
        <a:p>
          <a:endParaRPr lang="en-US"/>
        </a:p>
      </dgm:t>
    </dgm:pt>
    <dgm:pt modelId="{C4BB394A-82C0-4CD8-9B27-B8E2C6A8C95E}" type="pres">
      <dgm:prSet presAssocID="{D1FD59E8-BD7E-4FB3-BB06-1C548F523F04}" presName="connTx" presStyleLbl="parChTrans1D4" presStyleIdx="9" presStyleCnt="16"/>
      <dgm:spPr/>
      <dgm:t>
        <a:bodyPr/>
        <a:lstStyle/>
        <a:p>
          <a:endParaRPr lang="en-US"/>
        </a:p>
      </dgm:t>
    </dgm:pt>
    <dgm:pt modelId="{9403C304-9B69-4A73-B781-48B6FD1A6264}" type="pres">
      <dgm:prSet presAssocID="{9D4CD9F8-CA4F-4FAE-9C83-44380E7CBE1A}" presName="root2" presStyleCnt="0"/>
      <dgm:spPr/>
    </dgm:pt>
    <dgm:pt modelId="{8DC55293-AE56-457E-B3BA-E644A80DE5D5}" type="pres">
      <dgm:prSet presAssocID="{9D4CD9F8-CA4F-4FAE-9C83-44380E7CBE1A}" presName="LevelTwoTextNode" presStyleLbl="node4" presStyleIdx="9" presStyleCnt="16">
        <dgm:presLayoutVars>
          <dgm:chPref val="3"/>
        </dgm:presLayoutVars>
      </dgm:prSet>
      <dgm:spPr/>
      <dgm:t>
        <a:bodyPr/>
        <a:lstStyle/>
        <a:p>
          <a:endParaRPr lang="en-US"/>
        </a:p>
      </dgm:t>
    </dgm:pt>
    <dgm:pt modelId="{317A0BC0-82FC-4256-B1F5-5B4F5A7568A5}" type="pres">
      <dgm:prSet presAssocID="{9D4CD9F8-CA4F-4FAE-9C83-44380E7CBE1A}" presName="level3hierChild" presStyleCnt="0"/>
      <dgm:spPr/>
    </dgm:pt>
    <dgm:pt modelId="{0D5FD2F8-D145-43AF-A82F-3B310834779B}" type="pres">
      <dgm:prSet presAssocID="{A74E00AD-7803-4B3F-95E5-787ADEC15645}" presName="conn2-1" presStyleLbl="parChTrans1D2" presStyleIdx="3" presStyleCnt="5"/>
      <dgm:spPr/>
      <dgm:t>
        <a:bodyPr/>
        <a:lstStyle/>
        <a:p>
          <a:endParaRPr lang="en-US"/>
        </a:p>
      </dgm:t>
    </dgm:pt>
    <dgm:pt modelId="{C3FD30BE-CB36-4879-A800-13A216F78720}" type="pres">
      <dgm:prSet presAssocID="{A74E00AD-7803-4B3F-95E5-787ADEC15645}" presName="connTx" presStyleLbl="parChTrans1D2" presStyleIdx="3" presStyleCnt="5"/>
      <dgm:spPr/>
      <dgm:t>
        <a:bodyPr/>
        <a:lstStyle/>
        <a:p>
          <a:endParaRPr lang="en-US"/>
        </a:p>
      </dgm:t>
    </dgm:pt>
    <dgm:pt modelId="{7BA00779-0812-4E66-9DC4-371A45AEFA3A}" type="pres">
      <dgm:prSet presAssocID="{81D31649-0138-4385-AF55-0AFDC5B4BD1B}" presName="root2" presStyleCnt="0"/>
      <dgm:spPr/>
    </dgm:pt>
    <dgm:pt modelId="{BA3201AF-2585-49E4-A505-862622D03A91}" type="pres">
      <dgm:prSet presAssocID="{81D31649-0138-4385-AF55-0AFDC5B4BD1B}" presName="LevelTwoTextNode" presStyleLbl="node2" presStyleIdx="3" presStyleCnt="5">
        <dgm:presLayoutVars>
          <dgm:chPref val="3"/>
        </dgm:presLayoutVars>
      </dgm:prSet>
      <dgm:spPr/>
      <dgm:t>
        <a:bodyPr/>
        <a:lstStyle/>
        <a:p>
          <a:endParaRPr lang="en-US"/>
        </a:p>
      </dgm:t>
    </dgm:pt>
    <dgm:pt modelId="{2E8AE877-46BD-4CA3-80FE-050BBD658DC3}" type="pres">
      <dgm:prSet presAssocID="{81D31649-0138-4385-AF55-0AFDC5B4BD1B}" presName="level3hierChild" presStyleCnt="0"/>
      <dgm:spPr/>
    </dgm:pt>
    <dgm:pt modelId="{3564D732-A616-4B29-B5FB-4D03EAE8FACE}" type="pres">
      <dgm:prSet presAssocID="{2BC49BC8-7383-4B6C-8063-18B3AFA248CB}" presName="conn2-1" presStyleLbl="parChTrans1D3" presStyleIdx="7" presStyleCnt="9"/>
      <dgm:spPr/>
      <dgm:t>
        <a:bodyPr/>
        <a:lstStyle/>
        <a:p>
          <a:endParaRPr lang="en-US"/>
        </a:p>
      </dgm:t>
    </dgm:pt>
    <dgm:pt modelId="{282AD287-3D0A-42DF-8A42-A00B556ECDE2}" type="pres">
      <dgm:prSet presAssocID="{2BC49BC8-7383-4B6C-8063-18B3AFA248CB}" presName="connTx" presStyleLbl="parChTrans1D3" presStyleIdx="7" presStyleCnt="9"/>
      <dgm:spPr/>
      <dgm:t>
        <a:bodyPr/>
        <a:lstStyle/>
        <a:p>
          <a:endParaRPr lang="en-US"/>
        </a:p>
      </dgm:t>
    </dgm:pt>
    <dgm:pt modelId="{453904C1-ED60-4459-A420-B022FB17AD18}" type="pres">
      <dgm:prSet presAssocID="{04778A78-67AF-41E3-A927-E06FA2DCD70F}" presName="root2" presStyleCnt="0"/>
      <dgm:spPr/>
    </dgm:pt>
    <dgm:pt modelId="{3977F505-0B4C-4B38-951D-BADD913719D3}" type="pres">
      <dgm:prSet presAssocID="{04778A78-67AF-41E3-A927-E06FA2DCD70F}" presName="LevelTwoTextNode" presStyleLbl="node3" presStyleIdx="7" presStyleCnt="9">
        <dgm:presLayoutVars>
          <dgm:chPref val="3"/>
        </dgm:presLayoutVars>
      </dgm:prSet>
      <dgm:spPr/>
      <dgm:t>
        <a:bodyPr/>
        <a:lstStyle/>
        <a:p>
          <a:endParaRPr lang="en-US"/>
        </a:p>
      </dgm:t>
    </dgm:pt>
    <dgm:pt modelId="{D4A7D413-1AFF-4C11-AEE8-29187CFC1951}" type="pres">
      <dgm:prSet presAssocID="{04778A78-67AF-41E3-A927-E06FA2DCD70F}" presName="level3hierChild" presStyleCnt="0"/>
      <dgm:spPr/>
    </dgm:pt>
    <dgm:pt modelId="{7FB7D2D2-FC1D-4568-8D51-44BFDD4A7E1F}" type="pres">
      <dgm:prSet presAssocID="{66C38EE7-8C3D-4AAA-BBC5-370AF3D2B3C0}" presName="conn2-1" presStyleLbl="parChTrans1D4" presStyleIdx="10" presStyleCnt="16"/>
      <dgm:spPr/>
      <dgm:t>
        <a:bodyPr/>
        <a:lstStyle/>
        <a:p>
          <a:endParaRPr lang="en-US"/>
        </a:p>
      </dgm:t>
    </dgm:pt>
    <dgm:pt modelId="{0F85B3DC-89E1-4CC5-B0F8-2385449E97DA}" type="pres">
      <dgm:prSet presAssocID="{66C38EE7-8C3D-4AAA-BBC5-370AF3D2B3C0}" presName="connTx" presStyleLbl="parChTrans1D4" presStyleIdx="10" presStyleCnt="16"/>
      <dgm:spPr/>
      <dgm:t>
        <a:bodyPr/>
        <a:lstStyle/>
        <a:p>
          <a:endParaRPr lang="en-US"/>
        </a:p>
      </dgm:t>
    </dgm:pt>
    <dgm:pt modelId="{2D332022-E334-4BB2-A39F-4BC479BEEC8F}" type="pres">
      <dgm:prSet presAssocID="{364BF707-9C2F-4B51-B51F-E56A0FD2A5EB}" presName="root2" presStyleCnt="0"/>
      <dgm:spPr/>
    </dgm:pt>
    <dgm:pt modelId="{2365EBE1-E3BC-479F-BF06-F164A62A5B31}" type="pres">
      <dgm:prSet presAssocID="{364BF707-9C2F-4B51-B51F-E56A0FD2A5EB}" presName="LevelTwoTextNode" presStyleLbl="node4" presStyleIdx="10" presStyleCnt="16">
        <dgm:presLayoutVars>
          <dgm:chPref val="3"/>
        </dgm:presLayoutVars>
      </dgm:prSet>
      <dgm:spPr/>
      <dgm:t>
        <a:bodyPr/>
        <a:lstStyle/>
        <a:p>
          <a:endParaRPr lang="en-US"/>
        </a:p>
      </dgm:t>
    </dgm:pt>
    <dgm:pt modelId="{6AA173D9-3BA9-44EC-82A5-D1B05F4ED685}" type="pres">
      <dgm:prSet presAssocID="{364BF707-9C2F-4B51-B51F-E56A0FD2A5EB}" presName="level3hierChild" presStyleCnt="0"/>
      <dgm:spPr/>
    </dgm:pt>
    <dgm:pt modelId="{D26CD96C-31E2-498A-B37E-4A9848991B2B}" type="pres">
      <dgm:prSet presAssocID="{11EECB01-17AC-45B6-A65A-A0FC67A38A89}" presName="conn2-1" presStyleLbl="parChTrans1D4" presStyleIdx="11" presStyleCnt="16"/>
      <dgm:spPr/>
      <dgm:t>
        <a:bodyPr/>
        <a:lstStyle/>
        <a:p>
          <a:endParaRPr lang="en-US"/>
        </a:p>
      </dgm:t>
    </dgm:pt>
    <dgm:pt modelId="{6C856249-6812-428D-B2A5-03BA64C3590C}" type="pres">
      <dgm:prSet presAssocID="{11EECB01-17AC-45B6-A65A-A0FC67A38A89}" presName="connTx" presStyleLbl="parChTrans1D4" presStyleIdx="11" presStyleCnt="16"/>
      <dgm:spPr/>
      <dgm:t>
        <a:bodyPr/>
        <a:lstStyle/>
        <a:p>
          <a:endParaRPr lang="en-US"/>
        </a:p>
      </dgm:t>
    </dgm:pt>
    <dgm:pt modelId="{6D4BB408-66D9-462B-AA70-0F89809E75B3}" type="pres">
      <dgm:prSet presAssocID="{11533DB0-2DD2-4200-A080-1067FF6B72A4}" presName="root2" presStyleCnt="0"/>
      <dgm:spPr/>
    </dgm:pt>
    <dgm:pt modelId="{0E070AB4-AA5A-4BE4-A627-6CE5970072B8}" type="pres">
      <dgm:prSet presAssocID="{11533DB0-2DD2-4200-A080-1067FF6B72A4}" presName="LevelTwoTextNode" presStyleLbl="node4" presStyleIdx="11" presStyleCnt="16">
        <dgm:presLayoutVars>
          <dgm:chPref val="3"/>
        </dgm:presLayoutVars>
      </dgm:prSet>
      <dgm:spPr/>
      <dgm:t>
        <a:bodyPr/>
        <a:lstStyle/>
        <a:p>
          <a:endParaRPr lang="en-US"/>
        </a:p>
      </dgm:t>
    </dgm:pt>
    <dgm:pt modelId="{9F023C9A-D2AC-4978-9FD7-FE7C86B96B2A}" type="pres">
      <dgm:prSet presAssocID="{11533DB0-2DD2-4200-A080-1067FF6B72A4}" presName="level3hierChild" presStyleCnt="0"/>
      <dgm:spPr/>
    </dgm:pt>
    <dgm:pt modelId="{9FBB8C97-B1B2-4D9F-A36B-1C9B4A8581CB}" type="pres">
      <dgm:prSet presAssocID="{95DD60EF-4FA4-41D7-93D3-FBB655CC0629}" presName="conn2-1" presStyleLbl="parChTrans1D4" presStyleIdx="12" presStyleCnt="16"/>
      <dgm:spPr/>
      <dgm:t>
        <a:bodyPr/>
        <a:lstStyle/>
        <a:p>
          <a:endParaRPr lang="en-US"/>
        </a:p>
      </dgm:t>
    </dgm:pt>
    <dgm:pt modelId="{DEF76023-7236-4E29-8FD5-A9468B680597}" type="pres">
      <dgm:prSet presAssocID="{95DD60EF-4FA4-41D7-93D3-FBB655CC0629}" presName="connTx" presStyleLbl="parChTrans1D4" presStyleIdx="12" presStyleCnt="16"/>
      <dgm:spPr/>
      <dgm:t>
        <a:bodyPr/>
        <a:lstStyle/>
        <a:p>
          <a:endParaRPr lang="en-US"/>
        </a:p>
      </dgm:t>
    </dgm:pt>
    <dgm:pt modelId="{D7FD2E2B-7515-4994-9A0F-99462FABEBB6}" type="pres">
      <dgm:prSet presAssocID="{D94248EA-BC39-4B4F-BFD4-FD1CCB13D03C}" presName="root2" presStyleCnt="0"/>
      <dgm:spPr/>
    </dgm:pt>
    <dgm:pt modelId="{C15154D6-CA7E-4E9C-93E3-E63C90976D5E}" type="pres">
      <dgm:prSet presAssocID="{D94248EA-BC39-4B4F-BFD4-FD1CCB13D03C}" presName="LevelTwoTextNode" presStyleLbl="node4" presStyleIdx="12" presStyleCnt="16">
        <dgm:presLayoutVars>
          <dgm:chPref val="3"/>
        </dgm:presLayoutVars>
      </dgm:prSet>
      <dgm:spPr/>
      <dgm:t>
        <a:bodyPr/>
        <a:lstStyle/>
        <a:p>
          <a:endParaRPr lang="en-US"/>
        </a:p>
      </dgm:t>
    </dgm:pt>
    <dgm:pt modelId="{8B74C40D-AC93-4B55-A597-55BC4BAEA615}" type="pres">
      <dgm:prSet presAssocID="{D94248EA-BC39-4B4F-BFD4-FD1CCB13D03C}" presName="level3hierChild" presStyleCnt="0"/>
      <dgm:spPr/>
    </dgm:pt>
    <dgm:pt modelId="{E2498247-91A1-4509-9268-DAB3D4C8695B}" type="pres">
      <dgm:prSet presAssocID="{1D284213-5266-4648-A5D0-9A5D70F129EC}" presName="conn2-1" presStyleLbl="parChTrans1D4" presStyleIdx="13" presStyleCnt="16"/>
      <dgm:spPr/>
      <dgm:t>
        <a:bodyPr/>
        <a:lstStyle/>
        <a:p>
          <a:endParaRPr lang="en-US"/>
        </a:p>
      </dgm:t>
    </dgm:pt>
    <dgm:pt modelId="{3845F86D-5DE2-4FC6-9A01-8E0C9C997815}" type="pres">
      <dgm:prSet presAssocID="{1D284213-5266-4648-A5D0-9A5D70F129EC}" presName="connTx" presStyleLbl="parChTrans1D4" presStyleIdx="13" presStyleCnt="16"/>
      <dgm:spPr/>
      <dgm:t>
        <a:bodyPr/>
        <a:lstStyle/>
        <a:p>
          <a:endParaRPr lang="en-US"/>
        </a:p>
      </dgm:t>
    </dgm:pt>
    <dgm:pt modelId="{76258D12-714D-49C1-82F3-50C26191F4CD}" type="pres">
      <dgm:prSet presAssocID="{9AD0B0E2-11A7-41A8-B2AB-2291D824C238}" presName="root2" presStyleCnt="0"/>
      <dgm:spPr/>
    </dgm:pt>
    <dgm:pt modelId="{90C89CF1-C948-4307-8751-89C14E7F257C}" type="pres">
      <dgm:prSet presAssocID="{9AD0B0E2-11A7-41A8-B2AB-2291D824C238}" presName="LevelTwoTextNode" presStyleLbl="node4" presStyleIdx="13" presStyleCnt="16">
        <dgm:presLayoutVars>
          <dgm:chPref val="3"/>
        </dgm:presLayoutVars>
      </dgm:prSet>
      <dgm:spPr/>
      <dgm:t>
        <a:bodyPr/>
        <a:lstStyle/>
        <a:p>
          <a:endParaRPr lang="en-US"/>
        </a:p>
      </dgm:t>
    </dgm:pt>
    <dgm:pt modelId="{99D0675D-4A05-4E7B-875F-C14DFEC8828C}" type="pres">
      <dgm:prSet presAssocID="{9AD0B0E2-11A7-41A8-B2AB-2291D824C238}" presName="level3hierChild" presStyleCnt="0"/>
      <dgm:spPr/>
    </dgm:pt>
    <dgm:pt modelId="{D95B64B8-4EA4-4A6E-8E78-D314BE526801}" type="pres">
      <dgm:prSet presAssocID="{5EB59C66-DD60-4DAB-A48E-F4CB28C6F003}" presName="conn2-1" presStyleLbl="parChTrans1D4" presStyleIdx="14" presStyleCnt="16"/>
      <dgm:spPr/>
      <dgm:t>
        <a:bodyPr/>
        <a:lstStyle/>
        <a:p>
          <a:endParaRPr lang="en-US"/>
        </a:p>
      </dgm:t>
    </dgm:pt>
    <dgm:pt modelId="{548ED4F7-671C-46CA-A3CA-B6B6906E5BDC}" type="pres">
      <dgm:prSet presAssocID="{5EB59C66-DD60-4DAB-A48E-F4CB28C6F003}" presName="connTx" presStyleLbl="parChTrans1D4" presStyleIdx="14" presStyleCnt="16"/>
      <dgm:spPr/>
      <dgm:t>
        <a:bodyPr/>
        <a:lstStyle/>
        <a:p>
          <a:endParaRPr lang="en-US"/>
        </a:p>
      </dgm:t>
    </dgm:pt>
    <dgm:pt modelId="{9B54F489-5617-4E58-862E-4286B37DE34D}" type="pres">
      <dgm:prSet presAssocID="{E5762452-A139-45B4-9128-A889C29B764D}" presName="root2" presStyleCnt="0"/>
      <dgm:spPr/>
    </dgm:pt>
    <dgm:pt modelId="{912F4F37-8B01-4EF7-B644-FC0BE0873C78}" type="pres">
      <dgm:prSet presAssocID="{E5762452-A139-45B4-9128-A889C29B764D}" presName="LevelTwoTextNode" presStyleLbl="node4" presStyleIdx="14" presStyleCnt="16">
        <dgm:presLayoutVars>
          <dgm:chPref val="3"/>
        </dgm:presLayoutVars>
      </dgm:prSet>
      <dgm:spPr/>
      <dgm:t>
        <a:bodyPr/>
        <a:lstStyle/>
        <a:p>
          <a:endParaRPr lang="en-US"/>
        </a:p>
      </dgm:t>
    </dgm:pt>
    <dgm:pt modelId="{2F0A4315-F7D6-4F16-89EE-80DAD9520770}" type="pres">
      <dgm:prSet presAssocID="{E5762452-A139-45B4-9128-A889C29B764D}" presName="level3hierChild" presStyleCnt="0"/>
      <dgm:spPr/>
    </dgm:pt>
    <dgm:pt modelId="{0CBF8651-80F0-4FB1-8A85-B04FE3F7B09C}" type="pres">
      <dgm:prSet presAssocID="{C661168A-5451-4EE2-A9B1-6D8A17AC3427}" presName="conn2-1" presStyleLbl="parChTrans1D2" presStyleIdx="4" presStyleCnt="5"/>
      <dgm:spPr/>
      <dgm:t>
        <a:bodyPr/>
        <a:lstStyle/>
        <a:p>
          <a:endParaRPr lang="en-US"/>
        </a:p>
      </dgm:t>
    </dgm:pt>
    <dgm:pt modelId="{D4DE5B2E-630C-45C2-9826-AE7E3E92B692}" type="pres">
      <dgm:prSet presAssocID="{C661168A-5451-4EE2-A9B1-6D8A17AC3427}" presName="connTx" presStyleLbl="parChTrans1D2" presStyleIdx="4" presStyleCnt="5"/>
      <dgm:spPr/>
      <dgm:t>
        <a:bodyPr/>
        <a:lstStyle/>
        <a:p>
          <a:endParaRPr lang="en-US"/>
        </a:p>
      </dgm:t>
    </dgm:pt>
    <dgm:pt modelId="{96D769B0-08AB-429D-AF67-9BB4D9DECE70}" type="pres">
      <dgm:prSet presAssocID="{7B26E1B0-562F-4900-A6F8-BFA46CB855DF}" presName="root2" presStyleCnt="0"/>
      <dgm:spPr/>
    </dgm:pt>
    <dgm:pt modelId="{A62667E0-59EE-4FD4-AB2D-2C8FBCAB8262}" type="pres">
      <dgm:prSet presAssocID="{7B26E1B0-562F-4900-A6F8-BFA46CB855DF}" presName="LevelTwoTextNode" presStyleLbl="node2" presStyleIdx="4" presStyleCnt="5">
        <dgm:presLayoutVars>
          <dgm:chPref val="3"/>
        </dgm:presLayoutVars>
      </dgm:prSet>
      <dgm:spPr/>
      <dgm:t>
        <a:bodyPr/>
        <a:lstStyle/>
        <a:p>
          <a:endParaRPr lang="en-US"/>
        </a:p>
      </dgm:t>
    </dgm:pt>
    <dgm:pt modelId="{72C41336-4635-4C6F-9FAA-110FB6AED46F}" type="pres">
      <dgm:prSet presAssocID="{7B26E1B0-562F-4900-A6F8-BFA46CB855DF}" presName="level3hierChild" presStyleCnt="0"/>
      <dgm:spPr/>
    </dgm:pt>
    <dgm:pt modelId="{AB2C234A-728A-4510-B98C-5A0E288D9724}" type="pres">
      <dgm:prSet presAssocID="{BC6A1A2E-BB35-4850-A06F-206F92D7B03E}" presName="conn2-1" presStyleLbl="parChTrans1D3" presStyleIdx="8" presStyleCnt="9"/>
      <dgm:spPr/>
      <dgm:t>
        <a:bodyPr/>
        <a:lstStyle/>
        <a:p>
          <a:endParaRPr lang="en-US"/>
        </a:p>
      </dgm:t>
    </dgm:pt>
    <dgm:pt modelId="{40D350FD-6203-4F0A-9D05-BD6A305F39D3}" type="pres">
      <dgm:prSet presAssocID="{BC6A1A2E-BB35-4850-A06F-206F92D7B03E}" presName="connTx" presStyleLbl="parChTrans1D3" presStyleIdx="8" presStyleCnt="9"/>
      <dgm:spPr/>
      <dgm:t>
        <a:bodyPr/>
        <a:lstStyle/>
        <a:p>
          <a:endParaRPr lang="en-US"/>
        </a:p>
      </dgm:t>
    </dgm:pt>
    <dgm:pt modelId="{CE0F1643-1F07-4E55-BDFD-8598D577C4A8}" type="pres">
      <dgm:prSet presAssocID="{32AAC19D-F86B-424E-924C-645131006AE1}" presName="root2" presStyleCnt="0"/>
      <dgm:spPr/>
    </dgm:pt>
    <dgm:pt modelId="{3F13541F-A33F-4B5E-AF18-47A111861AA0}" type="pres">
      <dgm:prSet presAssocID="{32AAC19D-F86B-424E-924C-645131006AE1}" presName="LevelTwoTextNode" presStyleLbl="node3" presStyleIdx="8" presStyleCnt="9">
        <dgm:presLayoutVars>
          <dgm:chPref val="3"/>
        </dgm:presLayoutVars>
      </dgm:prSet>
      <dgm:spPr/>
      <dgm:t>
        <a:bodyPr/>
        <a:lstStyle/>
        <a:p>
          <a:endParaRPr lang="en-US"/>
        </a:p>
      </dgm:t>
    </dgm:pt>
    <dgm:pt modelId="{2714B30A-93A5-42A3-B796-FA2E8308A2BF}" type="pres">
      <dgm:prSet presAssocID="{32AAC19D-F86B-424E-924C-645131006AE1}" presName="level3hierChild" presStyleCnt="0"/>
      <dgm:spPr/>
    </dgm:pt>
    <dgm:pt modelId="{CCBF3C75-FC29-40CF-8473-41074CB4A36B}" type="pres">
      <dgm:prSet presAssocID="{C19B76EA-880E-4B42-B80B-FD5EF93F15DB}" presName="conn2-1" presStyleLbl="parChTrans1D4" presStyleIdx="15" presStyleCnt="16"/>
      <dgm:spPr/>
      <dgm:t>
        <a:bodyPr/>
        <a:lstStyle/>
        <a:p>
          <a:endParaRPr lang="en-US"/>
        </a:p>
      </dgm:t>
    </dgm:pt>
    <dgm:pt modelId="{BDC00A75-BB7F-4940-966C-CF5525A40D7A}" type="pres">
      <dgm:prSet presAssocID="{C19B76EA-880E-4B42-B80B-FD5EF93F15DB}" presName="connTx" presStyleLbl="parChTrans1D4" presStyleIdx="15" presStyleCnt="16"/>
      <dgm:spPr/>
      <dgm:t>
        <a:bodyPr/>
        <a:lstStyle/>
        <a:p>
          <a:endParaRPr lang="en-US"/>
        </a:p>
      </dgm:t>
    </dgm:pt>
    <dgm:pt modelId="{0C837DC6-FE24-4623-B5B6-D7540BB1A01E}" type="pres">
      <dgm:prSet presAssocID="{99EE991C-B3E9-4F4C-BAB8-FC810CEEF57A}" presName="root2" presStyleCnt="0"/>
      <dgm:spPr/>
    </dgm:pt>
    <dgm:pt modelId="{59C09B21-1006-45F8-A09E-8585011A61AE}" type="pres">
      <dgm:prSet presAssocID="{99EE991C-B3E9-4F4C-BAB8-FC810CEEF57A}" presName="LevelTwoTextNode" presStyleLbl="node4" presStyleIdx="15" presStyleCnt="16">
        <dgm:presLayoutVars>
          <dgm:chPref val="3"/>
        </dgm:presLayoutVars>
      </dgm:prSet>
      <dgm:spPr/>
      <dgm:t>
        <a:bodyPr/>
        <a:lstStyle/>
        <a:p>
          <a:endParaRPr lang="en-US"/>
        </a:p>
      </dgm:t>
    </dgm:pt>
    <dgm:pt modelId="{884F218D-3CBC-49E2-A4C4-E1715882F930}" type="pres">
      <dgm:prSet presAssocID="{99EE991C-B3E9-4F4C-BAB8-FC810CEEF57A}" presName="level3hierChild" presStyleCnt="0"/>
      <dgm:spPr/>
    </dgm:pt>
  </dgm:ptLst>
  <dgm:cxnLst>
    <dgm:cxn modelId="{287B8C5D-9F5A-4DE6-9B5B-37C3780CCAC0}" type="presOf" srcId="{611A5470-D9E9-4165-8E38-74B19E527185}" destId="{A756C3B0-ED98-46EA-BB7A-59448AC53D11}" srcOrd="0" destOrd="0" presId="urn:microsoft.com/office/officeart/2008/layout/HorizontalMultiLevelHierarchy"/>
    <dgm:cxn modelId="{8064B5D6-A32B-4B80-A595-71D9F65CBD19}" type="presOf" srcId="{6BC9487C-FE5A-484C-B771-B13118B5E567}" destId="{562F60F3-ED5C-40CE-83C7-CB38028732FE}" srcOrd="0" destOrd="0" presId="urn:microsoft.com/office/officeart/2008/layout/HorizontalMultiLevelHierarchy"/>
    <dgm:cxn modelId="{14874190-ADD8-46FD-817C-49A56027CB3F}" type="presOf" srcId="{69F56AA4-0B39-4693-869A-D79A831D7739}" destId="{7E1CBF97-E5C4-475A-A9F3-F7E2BFAC7B00}" srcOrd="0" destOrd="0" presId="urn:microsoft.com/office/officeart/2008/layout/HorizontalMultiLevelHierarchy"/>
    <dgm:cxn modelId="{13A0E32F-AE48-4114-AF54-D033936AFD95}" srcId="{0B53BC14-8EC5-46E8-AF08-287D78020944}" destId="{A95D39BB-1EAD-4C14-835E-07CD811A0A80}" srcOrd="0" destOrd="0" parTransId="{6BC9487C-FE5A-484C-B771-B13118B5E567}" sibTransId="{2B7E62A3-0CEF-4FEB-AE28-50D7539FB095}"/>
    <dgm:cxn modelId="{77C4D22E-5118-4103-B200-18604BF58A97}" srcId="{B24867B5-2886-490A-B103-7ECADCAC49B5}" destId="{0622CC56-C6E9-4530-A8C0-21533B3E1225}" srcOrd="2" destOrd="0" parTransId="{E4FD5579-B20E-4D00-8CAE-C2A236DBBEB6}" sibTransId="{0F8C6C6B-CE48-4148-95D4-97AA49F039CD}"/>
    <dgm:cxn modelId="{4E6AC624-EF7C-4617-9BC3-FC901FE0B6D7}" type="presOf" srcId="{4CB798D0-C72D-4B18-B434-52C0E0E7C22F}" destId="{D975416A-423B-4329-BBFF-9A8F404130F6}" srcOrd="0" destOrd="0" presId="urn:microsoft.com/office/officeart/2008/layout/HorizontalMultiLevelHierarchy"/>
    <dgm:cxn modelId="{D1CAEC5A-3E44-4E70-B0A2-67B057FD6829}" type="presOf" srcId="{A367405D-68B9-4DFE-821A-EAF3E674DF2E}" destId="{D4666535-5FBE-4FBA-AE16-48A57F1A8E27}" srcOrd="0" destOrd="0" presId="urn:microsoft.com/office/officeart/2008/layout/HorizontalMultiLevelHierarchy"/>
    <dgm:cxn modelId="{3A00389E-03E0-4F0B-A2B9-5BDD1B39382B}" srcId="{B24867B5-2886-490A-B103-7ECADCAC49B5}" destId="{3A8C8007-29DE-4D23-B6C7-A69D58BADFCA}" srcOrd="0" destOrd="0" parTransId="{2D6FB980-14A2-4099-AE8A-DCEA36A99E86}" sibTransId="{66F8A95A-3A88-4345-B6F0-81137E154BFF}"/>
    <dgm:cxn modelId="{9249055F-C363-45E7-B726-3890D9EF2440}" srcId="{04778A78-67AF-41E3-A927-E06FA2DCD70F}" destId="{364BF707-9C2F-4B51-B51F-E56A0FD2A5EB}" srcOrd="0" destOrd="0" parTransId="{66C38EE7-8C3D-4AAA-BBC5-370AF3D2B3C0}" sibTransId="{6FC8ED70-8006-40F5-82A9-4F11D97CFDDA}"/>
    <dgm:cxn modelId="{A7F67FD6-54A3-485D-924E-732623AABB8B}" srcId="{32AAC19D-F86B-424E-924C-645131006AE1}" destId="{99EE991C-B3E9-4F4C-BAB8-FC810CEEF57A}" srcOrd="0" destOrd="0" parTransId="{C19B76EA-880E-4B42-B80B-FD5EF93F15DB}" sibTransId="{C72C5646-B9EE-41A4-99F3-637C1AE191EE}"/>
    <dgm:cxn modelId="{E7EC485D-D3E7-4A0F-A46D-74917F50FD6D}" type="presOf" srcId="{328861C0-CB5F-45B4-9CE6-D14E12E43855}" destId="{C913FAA4-9350-416F-8308-59FF768C270F}" srcOrd="0" destOrd="0" presId="urn:microsoft.com/office/officeart/2008/layout/HorizontalMultiLevelHierarchy"/>
    <dgm:cxn modelId="{84B73276-4401-4954-9CBF-C51A4785970E}" type="presOf" srcId="{4BD244C5-3063-4945-A0D9-0F89102473CA}" destId="{BA94F937-778C-4A77-9CEA-2E7833FEB1F7}" srcOrd="0" destOrd="0" presId="urn:microsoft.com/office/officeart/2008/layout/HorizontalMultiLevelHierarchy"/>
    <dgm:cxn modelId="{B7D02754-12D1-4982-B999-CD30A8F4C949}" srcId="{3A8C8007-29DE-4D23-B6C7-A69D58BADFCA}" destId="{E761D35F-DEDE-4C16-82E7-7B6BC25EFD88}" srcOrd="2" destOrd="0" parTransId="{A8EA69DA-E9A6-410A-B23E-713C2DDBB3AA}" sibTransId="{4B87F4D8-F2C8-4A33-AF07-EB0088273B72}"/>
    <dgm:cxn modelId="{EBF10887-4C42-4366-A441-3DDDCF46A8C9}" type="presOf" srcId="{B525A1E9-0359-452D-B6EE-8A05D2B9FC33}" destId="{A46DB8F3-DE7C-444A-BD7B-01A18FA71B22}" srcOrd="1" destOrd="0" presId="urn:microsoft.com/office/officeart/2008/layout/HorizontalMultiLevelHierarchy"/>
    <dgm:cxn modelId="{5ADDD1F1-1553-4102-B0E0-75F67788DFE3}" srcId="{DD278450-7B70-4B89-8991-962164F28800}" destId="{79FF8D35-2CBF-4414-AD0B-E50293BD5928}" srcOrd="0" destOrd="0" parTransId="{F51B1933-68F9-40B1-B7DC-0697D353FB4D}" sibTransId="{D3E12C32-228D-41C9-B554-1430B03B834A}"/>
    <dgm:cxn modelId="{ABAA88D1-75ED-419D-851E-2D5C39DF446D}" type="presOf" srcId="{7B26E1B0-562F-4900-A6F8-BFA46CB855DF}" destId="{A62667E0-59EE-4FD4-AB2D-2C8FBCAB8262}" srcOrd="0" destOrd="0" presId="urn:microsoft.com/office/officeart/2008/layout/HorizontalMultiLevelHierarchy"/>
    <dgm:cxn modelId="{E6F6D515-0E1E-4EC7-BA2D-79DBB089177C}" type="presOf" srcId="{3A8C8007-29DE-4D23-B6C7-A69D58BADFCA}" destId="{59975CCC-0FBD-4E66-8C8C-32F5B8BB5754}" srcOrd="0" destOrd="0" presId="urn:microsoft.com/office/officeart/2008/layout/HorizontalMultiLevelHierarchy"/>
    <dgm:cxn modelId="{BC0FEBC7-4F31-4E3C-AEE3-CE9519FE350A}" type="presOf" srcId="{A74E00AD-7803-4B3F-95E5-787ADEC15645}" destId="{C3FD30BE-CB36-4879-A800-13A216F78720}" srcOrd="1" destOrd="0" presId="urn:microsoft.com/office/officeart/2008/layout/HorizontalMultiLevelHierarchy"/>
    <dgm:cxn modelId="{730479EA-F0B4-48E2-ABFB-61BCF3D22384}" type="presOf" srcId="{DD278450-7B70-4B89-8991-962164F28800}" destId="{4CA87B07-02AC-41BF-875E-1C87B27D1E0F}" srcOrd="0" destOrd="0" presId="urn:microsoft.com/office/officeart/2008/layout/HorizontalMultiLevelHierarchy"/>
    <dgm:cxn modelId="{1F180419-8035-45E6-B38F-9FF4EEC17D5B}" type="presOf" srcId="{A49551C0-03C6-4797-8CC2-E9CF06EDD279}" destId="{E99F2093-BF9D-4384-9AA5-29E3B0E6FAA4}" srcOrd="0" destOrd="0" presId="urn:microsoft.com/office/officeart/2008/layout/HorizontalMultiLevelHierarchy"/>
    <dgm:cxn modelId="{5BE0CF44-38A2-4151-BE15-D43C8913DDE4}" type="presOf" srcId="{2D6FB980-14A2-4099-AE8A-DCEA36A99E86}" destId="{61279FFD-6CBA-4E2D-A312-4EDFF8D7FF8A}" srcOrd="0" destOrd="0" presId="urn:microsoft.com/office/officeart/2008/layout/HorizontalMultiLevelHierarchy"/>
    <dgm:cxn modelId="{A920C05D-1C12-4694-9ED2-08CF7CB3DE92}" type="presOf" srcId="{A8EA69DA-E9A6-410A-B23E-713C2DDBB3AA}" destId="{272C7047-0B85-4240-B936-BFDC43001208}" srcOrd="1" destOrd="0" presId="urn:microsoft.com/office/officeart/2008/layout/HorizontalMultiLevelHierarchy"/>
    <dgm:cxn modelId="{9DCB6F30-1832-4705-BBEB-D6BE7547BA64}" type="presOf" srcId="{C19B76EA-880E-4B42-B80B-FD5EF93F15DB}" destId="{CCBF3C75-FC29-40CF-8473-41074CB4A36B}" srcOrd="0" destOrd="0" presId="urn:microsoft.com/office/officeart/2008/layout/HorizontalMultiLevelHierarchy"/>
    <dgm:cxn modelId="{87ACAFEB-BA0E-4A69-98DF-4C5E7BD4479F}" type="presOf" srcId="{95DD60EF-4FA4-41D7-93D3-FBB655CC0629}" destId="{9FBB8C97-B1B2-4D9F-A36B-1C9B4A8581CB}" srcOrd="0" destOrd="0" presId="urn:microsoft.com/office/officeart/2008/layout/HorizontalMultiLevelHierarchy"/>
    <dgm:cxn modelId="{56A608CC-BCD7-4A84-A7B9-B2D88D2DDAFC}" type="presOf" srcId="{F51B1933-68F9-40B1-B7DC-0697D353FB4D}" destId="{B230276C-1B28-4B56-90A1-C55F66C83297}" srcOrd="1" destOrd="0" presId="urn:microsoft.com/office/officeart/2008/layout/HorizontalMultiLevelHierarchy"/>
    <dgm:cxn modelId="{AC0C6D49-63F1-4E52-8DC0-AF8FE828CF59}" type="presOf" srcId="{F51B1933-68F9-40B1-B7DC-0697D353FB4D}" destId="{3B44E496-2C08-4619-9344-FA6E48C04C1A}" srcOrd="0" destOrd="0" presId="urn:microsoft.com/office/officeart/2008/layout/HorizontalMultiLevelHierarchy"/>
    <dgm:cxn modelId="{AC8D03C9-8E2F-46F2-9AD7-22F0FBE46BC9}" srcId="{364BF707-9C2F-4B51-B51F-E56A0FD2A5EB}" destId="{11533DB0-2DD2-4200-A080-1067FF6B72A4}" srcOrd="0" destOrd="0" parTransId="{11EECB01-17AC-45B6-A65A-A0FC67A38A89}" sibTransId="{34F100C7-CDEF-49B3-9D68-9E00AF1E91C6}"/>
    <dgm:cxn modelId="{4CF95DA1-23AC-41D0-8A47-613B2DB7B305}" type="presOf" srcId="{C661168A-5451-4EE2-A9B1-6D8A17AC3427}" destId="{0CBF8651-80F0-4FB1-8A85-B04FE3F7B09C}" srcOrd="0" destOrd="0" presId="urn:microsoft.com/office/officeart/2008/layout/HorizontalMultiLevelHierarchy"/>
    <dgm:cxn modelId="{4185E286-EC8F-48A9-A822-56682516DA7C}" srcId="{0622CC56-C6E9-4530-A8C0-21533B3E1225}" destId="{A367405D-68B9-4DFE-821A-EAF3E674DF2E}" srcOrd="0" destOrd="0" parTransId="{B525A1E9-0359-452D-B6EE-8A05D2B9FC33}" sibTransId="{4ACAD7C8-0DBB-46CB-A936-1963AA40D820}"/>
    <dgm:cxn modelId="{CD152229-CA83-47CA-AEAF-A21AFA9A6366}" type="presOf" srcId="{C661168A-5451-4EE2-A9B1-6D8A17AC3427}" destId="{D4DE5B2E-630C-45C2-9826-AE7E3E92B692}" srcOrd="1" destOrd="0" presId="urn:microsoft.com/office/officeart/2008/layout/HorizontalMultiLevelHierarchy"/>
    <dgm:cxn modelId="{499F51B1-626D-47A5-880C-CAC86383BBC4}" type="presOf" srcId="{C9C5DB06-06D1-4A3D-B476-4F01F7AEBD43}" destId="{EB1D30B8-E4FB-4A78-A616-302B8D2CBA87}" srcOrd="0" destOrd="0" presId="urn:microsoft.com/office/officeart/2008/layout/HorizontalMultiLevelHierarchy"/>
    <dgm:cxn modelId="{3EFE20DE-DA82-4A4F-B530-0FCE45956958}" type="presOf" srcId="{865A399D-C26E-48F0-B410-265EEA85E49E}" destId="{07076BA4-5634-4953-81D6-2FAF5F33F2DD}" srcOrd="1" destOrd="0" presId="urn:microsoft.com/office/officeart/2008/layout/HorizontalMultiLevelHierarchy"/>
    <dgm:cxn modelId="{0F92E9F5-3598-4183-8209-7FAE37023797}" type="presOf" srcId="{E4FD5579-B20E-4D00-8CAE-C2A236DBBEB6}" destId="{C5895B45-1EB2-4DB4-980A-91F1C7D2D8A9}" srcOrd="0" destOrd="0" presId="urn:microsoft.com/office/officeart/2008/layout/HorizontalMultiLevelHierarchy"/>
    <dgm:cxn modelId="{28A436F1-E48B-4B99-BB5E-2C2E79237246}" type="presOf" srcId="{2BC49BC8-7383-4B6C-8063-18B3AFA248CB}" destId="{282AD287-3D0A-42DF-8A42-A00B556ECDE2}" srcOrd="1" destOrd="0" presId="urn:microsoft.com/office/officeart/2008/layout/HorizontalMultiLevelHierarchy"/>
    <dgm:cxn modelId="{52D11086-A927-4008-A922-BC7FFA8D491D}" type="presOf" srcId="{C2B34ED6-FAB2-4C77-B029-32E5B4F8F5FC}" destId="{EEE7A09A-2DB0-4A8F-B9D4-00050BCBE442}" srcOrd="0" destOrd="0" presId="urn:microsoft.com/office/officeart/2008/layout/HorizontalMultiLevelHierarchy"/>
    <dgm:cxn modelId="{AFBEC131-8B5F-45C9-88DC-CFC213DF2AF2}" type="presOf" srcId="{A95D39BB-1EAD-4C14-835E-07CD811A0A80}" destId="{1E5EC88B-730F-4A02-86D6-38F74DBE5177}" srcOrd="0" destOrd="0" presId="urn:microsoft.com/office/officeart/2008/layout/HorizontalMultiLevelHierarchy"/>
    <dgm:cxn modelId="{0EE3C15B-4568-4405-8E41-8C89608540BE}" type="presOf" srcId="{B6E526F4-9FCA-4083-AE73-3BE838F2524B}" destId="{BF9A8FA1-2F51-4A21-8F71-D52E950CAF38}" srcOrd="0" destOrd="0" presId="urn:microsoft.com/office/officeart/2008/layout/HorizontalMultiLevelHierarchy"/>
    <dgm:cxn modelId="{6A70EE8F-A714-44B1-A83E-70410CA9DCCE}" type="presOf" srcId="{D0C64045-CAF3-425F-8678-9F407A237D69}" destId="{A4801D99-DF11-4D11-BF2C-AC15F2051BC2}" srcOrd="0" destOrd="0" presId="urn:microsoft.com/office/officeart/2008/layout/HorizontalMultiLevelHierarchy"/>
    <dgm:cxn modelId="{E4CA5293-97E6-4B10-BA71-4001A17CDAB2}" type="presOf" srcId="{57B57E39-B2B7-4FBE-ADC3-304B4DD23657}" destId="{6EAC5ED6-61DF-4FDC-BF1E-29BB21E1DB95}" srcOrd="0" destOrd="0" presId="urn:microsoft.com/office/officeart/2008/layout/HorizontalMultiLevelHierarchy"/>
    <dgm:cxn modelId="{0080C86A-617F-4330-AFCF-0E4C0EC6640F}" type="presOf" srcId="{865A399D-C26E-48F0-B410-265EEA85E49E}" destId="{AAD3D56D-243D-4521-B40C-316F5FA2AEC5}" srcOrd="0" destOrd="0" presId="urn:microsoft.com/office/officeart/2008/layout/HorizontalMultiLevelHierarchy"/>
    <dgm:cxn modelId="{DD860C02-4209-4CAD-A459-58F03468B4C9}" type="presOf" srcId="{1D284213-5266-4648-A5D0-9A5D70F129EC}" destId="{E2498247-91A1-4509-9268-DAB3D4C8695B}" srcOrd="0" destOrd="0" presId="urn:microsoft.com/office/officeart/2008/layout/HorizontalMultiLevelHierarchy"/>
    <dgm:cxn modelId="{39B0E65F-9E55-4437-B30A-648CC942CF6E}" type="presOf" srcId="{57B57E39-B2B7-4FBE-ADC3-304B4DD23657}" destId="{C41EE3D6-9BCD-4291-B1B2-6E740F6D9151}" srcOrd="1" destOrd="0" presId="urn:microsoft.com/office/officeart/2008/layout/HorizontalMultiLevelHierarchy"/>
    <dgm:cxn modelId="{65D2E553-DA9E-4364-ACCE-D562E6213A16}" type="presOf" srcId="{C19B76EA-880E-4B42-B80B-FD5EF93F15DB}" destId="{BDC00A75-BB7F-4940-966C-CF5525A40D7A}" srcOrd="1" destOrd="0" presId="urn:microsoft.com/office/officeart/2008/layout/HorizontalMultiLevelHierarchy"/>
    <dgm:cxn modelId="{D3064F23-5DD5-4036-9195-6C8934FEF5C0}" type="presOf" srcId="{99EE991C-B3E9-4F4C-BAB8-FC810CEEF57A}" destId="{59C09B21-1006-45F8-A09E-8585011A61AE}" srcOrd="0" destOrd="0" presId="urn:microsoft.com/office/officeart/2008/layout/HorizontalMultiLevelHierarchy"/>
    <dgm:cxn modelId="{48B03994-D806-454B-8115-2382CDEA5A1D}" type="presOf" srcId="{A8EA69DA-E9A6-410A-B23E-713C2DDBB3AA}" destId="{685E0578-88B6-4427-BB61-042E94C024F9}" srcOrd="0" destOrd="0" presId="urn:microsoft.com/office/officeart/2008/layout/HorizontalMultiLevelHierarchy"/>
    <dgm:cxn modelId="{5B7953C5-1740-4BCA-91CA-224468998857}" srcId="{4BD244C5-3063-4945-A0D9-0F89102473CA}" destId="{9D4CD9F8-CA4F-4FAE-9C83-44380E7CBE1A}" srcOrd="1" destOrd="0" parTransId="{D1FD59E8-BD7E-4FB3-BB06-1C548F523F04}" sibTransId="{153C318D-07C8-4DE1-9BF1-DAC73B0128AD}"/>
    <dgm:cxn modelId="{A897740A-EE83-4926-945D-F767980FF532}" type="presOf" srcId="{4CB798D0-C72D-4B18-B434-52C0E0E7C22F}" destId="{D143E0F7-3B27-46E3-A45B-98D956BEF8E7}" srcOrd="1" destOrd="0" presId="urn:microsoft.com/office/officeart/2008/layout/HorizontalMultiLevelHierarchy"/>
    <dgm:cxn modelId="{462A2D11-9A65-4C34-AC4B-04B72FBE907C}" type="presOf" srcId="{84171E7A-C885-42AD-A20D-C0168A6AC207}" destId="{1D9887DA-C43B-447A-992A-D2B96A4D3418}" srcOrd="1" destOrd="0" presId="urn:microsoft.com/office/officeart/2008/layout/HorizontalMultiLevelHierarchy"/>
    <dgm:cxn modelId="{1231C21C-F9F5-46FC-88E8-7B73357F76C7}" type="presOf" srcId="{66C38EE7-8C3D-4AAA-BBC5-370AF3D2B3C0}" destId="{0F85B3DC-89E1-4CC5-B0F8-2385449E97DA}" srcOrd="1" destOrd="0" presId="urn:microsoft.com/office/officeart/2008/layout/HorizontalMultiLevelHierarchy"/>
    <dgm:cxn modelId="{FCB7FBFC-2744-4485-895D-936B6A40CB84}" type="presOf" srcId="{11EECB01-17AC-45B6-A65A-A0FC67A38A89}" destId="{D26CD96C-31E2-498A-B37E-4A9848991B2B}" srcOrd="0" destOrd="0" presId="urn:microsoft.com/office/officeart/2008/layout/HorizontalMultiLevelHierarchy"/>
    <dgm:cxn modelId="{3A72C251-EAE4-46E2-ACF6-4189A8F1E421}" type="presOf" srcId="{A74E00AD-7803-4B3F-95E5-787ADEC15645}" destId="{0D5FD2F8-D145-43AF-A82F-3B310834779B}" srcOrd="0" destOrd="0" presId="urn:microsoft.com/office/officeart/2008/layout/HorizontalMultiLevelHierarchy"/>
    <dgm:cxn modelId="{49A34A88-6433-4937-A73C-6D4A59BAF53D}" srcId="{7FABCAD0-0DAA-4925-84B6-9D4009C40B74}" destId="{B24867B5-2886-490A-B103-7ECADCAC49B5}" srcOrd="0" destOrd="0" parTransId="{326A48CC-BE9B-48CC-9873-02713B1CE9B7}" sibTransId="{79C45BCD-7DE4-41CB-A1ED-4073D2F311C3}"/>
    <dgm:cxn modelId="{C1331CD3-ACEB-426E-A30C-D4858F55F027}" srcId="{2F95AC63-8E0A-4F77-B712-DFC816F1702C}" destId="{EBE0BFC9-0A80-43AA-93AA-7B862DB44B0A}" srcOrd="0" destOrd="0" parTransId="{279E892E-4819-4E30-9D6E-B3158DBA57ED}" sibTransId="{5E44E9BD-CDE0-4EF4-85A5-22119B72479E}"/>
    <dgm:cxn modelId="{AE0726AD-7B64-4148-909B-2AD33937DE27}" srcId="{81D31649-0138-4385-AF55-0AFDC5B4BD1B}" destId="{04778A78-67AF-41E3-A927-E06FA2DCD70F}" srcOrd="0" destOrd="0" parTransId="{2BC49BC8-7383-4B6C-8063-18B3AFA248CB}" sibTransId="{0C9A6226-061C-44FA-9159-C3BC1E3C8BA8}"/>
    <dgm:cxn modelId="{55761D71-6A9A-4507-8EA6-E7AC7CB959CF}" srcId="{0622CC56-C6E9-4530-A8C0-21533B3E1225}" destId="{4BD244C5-3063-4945-A0D9-0F89102473CA}" srcOrd="2" destOrd="0" parTransId="{328861C0-CB5F-45B4-9CE6-D14E12E43855}" sibTransId="{4F4D132D-BAF6-4421-A019-DA685D1F6B94}"/>
    <dgm:cxn modelId="{5C7CC6D0-1FE2-404B-AA85-5ABD35907EE5}" type="presOf" srcId="{E4FD5579-B20E-4D00-8CAE-C2A236DBBEB6}" destId="{33DBC781-BF9E-4E7C-931B-772BBCDD8B8D}" srcOrd="1" destOrd="0" presId="urn:microsoft.com/office/officeart/2008/layout/HorizontalMultiLevelHierarchy"/>
    <dgm:cxn modelId="{826BA62A-3876-4133-B640-CCBE2C506776}" type="presOf" srcId="{6C9F0918-7225-43D7-99F0-D336EF4D96C6}" destId="{34F3A84C-52B9-4500-8B26-2FC53D8863C9}" srcOrd="0" destOrd="0" presId="urn:microsoft.com/office/officeart/2008/layout/HorizontalMultiLevelHierarchy"/>
    <dgm:cxn modelId="{D83248B7-C10B-4842-B3C4-0C0A3A5685A3}" type="presOf" srcId="{C9C5DB06-06D1-4A3D-B476-4F01F7AEBD43}" destId="{80C7CACB-A7DF-45DB-97C0-370EF88B42AD}" srcOrd="1" destOrd="0" presId="urn:microsoft.com/office/officeart/2008/layout/HorizontalMultiLevelHierarchy"/>
    <dgm:cxn modelId="{754ABC7B-FAA0-4DF6-883D-8EE662839C58}" type="presOf" srcId="{9AD0B0E2-11A7-41A8-B2AB-2291D824C238}" destId="{90C89CF1-C948-4307-8751-89C14E7F257C}" srcOrd="0" destOrd="0" presId="urn:microsoft.com/office/officeart/2008/layout/HorizontalMultiLevelHierarchy"/>
    <dgm:cxn modelId="{966245E1-B14C-4C30-BDB5-EBC2FF983059}" type="presOf" srcId="{EBE0BFC9-0A80-43AA-93AA-7B862DB44B0A}" destId="{6F834775-085B-4614-91D7-CBBE231E7077}" srcOrd="0" destOrd="0" presId="urn:microsoft.com/office/officeart/2008/layout/HorizontalMultiLevelHierarchy"/>
    <dgm:cxn modelId="{1A2C8E1F-3366-4DF3-AF80-5BDD75921A56}" type="presOf" srcId="{11EECB01-17AC-45B6-A65A-A0FC67A38A89}" destId="{6C856249-6812-428D-B2A5-03BA64C3590C}" srcOrd="1" destOrd="0" presId="urn:microsoft.com/office/officeart/2008/layout/HorizontalMultiLevelHierarchy"/>
    <dgm:cxn modelId="{B41C5A58-1FA4-4583-B37A-4CBB824C3675}" type="presOf" srcId="{6C9F0918-7225-43D7-99F0-D336EF4D96C6}" destId="{0F11FB70-637B-48AA-9EE0-29BE03D24029}" srcOrd="1" destOrd="0" presId="urn:microsoft.com/office/officeart/2008/layout/HorizontalMultiLevelHierarchy"/>
    <dgm:cxn modelId="{685BE574-D711-4EB2-982F-11E717F8A10B}" type="presOf" srcId="{BC6A1A2E-BB35-4850-A06F-206F92D7B03E}" destId="{40D350FD-6203-4F0A-9D05-BD6A305F39D3}" srcOrd="1" destOrd="0" presId="urn:microsoft.com/office/officeart/2008/layout/HorizontalMultiLevelHierarchy"/>
    <dgm:cxn modelId="{4C8B6F92-3185-451C-BDAE-8DF6DE0B0E05}" srcId="{3A8C8007-29DE-4D23-B6C7-A69D58BADFCA}" destId="{0B53BC14-8EC5-46E8-AF08-287D78020944}" srcOrd="1" destOrd="0" parTransId="{C2B34ED6-FAB2-4C77-B029-32E5B4F8F5FC}" sibTransId="{6D0950B3-397A-4A15-BD51-AA89C9B2CD9A}"/>
    <dgm:cxn modelId="{B9D1CE34-5687-4D9B-9C72-4078F159C2C1}" type="presOf" srcId="{328861C0-CB5F-45B4-9CE6-D14E12E43855}" destId="{9C46356C-9354-4526-BD3A-CDDF5B4F4328}" srcOrd="1" destOrd="0" presId="urn:microsoft.com/office/officeart/2008/layout/HorizontalMultiLevelHierarchy"/>
    <dgm:cxn modelId="{652B9CDE-FC93-4B8C-BF3C-FE7088A1E8F7}" type="presOf" srcId="{E761D35F-DEDE-4C16-82E7-7B6BC25EFD88}" destId="{AA8F0DD6-61E0-4245-8372-4704BF3FDEF6}" srcOrd="0" destOrd="0" presId="urn:microsoft.com/office/officeart/2008/layout/HorizontalMultiLevelHierarchy"/>
    <dgm:cxn modelId="{FBE8F342-947E-40C7-B1BE-049D2C44E5A5}" srcId="{7B26E1B0-562F-4900-A6F8-BFA46CB855DF}" destId="{32AAC19D-F86B-424E-924C-645131006AE1}" srcOrd="0" destOrd="0" parTransId="{BC6A1A2E-BB35-4850-A06F-206F92D7B03E}" sibTransId="{A96CC525-1D04-4416-9F12-B5CABB7555B0}"/>
    <dgm:cxn modelId="{32DD33D9-26F8-441D-87C8-6DAB90456A2D}" type="presOf" srcId="{7FABCAD0-0DAA-4925-84B6-9D4009C40B74}" destId="{CCAB5998-F8D0-424B-A5C5-B648C50AEA59}" srcOrd="0" destOrd="0" presId="urn:microsoft.com/office/officeart/2008/layout/HorizontalMultiLevelHierarchy"/>
    <dgm:cxn modelId="{0437F54E-748E-4E6A-AA9F-C7BBE368D75E}" type="presOf" srcId="{6056CD41-6ED5-4F9E-9447-5330FC9F0702}" destId="{170E525C-21E4-4E22-85DD-564CE7A45319}" srcOrd="0" destOrd="0" presId="urn:microsoft.com/office/officeart/2008/layout/HorizontalMultiLevelHierarchy"/>
    <dgm:cxn modelId="{E1AB3ED9-2CCB-4DC0-93B3-F676517B562A}" srcId="{EAD28A2D-8F82-447C-A52C-5C98718E9CEA}" destId="{2F95AC63-8E0A-4F77-B712-DFC816F1702C}" srcOrd="0" destOrd="0" parTransId="{84171E7A-C885-42AD-A20D-C0168A6AC207}" sibTransId="{C4D6C2B9-AC48-4F9C-9F8D-EA3FE53B27C3}"/>
    <dgm:cxn modelId="{CDD20573-5888-4DC7-8F4E-A599DC408EE0}" type="presOf" srcId="{D0C64045-CAF3-425F-8678-9F407A237D69}" destId="{48353666-1991-4AE4-841D-85B06CEFCC15}" srcOrd="1" destOrd="0" presId="urn:microsoft.com/office/officeart/2008/layout/HorizontalMultiLevelHierarchy"/>
    <dgm:cxn modelId="{A51AD161-65C6-487D-828F-1E75DB99A52A}" srcId="{0622CC56-C6E9-4530-A8C0-21533B3E1225}" destId="{611A5470-D9E9-4165-8E38-74B19E527185}" srcOrd="1" destOrd="0" parTransId="{6C9F0918-7225-43D7-99F0-D336EF4D96C6}" sibTransId="{647FB9F4-458E-47CF-88FE-14C779AC6991}"/>
    <dgm:cxn modelId="{841FF83E-DBF6-4A97-BDEB-64E9CBD7CC88}" srcId="{B24867B5-2886-490A-B103-7ECADCAC49B5}" destId="{7B26E1B0-562F-4900-A6F8-BFA46CB855DF}" srcOrd="4" destOrd="0" parTransId="{C661168A-5451-4EE2-A9B1-6D8A17AC3427}" sibTransId="{E7CD41ED-CA90-4164-A2F2-DD2F185DDB68}"/>
    <dgm:cxn modelId="{A210AC9F-5FC5-49A3-ABB8-C1F9BD7E996C}" type="presOf" srcId="{2B4273CD-4D89-42B3-B5BB-A1C2B491B3D5}" destId="{B2438612-5308-45CD-80EE-038CCD86E4CD}" srcOrd="1" destOrd="0" presId="urn:microsoft.com/office/officeart/2008/layout/HorizontalMultiLevelHierarchy"/>
    <dgm:cxn modelId="{DCE70071-9557-41B3-9712-ADB2BE1B7F5F}" type="presOf" srcId="{B4354298-D368-43F2-AE80-03C67A23A0C9}" destId="{03926695-73E5-4238-9266-FB3305BDDF82}" srcOrd="0" destOrd="0" presId="urn:microsoft.com/office/officeart/2008/layout/HorizontalMultiLevelHierarchy"/>
    <dgm:cxn modelId="{37399105-0708-448F-A5C6-A2E97DA5588C}" type="presOf" srcId="{5EB59C66-DD60-4DAB-A48E-F4CB28C6F003}" destId="{D95B64B8-4EA4-4A6E-8E78-D314BE526801}" srcOrd="0" destOrd="0" presId="urn:microsoft.com/office/officeart/2008/layout/HorizontalMultiLevelHierarchy"/>
    <dgm:cxn modelId="{928D96B4-B328-40C7-83FA-EB754A88D650}" type="presOf" srcId="{9D4CD9F8-CA4F-4FAE-9C83-44380E7CBE1A}" destId="{8DC55293-AE56-457E-B3BA-E644A80DE5D5}" srcOrd="0" destOrd="0" presId="urn:microsoft.com/office/officeart/2008/layout/HorizontalMultiLevelHierarchy"/>
    <dgm:cxn modelId="{E8B5FFDE-D566-485F-9DC4-44DC09241800}" type="presOf" srcId="{5EB59C66-DD60-4DAB-A48E-F4CB28C6F003}" destId="{548ED4F7-671C-46CA-A3CA-B6B6906E5BDC}" srcOrd="1" destOrd="0" presId="urn:microsoft.com/office/officeart/2008/layout/HorizontalMultiLevelHierarchy"/>
    <dgm:cxn modelId="{957F290C-5FE0-4D78-838E-BFC643E5D7AD}" type="presOf" srcId="{2B4273CD-4D89-42B3-B5BB-A1C2B491B3D5}" destId="{69BE4266-2F1B-408F-BB43-82B126D58176}" srcOrd="0" destOrd="0" presId="urn:microsoft.com/office/officeart/2008/layout/HorizontalMultiLevelHierarchy"/>
    <dgm:cxn modelId="{109206A4-00B1-4F77-9099-F192F1057A56}" type="presOf" srcId="{84171E7A-C885-42AD-A20D-C0168A6AC207}" destId="{1FF38F84-24F6-4576-910C-5341FF2CC2B4}" srcOrd="0" destOrd="0" presId="urn:microsoft.com/office/officeart/2008/layout/HorizontalMultiLevelHierarchy"/>
    <dgm:cxn modelId="{FE617D6D-C00B-49E3-9812-19A9A728696B}" type="presOf" srcId="{69F56AA4-0B39-4693-869A-D79A831D7739}" destId="{5973A040-50F1-4D67-8D6A-CD83E1B4FDA1}" srcOrd="1" destOrd="0" presId="urn:microsoft.com/office/officeart/2008/layout/HorizontalMultiLevelHierarchy"/>
    <dgm:cxn modelId="{C055D6C1-53AE-4A9E-80E1-146DE7AB2A8C}" type="presOf" srcId="{81D31649-0138-4385-AF55-0AFDC5B4BD1B}" destId="{BA3201AF-2585-49E4-A505-862622D03A91}" srcOrd="0" destOrd="0" presId="urn:microsoft.com/office/officeart/2008/layout/HorizontalMultiLevelHierarchy"/>
    <dgm:cxn modelId="{F9AF3C33-3F30-45CE-A4BA-82F5DB557D90}" type="presOf" srcId="{D94248EA-BC39-4B4F-BFD4-FD1CCB13D03C}" destId="{C15154D6-CA7E-4E9C-93E3-E63C90976D5E}" srcOrd="0" destOrd="0" presId="urn:microsoft.com/office/officeart/2008/layout/HorizontalMultiLevelHierarchy"/>
    <dgm:cxn modelId="{CC5793BA-2BC1-4E79-A354-99ECD4A1F424}" type="presOf" srcId="{364BF707-9C2F-4B51-B51F-E56A0FD2A5EB}" destId="{2365EBE1-E3BC-479F-BF06-F164A62A5B31}" srcOrd="0" destOrd="0" presId="urn:microsoft.com/office/officeart/2008/layout/HorizontalMultiLevelHierarchy"/>
    <dgm:cxn modelId="{D8D6DC49-CBEC-48D2-A4B4-61399A064369}" srcId="{2F95AC63-8E0A-4F77-B712-DFC816F1702C}" destId="{CE2ACC10-527E-48C2-85B9-672659FD0071}" srcOrd="1" destOrd="0" parTransId="{69F56AA4-0B39-4693-869A-D79A831D7739}" sibTransId="{AEB6D1F8-90D6-47E3-BCC4-B4A53114F9C1}"/>
    <dgm:cxn modelId="{56B17EF3-3FBF-4E8A-9FEE-7E3F900D3F61}" type="presOf" srcId="{32AAC19D-F86B-424E-924C-645131006AE1}" destId="{3F13541F-A33F-4B5E-AF18-47A111861AA0}" srcOrd="0" destOrd="0" presId="urn:microsoft.com/office/officeart/2008/layout/HorizontalMultiLevelHierarchy"/>
    <dgm:cxn modelId="{A4340DA9-5DBE-46F1-A831-A9EE9FFCF592}" type="presOf" srcId="{D1FD59E8-BD7E-4FB3-BB06-1C548F523F04}" destId="{4AF56FAB-D0B1-4AD3-A004-68CEA63A8A67}" srcOrd="0" destOrd="0" presId="urn:microsoft.com/office/officeart/2008/layout/HorizontalMultiLevelHierarchy"/>
    <dgm:cxn modelId="{49376D48-63B0-4F9B-8CF4-7958EACB39FE}" type="presOf" srcId="{BC6A1A2E-BB35-4850-A06F-206F92D7B03E}" destId="{AB2C234A-728A-4510-B98C-5A0E288D9724}" srcOrd="0" destOrd="0" presId="urn:microsoft.com/office/officeart/2008/layout/HorizontalMultiLevelHierarchy"/>
    <dgm:cxn modelId="{BC39936A-DDDF-4652-8BDF-C88A6A489052}" type="presOf" srcId="{2BC49BC8-7383-4B6C-8063-18B3AFA248CB}" destId="{3564D732-A616-4B29-B5FB-4D03EAE8FACE}" srcOrd="0" destOrd="0" presId="urn:microsoft.com/office/officeart/2008/layout/HorizontalMultiLevelHierarchy"/>
    <dgm:cxn modelId="{FDE80361-E203-4188-9C14-F163FC3F5F9F}" srcId="{611A5470-D9E9-4165-8E38-74B19E527185}" destId="{B6E526F4-9FCA-4083-AE73-3BE838F2524B}" srcOrd="0" destOrd="0" parTransId="{C9C5DB06-06D1-4A3D-B476-4F01F7AEBD43}" sibTransId="{17D6BFE6-C3E1-4533-A581-D292DDAAF6F9}"/>
    <dgm:cxn modelId="{7D4ADADA-2D87-4C3E-98C2-773B813F0EA2}" type="presOf" srcId="{B525A1E9-0359-452D-B6EE-8A05D2B9FC33}" destId="{AF8E9E37-7693-47BC-9012-F3BA086C88D3}" srcOrd="0" destOrd="0" presId="urn:microsoft.com/office/officeart/2008/layout/HorizontalMultiLevelHierarchy"/>
    <dgm:cxn modelId="{7E6F6126-C113-4630-BE96-24372A399A2E}" srcId="{0B53BC14-8EC5-46E8-AF08-287D78020944}" destId="{6056CD41-6ED5-4F9E-9447-5330FC9F0702}" srcOrd="1" destOrd="0" parTransId="{7B03AFEB-9E08-4955-AB46-64F7555D24DB}" sibTransId="{56526428-B5AF-4002-B4A7-163E48481C65}"/>
    <dgm:cxn modelId="{87BB54F5-36B3-4FE7-B34E-773426EA2078}" type="presOf" srcId="{97E87391-EB5A-48B7-B761-C2E07B364651}" destId="{6E1DBC67-D7C8-4533-8E8D-EF35366CF5C9}" srcOrd="0" destOrd="0" presId="urn:microsoft.com/office/officeart/2008/layout/HorizontalMultiLevelHierarchy"/>
    <dgm:cxn modelId="{E636CA74-CE66-4E1E-BD6D-E9E9B60B91AC}" srcId="{A367405D-68B9-4DFE-821A-EAF3E674DF2E}" destId="{DD278450-7B70-4B89-8991-962164F28800}" srcOrd="0" destOrd="0" parTransId="{2B4273CD-4D89-42B3-B5BB-A1C2B491B3D5}" sibTransId="{6E484099-5D91-414C-9945-9E2579A2B731}"/>
    <dgm:cxn modelId="{4450F74C-0D05-405D-89E8-59E1F518FBA8}" type="presOf" srcId="{EAD28A2D-8F82-447C-A52C-5C98718E9CEA}" destId="{6CBEF507-FAFA-4AF4-A8C0-FB7994B95D73}" srcOrd="0" destOrd="0" presId="urn:microsoft.com/office/officeart/2008/layout/HorizontalMultiLevelHierarchy"/>
    <dgm:cxn modelId="{50310129-23CC-44E9-9F0E-9A0A0DEA85AE}" type="presOf" srcId="{66C38EE7-8C3D-4AAA-BBC5-370AF3D2B3C0}" destId="{7FB7D2D2-FC1D-4568-8D51-44BFDD4A7E1F}" srcOrd="0" destOrd="0" presId="urn:microsoft.com/office/officeart/2008/layout/HorizontalMultiLevelHierarchy"/>
    <dgm:cxn modelId="{FCE56E26-25A6-4B68-A3E7-8F946DF1AD75}" type="presOf" srcId="{D1FD59E8-BD7E-4FB3-BB06-1C548F523F04}" destId="{C4BB394A-82C0-4CD8-9B27-B8E2C6A8C95E}" srcOrd="1" destOrd="0" presId="urn:microsoft.com/office/officeart/2008/layout/HorizontalMultiLevelHierarchy"/>
    <dgm:cxn modelId="{5160EE17-039F-4249-923C-5DADA2F416C2}" type="presOf" srcId="{0622CC56-C6E9-4530-A8C0-21533B3E1225}" destId="{33B309FA-8B59-4FA2-95ED-400D23B3627B}" srcOrd="0" destOrd="0" presId="urn:microsoft.com/office/officeart/2008/layout/HorizontalMultiLevelHierarchy"/>
    <dgm:cxn modelId="{CF414013-6A01-4CEE-9C69-8DF36D12A048}" type="presOf" srcId="{B24867B5-2886-490A-B103-7ECADCAC49B5}" destId="{ACD56E3C-FB61-4A99-91D3-F24B7C45F805}" srcOrd="0" destOrd="0" presId="urn:microsoft.com/office/officeart/2008/layout/HorizontalMultiLevelHierarchy"/>
    <dgm:cxn modelId="{A16773A4-08CC-42B1-8570-D161949903B7}" type="presOf" srcId="{95DD60EF-4FA4-41D7-93D3-FBB655CC0629}" destId="{DEF76023-7236-4E29-8FD5-A9468B680597}" srcOrd="1" destOrd="0" presId="urn:microsoft.com/office/officeart/2008/layout/HorizontalMultiLevelHierarchy"/>
    <dgm:cxn modelId="{1A6F2EA1-7297-43AE-BBE5-5D247912F125}" type="presOf" srcId="{1D284213-5266-4648-A5D0-9A5D70F129EC}" destId="{3845F86D-5DE2-4FC6-9A01-8E0C9C997815}" srcOrd="1" destOrd="0" presId="urn:microsoft.com/office/officeart/2008/layout/HorizontalMultiLevelHierarchy"/>
    <dgm:cxn modelId="{2177DB1F-D408-4DE4-8091-1977ECD6D0AB}" type="presOf" srcId="{7B03AFEB-9E08-4955-AB46-64F7555D24DB}" destId="{1357000B-2699-467F-B59A-95BF2619E163}" srcOrd="0" destOrd="0" presId="urn:microsoft.com/office/officeart/2008/layout/HorizontalMultiLevelHierarchy"/>
    <dgm:cxn modelId="{86B02FFB-FCB3-4B01-9BC4-4C52AF7A0378}" type="presOf" srcId="{2D6FB980-14A2-4099-AE8A-DCEA36A99E86}" destId="{52F8065C-9FF0-48DC-B584-7F460FED1F86}" srcOrd="1" destOrd="0" presId="urn:microsoft.com/office/officeart/2008/layout/HorizontalMultiLevelHierarchy"/>
    <dgm:cxn modelId="{1A36B33B-E23C-418D-8D1E-85FB39C7A489}" type="presOf" srcId="{E5762452-A139-45B4-9128-A889C29B764D}" destId="{912F4F37-8B01-4EF7-B644-FC0BE0873C78}" srcOrd="0" destOrd="0" presId="urn:microsoft.com/office/officeart/2008/layout/HorizontalMultiLevelHierarchy"/>
    <dgm:cxn modelId="{B88232ED-1621-42FB-B625-79436BA46E5E}" srcId="{3A8C8007-29DE-4D23-B6C7-A69D58BADFCA}" destId="{B4354298-D368-43F2-AE80-03C67A23A0C9}" srcOrd="0" destOrd="0" parTransId="{57B57E39-B2B7-4FBE-ADC3-304B4DD23657}" sibTransId="{5FD555CC-878F-41AD-908F-5875CA71942D}"/>
    <dgm:cxn modelId="{A2B37887-9BDC-431A-A6CD-79205B947307}" type="presOf" srcId="{7B03AFEB-9E08-4955-AB46-64F7555D24DB}" destId="{FBBD0615-24AF-424D-BC1B-EC3EA0B2831E}" srcOrd="1" destOrd="0" presId="urn:microsoft.com/office/officeart/2008/layout/HorizontalMultiLevelHierarchy"/>
    <dgm:cxn modelId="{86C74C7F-3CB9-4927-B9D9-62A13666336A}" type="presOf" srcId="{11533DB0-2DD2-4200-A080-1067FF6B72A4}" destId="{0E070AB4-AA5A-4BE4-A627-6CE5970072B8}" srcOrd="0" destOrd="0" presId="urn:microsoft.com/office/officeart/2008/layout/HorizontalMultiLevelHierarchy"/>
    <dgm:cxn modelId="{BFB686F1-0073-4FE8-8DEB-489354B9043E}" srcId="{04778A78-67AF-41E3-A927-E06FA2DCD70F}" destId="{D94248EA-BC39-4B4F-BFD4-FD1CCB13D03C}" srcOrd="1" destOrd="0" parTransId="{95DD60EF-4FA4-41D7-93D3-FBB655CC0629}" sibTransId="{332DE348-13F2-4E90-B82B-EBA346EC7140}"/>
    <dgm:cxn modelId="{82FAC76C-2A28-4769-BCA3-267909F9C66C}" type="presOf" srcId="{279E892E-4819-4E30-9D6E-B3158DBA57ED}" destId="{27817875-A67F-467E-B8A6-72F27C8A381B}" srcOrd="1" destOrd="0" presId="urn:microsoft.com/office/officeart/2008/layout/HorizontalMultiLevelHierarchy"/>
    <dgm:cxn modelId="{EA87B99E-1C5E-4CA2-8191-520E55A7A3F2}" srcId="{4BD244C5-3063-4945-A0D9-0F89102473CA}" destId="{A49551C0-03C6-4797-8CC2-E9CF06EDD279}" srcOrd="0" destOrd="0" parTransId="{4CB798D0-C72D-4B18-B434-52C0E0E7C22F}" sibTransId="{9E48A106-4875-44E1-B720-54993010C972}"/>
    <dgm:cxn modelId="{2406C091-0EB2-4B10-95B5-E65F28D8723E}" srcId="{9AD0B0E2-11A7-41A8-B2AB-2291D824C238}" destId="{E5762452-A139-45B4-9128-A889C29B764D}" srcOrd="0" destOrd="0" parTransId="{5EB59C66-DD60-4DAB-A48E-F4CB28C6F003}" sibTransId="{3EAA2BFD-8A10-4DDC-A597-C2363AD2DE3A}"/>
    <dgm:cxn modelId="{29D60658-603C-4C3F-9D40-8755B007643E}" type="presOf" srcId="{04778A78-67AF-41E3-A927-E06FA2DCD70F}" destId="{3977F505-0B4C-4B38-951D-BADD913719D3}" srcOrd="0" destOrd="0" presId="urn:microsoft.com/office/officeart/2008/layout/HorizontalMultiLevelHierarchy"/>
    <dgm:cxn modelId="{029C28A8-77CE-4FDE-A95C-B4686A6DEB0C}" type="presOf" srcId="{279E892E-4819-4E30-9D6E-B3158DBA57ED}" destId="{250F9890-9B2A-4A36-A59F-6B86E70BFFE0}" srcOrd="0" destOrd="0" presId="urn:microsoft.com/office/officeart/2008/layout/HorizontalMultiLevelHierarchy"/>
    <dgm:cxn modelId="{0F8C2DD7-C923-42D2-BFD4-A8832ABD563A}" type="presOf" srcId="{C2B34ED6-FAB2-4C77-B029-32E5B4F8F5FC}" destId="{04EECCC7-6C1A-4661-8A4F-E116ABAEE2AC}" srcOrd="1" destOrd="0" presId="urn:microsoft.com/office/officeart/2008/layout/HorizontalMultiLevelHierarchy"/>
    <dgm:cxn modelId="{C6795208-C0F9-4D54-A474-286A4B8E8BF6}" srcId="{B24867B5-2886-490A-B103-7ECADCAC49B5}" destId="{EAD28A2D-8F82-447C-A52C-5C98718E9CEA}" srcOrd="1" destOrd="0" parTransId="{D0C64045-CAF3-425F-8678-9F407A237D69}" sibTransId="{2EE76D90-C250-42EA-ACF5-45FDE3BCEB30}"/>
    <dgm:cxn modelId="{627B9702-7AEA-4ECD-B3DF-B019BB711223}" type="presOf" srcId="{2F95AC63-8E0A-4F77-B712-DFC816F1702C}" destId="{05FF9B7C-5800-4B88-A16B-5A6953060165}" srcOrd="0" destOrd="0" presId="urn:microsoft.com/office/officeart/2008/layout/HorizontalMultiLevelHierarchy"/>
    <dgm:cxn modelId="{F697D596-BB36-44B9-B586-7647C80830EB}" type="presOf" srcId="{79FF8D35-2CBF-4414-AD0B-E50293BD5928}" destId="{FAD89A2C-4171-4F6C-993E-F1B2D618EECC}" srcOrd="0" destOrd="0" presId="urn:microsoft.com/office/officeart/2008/layout/HorizontalMultiLevelHierarchy"/>
    <dgm:cxn modelId="{B9035E1E-71FC-4994-A731-E8280C7F5A3D}" type="presOf" srcId="{0B53BC14-8EC5-46E8-AF08-287D78020944}" destId="{1F55DE49-C0BF-4D20-B9BA-9567B75519F7}" srcOrd="0" destOrd="0" presId="urn:microsoft.com/office/officeart/2008/layout/HorizontalMultiLevelHierarchy"/>
    <dgm:cxn modelId="{8F33144B-DA75-417E-8D12-4293D674B4E1}" srcId="{D94248EA-BC39-4B4F-BFD4-FD1CCB13D03C}" destId="{9AD0B0E2-11A7-41A8-B2AB-2291D824C238}" srcOrd="0" destOrd="0" parTransId="{1D284213-5266-4648-A5D0-9A5D70F129EC}" sibTransId="{BC42779F-1021-4D41-A7C7-9300CA0A869A}"/>
    <dgm:cxn modelId="{8B69FD1F-FB41-40AD-9044-999599E6DFDA}" srcId="{E761D35F-DEDE-4C16-82E7-7B6BC25EFD88}" destId="{97E87391-EB5A-48B7-B761-C2E07B364651}" srcOrd="0" destOrd="0" parTransId="{865A399D-C26E-48F0-B410-265EEA85E49E}" sibTransId="{707CD04B-4952-445D-B72C-CC24F337C45F}"/>
    <dgm:cxn modelId="{CE8905D2-088D-4394-9A3C-54DB54735CCE}" type="presOf" srcId="{CE2ACC10-527E-48C2-85B9-672659FD0071}" destId="{35EB65E5-3A4B-4B5C-B300-2D08CF072502}" srcOrd="0" destOrd="0" presId="urn:microsoft.com/office/officeart/2008/layout/HorizontalMultiLevelHierarchy"/>
    <dgm:cxn modelId="{9A22C7AF-4591-4FCA-AC62-F4BE1FC4FF82}" srcId="{B24867B5-2886-490A-B103-7ECADCAC49B5}" destId="{81D31649-0138-4385-AF55-0AFDC5B4BD1B}" srcOrd="3" destOrd="0" parTransId="{A74E00AD-7803-4B3F-95E5-787ADEC15645}" sibTransId="{FE54F4F5-1C80-4BEE-A9F9-78F341C765A4}"/>
    <dgm:cxn modelId="{D4AA06D7-95CF-4A70-8CD1-C441C31AB0EE}" type="presOf" srcId="{6BC9487C-FE5A-484C-B771-B13118B5E567}" destId="{16AD7539-7425-4F08-B726-EFA747DF8030}" srcOrd="1" destOrd="0" presId="urn:microsoft.com/office/officeart/2008/layout/HorizontalMultiLevelHierarchy"/>
    <dgm:cxn modelId="{56C48B63-47B0-4471-804C-B12EAD207546}" type="presParOf" srcId="{CCAB5998-F8D0-424B-A5C5-B648C50AEA59}" destId="{89618C97-AA3D-46ED-8B49-D77E08B82373}" srcOrd="0" destOrd="0" presId="urn:microsoft.com/office/officeart/2008/layout/HorizontalMultiLevelHierarchy"/>
    <dgm:cxn modelId="{02849A9E-BF3F-4F39-8988-D7B1C2608871}" type="presParOf" srcId="{89618C97-AA3D-46ED-8B49-D77E08B82373}" destId="{ACD56E3C-FB61-4A99-91D3-F24B7C45F805}" srcOrd="0" destOrd="0" presId="urn:microsoft.com/office/officeart/2008/layout/HorizontalMultiLevelHierarchy"/>
    <dgm:cxn modelId="{B8821E71-FDFC-414C-B0AA-4EBB6BF2A7E1}" type="presParOf" srcId="{89618C97-AA3D-46ED-8B49-D77E08B82373}" destId="{559723C6-BA3D-4209-A5EC-8BB100C03A99}" srcOrd="1" destOrd="0" presId="urn:microsoft.com/office/officeart/2008/layout/HorizontalMultiLevelHierarchy"/>
    <dgm:cxn modelId="{C20295DE-375A-458B-B60E-3F511102B70E}" type="presParOf" srcId="{559723C6-BA3D-4209-A5EC-8BB100C03A99}" destId="{61279FFD-6CBA-4E2D-A312-4EDFF8D7FF8A}" srcOrd="0" destOrd="0" presId="urn:microsoft.com/office/officeart/2008/layout/HorizontalMultiLevelHierarchy"/>
    <dgm:cxn modelId="{DD8AE507-D915-4E33-A05F-39BCCCA60709}" type="presParOf" srcId="{61279FFD-6CBA-4E2D-A312-4EDFF8D7FF8A}" destId="{52F8065C-9FF0-48DC-B584-7F460FED1F86}" srcOrd="0" destOrd="0" presId="urn:microsoft.com/office/officeart/2008/layout/HorizontalMultiLevelHierarchy"/>
    <dgm:cxn modelId="{EB649E3B-9358-45A5-A348-699936F9E9BE}" type="presParOf" srcId="{559723C6-BA3D-4209-A5EC-8BB100C03A99}" destId="{CDF8F2C8-E108-4C00-BA51-6E87E531C334}" srcOrd="1" destOrd="0" presId="urn:microsoft.com/office/officeart/2008/layout/HorizontalMultiLevelHierarchy"/>
    <dgm:cxn modelId="{704A6EC4-6142-4A3F-B9BF-C6F4B8F674FA}" type="presParOf" srcId="{CDF8F2C8-E108-4C00-BA51-6E87E531C334}" destId="{59975CCC-0FBD-4E66-8C8C-32F5B8BB5754}" srcOrd="0" destOrd="0" presId="urn:microsoft.com/office/officeart/2008/layout/HorizontalMultiLevelHierarchy"/>
    <dgm:cxn modelId="{E3659138-2179-448F-8853-13F1E0C074CC}" type="presParOf" srcId="{CDF8F2C8-E108-4C00-BA51-6E87E531C334}" destId="{24C91AFC-505C-49F2-8783-4FBBADA85F3A}" srcOrd="1" destOrd="0" presId="urn:microsoft.com/office/officeart/2008/layout/HorizontalMultiLevelHierarchy"/>
    <dgm:cxn modelId="{8D4B333E-24D3-427E-8A86-AE1DC55680E8}" type="presParOf" srcId="{24C91AFC-505C-49F2-8783-4FBBADA85F3A}" destId="{6EAC5ED6-61DF-4FDC-BF1E-29BB21E1DB95}" srcOrd="0" destOrd="0" presId="urn:microsoft.com/office/officeart/2008/layout/HorizontalMultiLevelHierarchy"/>
    <dgm:cxn modelId="{3F7E4F07-0256-43EE-BD10-F765E597CD42}" type="presParOf" srcId="{6EAC5ED6-61DF-4FDC-BF1E-29BB21E1DB95}" destId="{C41EE3D6-9BCD-4291-B1B2-6E740F6D9151}" srcOrd="0" destOrd="0" presId="urn:microsoft.com/office/officeart/2008/layout/HorizontalMultiLevelHierarchy"/>
    <dgm:cxn modelId="{FF586E24-F49F-4AD7-B101-CD21757F4208}" type="presParOf" srcId="{24C91AFC-505C-49F2-8783-4FBBADA85F3A}" destId="{FB1BF299-BC3D-4E02-8D09-67BEF3B10385}" srcOrd="1" destOrd="0" presId="urn:microsoft.com/office/officeart/2008/layout/HorizontalMultiLevelHierarchy"/>
    <dgm:cxn modelId="{9553D6F2-5020-4DBF-99B8-67EA024AF101}" type="presParOf" srcId="{FB1BF299-BC3D-4E02-8D09-67BEF3B10385}" destId="{03926695-73E5-4238-9266-FB3305BDDF82}" srcOrd="0" destOrd="0" presId="urn:microsoft.com/office/officeart/2008/layout/HorizontalMultiLevelHierarchy"/>
    <dgm:cxn modelId="{D54A3D55-D661-452D-8CE6-9D7F8D47DB76}" type="presParOf" srcId="{FB1BF299-BC3D-4E02-8D09-67BEF3B10385}" destId="{8955DC85-BD2B-4C34-AA5D-0034280A6ABE}" srcOrd="1" destOrd="0" presId="urn:microsoft.com/office/officeart/2008/layout/HorizontalMultiLevelHierarchy"/>
    <dgm:cxn modelId="{E71DB546-813A-45EE-A3D5-5CB5E2A1E866}" type="presParOf" srcId="{24C91AFC-505C-49F2-8783-4FBBADA85F3A}" destId="{EEE7A09A-2DB0-4A8F-B9D4-00050BCBE442}" srcOrd="2" destOrd="0" presId="urn:microsoft.com/office/officeart/2008/layout/HorizontalMultiLevelHierarchy"/>
    <dgm:cxn modelId="{C686DBF5-6BD0-4254-A07E-2FFB54F54838}" type="presParOf" srcId="{EEE7A09A-2DB0-4A8F-B9D4-00050BCBE442}" destId="{04EECCC7-6C1A-4661-8A4F-E116ABAEE2AC}" srcOrd="0" destOrd="0" presId="urn:microsoft.com/office/officeart/2008/layout/HorizontalMultiLevelHierarchy"/>
    <dgm:cxn modelId="{A28B871C-8B49-4D15-AEF5-FA00897B19B3}" type="presParOf" srcId="{24C91AFC-505C-49F2-8783-4FBBADA85F3A}" destId="{92118110-DC37-4A7D-B49A-5061B0A0FBD2}" srcOrd="3" destOrd="0" presId="urn:microsoft.com/office/officeart/2008/layout/HorizontalMultiLevelHierarchy"/>
    <dgm:cxn modelId="{823EB49D-06CB-4ABD-8E7B-CC3DFA28BC1D}" type="presParOf" srcId="{92118110-DC37-4A7D-B49A-5061B0A0FBD2}" destId="{1F55DE49-C0BF-4D20-B9BA-9567B75519F7}" srcOrd="0" destOrd="0" presId="urn:microsoft.com/office/officeart/2008/layout/HorizontalMultiLevelHierarchy"/>
    <dgm:cxn modelId="{6584B542-3A82-475B-87B1-89FAEFCD63D7}" type="presParOf" srcId="{92118110-DC37-4A7D-B49A-5061B0A0FBD2}" destId="{9739898B-BEA8-451B-94C6-1DE00E58C892}" srcOrd="1" destOrd="0" presId="urn:microsoft.com/office/officeart/2008/layout/HorizontalMultiLevelHierarchy"/>
    <dgm:cxn modelId="{FAD55484-A981-4E1A-9435-58319E3F4D2E}" type="presParOf" srcId="{9739898B-BEA8-451B-94C6-1DE00E58C892}" destId="{562F60F3-ED5C-40CE-83C7-CB38028732FE}" srcOrd="0" destOrd="0" presId="urn:microsoft.com/office/officeart/2008/layout/HorizontalMultiLevelHierarchy"/>
    <dgm:cxn modelId="{E710375A-306A-4314-BB9E-FA5F85A2FFF9}" type="presParOf" srcId="{562F60F3-ED5C-40CE-83C7-CB38028732FE}" destId="{16AD7539-7425-4F08-B726-EFA747DF8030}" srcOrd="0" destOrd="0" presId="urn:microsoft.com/office/officeart/2008/layout/HorizontalMultiLevelHierarchy"/>
    <dgm:cxn modelId="{0DC14A8E-E10D-4A40-8111-D31B6E7473DB}" type="presParOf" srcId="{9739898B-BEA8-451B-94C6-1DE00E58C892}" destId="{4D47E194-3E85-4DD2-9CFC-321681CB5E9F}" srcOrd="1" destOrd="0" presId="urn:microsoft.com/office/officeart/2008/layout/HorizontalMultiLevelHierarchy"/>
    <dgm:cxn modelId="{21CFC995-8BD2-423B-BCF1-7864E3BDD020}" type="presParOf" srcId="{4D47E194-3E85-4DD2-9CFC-321681CB5E9F}" destId="{1E5EC88B-730F-4A02-86D6-38F74DBE5177}" srcOrd="0" destOrd="0" presId="urn:microsoft.com/office/officeart/2008/layout/HorizontalMultiLevelHierarchy"/>
    <dgm:cxn modelId="{C7B9ED73-EC0A-4900-87CE-49F9AE3CDD90}" type="presParOf" srcId="{4D47E194-3E85-4DD2-9CFC-321681CB5E9F}" destId="{96CA9DA4-0E4E-4247-A7DD-BF0B4CF41552}" srcOrd="1" destOrd="0" presId="urn:microsoft.com/office/officeart/2008/layout/HorizontalMultiLevelHierarchy"/>
    <dgm:cxn modelId="{A4C989C0-2DA2-4F8D-A642-46C49AB7E9C1}" type="presParOf" srcId="{9739898B-BEA8-451B-94C6-1DE00E58C892}" destId="{1357000B-2699-467F-B59A-95BF2619E163}" srcOrd="2" destOrd="0" presId="urn:microsoft.com/office/officeart/2008/layout/HorizontalMultiLevelHierarchy"/>
    <dgm:cxn modelId="{DBBDAFDF-C49F-4428-B3A8-27261CA89F1C}" type="presParOf" srcId="{1357000B-2699-467F-B59A-95BF2619E163}" destId="{FBBD0615-24AF-424D-BC1B-EC3EA0B2831E}" srcOrd="0" destOrd="0" presId="urn:microsoft.com/office/officeart/2008/layout/HorizontalMultiLevelHierarchy"/>
    <dgm:cxn modelId="{EBD4050D-7007-44CD-B272-A1C6D43EE156}" type="presParOf" srcId="{9739898B-BEA8-451B-94C6-1DE00E58C892}" destId="{A87CAD53-344B-490D-B0C1-A1C5F51C6392}" srcOrd="3" destOrd="0" presId="urn:microsoft.com/office/officeart/2008/layout/HorizontalMultiLevelHierarchy"/>
    <dgm:cxn modelId="{FD630B85-A80C-4DA8-A2D6-EDA6D38E5DC7}" type="presParOf" srcId="{A87CAD53-344B-490D-B0C1-A1C5F51C6392}" destId="{170E525C-21E4-4E22-85DD-564CE7A45319}" srcOrd="0" destOrd="0" presId="urn:microsoft.com/office/officeart/2008/layout/HorizontalMultiLevelHierarchy"/>
    <dgm:cxn modelId="{51CB8159-8606-4282-BF3F-20684110AFF9}" type="presParOf" srcId="{A87CAD53-344B-490D-B0C1-A1C5F51C6392}" destId="{D2D52D0E-BF37-44DE-9C49-299F9345C6D5}" srcOrd="1" destOrd="0" presId="urn:microsoft.com/office/officeart/2008/layout/HorizontalMultiLevelHierarchy"/>
    <dgm:cxn modelId="{05268A94-15A8-46CC-9942-101B250399CA}" type="presParOf" srcId="{24C91AFC-505C-49F2-8783-4FBBADA85F3A}" destId="{685E0578-88B6-4427-BB61-042E94C024F9}" srcOrd="4" destOrd="0" presId="urn:microsoft.com/office/officeart/2008/layout/HorizontalMultiLevelHierarchy"/>
    <dgm:cxn modelId="{6C4B3A71-348B-4918-88AC-7A31C708C889}" type="presParOf" srcId="{685E0578-88B6-4427-BB61-042E94C024F9}" destId="{272C7047-0B85-4240-B936-BFDC43001208}" srcOrd="0" destOrd="0" presId="urn:microsoft.com/office/officeart/2008/layout/HorizontalMultiLevelHierarchy"/>
    <dgm:cxn modelId="{1BCB53F7-5A07-406F-AE5C-62E739C2E4F6}" type="presParOf" srcId="{24C91AFC-505C-49F2-8783-4FBBADA85F3A}" destId="{E87BD103-FE07-4ED5-9536-06C15EC54A9A}" srcOrd="5" destOrd="0" presId="urn:microsoft.com/office/officeart/2008/layout/HorizontalMultiLevelHierarchy"/>
    <dgm:cxn modelId="{7450F502-902A-43A3-91B0-AD4B9A350F8E}" type="presParOf" srcId="{E87BD103-FE07-4ED5-9536-06C15EC54A9A}" destId="{AA8F0DD6-61E0-4245-8372-4704BF3FDEF6}" srcOrd="0" destOrd="0" presId="urn:microsoft.com/office/officeart/2008/layout/HorizontalMultiLevelHierarchy"/>
    <dgm:cxn modelId="{A5438360-4AD2-40E1-A2A5-32D688F113C2}" type="presParOf" srcId="{E87BD103-FE07-4ED5-9536-06C15EC54A9A}" destId="{87B73B5B-F9FE-46E9-BCAF-F55F0A6A0229}" srcOrd="1" destOrd="0" presId="urn:microsoft.com/office/officeart/2008/layout/HorizontalMultiLevelHierarchy"/>
    <dgm:cxn modelId="{CB5B97F5-CA41-497D-BCBF-EAC70A13C2EA}" type="presParOf" srcId="{87B73B5B-F9FE-46E9-BCAF-F55F0A6A0229}" destId="{AAD3D56D-243D-4521-B40C-316F5FA2AEC5}" srcOrd="0" destOrd="0" presId="urn:microsoft.com/office/officeart/2008/layout/HorizontalMultiLevelHierarchy"/>
    <dgm:cxn modelId="{81F04298-C603-4EF0-B099-5B9BE818153D}" type="presParOf" srcId="{AAD3D56D-243D-4521-B40C-316F5FA2AEC5}" destId="{07076BA4-5634-4953-81D6-2FAF5F33F2DD}" srcOrd="0" destOrd="0" presId="urn:microsoft.com/office/officeart/2008/layout/HorizontalMultiLevelHierarchy"/>
    <dgm:cxn modelId="{666F2F4B-7993-4B81-9016-1F1E1344D9E2}" type="presParOf" srcId="{87B73B5B-F9FE-46E9-BCAF-F55F0A6A0229}" destId="{118591B4-0944-4D7A-931D-B66D2E923291}" srcOrd="1" destOrd="0" presId="urn:microsoft.com/office/officeart/2008/layout/HorizontalMultiLevelHierarchy"/>
    <dgm:cxn modelId="{3EC0C625-AD64-43C0-9A3E-A1222167DD28}" type="presParOf" srcId="{118591B4-0944-4D7A-931D-B66D2E923291}" destId="{6E1DBC67-D7C8-4533-8E8D-EF35366CF5C9}" srcOrd="0" destOrd="0" presId="urn:microsoft.com/office/officeart/2008/layout/HorizontalMultiLevelHierarchy"/>
    <dgm:cxn modelId="{8F9B2862-B9D9-46A0-B0E3-FC5B06EAB010}" type="presParOf" srcId="{118591B4-0944-4D7A-931D-B66D2E923291}" destId="{3A35CB0B-9819-4EDF-8EEB-816AA57821AB}" srcOrd="1" destOrd="0" presId="urn:microsoft.com/office/officeart/2008/layout/HorizontalMultiLevelHierarchy"/>
    <dgm:cxn modelId="{926C5431-8777-49EE-B67A-B28D620AF60B}" type="presParOf" srcId="{559723C6-BA3D-4209-A5EC-8BB100C03A99}" destId="{A4801D99-DF11-4D11-BF2C-AC15F2051BC2}" srcOrd="2" destOrd="0" presId="urn:microsoft.com/office/officeart/2008/layout/HorizontalMultiLevelHierarchy"/>
    <dgm:cxn modelId="{08C9A5E0-055A-411C-98C5-0AFDF8289553}" type="presParOf" srcId="{A4801D99-DF11-4D11-BF2C-AC15F2051BC2}" destId="{48353666-1991-4AE4-841D-85B06CEFCC15}" srcOrd="0" destOrd="0" presId="urn:microsoft.com/office/officeart/2008/layout/HorizontalMultiLevelHierarchy"/>
    <dgm:cxn modelId="{25E486B7-E3DC-4D2E-B668-1D0CB9E2173A}" type="presParOf" srcId="{559723C6-BA3D-4209-A5EC-8BB100C03A99}" destId="{EF59A8AC-034F-4BA6-A7A0-0DA1686652ED}" srcOrd="3" destOrd="0" presId="urn:microsoft.com/office/officeart/2008/layout/HorizontalMultiLevelHierarchy"/>
    <dgm:cxn modelId="{411BD28A-E906-4753-AEF6-0737D063DC20}" type="presParOf" srcId="{EF59A8AC-034F-4BA6-A7A0-0DA1686652ED}" destId="{6CBEF507-FAFA-4AF4-A8C0-FB7994B95D73}" srcOrd="0" destOrd="0" presId="urn:microsoft.com/office/officeart/2008/layout/HorizontalMultiLevelHierarchy"/>
    <dgm:cxn modelId="{F3FF43C6-4B38-4FA1-8DAA-EA249D70B0A6}" type="presParOf" srcId="{EF59A8AC-034F-4BA6-A7A0-0DA1686652ED}" destId="{AD892A78-089C-4652-AD77-B1BCBEA363CE}" srcOrd="1" destOrd="0" presId="urn:microsoft.com/office/officeart/2008/layout/HorizontalMultiLevelHierarchy"/>
    <dgm:cxn modelId="{69ABCBCD-1CD3-4B00-B5B1-442A8B2485FF}" type="presParOf" srcId="{AD892A78-089C-4652-AD77-B1BCBEA363CE}" destId="{1FF38F84-24F6-4576-910C-5341FF2CC2B4}" srcOrd="0" destOrd="0" presId="urn:microsoft.com/office/officeart/2008/layout/HorizontalMultiLevelHierarchy"/>
    <dgm:cxn modelId="{F99096C0-4EE2-4EB9-8AF0-2399B4EF4195}" type="presParOf" srcId="{1FF38F84-24F6-4576-910C-5341FF2CC2B4}" destId="{1D9887DA-C43B-447A-992A-D2B96A4D3418}" srcOrd="0" destOrd="0" presId="urn:microsoft.com/office/officeart/2008/layout/HorizontalMultiLevelHierarchy"/>
    <dgm:cxn modelId="{916867F9-54B7-4C3D-A40F-FB55DB8DC152}" type="presParOf" srcId="{AD892A78-089C-4652-AD77-B1BCBEA363CE}" destId="{AB2D7164-4E48-450D-93FC-1B6C79DE1FC8}" srcOrd="1" destOrd="0" presId="urn:microsoft.com/office/officeart/2008/layout/HorizontalMultiLevelHierarchy"/>
    <dgm:cxn modelId="{D9AAF00A-6EF5-4845-812A-0779AB8AFC79}" type="presParOf" srcId="{AB2D7164-4E48-450D-93FC-1B6C79DE1FC8}" destId="{05FF9B7C-5800-4B88-A16B-5A6953060165}" srcOrd="0" destOrd="0" presId="urn:microsoft.com/office/officeart/2008/layout/HorizontalMultiLevelHierarchy"/>
    <dgm:cxn modelId="{D24495BA-0F78-4EC8-A01D-1A9D56965CE6}" type="presParOf" srcId="{AB2D7164-4E48-450D-93FC-1B6C79DE1FC8}" destId="{30C0C32E-FB1E-44AF-A3AE-7A142F173AD8}" srcOrd="1" destOrd="0" presId="urn:microsoft.com/office/officeart/2008/layout/HorizontalMultiLevelHierarchy"/>
    <dgm:cxn modelId="{948B158A-0D59-4203-97DD-86B1B3CAA659}" type="presParOf" srcId="{30C0C32E-FB1E-44AF-A3AE-7A142F173AD8}" destId="{250F9890-9B2A-4A36-A59F-6B86E70BFFE0}" srcOrd="0" destOrd="0" presId="urn:microsoft.com/office/officeart/2008/layout/HorizontalMultiLevelHierarchy"/>
    <dgm:cxn modelId="{671C9744-F5CC-4E9E-AE56-D4982BC0BBF3}" type="presParOf" srcId="{250F9890-9B2A-4A36-A59F-6B86E70BFFE0}" destId="{27817875-A67F-467E-B8A6-72F27C8A381B}" srcOrd="0" destOrd="0" presId="urn:microsoft.com/office/officeart/2008/layout/HorizontalMultiLevelHierarchy"/>
    <dgm:cxn modelId="{CBF57A43-8C7D-4576-AB5C-58059CFC17BF}" type="presParOf" srcId="{30C0C32E-FB1E-44AF-A3AE-7A142F173AD8}" destId="{9A224AB3-AB94-466D-9928-3A6E17625D25}" srcOrd="1" destOrd="0" presId="urn:microsoft.com/office/officeart/2008/layout/HorizontalMultiLevelHierarchy"/>
    <dgm:cxn modelId="{F3E088D1-5D65-46BA-9349-6BC5235E1B95}" type="presParOf" srcId="{9A224AB3-AB94-466D-9928-3A6E17625D25}" destId="{6F834775-085B-4614-91D7-CBBE231E7077}" srcOrd="0" destOrd="0" presId="urn:microsoft.com/office/officeart/2008/layout/HorizontalMultiLevelHierarchy"/>
    <dgm:cxn modelId="{CF08E6E2-68CD-4EC2-A293-13F7D16D5FB1}" type="presParOf" srcId="{9A224AB3-AB94-466D-9928-3A6E17625D25}" destId="{3F46D526-74DF-4735-8A6A-ACBAD75ADBCB}" srcOrd="1" destOrd="0" presId="urn:microsoft.com/office/officeart/2008/layout/HorizontalMultiLevelHierarchy"/>
    <dgm:cxn modelId="{A36D1656-350B-46FC-9E02-DA1F4759A371}" type="presParOf" srcId="{30C0C32E-FB1E-44AF-A3AE-7A142F173AD8}" destId="{7E1CBF97-E5C4-475A-A9F3-F7E2BFAC7B00}" srcOrd="2" destOrd="0" presId="urn:microsoft.com/office/officeart/2008/layout/HorizontalMultiLevelHierarchy"/>
    <dgm:cxn modelId="{62302ADF-39A1-4679-AE11-EF49E0FD391A}" type="presParOf" srcId="{7E1CBF97-E5C4-475A-A9F3-F7E2BFAC7B00}" destId="{5973A040-50F1-4D67-8D6A-CD83E1B4FDA1}" srcOrd="0" destOrd="0" presId="urn:microsoft.com/office/officeart/2008/layout/HorizontalMultiLevelHierarchy"/>
    <dgm:cxn modelId="{756CA5EA-2CEC-48A9-A3A7-98386E547CD9}" type="presParOf" srcId="{30C0C32E-FB1E-44AF-A3AE-7A142F173AD8}" destId="{D621E5E0-98B3-4DBB-B8AA-009B1E5D034E}" srcOrd="3" destOrd="0" presId="urn:microsoft.com/office/officeart/2008/layout/HorizontalMultiLevelHierarchy"/>
    <dgm:cxn modelId="{FF41B6A4-5915-4A40-A022-B98BD68175D3}" type="presParOf" srcId="{D621E5E0-98B3-4DBB-B8AA-009B1E5D034E}" destId="{35EB65E5-3A4B-4B5C-B300-2D08CF072502}" srcOrd="0" destOrd="0" presId="urn:microsoft.com/office/officeart/2008/layout/HorizontalMultiLevelHierarchy"/>
    <dgm:cxn modelId="{5969F768-578D-43CB-8916-F7FB691AB1BE}" type="presParOf" srcId="{D621E5E0-98B3-4DBB-B8AA-009B1E5D034E}" destId="{53740DB4-3F36-4EFA-B735-C0C75664BF10}" srcOrd="1" destOrd="0" presId="urn:microsoft.com/office/officeart/2008/layout/HorizontalMultiLevelHierarchy"/>
    <dgm:cxn modelId="{CBCF1454-31F0-4203-ABE3-1AD542AD716D}" type="presParOf" srcId="{559723C6-BA3D-4209-A5EC-8BB100C03A99}" destId="{C5895B45-1EB2-4DB4-980A-91F1C7D2D8A9}" srcOrd="4" destOrd="0" presId="urn:microsoft.com/office/officeart/2008/layout/HorizontalMultiLevelHierarchy"/>
    <dgm:cxn modelId="{E039B26D-9C08-4699-BF20-C74D871B923F}" type="presParOf" srcId="{C5895B45-1EB2-4DB4-980A-91F1C7D2D8A9}" destId="{33DBC781-BF9E-4E7C-931B-772BBCDD8B8D}" srcOrd="0" destOrd="0" presId="urn:microsoft.com/office/officeart/2008/layout/HorizontalMultiLevelHierarchy"/>
    <dgm:cxn modelId="{3C75D960-A08E-4156-B3C5-3FC9B4148F32}" type="presParOf" srcId="{559723C6-BA3D-4209-A5EC-8BB100C03A99}" destId="{0F3CB1F0-D820-401C-8155-F85C9E4C06A0}" srcOrd="5" destOrd="0" presId="urn:microsoft.com/office/officeart/2008/layout/HorizontalMultiLevelHierarchy"/>
    <dgm:cxn modelId="{A0042763-633A-463F-9325-6441657448C2}" type="presParOf" srcId="{0F3CB1F0-D820-401C-8155-F85C9E4C06A0}" destId="{33B309FA-8B59-4FA2-95ED-400D23B3627B}" srcOrd="0" destOrd="0" presId="urn:microsoft.com/office/officeart/2008/layout/HorizontalMultiLevelHierarchy"/>
    <dgm:cxn modelId="{70D410D3-BC8F-465B-B7F9-9F8663722F3E}" type="presParOf" srcId="{0F3CB1F0-D820-401C-8155-F85C9E4C06A0}" destId="{44605DC6-20E5-4F12-9332-A45953191B31}" srcOrd="1" destOrd="0" presId="urn:microsoft.com/office/officeart/2008/layout/HorizontalMultiLevelHierarchy"/>
    <dgm:cxn modelId="{4B05D9AE-66D5-476D-BACE-794E56394818}" type="presParOf" srcId="{44605DC6-20E5-4F12-9332-A45953191B31}" destId="{AF8E9E37-7693-47BC-9012-F3BA086C88D3}" srcOrd="0" destOrd="0" presId="urn:microsoft.com/office/officeart/2008/layout/HorizontalMultiLevelHierarchy"/>
    <dgm:cxn modelId="{7577075B-3D8E-4A3D-BCE3-B4E875DD17B2}" type="presParOf" srcId="{AF8E9E37-7693-47BC-9012-F3BA086C88D3}" destId="{A46DB8F3-DE7C-444A-BD7B-01A18FA71B22}" srcOrd="0" destOrd="0" presId="urn:microsoft.com/office/officeart/2008/layout/HorizontalMultiLevelHierarchy"/>
    <dgm:cxn modelId="{1FBD291E-CF67-4FF6-BBFB-D6F6032426B4}" type="presParOf" srcId="{44605DC6-20E5-4F12-9332-A45953191B31}" destId="{7CED70EE-FFD5-4126-9BEF-861D08070F7E}" srcOrd="1" destOrd="0" presId="urn:microsoft.com/office/officeart/2008/layout/HorizontalMultiLevelHierarchy"/>
    <dgm:cxn modelId="{2CB2E315-15EF-4CBB-B6C5-E8224A33A6F5}" type="presParOf" srcId="{7CED70EE-FFD5-4126-9BEF-861D08070F7E}" destId="{D4666535-5FBE-4FBA-AE16-48A57F1A8E27}" srcOrd="0" destOrd="0" presId="urn:microsoft.com/office/officeart/2008/layout/HorizontalMultiLevelHierarchy"/>
    <dgm:cxn modelId="{AE652639-A38A-4B9A-BC39-7ED9B49330BE}" type="presParOf" srcId="{7CED70EE-FFD5-4126-9BEF-861D08070F7E}" destId="{BDA371EE-B739-4BA8-8C5D-A28CA6AFDDEB}" srcOrd="1" destOrd="0" presId="urn:microsoft.com/office/officeart/2008/layout/HorizontalMultiLevelHierarchy"/>
    <dgm:cxn modelId="{F25C243E-9990-4C13-B248-CB072CA7552B}" type="presParOf" srcId="{BDA371EE-B739-4BA8-8C5D-A28CA6AFDDEB}" destId="{69BE4266-2F1B-408F-BB43-82B126D58176}" srcOrd="0" destOrd="0" presId="urn:microsoft.com/office/officeart/2008/layout/HorizontalMultiLevelHierarchy"/>
    <dgm:cxn modelId="{683213F4-FF80-468B-8F8E-242D3F5E3A91}" type="presParOf" srcId="{69BE4266-2F1B-408F-BB43-82B126D58176}" destId="{B2438612-5308-45CD-80EE-038CCD86E4CD}" srcOrd="0" destOrd="0" presId="urn:microsoft.com/office/officeart/2008/layout/HorizontalMultiLevelHierarchy"/>
    <dgm:cxn modelId="{C8758207-7A97-4B0C-955A-970408908F90}" type="presParOf" srcId="{BDA371EE-B739-4BA8-8C5D-A28CA6AFDDEB}" destId="{8B9C8A45-AA4F-40E2-9802-88FC009528A3}" srcOrd="1" destOrd="0" presId="urn:microsoft.com/office/officeart/2008/layout/HorizontalMultiLevelHierarchy"/>
    <dgm:cxn modelId="{2DEE20A5-DABE-43FF-BBB4-563E2B476367}" type="presParOf" srcId="{8B9C8A45-AA4F-40E2-9802-88FC009528A3}" destId="{4CA87B07-02AC-41BF-875E-1C87B27D1E0F}" srcOrd="0" destOrd="0" presId="urn:microsoft.com/office/officeart/2008/layout/HorizontalMultiLevelHierarchy"/>
    <dgm:cxn modelId="{45FACE6A-36A5-4406-BB76-3893CB163FB8}" type="presParOf" srcId="{8B9C8A45-AA4F-40E2-9802-88FC009528A3}" destId="{1F120C2E-E67C-4846-9A45-4CB677809C99}" srcOrd="1" destOrd="0" presId="urn:microsoft.com/office/officeart/2008/layout/HorizontalMultiLevelHierarchy"/>
    <dgm:cxn modelId="{570D6643-667A-454A-AB2D-2C1F929B8B63}" type="presParOf" srcId="{1F120C2E-E67C-4846-9A45-4CB677809C99}" destId="{3B44E496-2C08-4619-9344-FA6E48C04C1A}" srcOrd="0" destOrd="0" presId="urn:microsoft.com/office/officeart/2008/layout/HorizontalMultiLevelHierarchy"/>
    <dgm:cxn modelId="{28F990FB-AFB0-416F-AAD6-A3E687944861}" type="presParOf" srcId="{3B44E496-2C08-4619-9344-FA6E48C04C1A}" destId="{B230276C-1B28-4B56-90A1-C55F66C83297}" srcOrd="0" destOrd="0" presId="urn:microsoft.com/office/officeart/2008/layout/HorizontalMultiLevelHierarchy"/>
    <dgm:cxn modelId="{00AFFE08-4EF0-44F8-A6E4-774A3A4445AE}" type="presParOf" srcId="{1F120C2E-E67C-4846-9A45-4CB677809C99}" destId="{32B4D72C-7FDC-4159-8136-2BF515ABBEBF}" srcOrd="1" destOrd="0" presId="urn:microsoft.com/office/officeart/2008/layout/HorizontalMultiLevelHierarchy"/>
    <dgm:cxn modelId="{722781A0-A254-4F41-9D48-9A4E423B9F31}" type="presParOf" srcId="{32B4D72C-7FDC-4159-8136-2BF515ABBEBF}" destId="{FAD89A2C-4171-4F6C-993E-F1B2D618EECC}" srcOrd="0" destOrd="0" presId="urn:microsoft.com/office/officeart/2008/layout/HorizontalMultiLevelHierarchy"/>
    <dgm:cxn modelId="{14B2AA66-A1CE-47BF-9689-C00409D5A35B}" type="presParOf" srcId="{32B4D72C-7FDC-4159-8136-2BF515ABBEBF}" destId="{04ECD151-0CD6-4E0F-8664-71B85333DC17}" srcOrd="1" destOrd="0" presId="urn:microsoft.com/office/officeart/2008/layout/HorizontalMultiLevelHierarchy"/>
    <dgm:cxn modelId="{1ED85D30-3540-4EC0-91C6-7AA8256C8A4A}" type="presParOf" srcId="{44605DC6-20E5-4F12-9332-A45953191B31}" destId="{34F3A84C-52B9-4500-8B26-2FC53D8863C9}" srcOrd="2" destOrd="0" presId="urn:microsoft.com/office/officeart/2008/layout/HorizontalMultiLevelHierarchy"/>
    <dgm:cxn modelId="{24E1EAC1-890E-4037-9294-988606A70000}" type="presParOf" srcId="{34F3A84C-52B9-4500-8B26-2FC53D8863C9}" destId="{0F11FB70-637B-48AA-9EE0-29BE03D24029}" srcOrd="0" destOrd="0" presId="urn:microsoft.com/office/officeart/2008/layout/HorizontalMultiLevelHierarchy"/>
    <dgm:cxn modelId="{3C93F2A8-5431-4D88-8024-7B5D459381F7}" type="presParOf" srcId="{44605DC6-20E5-4F12-9332-A45953191B31}" destId="{BA225512-120F-4216-9496-EF7A003FC1E5}" srcOrd="3" destOrd="0" presId="urn:microsoft.com/office/officeart/2008/layout/HorizontalMultiLevelHierarchy"/>
    <dgm:cxn modelId="{5AB142D2-BEE8-4BB3-9AF5-DE504AC90EA7}" type="presParOf" srcId="{BA225512-120F-4216-9496-EF7A003FC1E5}" destId="{A756C3B0-ED98-46EA-BB7A-59448AC53D11}" srcOrd="0" destOrd="0" presId="urn:microsoft.com/office/officeart/2008/layout/HorizontalMultiLevelHierarchy"/>
    <dgm:cxn modelId="{A55A11DC-9A9D-4085-B8E6-8B805262807E}" type="presParOf" srcId="{BA225512-120F-4216-9496-EF7A003FC1E5}" destId="{8489FA10-74CC-4894-AA6D-2096E225BF8D}" srcOrd="1" destOrd="0" presId="urn:microsoft.com/office/officeart/2008/layout/HorizontalMultiLevelHierarchy"/>
    <dgm:cxn modelId="{919D9BC5-30FC-4543-A7FD-6808BF388B0D}" type="presParOf" srcId="{8489FA10-74CC-4894-AA6D-2096E225BF8D}" destId="{EB1D30B8-E4FB-4A78-A616-302B8D2CBA87}" srcOrd="0" destOrd="0" presId="urn:microsoft.com/office/officeart/2008/layout/HorizontalMultiLevelHierarchy"/>
    <dgm:cxn modelId="{78942CC4-4192-4597-B2DE-6053FA90D71A}" type="presParOf" srcId="{EB1D30B8-E4FB-4A78-A616-302B8D2CBA87}" destId="{80C7CACB-A7DF-45DB-97C0-370EF88B42AD}" srcOrd="0" destOrd="0" presId="urn:microsoft.com/office/officeart/2008/layout/HorizontalMultiLevelHierarchy"/>
    <dgm:cxn modelId="{CE00237D-0B95-4BA3-92DC-67C676B415A2}" type="presParOf" srcId="{8489FA10-74CC-4894-AA6D-2096E225BF8D}" destId="{E4C31FD4-A61D-4F49-9830-D67685F32CF3}" srcOrd="1" destOrd="0" presId="urn:microsoft.com/office/officeart/2008/layout/HorizontalMultiLevelHierarchy"/>
    <dgm:cxn modelId="{D04EC2CD-D785-406B-8938-5E122DD40123}" type="presParOf" srcId="{E4C31FD4-A61D-4F49-9830-D67685F32CF3}" destId="{BF9A8FA1-2F51-4A21-8F71-D52E950CAF38}" srcOrd="0" destOrd="0" presId="urn:microsoft.com/office/officeart/2008/layout/HorizontalMultiLevelHierarchy"/>
    <dgm:cxn modelId="{3F8AE537-4C3D-4B25-B78F-27139D4FF1D0}" type="presParOf" srcId="{E4C31FD4-A61D-4F49-9830-D67685F32CF3}" destId="{32969762-3A34-44F3-9B8E-823A06E4C7C1}" srcOrd="1" destOrd="0" presId="urn:microsoft.com/office/officeart/2008/layout/HorizontalMultiLevelHierarchy"/>
    <dgm:cxn modelId="{0F339DF3-C25F-44E0-949F-1B43AE2170F4}" type="presParOf" srcId="{44605DC6-20E5-4F12-9332-A45953191B31}" destId="{C913FAA4-9350-416F-8308-59FF768C270F}" srcOrd="4" destOrd="0" presId="urn:microsoft.com/office/officeart/2008/layout/HorizontalMultiLevelHierarchy"/>
    <dgm:cxn modelId="{78E2E3F8-DCF8-4629-8867-8AB2A4F8D261}" type="presParOf" srcId="{C913FAA4-9350-416F-8308-59FF768C270F}" destId="{9C46356C-9354-4526-BD3A-CDDF5B4F4328}" srcOrd="0" destOrd="0" presId="urn:microsoft.com/office/officeart/2008/layout/HorizontalMultiLevelHierarchy"/>
    <dgm:cxn modelId="{D32EC20D-B397-4CF7-9BBE-E16866492E65}" type="presParOf" srcId="{44605DC6-20E5-4F12-9332-A45953191B31}" destId="{EC067B73-3BD5-4AD3-A4C4-C9BAC2C8F78D}" srcOrd="5" destOrd="0" presId="urn:microsoft.com/office/officeart/2008/layout/HorizontalMultiLevelHierarchy"/>
    <dgm:cxn modelId="{E97B4E42-831C-4F9F-AF97-EE6B2EA60E5E}" type="presParOf" srcId="{EC067B73-3BD5-4AD3-A4C4-C9BAC2C8F78D}" destId="{BA94F937-778C-4A77-9CEA-2E7833FEB1F7}" srcOrd="0" destOrd="0" presId="urn:microsoft.com/office/officeart/2008/layout/HorizontalMultiLevelHierarchy"/>
    <dgm:cxn modelId="{F5DB9620-3343-4F3A-B54D-152D06DE54D8}" type="presParOf" srcId="{EC067B73-3BD5-4AD3-A4C4-C9BAC2C8F78D}" destId="{7FA3E351-8BFB-450E-A98E-BEDFF928321F}" srcOrd="1" destOrd="0" presId="urn:microsoft.com/office/officeart/2008/layout/HorizontalMultiLevelHierarchy"/>
    <dgm:cxn modelId="{8FD812D8-A5B2-4DB7-A4E2-205666F1279A}" type="presParOf" srcId="{7FA3E351-8BFB-450E-A98E-BEDFF928321F}" destId="{D975416A-423B-4329-BBFF-9A8F404130F6}" srcOrd="0" destOrd="0" presId="urn:microsoft.com/office/officeart/2008/layout/HorizontalMultiLevelHierarchy"/>
    <dgm:cxn modelId="{D526A96C-8F37-4D72-BF8B-6D459A4BF6C4}" type="presParOf" srcId="{D975416A-423B-4329-BBFF-9A8F404130F6}" destId="{D143E0F7-3B27-46E3-A45B-98D956BEF8E7}" srcOrd="0" destOrd="0" presId="urn:microsoft.com/office/officeart/2008/layout/HorizontalMultiLevelHierarchy"/>
    <dgm:cxn modelId="{4E999637-6A30-4F43-A55C-247734C81F47}" type="presParOf" srcId="{7FA3E351-8BFB-450E-A98E-BEDFF928321F}" destId="{FC8D7BCA-2FC1-4C11-9E77-99307E276E48}" srcOrd="1" destOrd="0" presId="urn:microsoft.com/office/officeart/2008/layout/HorizontalMultiLevelHierarchy"/>
    <dgm:cxn modelId="{D2F55928-A5D7-49F9-9FB7-E6887021A916}" type="presParOf" srcId="{FC8D7BCA-2FC1-4C11-9E77-99307E276E48}" destId="{E99F2093-BF9D-4384-9AA5-29E3B0E6FAA4}" srcOrd="0" destOrd="0" presId="urn:microsoft.com/office/officeart/2008/layout/HorizontalMultiLevelHierarchy"/>
    <dgm:cxn modelId="{18EA5A55-1F50-41D3-915B-A374F123A93A}" type="presParOf" srcId="{FC8D7BCA-2FC1-4C11-9E77-99307E276E48}" destId="{39571E85-3937-457D-99A7-63AFE451F335}" srcOrd="1" destOrd="0" presId="urn:microsoft.com/office/officeart/2008/layout/HorizontalMultiLevelHierarchy"/>
    <dgm:cxn modelId="{6F7B138D-EEFA-4B09-AA9A-24F0CC596A98}" type="presParOf" srcId="{7FA3E351-8BFB-450E-A98E-BEDFF928321F}" destId="{4AF56FAB-D0B1-4AD3-A004-68CEA63A8A67}" srcOrd="2" destOrd="0" presId="urn:microsoft.com/office/officeart/2008/layout/HorizontalMultiLevelHierarchy"/>
    <dgm:cxn modelId="{3E98CBED-650D-4E7D-AEC1-DFEF0FE81254}" type="presParOf" srcId="{4AF56FAB-D0B1-4AD3-A004-68CEA63A8A67}" destId="{C4BB394A-82C0-4CD8-9B27-B8E2C6A8C95E}" srcOrd="0" destOrd="0" presId="urn:microsoft.com/office/officeart/2008/layout/HorizontalMultiLevelHierarchy"/>
    <dgm:cxn modelId="{80AC2E2C-7D7E-4979-9740-5296F2DFECD9}" type="presParOf" srcId="{7FA3E351-8BFB-450E-A98E-BEDFF928321F}" destId="{9403C304-9B69-4A73-B781-48B6FD1A6264}" srcOrd="3" destOrd="0" presId="urn:microsoft.com/office/officeart/2008/layout/HorizontalMultiLevelHierarchy"/>
    <dgm:cxn modelId="{0E12930A-2429-4DE0-8589-8B5E11C087D7}" type="presParOf" srcId="{9403C304-9B69-4A73-B781-48B6FD1A6264}" destId="{8DC55293-AE56-457E-B3BA-E644A80DE5D5}" srcOrd="0" destOrd="0" presId="urn:microsoft.com/office/officeart/2008/layout/HorizontalMultiLevelHierarchy"/>
    <dgm:cxn modelId="{86B31518-834D-4312-91BE-4525EADEE754}" type="presParOf" srcId="{9403C304-9B69-4A73-B781-48B6FD1A6264}" destId="{317A0BC0-82FC-4256-B1F5-5B4F5A7568A5}" srcOrd="1" destOrd="0" presId="urn:microsoft.com/office/officeart/2008/layout/HorizontalMultiLevelHierarchy"/>
    <dgm:cxn modelId="{33DE7DDC-D817-42CC-AC1C-4757631F5AA2}" type="presParOf" srcId="{559723C6-BA3D-4209-A5EC-8BB100C03A99}" destId="{0D5FD2F8-D145-43AF-A82F-3B310834779B}" srcOrd="6" destOrd="0" presId="urn:microsoft.com/office/officeart/2008/layout/HorizontalMultiLevelHierarchy"/>
    <dgm:cxn modelId="{9C987921-3C85-4A55-BC2D-DBA065D07E37}" type="presParOf" srcId="{0D5FD2F8-D145-43AF-A82F-3B310834779B}" destId="{C3FD30BE-CB36-4879-A800-13A216F78720}" srcOrd="0" destOrd="0" presId="urn:microsoft.com/office/officeart/2008/layout/HorizontalMultiLevelHierarchy"/>
    <dgm:cxn modelId="{8F0B3922-EEDB-4295-BA10-1BB7EEA0328C}" type="presParOf" srcId="{559723C6-BA3D-4209-A5EC-8BB100C03A99}" destId="{7BA00779-0812-4E66-9DC4-371A45AEFA3A}" srcOrd="7" destOrd="0" presId="urn:microsoft.com/office/officeart/2008/layout/HorizontalMultiLevelHierarchy"/>
    <dgm:cxn modelId="{BE4E5B53-EF4E-48B6-AAC7-FACDD607ABDD}" type="presParOf" srcId="{7BA00779-0812-4E66-9DC4-371A45AEFA3A}" destId="{BA3201AF-2585-49E4-A505-862622D03A91}" srcOrd="0" destOrd="0" presId="urn:microsoft.com/office/officeart/2008/layout/HorizontalMultiLevelHierarchy"/>
    <dgm:cxn modelId="{D590027B-C9E2-49AC-BE42-8FCC49D31A25}" type="presParOf" srcId="{7BA00779-0812-4E66-9DC4-371A45AEFA3A}" destId="{2E8AE877-46BD-4CA3-80FE-050BBD658DC3}" srcOrd="1" destOrd="0" presId="urn:microsoft.com/office/officeart/2008/layout/HorizontalMultiLevelHierarchy"/>
    <dgm:cxn modelId="{E8324244-2EBD-4609-ADF1-77282A8BD187}" type="presParOf" srcId="{2E8AE877-46BD-4CA3-80FE-050BBD658DC3}" destId="{3564D732-A616-4B29-B5FB-4D03EAE8FACE}" srcOrd="0" destOrd="0" presId="urn:microsoft.com/office/officeart/2008/layout/HorizontalMultiLevelHierarchy"/>
    <dgm:cxn modelId="{1799B547-118D-42C8-8196-28F27338A39E}" type="presParOf" srcId="{3564D732-A616-4B29-B5FB-4D03EAE8FACE}" destId="{282AD287-3D0A-42DF-8A42-A00B556ECDE2}" srcOrd="0" destOrd="0" presId="urn:microsoft.com/office/officeart/2008/layout/HorizontalMultiLevelHierarchy"/>
    <dgm:cxn modelId="{B315FBBB-7C5F-48DF-B9FC-A07C6D163B97}" type="presParOf" srcId="{2E8AE877-46BD-4CA3-80FE-050BBD658DC3}" destId="{453904C1-ED60-4459-A420-B022FB17AD18}" srcOrd="1" destOrd="0" presId="urn:microsoft.com/office/officeart/2008/layout/HorizontalMultiLevelHierarchy"/>
    <dgm:cxn modelId="{DB420545-3D44-4B26-A472-0D104E7E1659}" type="presParOf" srcId="{453904C1-ED60-4459-A420-B022FB17AD18}" destId="{3977F505-0B4C-4B38-951D-BADD913719D3}" srcOrd="0" destOrd="0" presId="urn:microsoft.com/office/officeart/2008/layout/HorizontalMultiLevelHierarchy"/>
    <dgm:cxn modelId="{5805BC99-B03F-4BA2-B737-1D3E13C9FCE1}" type="presParOf" srcId="{453904C1-ED60-4459-A420-B022FB17AD18}" destId="{D4A7D413-1AFF-4C11-AEE8-29187CFC1951}" srcOrd="1" destOrd="0" presId="urn:microsoft.com/office/officeart/2008/layout/HorizontalMultiLevelHierarchy"/>
    <dgm:cxn modelId="{5982AFFF-11C0-4841-8181-19BED21F3CAB}" type="presParOf" srcId="{D4A7D413-1AFF-4C11-AEE8-29187CFC1951}" destId="{7FB7D2D2-FC1D-4568-8D51-44BFDD4A7E1F}" srcOrd="0" destOrd="0" presId="urn:microsoft.com/office/officeart/2008/layout/HorizontalMultiLevelHierarchy"/>
    <dgm:cxn modelId="{A87437DA-D44B-4210-8F80-766945BA0B05}" type="presParOf" srcId="{7FB7D2D2-FC1D-4568-8D51-44BFDD4A7E1F}" destId="{0F85B3DC-89E1-4CC5-B0F8-2385449E97DA}" srcOrd="0" destOrd="0" presId="urn:microsoft.com/office/officeart/2008/layout/HorizontalMultiLevelHierarchy"/>
    <dgm:cxn modelId="{65C3D37C-FC84-4E5D-970F-55186E081804}" type="presParOf" srcId="{D4A7D413-1AFF-4C11-AEE8-29187CFC1951}" destId="{2D332022-E334-4BB2-A39F-4BC479BEEC8F}" srcOrd="1" destOrd="0" presId="urn:microsoft.com/office/officeart/2008/layout/HorizontalMultiLevelHierarchy"/>
    <dgm:cxn modelId="{95200CEE-E7A4-4930-9849-6855BC81D5AC}" type="presParOf" srcId="{2D332022-E334-4BB2-A39F-4BC479BEEC8F}" destId="{2365EBE1-E3BC-479F-BF06-F164A62A5B31}" srcOrd="0" destOrd="0" presId="urn:microsoft.com/office/officeart/2008/layout/HorizontalMultiLevelHierarchy"/>
    <dgm:cxn modelId="{F4CC1533-733E-49D6-870C-CAB50048408B}" type="presParOf" srcId="{2D332022-E334-4BB2-A39F-4BC479BEEC8F}" destId="{6AA173D9-3BA9-44EC-82A5-D1B05F4ED685}" srcOrd="1" destOrd="0" presId="urn:microsoft.com/office/officeart/2008/layout/HorizontalMultiLevelHierarchy"/>
    <dgm:cxn modelId="{EAE70206-526D-4378-AA39-D428C080D881}" type="presParOf" srcId="{6AA173D9-3BA9-44EC-82A5-D1B05F4ED685}" destId="{D26CD96C-31E2-498A-B37E-4A9848991B2B}" srcOrd="0" destOrd="0" presId="urn:microsoft.com/office/officeart/2008/layout/HorizontalMultiLevelHierarchy"/>
    <dgm:cxn modelId="{70502E13-0625-4907-9850-E634530EFA21}" type="presParOf" srcId="{D26CD96C-31E2-498A-B37E-4A9848991B2B}" destId="{6C856249-6812-428D-B2A5-03BA64C3590C}" srcOrd="0" destOrd="0" presId="urn:microsoft.com/office/officeart/2008/layout/HorizontalMultiLevelHierarchy"/>
    <dgm:cxn modelId="{09E5875F-C80C-4D4A-8CE6-71A84FA79248}" type="presParOf" srcId="{6AA173D9-3BA9-44EC-82A5-D1B05F4ED685}" destId="{6D4BB408-66D9-462B-AA70-0F89809E75B3}" srcOrd="1" destOrd="0" presId="urn:microsoft.com/office/officeart/2008/layout/HorizontalMultiLevelHierarchy"/>
    <dgm:cxn modelId="{030CE338-4F2A-4000-9287-906F9926395E}" type="presParOf" srcId="{6D4BB408-66D9-462B-AA70-0F89809E75B3}" destId="{0E070AB4-AA5A-4BE4-A627-6CE5970072B8}" srcOrd="0" destOrd="0" presId="urn:microsoft.com/office/officeart/2008/layout/HorizontalMultiLevelHierarchy"/>
    <dgm:cxn modelId="{216F4B74-5D28-4A86-BEF5-2C33805D3C79}" type="presParOf" srcId="{6D4BB408-66D9-462B-AA70-0F89809E75B3}" destId="{9F023C9A-D2AC-4978-9FD7-FE7C86B96B2A}" srcOrd="1" destOrd="0" presId="urn:microsoft.com/office/officeart/2008/layout/HorizontalMultiLevelHierarchy"/>
    <dgm:cxn modelId="{7A887B88-CE69-4EE9-A977-D15AF6DA2AD5}" type="presParOf" srcId="{D4A7D413-1AFF-4C11-AEE8-29187CFC1951}" destId="{9FBB8C97-B1B2-4D9F-A36B-1C9B4A8581CB}" srcOrd="2" destOrd="0" presId="urn:microsoft.com/office/officeart/2008/layout/HorizontalMultiLevelHierarchy"/>
    <dgm:cxn modelId="{0B30FB7A-77D0-4AD5-92C1-3C438105355E}" type="presParOf" srcId="{9FBB8C97-B1B2-4D9F-A36B-1C9B4A8581CB}" destId="{DEF76023-7236-4E29-8FD5-A9468B680597}" srcOrd="0" destOrd="0" presId="urn:microsoft.com/office/officeart/2008/layout/HorizontalMultiLevelHierarchy"/>
    <dgm:cxn modelId="{B9CD2353-7061-4928-9738-D52903CCED3B}" type="presParOf" srcId="{D4A7D413-1AFF-4C11-AEE8-29187CFC1951}" destId="{D7FD2E2B-7515-4994-9A0F-99462FABEBB6}" srcOrd="3" destOrd="0" presId="urn:microsoft.com/office/officeart/2008/layout/HorizontalMultiLevelHierarchy"/>
    <dgm:cxn modelId="{1FFBB4A8-0C5B-43BE-84E3-DC61A95B07C1}" type="presParOf" srcId="{D7FD2E2B-7515-4994-9A0F-99462FABEBB6}" destId="{C15154D6-CA7E-4E9C-93E3-E63C90976D5E}" srcOrd="0" destOrd="0" presId="urn:microsoft.com/office/officeart/2008/layout/HorizontalMultiLevelHierarchy"/>
    <dgm:cxn modelId="{E8BEBBDF-A8E1-4C89-B60C-AD43CA7F9612}" type="presParOf" srcId="{D7FD2E2B-7515-4994-9A0F-99462FABEBB6}" destId="{8B74C40D-AC93-4B55-A597-55BC4BAEA615}" srcOrd="1" destOrd="0" presId="urn:microsoft.com/office/officeart/2008/layout/HorizontalMultiLevelHierarchy"/>
    <dgm:cxn modelId="{AFFED93C-29B3-4382-8D78-D79500DB9D6B}" type="presParOf" srcId="{8B74C40D-AC93-4B55-A597-55BC4BAEA615}" destId="{E2498247-91A1-4509-9268-DAB3D4C8695B}" srcOrd="0" destOrd="0" presId="urn:microsoft.com/office/officeart/2008/layout/HorizontalMultiLevelHierarchy"/>
    <dgm:cxn modelId="{EC9378FE-460C-4474-848D-12C19021B909}" type="presParOf" srcId="{E2498247-91A1-4509-9268-DAB3D4C8695B}" destId="{3845F86D-5DE2-4FC6-9A01-8E0C9C997815}" srcOrd="0" destOrd="0" presId="urn:microsoft.com/office/officeart/2008/layout/HorizontalMultiLevelHierarchy"/>
    <dgm:cxn modelId="{1F177F07-F521-41A4-831E-E756BF043561}" type="presParOf" srcId="{8B74C40D-AC93-4B55-A597-55BC4BAEA615}" destId="{76258D12-714D-49C1-82F3-50C26191F4CD}" srcOrd="1" destOrd="0" presId="urn:microsoft.com/office/officeart/2008/layout/HorizontalMultiLevelHierarchy"/>
    <dgm:cxn modelId="{98C52E74-7348-4079-8CCE-61925B15C5A8}" type="presParOf" srcId="{76258D12-714D-49C1-82F3-50C26191F4CD}" destId="{90C89CF1-C948-4307-8751-89C14E7F257C}" srcOrd="0" destOrd="0" presId="urn:microsoft.com/office/officeart/2008/layout/HorizontalMultiLevelHierarchy"/>
    <dgm:cxn modelId="{57A3CB81-9DF0-49CE-996E-3E266DF79589}" type="presParOf" srcId="{76258D12-714D-49C1-82F3-50C26191F4CD}" destId="{99D0675D-4A05-4E7B-875F-C14DFEC8828C}" srcOrd="1" destOrd="0" presId="urn:microsoft.com/office/officeart/2008/layout/HorizontalMultiLevelHierarchy"/>
    <dgm:cxn modelId="{1DBC54A8-0586-4A73-B975-4A579E385F2F}" type="presParOf" srcId="{99D0675D-4A05-4E7B-875F-C14DFEC8828C}" destId="{D95B64B8-4EA4-4A6E-8E78-D314BE526801}" srcOrd="0" destOrd="0" presId="urn:microsoft.com/office/officeart/2008/layout/HorizontalMultiLevelHierarchy"/>
    <dgm:cxn modelId="{874B1EC0-CD97-4C56-BD81-3278F598E73F}" type="presParOf" srcId="{D95B64B8-4EA4-4A6E-8E78-D314BE526801}" destId="{548ED4F7-671C-46CA-A3CA-B6B6906E5BDC}" srcOrd="0" destOrd="0" presId="urn:microsoft.com/office/officeart/2008/layout/HorizontalMultiLevelHierarchy"/>
    <dgm:cxn modelId="{6CF4DF0A-A742-4E19-8722-58B68102047B}" type="presParOf" srcId="{99D0675D-4A05-4E7B-875F-C14DFEC8828C}" destId="{9B54F489-5617-4E58-862E-4286B37DE34D}" srcOrd="1" destOrd="0" presId="urn:microsoft.com/office/officeart/2008/layout/HorizontalMultiLevelHierarchy"/>
    <dgm:cxn modelId="{D862C919-C2AE-4A0F-8DDC-B7E025804796}" type="presParOf" srcId="{9B54F489-5617-4E58-862E-4286B37DE34D}" destId="{912F4F37-8B01-4EF7-B644-FC0BE0873C78}" srcOrd="0" destOrd="0" presId="urn:microsoft.com/office/officeart/2008/layout/HorizontalMultiLevelHierarchy"/>
    <dgm:cxn modelId="{906651BD-7924-415A-B7EE-1FD7BB8D384C}" type="presParOf" srcId="{9B54F489-5617-4E58-862E-4286B37DE34D}" destId="{2F0A4315-F7D6-4F16-89EE-80DAD9520770}" srcOrd="1" destOrd="0" presId="urn:microsoft.com/office/officeart/2008/layout/HorizontalMultiLevelHierarchy"/>
    <dgm:cxn modelId="{53BD3CE8-2536-4E4E-B00C-975EAC7FC483}" type="presParOf" srcId="{559723C6-BA3D-4209-A5EC-8BB100C03A99}" destId="{0CBF8651-80F0-4FB1-8A85-B04FE3F7B09C}" srcOrd="8" destOrd="0" presId="urn:microsoft.com/office/officeart/2008/layout/HorizontalMultiLevelHierarchy"/>
    <dgm:cxn modelId="{1A1884D4-44AF-4181-A813-4B91D1809312}" type="presParOf" srcId="{0CBF8651-80F0-4FB1-8A85-B04FE3F7B09C}" destId="{D4DE5B2E-630C-45C2-9826-AE7E3E92B692}" srcOrd="0" destOrd="0" presId="urn:microsoft.com/office/officeart/2008/layout/HorizontalMultiLevelHierarchy"/>
    <dgm:cxn modelId="{8ECFFF28-82C4-4E76-9020-981F58EE9097}" type="presParOf" srcId="{559723C6-BA3D-4209-A5EC-8BB100C03A99}" destId="{96D769B0-08AB-429D-AF67-9BB4D9DECE70}" srcOrd="9" destOrd="0" presId="urn:microsoft.com/office/officeart/2008/layout/HorizontalMultiLevelHierarchy"/>
    <dgm:cxn modelId="{0C2F9639-9EAF-47DB-895F-127C8F212334}" type="presParOf" srcId="{96D769B0-08AB-429D-AF67-9BB4D9DECE70}" destId="{A62667E0-59EE-4FD4-AB2D-2C8FBCAB8262}" srcOrd="0" destOrd="0" presId="urn:microsoft.com/office/officeart/2008/layout/HorizontalMultiLevelHierarchy"/>
    <dgm:cxn modelId="{5836A220-0700-409C-994A-C6966FD9EDEE}" type="presParOf" srcId="{96D769B0-08AB-429D-AF67-9BB4D9DECE70}" destId="{72C41336-4635-4C6F-9FAA-110FB6AED46F}" srcOrd="1" destOrd="0" presId="urn:microsoft.com/office/officeart/2008/layout/HorizontalMultiLevelHierarchy"/>
    <dgm:cxn modelId="{194E101A-98EE-4563-BB73-3C3F0A977CC6}" type="presParOf" srcId="{72C41336-4635-4C6F-9FAA-110FB6AED46F}" destId="{AB2C234A-728A-4510-B98C-5A0E288D9724}" srcOrd="0" destOrd="0" presId="urn:microsoft.com/office/officeart/2008/layout/HorizontalMultiLevelHierarchy"/>
    <dgm:cxn modelId="{8DCA80BB-F420-4DEC-83F1-5A341DA3B351}" type="presParOf" srcId="{AB2C234A-728A-4510-B98C-5A0E288D9724}" destId="{40D350FD-6203-4F0A-9D05-BD6A305F39D3}" srcOrd="0" destOrd="0" presId="urn:microsoft.com/office/officeart/2008/layout/HorizontalMultiLevelHierarchy"/>
    <dgm:cxn modelId="{B1AE5475-5E93-4877-ACC2-C5D4B98F0D50}" type="presParOf" srcId="{72C41336-4635-4C6F-9FAA-110FB6AED46F}" destId="{CE0F1643-1F07-4E55-BDFD-8598D577C4A8}" srcOrd="1" destOrd="0" presId="urn:microsoft.com/office/officeart/2008/layout/HorizontalMultiLevelHierarchy"/>
    <dgm:cxn modelId="{372EF697-397E-46A5-B060-93B239FE257F}" type="presParOf" srcId="{CE0F1643-1F07-4E55-BDFD-8598D577C4A8}" destId="{3F13541F-A33F-4B5E-AF18-47A111861AA0}" srcOrd="0" destOrd="0" presId="urn:microsoft.com/office/officeart/2008/layout/HorizontalMultiLevelHierarchy"/>
    <dgm:cxn modelId="{30F4D7BA-60F2-4D85-8A1C-47DC8CEA57E9}" type="presParOf" srcId="{CE0F1643-1F07-4E55-BDFD-8598D577C4A8}" destId="{2714B30A-93A5-42A3-B796-FA2E8308A2BF}" srcOrd="1" destOrd="0" presId="urn:microsoft.com/office/officeart/2008/layout/HorizontalMultiLevelHierarchy"/>
    <dgm:cxn modelId="{09E8B147-13B6-4C45-BDF4-3C36C413E0EA}" type="presParOf" srcId="{2714B30A-93A5-42A3-B796-FA2E8308A2BF}" destId="{CCBF3C75-FC29-40CF-8473-41074CB4A36B}" srcOrd="0" destOrd="0" presId="urn:microsoft.com/office/officeart/2008/layout/HorizontalMultiLevelHierarchy"/>
    <dgm:cxn modelId="{A3740C44-182F-4341-9408-D9107A5A389C}" type="presParOf" srcId="{CCBF3C75-FC29-40CF-8473-41074CB4A36B}" destId="{BDC00A75-BB7F-4940-966C-CF5525A40D7A}" srcOrd="0" destOrd="0" presId="urn:microsoft.com/office/officeart/2008/layout/HorizontalMultiLevelHierarchy"/>
    <dgm:cxn modelId="{6F8F4FC8-CC77-4EC5-9102-B515E3CD3955}" type="presParOf" srcId="{2714B30A-93A5-42A3-B796-FA2E8308A2BF}" destId="{0C837DC6-FE24-4623-B5B6-D7540BB1A01E}" srcOrd="1" destOrd="0" presId="urn:microsoft.com/office/officeart/2008/layout/HorizontalMultiLevelHierarchy"/>
    <dgm:cxn modelId="{94F395BE-D59D-4527-A183-C86513B338BA}" type="presParOf" srcId="{0C837DC6-FE24-4623-B5B6-D7540BB1A01E}" destId="{59C09B21-1006-45F8-A09E-8585011A61AE}" srcOrd="0" destOrd="0" presId="urn:microsoft.com/office/officeart/2008/layout/HorizontalMultiLevelHierarchy"/>
    <dgm:cxn modelId="{8A6B897E-60A6-44AB-AC48-7B3D44CFD46E}" type="presParOf" srcId="{0C837DC6-FE24-4623-B5B6-D7540BB1A01E}" destId="{884F218D-3CBC-49E2-A4C4-E1715882F93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F3C75-FC29-40CF-8473-41074CB4A36B}">
      <dsp:nvSpPr>
        <dsp:cNvPr id="0" name=""/>
        <dsp:cNvSpPr/>
      </dsp:nvSpPr>
      <dsp:spPr>
        <a:xfrm>
          <a:off x="3847173" y="6412030"/>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1974" y="6450656"/>
        <a:ext cx="14189" cy="14189"/>
      </dsp:txXfrm>
    </dsp:sp>
    <dsp:sp modelId="{AB2C234A-728A-4510-B98C-5A0E288D9724}">
      <dsp:nvSpPr>
        <dsp:cNvPr id="0" name=""/>
        <dsp:cNvSpPr/>
      </dsp:nvSpPr>
      <dsp:spPr>
        <a:xfrm>
          <a:off x="2144423" y="6412030"/>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79224" y="6450656"/>
        <a:ext cx="14189" cy="14189"/>
      </dsp:txXfrm>
    </dsp:sp>
    <dsp:sp modelId="{0CBF8651-80F0-4FB1-8A85-B04FE3F7B09C}">
      <dsp:nvSpPr>
        <dsp:cNvPr id="0" name=""/>
        <dsp:cNvSpPr/>
      </dsp:nvSpPr>
      <dsp:spPr>
        <a:xfrm>
          <a:off x="441673" y="3686347"/>
          <a:ext cx="283791" cy="2771403"/>
        </a:xfrm>
        <a:custGeom>
          <a:avLst/>
          <a:gdLst/>
          <a:ahLst/>
          <a:cxnLst/>
          <a:rect l="0" t="0" r="0" b="0"/>
          <a:pathLst>
            <a:path>
              <a:moveTo>
                <a:pt x="0" y="0"/>
              </a:moveTo>
              <a:lnTo>
                <a:pt x="141895" y="0"/>
              </a:lnTo>
              <a:lnTo>
                <a:pt x="141895" y="2771403"/>
              </a:lnTo>
              <a:lnTo>
                <a:pt x="283791" y="27714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513922" y="5002402"/>
        <a:ext cx="139294" cy="139294"/>
      </dsp:txXfrm>
    </dsp:sp>
    <dsp:sp modelId="{D95B64B8-4EA4-4A6E-8E78-D314BE526801}">
      <dsp:nvSpPr>
        <dsp:cNvPr id="0" name=""/>
        <dsp:cNvSpPr/>
      </dsp:nvSpPr>
      <dsp:spPr>
        <a:xfrm>
          <a:off x="7252673" y="5871269"/>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87474" y="5909894"/>
        <a:ext cx="14189" cy="14189"/>
      </dsp:txXfrm>
    </dsp:sp>
    <dsp:sp modelId="{E2498247-91A1-4509-9268-DAB3D4C8695B}">
      <dsp:nvSpPr>
        <dsp:cNvPr id="0" name=""/>
        <dsp:cNvSpPr/>
      </dsp:nvSpPr>
      <dsp:spPr>
        <a:xfrm>
          <a:off x="5549923" y="5871269"/>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84724" y="5909894"/>
        <a:ext cx="14189" cy="14189"/>
      </dsp:txXfrm>
    </dsp:sp>
    <dsp:sp modelId="{9FBB8C97-B1B2-4D9F-A36B-1C9B4A8581CB}">
      <dsp:nvSpPr>
        <dsp:cNvPr id="0" name=""/>
        <dsp:cNvSpPr/>
      </dsp:nvSpPr>
      <dsp:spPr>
        <a:xfrm>
          <a:off x="3847173" y="5646608"/>
          <a:ext cx="283791" cy="270380"/>
        </a:xfrm>
        <a:custGeom>
          <a:avLst/>
          <a:gdLst/>
          <a:ahLst/>
          <a:cxnLst/>
          <a:rect l="0" t="0" r="0" b="0"/>
          <a:pathLst>
            <a:path>
              <a:moveTo>
                <a:pt x="0" y="0"/>
              </a:moveTo>
              <a:lnTo>
                <a:pt x="141895" y="0"/>
              </a:lnTo>
              <a:lnTo>
                <a:pt x="141895" y="270380"/>
              </a:lnTo>
              <a:lnTo>
                <a:pt x="283791" y="27038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5771999"/>
        <a:ext cx="19598" cy="19598"/>
      </dsp:txXfrm>
    </dsp:sp>
    <dsp:sp modelId="{D26CD96C-31E2-498A-B37E-4A9848991B2B}">
      <dsp:nvSpPr>
        <dsp:cNvPr id="0" name=""/>
        <dsp:cNvSpPr/>
      </dsp:nvSpPr>
      <dsp:spPr>
        <a:xfrm>
          <a:off x="5549923" y="5330507"/>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84724" y="5369133"/>
        <a:ext cx="14189" cy="14189"/>
      </dsp:txXfrm>
    </dsp:sp>
    <dsp:sp modelId="{7FB7D2D2-FC1D-4568-8D51-44BFDD4A7E1F}">
      <dsp:nvSpPr>
        <dsp:cNvPr id="0" name=""/>
        <dsp:cNvSpPr/>
      </dsp:nvSpPr>
      <dsp:spPr>
        <a:xfrm>
          <a:off x="3847173" y="5376227"/>
          <a:ext cx="283791" cy="270380"/>
        </a:xfrm>
        <a:custGeom>
          <a:avLst/>
          <a:gdLst/>
          <a:ahLst/>
          <a:cxnLst/>
          <a:rect l="0" t="0" r="0" b="0"/>
          <a:pathLst>
            <a:path>
              <a:moveTo>
                <a:pt x="0" y="270380"/>
              </a:moveTo>
              <a:lnTo>
                <a:pt x="141895" y="270380"/>
              </a:lnTo>
              <a:lnTo>
                <a:pt x="141895" y="0"/>
              </a:lnTo>
              <a:lnTo>
                <a:pt x="283791"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5501618"/>
        <a:ext cx="19598" cy="19598"/>
      </dsp:txXfrm>
    </dsp:sp>
    <dsp:sp modelId="{3564D732-A616-4B29-B5FB-4D03EAE8FACE}">
      <dsp:nvSpPr>
        <dsp:cNvPr id="0" name=""/>
        <dsp:cNvSpPr/>
      </dsp:nvSpPr>
      <dsp:spPr>
        <a:xfrm>
          <a:off x="2144423" y="5600888"/>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79224" y="5639513"/>
        <a:ext cx="14189" cy="14189"/>
      </dsp:txXfrm>
    </dsp:sp>
    <dsp:sp modelId="{0D5FD2F8-D145-43AF-A82F-3B310834779B}">
      <dsp:nvSpPr>
        <dsp:cNvPr id="0" name=""/>
        <dsp:cNvSpPr/>
      </dsp:nvSpPr>
      <dsp:spPr>
        <a:xfrm>
          <a:off x="441673" y="3686347"/>
          <a:ext cx="283791" cy="1960260"/>
        </a:xfrm>
        <a:custGeom>
          <a:avLst/>
          <a:gdLst/>
          <a:ahLst/>
          <a:cxnLst/>
          <a:rect l="0" t="0" r="0" b="0"/>
          <a:pathLst>
            <a:path>
              <a:moveTo>
                <a:pt x="0" y="0"/>
              </a:moveTo>
              <a:lnTo>
                <a:pt x="141895" y="0"/>
              </a:lnTo>
              <a:lnTo>
                <a:pt x="141895" y="1960260"/>
              </a:lnTo>
              <a:lnTo>
                <a:pt x="283791" y="196026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534052" y="4616960"/>
        <a:ext cx="99034" cy="99034"/>
      </dsp:txXfrm>
    </dsp:sp>
    <dsp:sp modelId="{4AF56FAB-D0B1-4AD3-A004-68CEA63A8A67}">
      <dsp:nvSpPr>
        <dsp:cNvPr id="0" name=""/>
        <dsp:cNvSpPr/>
      </dsp:nvSpPr>
      <dsp:spPr>
        <a:xfrm>
          <a:off x="3847173" y="4565085"/>
          <a:ext cx="283791" cy="270380"/>
        </a:xfrm>
        <a:custGeom>
          <a:avLst/>
          <a:gdLst/>
          <a:ahLst/>
          <a:cxnLst/>
          <a:rect l="0" t="0" r="0" b="0"/>
          <a:pathLst>
            <a:path>
              <a:moveTo>
                <a:pt x="0" y="0"/>
              </a:moveTo>
              <a:lnTo>
                <a:pt x="141895" y="0"/>
              </a:lnTo>
              <a:lnTo>
                <a:pt x="141895" y="270380"/>
              </a:lnTo>
              <a:lnTo>
                <a:pt x="283791" y="27038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4690476"/>
        <a:ext cx="19598" cy="19598"/>
      </dsp:txXfrm>
    </dsp:sp>
    <dsp:sp modelId="{D975416A-423B-4329-BBFF-9A8F404130F6}">
      <dsp:nvSpPr>
        <dsp:cNvPr id="0" name=""/>
        <dsp:cNvSpPr/>
      </dsp:nvSpPr>
      <dsp:spPr>
        <a:xfrm>
          <a:off x="3847173" y="4294704"/>
          <a:ext cx="283791" cy="270380"/>
        </a:xfrm>
        <a:custGeom>
          <a:avLst/>
          <a:gdLst/>
          <a:ahLst/>
          <a:cxnLst/>
          <a:rect l="0" t="0" r="0" b="0"/>
          <a:pathLst>
            <a:path>
              <a:moveTo>
                <a:pt x="0" y="270380"/>
              </a:moveTo>
              <a:lnTo>
                <a:pt x="141895" y="270380"/>
              </a:lnTo>
              <a:lnTo>
                <a:pt x="141895" y="0"/>
              </a:lnTo>
              <a:lnTo>
                <a:pt x="283791"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4420095"/>
        <a:ext cx="19598" cy="19598"/>
      </dsp:txXfrm>
    </dsp:sp>
    <dsp:sp modelId="{C913FAA4-9350-416F-8308-59FF768C270F}">
      <dsp:nvSpPr>
        <dsp:cNvPr id="0" name=""/>
        <dsp:cNvSpPr/>
      </dsp:nvSpPr>
      <dsp:spPr>
        <a:xfrm>
          <a:off x="2144423" y="3744520"/>
          <a:ext cx="283791" cy="820564"/>
        </a:xfrm>
        <a:custGeom>
          <a:avLst/>
          <a:gdLst/>
          <a:ahLst/>
          <a:cxnLst/>
          <a:rect l="0" t="0" r="0" b="0"/>
          <a:pathLst>
            <a:path>
              <a:moveTo>
                <a:pt x="0" y="0"/>
              </a:moveTo>
              <a:lnTo>
                <a:pt x="141895" y="0"/>
              </a:lnTo>
              <a:lnTo>
                <a:pt x="141895" y="820564"/>
              </a:lnTo>
              <a:lnTo>
                <a:pt x="283791" y="820564"/>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64613" y="4133096"/>
        <a:ext cx="43412" cy="43412"/>
      </dsp:txXfrm>
    </dsp:sp>
    <dsp:sp modelId="{EB1D30B8-E4FB-4A78-A616-302B8D2CBA87}">
      <dsp:nvSpPr>
        <dsp:cNvPr id="0" name=""/>
        <dsp:cNvSpPr/>
      </dsp:nvSpPr>
      <dsp:spPr>
        <a:xfrm>
          <a:off x="3847173" y="3708223"/>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1974" y="3746848"/>
        <a:ext cx="14189" cy="14189"/>
      </dsp:txXfrm>
    </dsp:sp>
    <dsp:sp modelId="{34F3A84C-52B9-4500-8B26-2FC53D8863C9}">
      <dsp:nvSpPr>
        <dsp:cNvPr id="0" name=""/>
        <dsp:cNvSpPr/>
      </dsp:nvSpPr>
      <dsp:spPr>
        <a:xfrm>
          <a:off x="2144423" y="3698800"/>
          <a:ext cx="283791" cy="91440"/>
        </a:xfrm>
        <a:custGeom>
          <a:avLst/>
          <a:gdLst/>
          <a:ahLst/>
          <a:cxnLst/>
          <a:rect l="0" t="0" r="0" b="0"/>
          <a:pathLst>
            <a:path>
              <a:moveTo>
                <a:pt x="0" y="45720"/>
              </a:moveTo>
              <a:lnTo>
                <a:pt x="141895" y="45720"/>
              </a:lnTo>
              <a:lnTo>
                <a:pt x="141895" y="55142"/>
              </a:lnTo>
              <a:lnTo>
                <a:pt x="283791" y="5514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79220" y="3737422"/>
        <a:ext cx="14197" cy="14197"/>
      </dsp:txXfrm>
    </dsp:sp>
    <dsp:sp modelId="{3B44E496-2C08-4619-9344-FA6E48C04C1A}">
      <dsp:nvSpPr>
        <dsp:cNvPr id="0" name=""/>
        <dsp:cNvSpPr/>
      </dsp:nvSpPr>
      <dsp:spPr>
        <a:xfrm>
          <a:off x="5549923" y="3167461"/>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84724" y="3206086"/>
        <a:ext cx="14189" cy="14189"/>
      </dsp:txXfrm>
    </dsp:sp>
    <dsp:sp modelId="{69BE4266-2F1B-408F-BB43-82B126D58176}">
      <dsp:nvSpPr>
        <dsp:cNvPr id="0" name=""/>
        <dsp:cNvSpPr/>
      </dsp:nvSpPr>
      <dsp:spPr>
        <a:xfrm>
          <a:off x="3847173" y="3167461"/>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1974" y="3206086"/>
        <a:ext cx="14189" cy="14189"/>
      </dsp:txXfrm>
    </dsp:sp>
    <dsp:sp modelId="{AF8E9E37-7693-47BC-9012-F3BA086C88D3}">
      <dsp:nvSpPr>
        <dsp:cNvPr id="0" name=""/>
        <dsp:cNvSpPr/>
      </dsp:nvSpPr>
      <dsp:spPr>
        <a:xfrm>
          <a:off x="2144423" y="3213181"/>
          <a:ext cx="283791" cy="531339"/>
        </a:xfrm>
        <a:custGeom>
          <a:avLst/>
          <a:gdLst/>
          <a:ahLst/>
          <a:cxnLst/>
          <a:rect l="0" t="0" r="0" b="0"/>
          <a:pathLst>
            <a:path>
              <a:moveTo>
                <a:pt x="0" y="531339"/>
              </a:moveTo>
              <a:lnTo>
                <a:pt x="141895" y="531339"/>
              </a:lnTo>
              <a:lnTo>
                <a:pt x="141895" y="0"/>
              </a:lnTo>
              <a:lnTo>
                <a:pt x="283791"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71259" y="3463791"/>
        <a:ext cx="30118" cy="30118"/>
      </dsp:txXfrm>
    </dsp:sp>
    <dsp:sp modelId="{C5895B45-1EB2-4DB4-980A-91F1C7D2D8A9}">
      <dsp:nvSpPr>
        <dsp:cNvPr id="0" name=""/>
        <dsp:cNvSpPr/>
      </dsp:nvSpPr>
      <dsp:spPr>
        <a:xfrm>
          <a:off x="441673" y="3640627"/>
          <a:ext cx="283791" cy="91440"/>
        </a:xfrm>
        <a:custGeom>
          <a:avLst/>
          <a:gdLst/>
          <a:ahLst/>
          <a:cxnLst/>
          <a:rect l="0" t="0" r="0" b="0"/>
          <a:pathLst>
            <a:path>
              <a:moveTo>
                <a:pt x="0" y="45720"/>
              </a:moveTo>
              <a:lnTo>
                <a:pt x="141895" y="45720"/>
              </a:lnTo>
              <a:lnTo>
                <a:pt x="141895" y="103892"/>
              </a:lnTo>
              <a:lnTo>
                <a:pt x="283791" y="10389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6327" y="3679105"/>
        <a:ext cx="14484" cy="14484"/>
      </dsp:txXfrm>
    </dsp:sp>
    <dsp:sp modelId="{7E1CBF97-E5C4-475A-A9F3-F7E2BFAC7B00}">
      <dsp:nvSpPr>
        <dsp:cNvPr id="0" name=""/>
        <dsp:cNvSpPr/>
      </dsp:nvSpPr>
      <dsp:spPr>
        <a:xfrm>
          <a:off x="3847173" y="2402039"/>
          <a:ext cx="283791" cy="270380"/>
        </a:xfrm>
        <a:custGeom>
          <a:avLst/>
          <a:gdLst/>
          <a:ahLst/>
          <a:cxnLst/>
          <a:rect l="0" t="0" r="0" b="0"/>
          <a:pathLst>
            <a:path>
              <a:moveTo>
                <a:pt x="0" y="0"/>
              </a:moveTo>
              <a:lnTo>
                <a:pt x="141895" y="0"/>
              </a:lnTo>
              <a:lnTo>
                <a:pt x="141895" y="270380"/>
              </a:lnTo>
              <a:lnTo>
                <a:pt x="283791" y="27038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2527430"/>
        <a:ext cx="19598" cy="19598"/>
      </dsp:txXfrm>
    </dsp:sp>
    <dsp:sp modelId="{250F9890-9B2A-4A36-A59F-6B86E70BFFE0}">
      <dsp:nvSpPr>
        <dsp:cNvPr id="0" name=""/>
        <dsp:cNvSpPr/>
      </dsp:nvSpPr>
      <dsp:spPr>
        <a:xfrm>
          <a:off x="3847173" y="2131658"/>
          <a:ext cx="283791" cy="270380"/>
        </a:xfrm>
        <a:custGeom>
          <a:avLst/>
          <a:gdLst/>
          <a:ahLst/>
          <a:cxnLst/>
          <a:rect l="0" t="0" r="0" b="0"/>
          <a:pathLst>
            <a:path>
              <a:moveTo>
                <a:pt x="0" y="270380"/>
              </a:moveTo>
              <a:lnTo>
                <a:pt x="141895" y="270380"/>
              </a:lnTo>
              <a:lnTo>
                <a:pt x="141895" y="0"/>
              </a:lnTo>
              <a:lnTo>
                <a:pt x="283791"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2257049"/>
        <a:ext cx="19598" cy="19598"/>
      </dsp:txXfrm>
    </dsp:sp>
    <dsp:sp modelId="{1FF38F84-24F6-4576-910C-5341FF2CC2B4}">
      <dsp:nvSpPr>
        <dsp:cNvPr id="0" name=""/>
        <dsp:cNvSpPr/>
      </dsp:nvSpPr>
      <dsp:spPr>
        <a:xfrm>
          <a:off x="2144423" y="2356319"/>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79224" y="2394944"/>
        <a:ext cx="14189" cy="14189"/>
      </dsp:txXfrm>
    </dsp:sp>
    <dsp:sp modelId="{A4801D99-DF11-4D11-BF2C-AC15F2051BC2}">
      <dsp:nvSpPr>
        <dsp:cNvPr id="0" name=""/>
        <dsp:cNvSpPr/>
      </dsp:nvSpPr>
      <dsp:spPr>
        <a:xfrm>
          <a:off x="441673" y="2402039"/>
          <a:ext cx="283791" cy="1284308"/>
        </a:xfrm>
        <a:custGeom>
          <a:avLst/>
          <a:gdLst/>
          <a:ahLst/>
          <a:cxnLst/>
          <a:rect l="0" t="0" r="0" b="0"/>
          <a:pathLst>
            <a:path>
              <a:moveTo>
                <a:pt x="0" y="1284308"/>
              </a:moveTo>
              <a:lnTo>
                <a:pt x="141895" y="1284308"/>
              </a:lnTo>
              <a:lnTo>
                <a:pt x="141895" y="0"/>
              </a:lnTo>
              <a:lnTo>
                <a:pt x="283791"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0687" y="3011311"/>
        <a:ext cx="65764" cy="65764"/>
      </dsp:txXfrm>
    </dsp:sp>
    <dsp:sp modelId="{AAD3D56D-243D-4521-B40C-316F5FA2AEC5}">
      <dsp:nvSpPr>
        <dsp:cNvPr id="0" name=""/>
        <dsp:cNvSpPr/>
      </dsp:nvSpPr>
      <dsp:spPr>
        <a:xfrm>
          <a:off x="3847173" y="1545176"/>
          <a:ext cx="283791" cy="91440"/>
        </a:xfrm>
        <a:custGeom>
          <a:avLst/>
          <a:gdLst/>
          <a:ahLst/>
          <a:cxnLst/>
          <a:rect l="0" t="0" r="0" b="0"/>
          <a:pathLst>
            <a:path>
              <a:moveTo>
                <a:pt x="0" y="45720"/>
              </a:moveTo>
              <a:lnTo>
                <a:pt x="283791"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1974" y="1583802"/>
        <a:ext cx="14189" cy="14189"/>
      </dsp:txXfrm>
    </dsp:sp>
    <dsp:sp modelId="{685E0578-88B6-4427-BB61-042E94C024F9}">
      <dsp:nvSpPr>
        <dsp:cNvPr id="0" name=""/>
        <dsp:cNvSpPr/>
      </dsp:nvSpPr>
      <dsp:spPr>
        <a:xfrm>
          <a:off x="2106239" y="795077"/>
          <a:ext cx="321975" cy="795819"/>
        </a:xfrm>
        <a:custGeom>
          <a:avLst/>
          <a:gdLst/>
          <a:ahLst/>
          <a:cxnLst/>
          <a:rect l="0" t="0" r="0" b="0"/>
          <a:pathLst>
            <a:path>
              <a:moveTo>
                <a:pt x="0" y="0"/>
              </a:moveTo>
              <a:lnTo>
                <a:pt x="160987" y="0"/>
              </a:lnTo>
              <a:lnTo>
                <a:pt x="160987" y="795819"/>
              </a:lnTo>
              <a:lnTo>
                <a:pt x="321975" y="79581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45765" y="1171525"/>
        <a:ext cx="42924" cy="42924"/>
      </dsp:txXfrm>
    </dsp:sp>
    <dsp:sp modelId="{1357000B-2699-467F-B59A-95BF2619E163}">
      <dsp:nvSpPr>
        <dsp:cNvPr id="0" name=""/>
        <dsp:cNvSpPr/>
      </dsp:nvSpPr>
      <dsp:spPr>
        <a:xfrm>
          <a:off x="3847173" y="779754"/>
          <a:ext cx="283791" cy="270380"/>
        </a:xfrm>
        <a:custGeom>
          <a:avLst/>
          <a:gdLst/>
          <a:ahLst/>
          <a:cxnLst/>
          <a:rect l="0" t="0" r="0" b="0"/>
          <a:pathLst>
            <a:path>
              <a:moveTo>
                <a:pt x="0" y="0"/>
              </a:moveTo>
              <a:lnTo>
                <a:pt x="141895" y="0"/>
              </a:lnTo>
              <a:lnTo>
                <a:pt x="141895" y="270380"/>
              </a:lnTo>
              <a:lnTo>
                <a:pt x="283791" y="27038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905145"/>
        <a:ext cx="19598" cy="19598"/>
      </dsp:txXfrm>
    </dsp:sp>
    <dsp:sp modelId="{562F60F3-ED5C-40CE-83C7-CB38028732FE}">
      <dsp:nvSpPr>
        <dsp:cNvPr id="0" name=""/>
        <dsp:cNvSpPr/>
      </dsp:nvSpPr>
      <dsp:spPr>
        <a:xfrm>
          <a:off x="3847173" y="509373"/>
          <a:ext cx="283791" cy="270380"/>
        </a:xfrm>
        <a:custGeom>
          <a:avLst/>
          <a:gdLst/>
          <a:ahLst/>
          <a:cxnLst/>
          <a:rect l="0" t="0" r="0" b="0"/>
          <a:pathLst>
            <a:path>
              <a:moveTo>
                <a:pt x="0" y="270380"/>
              </a:moveTo>
              <a:lnTo>
                <a:pt x="141895" y="270380"/>
              </a:lnTo>
              <a:lnTo>
                <a:pt x="141895" y="0"/>
              </a:lnTo>
              <a:lnTo>
                <a:pt x="283791"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9270" y="634764"/>
        <a:ext cx="19598" cy="19598"/>
      </dsp:txXfrm>
    </dsp:sp>
    <dsp:sp modelId="{EEE7A09A-2DB0-4A8F-B9D4-00050BCBE442}">
      <dsp:nvSpPr>
        <dsp:cNvPr id="0" name=""/>
        <dsp:cNvSpPr/>
      </dsp:nvSpPr>
      <dsp:spPr>
        <a:xfrm>
          <a:off x="2106239" y="734034"/>
          <a:ext cx="321975" cy="91440"/>
        </a:xfrm>
        <a:custGeom>
          <a:avLst/>
          <a:gdLst/>
          <a:ahLst/>
          <a:cxnLst/>
          <a:rect l="0" t="0" r="0" b="0"/>
          <a:pathLst>
            <a:path>
              <a:moveTo>
                <a:pt x="0" y="61043"/>
              </a:moveTo>
              <a:lnTo>
                <a:pt x="160987" y="61043"/>
              </a:lnTo>
              <a:lnTo>
                <a:pt x="160987" y="45720"/>
              </a:lnTo>
              <a:lnTo>
                <a:pt x="321975" y="45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59168" y="771696"/>
        <a:ext cx="16117" cy="16117"/>
      </dsp:txXfrm>
    </dsp:sp>
    <dsp:sp modelId="{6EAC5ED6-61DF-4FDC-BF1E-29BB21E1DB95}">
      <dsp:nvSpPr>
        <dsp:cNvPr id="0" name=""/>
        <dsp:cNvSpPr/>
      </dsp:nvSpPr>
      <dsp:spPr>
        <a:xfrm>
          <a:off x="2106239" y="238993"/>
          <a:ext cx="321975" cy="556084"/>
        </a:xfrm>
        <a:custGeom>
          <a:avLst/>
          <a:gdLst/>
          <a:ahLst/>
          <a:cxnLst/>
          <a:rect l="0" t="0" r="0" b="0"/>
          <a:pathLst>
            <a:path>
              <a:moveTo>
                <a:pt x="0" y="556084"/>
              </a:moveTo>
              <a:lnTo>
                <a:pt x="160987" y="556084"/>
              </a:lnTo>
              <a:lnTo>
                <a:pt x="160987" y="0"/>
              </a:lnTo>
              <a:lnTo>
                <a:pt x="321975"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51163" y="500971"/>
        <a:ext cx="32128" cy="32128"/>
      </dsp:txXfrm>
    </dsp:sp>
    <dsp:sp modelId="{61279FFD-6CBA-4E2D-A312-4EDFF8D7FF8A}">
      <dsp:nvSpPr>
        <dsp:cNvPr id="0" name=""/>
        <dsp:cNvSpPr/>
      </dsp:nvSpPr>
      <dsp:spPr>
        <a:xfrm>
          <a:off x="441673" y="795077"/>
          <a:ext cx="245607" cy="2891270"/>
        </a:xfrm>
        <a:custGeom>
          <a:avLst/>
          <a:gdLst/>
          <a:ahLst/>
          <a:cxnLst/>
          <a:rect l="0" t="0" r="0" b="0"/>
          <a:pathLst>
            <a:path>
              <a:moveTo>
                <a:pt x="0" y="2891270"/>
              </a:moveTo>
              <a:lnTo>
                <a:pt x="122803" y="2891270"/>
              </a:lnTo>
              <a:lnTo>
                <a:pt x="122803" y="0"/>
              </a:lnTo>
              <a:lnTo>
                <a:pt x="245607"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491935" y="2168170"/>
        <a:ext cx="145084" cy="145084"/>
      </dsp:txXfrm>
    </dsp:sp>
    <dsp:sp modelId="{ACD56E3C-FB61-4A99-91D3-F24B7C45F805}">
      <dsp:nvSpPr>
        <dsp:cNvPr id="0" name=""/>
        <dsp:cNvSpPr/>
      </dsp:nvSpPr>
      <dsp:spPr>
        <a:xfrm rot="16200000">
          <a:off x="-2522519" y="3470043"/>
          <a:ext cx="5495776"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United States government change in the late 1700s and early 1800s?</a:t>
          </a:r>
          <a:endParaRPr lang="en-US" sz="1800" kern="1200" dirty="0"/>
        </a:p>
      </dsp:txBody>
      <dsp:txXfrm>
        <a:off x="-2522519" y="3470043"/>
        <a:ext cx="5495776" cy="432609"/>
      </dsp:txXfrm>
    </dsp:sp>
    <dsp:sp modelId="{59975CCC-0FBD-4E66-8C8C-32F5B8BB5754}">
      <dsp:nvSpPr>
        <dsp:cNvPr id="0" name=""/>
        <dsp:cNvSpPr/>
      </dsp:nvSpPr>
      <dsp:spPr>
        <a:xfrm>
          <a:off x="687281" y="578772"/>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Washington 1</a:t>
          </a:r>
          <a:r>
            <a:rPr lang="en-GB" sz="1400" b="1" kern="1200" baseline="30000" smtClean="0"/>
            <a:t>st</a:t>
          </a:r>
          <a:r>
            <a:rPr lang="en-GB" sz="1400" b="1" kern="1200" smtClean="0"/>
            <a:t> President</a:t>
          </a:r>
          <a:endParaRPr lang="en-US" sz="1400" kern="1200"/>
        </a:p>
      </dsp:txBody>
      <dsp:txXfrm>
        <a:off x="687281" y="578772"/>
        <a:ext cx="1418958" cy="432609"/>
      </dsp:txXfrm>
    </dsp:sp>
    <dsp:sp modelId="{03926695-73E5-4238-9266-FB3305BDDF82}">
      <dsp:nvSpPr>
        <dsp:cNvPr id="0" name=""/>
        <dsp:cNvSpPr/>
      </dsp:nvSpPr>
      <dsp:spPr>
        <a:xfrm>
          <a:off x="2428215" y="22688"/>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Cabinet</a:t>
          </a:r>
          <a:endParaRPr lang="en-US" sz="1400" kern="1200"/>
        </a:p>
      </dsp:txBody>
      <dsp:txXfrm>
        <a:off x="2428215" y="22688"/>
        <a:ext cx="1418958" cy="432609"/>
      </dsp:txXfrm>
    </dsp:sp>
    <dsp:sp modelId="{1F55DE49-C0BF-4D20-B9BA-9567B75519F7}">
      <dsp:nvSpPr>
        <dsp:cNvPr id="0" name=""/>
        <dsp:cNvSpPr/>
      </dsp:nvSpPr>
      <dsp:spPr>
        <a:xfrm>
          <a:off x="2428215" y="563449"/>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Hamilton’s Financial Plan</a:t>
          </a:r>
          <a:endParaRPr lang="en-US" sz="1400" kern="1200"/>
        </a:p>
      </dsp:txBody>
      <dsp:txXfrm>
        <a:off x="2428215" y="563449"/>
        <a:ext cx="1418958" cy="432609"/>
      </dsp:txXfrm>
    </dsp:sp>
    <dsp:sp modelId="{1E5EC88B-730F-4A02-86D6-38F74DBE5177}">
      <dsp:nvSpPr>
        <dsp:cNvPr id="0" name=""/>
        <dsp:cNvSpPr/>
      </dsp:nvSpPr>
      <dsp:spPr>
        <a:xfrm>
          <a:off x="4130965" y="293069"/>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dirty="0" smtClean="0"/>
            <a:t>Federalists Support</a:t>
          </a:r>
          <a:endParaRPr lang="en-US" sz="1400" kern="1200" dirty="0"/>
        </a:p>
      </dsp:txBody>
      <dsp:txXfrm>
        <a:off x="4130965" y="293069"/>
        <a:ext cx="1418958" cy="432609"/>
      </dsp:txXfrm>
    </dsp:sp>
    <dsp:sp modelId="{170E525C-21E4-4E22-85DD-564CE7A45319}">
      <dsp:nvSpPr>
        <dsp:cNvPr id="0" name=""/>
        <dsp:cNvSpPr/>
      </dsp:nvSpPr>
      <dsp:spPr>
        <a:xfrm>
          <a:off x="4130965" y="833830"/>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dirty="0" smtClean="0"/>
            <a:t>Republic Dems Oppose</a:t>
          </a:r>
          <a:endParaRPr lang="en-US" sz="1400" kern="1200" dirty="0"/>
        </a:p>
      </dsp:txBody>
      <dsp:txXfrm>
        <a:off x="4130965" y="833830"/>
        <a:ext cx="1418958" cy="432609"/>
      </dsp:txXfrm>
    </dsp:sp>
    <dsp:sp modelId="{AA8F0DD6-61E0-4245-8372-4704BF3FDEF6}">
      <dsp:nvSpPr>
        <dsp:cNvPr id="0" name=""/>
        <dsp:cNvSpPr/>
      </dsp:nvSpPr>
      <dsp:spPr>
        <a:xfrm>
          <a:off x="2428215" y="1374592"/>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French Revolution</a:t>
          </a:r>
          <a:endParaRPr lang="en-US" sz="1400" kern="1200"/>
        </a:p>
      </dsp:txBody>
      <dsp:txXfrm>
        <a:off x="2428215" y="1374592"/>
        <a:ext cx="1418958" cy="432609"/>
      </dsp:txXfrm>
    </dsp:sp>
    <dsp:sp modelId="{6E1DBC67-D7C8-4533-8E8D-EF35366CF5C9}">
      <dsp:nvSpPr>
        <dsp:cNvPr id="0" name=""/>
        <dsp:cNvSpPr/>
      </dsp:nvSpPr>
      <dsp:spPr>
        <a:xfrm>
          <a:off x="4130965" y="1374592"/>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Jay’s Treaty</a:t>
          </a:r>
          <a:endParaRPr lang="en-US" sz="1400" kern="1200"/>
        </a:p>
      </dsp:txBody>
      <dsp:txXfrm>
        <a:off x="4130965" y="1374592"/>
        <a:ext cx="1418958" cy="432609"/>
      </dsp:txXfrm>
    </dsp:sp>
    <dsp:sp modelId="{6CBEF507-FAFA-4AF4-A8C0-FB7994B95D73}">
      <dsp:nvSpPr>
        <dsp:cNvPr id="0" name=""/>
        <dsp:cNvSpPr/>
      </dsp:nvSpPr>
      <dsp:spPr>
        <a:xfrm>
          <a:off x="725465" y="2185734"/>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John Adams 2</a:t>
          </a:r>
          <a:r>
            <a:rPr lang="en-GB" sz="1400" b="1" kern="1200" baseline="30000" smtClean="0"/>
            <a:t>nd</a:t>
          </a:r>
          <a:r>
            <a:rPr lang="en-GB" sz="1400" b="1" kern="1200" smtClean="0"/>
            <a:t> President 1796</a:t>
          </a:r>
          <a:endParaRPr lang="en-US" sz="1400" kern="1200"/>
        </a:p>
      </dsp:txBody>
      <dsp:txXfrm>
        <a:off x="725465" y="2185734"/>
        <a:ext cx="1418958" cy="432609"/>
      </dsp:txXfrm>
    </dsp:sp>
    <dsp:sp modelId="{05FF9B7C-5800-4B88-A16B-5A6953060165}">
      <dsp:nvSpPr>
        <dsp:cNvPr id="0" name=""/>
        <dsp:cNvSpPr/>
      </dsp:nvSpPr>
      <dsp:spPr>
        <a:xfrm>
          <a:off x="2428215" y="2185734"/>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French Challenges</a:t>
          </a:r>
          <a:endParaRPr lang="en-US" sz="1400" kern="1200"/>
        </a:p>
      </dsp:txBody>
      <dsp:txXfrm>
        <a:off x="2428215" y="2185734"/>
        <a:ext cx="1418958" cy="432609"/>
      </dsp:txXfrm>
    </dsp:sp>
    <dsp:sp modelId="{6F834775-085B-4614-91D7-CBBE231E7077}">
      <dsp:nvSpPr>
        <dsp:cNvPr id="0" name=""/>
        <dsp:cNvSpPr/>
      </dsp:nvSpPr>
      <dsp:spPr>
        <a:xfrm>
          <a:off x="4130965" y="1915353"/>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XYZ Affair</a:t>
          </a:r>
          <a:endParaRPr lang="en-US" sz="1400" kern="1200"/>
        </a:p>
      </dsp:txBody>
      <dsp:txXfrm>
        <a:off x="4130965" y="1915353"/>
        <a:ext cx="1418958" cy="432609"/>
      </dsp:txXfrm>
    </dsp:sp>
    <dsp:sp modelId="{35EB65E5-3A4B-4B5C-B300-2D08CF072502}">
      <dsp:nvSpPr>
        <dsp:cNvPr id="0" name=""/>
        <dsp:cNvSpPr/>
      </dsp:nvSpPr>
      <dsp:spPr>
        <a:xfrm>
          <a:off x="4130965" y="2456115"/>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Alien and Sedition Acts</a:t>
          </a:r>
          <a:endParaRPr lang="en-US" sz="1400" kern="1200"/>
        </a:p>
      </dsp:txBody>
      <dsp:txXfrm>
        <a:off x="4130965" y="2456115"/>
        <a:ext cx="1418958" cy="432609"/>
      </dsp:txXfrm>
    </dsp:sp>
    <dsp:sp modelId="{33B309FA-8B59-4FA2-95ED-400D23B3627B}">
      <dsp:nvSpPr>
        <dsp:cNvPr id="0" name=""/>
        <dsp:cNvSpPr/>
      </dsp:nvSpPr>
      <dsp:spPr>
        <a:xfrm>
          <a:off x="725465" y="3528216"/>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Thomas Jefferson 3</a:t>
          </a:r>
          <a:r>
            <a:rPr lang="en-GB" sz="1400" b="1" kern="1200" baseline="30000" smtClean="0"/>
            <a:t>rd</a:t>
          </a:r>
          <a:r>
            <a:rPr lang="en-GB" sz="1400" b="1" kern="1200" smtClean="0"/>
            <a:t> President 1800</a:t>
          </a:r>
          <a:endParaRPr lang="en-US" sz="1400" kern="1200"/>
        </a:p>
      </dsp:txBody>
      <dsp:txXfrm>
        <a:off x="725465" y="3528216"/>
        <a:ext cx="1418958" cy="432609"/>
      </dsp:txXfrm>
    </dsp:sp>
    <dsp:sp modelId="{D4666535-5FBE-4FBA-AE16-48A57F1A8E27}">
      <dsp:nvSpPr>
        <dsp:cNvPr id="0" name=""/>
        <dsp:cNvSpPr/>
      </dsp:nvSpPr>
      <dsp:spPr>
        <a:xfrm>
          <a:off x="2428215" y="2996876"/>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John Marshall’s Court</a:t>
          </a:r>
          <a:endParaRPr lang="en-US" sz="1400" kern="1200"/>
        </a:p>
      </dsp:txBody>
      <dsp:txXfrm>
        <a:off x="2428215" y="2996876"/>
        <a:ext cx="1418958" cy="432609"/>
      </dsp:txXfrm>
    </dsp:sp>
    <dsp:sp modelId="{4CA87B07-02AC-41BF-875E-1C87B27D1E0F}">
      <dsp:nvSpPr>
        <dsp:cNvPr id="0" name=""/>
        <dsp:cNvSpPr/>
      </dsp:nvSpPr>
      <dsp:spPr>
        <a:xfrm>
          <a:off x="4130965" y="2996876"/>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Marbury v Madison</a:t>
          </a:r>
          <a:endParaRPr lang="en-US" sz="1400" kern="1200"/>
        </a:p>
      </dsp:txBody>
      <dsp:txXfrm>
        <a:off x="4130965" y="2996876"/>
        <a:ext cx="1418958" cy="432609"/>
      </dsp:txXfrm>
    </dsp:sp>
    <dsp:sp modelId="{FAD89A2C-4171-4F6C-993E-F1B2D618EECC}">
      <dsp:nvSpPr>
        <dsp:cNvPr id="0" name=""/>
        <dsp:cNvSpPr/>
      </dsp:nvSpPr>
      <dsp:spPr>
        <a:xfrm>
          <a:off x="5833715" y="2996876"/>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Judicial Review</a:t>
          </a:r>
          <a:endParaRPr lang="en-US" sz="1400" kern="1200"/>
        </a:p>
      </dsp:txBody>
      <dsp:txXfrm>
        <a:off x="5833715" y="2996876"/>
        <a:ext cx="1418958" cy="432609"/>
      </dsp:txXfrm>
    </dsp:sp>
    <dsp:sp modelId="{A756C3B0-ED98-46EA-BB7A-59448AC53D11}">
      <dsp:nvSpPr>
        <dsp:cNvPr id="0" name=""/>
        <dsp:cNvSpPr/>
      </dsp:nvSpPr>
      <dsp:spPr>
        <a:xfrm>
          <a:off x="2428215" y="3537638"/>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Louisiana Purchase 1803</a:t>
          </a:r>
          <a:endParaRPr lang="en-US" sz="1400" kern="1200"/>
        </a:p>
      </dsp:txBody>
      <dsp:txXfrm>
        <a:off x="2428215" y="3537638"/>
        <a:ext cx="1418958" cy="432609"/>
      </dsp:txXfrm>
    </dsp:sp>
    <dsp:sp modelId="{BF9A8FA1-2F51-4A21-8F71-D52E950CAF38}">
      <dsp:nvSpPr>
        <dsp:cNvPr id="0" name=""/>
        <dsp:cNvSpPr/>
      </dsp:nvSpPr>
      <dsp:spPr>
        <a:xfrm>
          <a:off x="4130965" y="3537638"/>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Lewis and Clark</a:t>
          </a:r>
          <a:endParaRPr lang="en-US" sz="1400" kern="1200"/>
        </a:p>
      </dsp:txBody>
      <dsp:txXfrm>
        <a:off x="4130965" y="3537638"/>
        <a:ext cx="1418958" cy="432609"/>
      </dsp:txXfrm>
    </dsp:sp>
    <dsp:sp modelId="{BA94F937-778C-4A77-9CEA-2E7833FEB1F7}">
      <dsp:nvSpPr>
        <dsp:cNvPr id="0" name=""/>
        <dsp:cNvSpPr/>
      </dsp:nvSpPr>
      <dsp:spPr>
        <a:xfrm>
          <a:off x="2428215" y="4348780"/>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British Problems</a:t>
          </a:r>
          <a:endParaRPr lang="en-US" sz="1400" kern="1200"/>
        </a:p>
      </dsp:txBody>
      <dsp:txXfrm>
        <a:off x="2428215" y="4348780"/>
        <a:ext cx="1418958" cy="432609"/>
      </dsp:txXfrm>
    </dsp:sp>
    <dsp:sp modelId="{E99F2093-BF9D-4384-9AA5-29E3B0E6FAA4}">
      <dsp:nvSpPr>
        <dsp:cNvPr id="0" name=""/>
        <dsp:cNvSpPr/>
      </dsp:nvSpPr>
      <dsp:spPr>
        <a:xfrm>
          <a:off x="4130965" y="4078400"/>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Impressment</a:t>
          </a:r>
          <a:endParaRPr lang="en-US" sz="1400" kern="1200"/>
        </a:p>
      </dsp:txBody>
      <dsp:txXfrm>
        <a:off x="4130965" y="4078400"/>
        <a:ext cx="1418958" cy="432609"/>
      </dsp:txXfrm>
    </dsp:sp>
    <dsp:sp modelId="{8DC55293-AE56-457E-B3BA-E644A80DE5D5}">
      <dsp:nvSpPr>
        <dsp:cNvPr id="0" name=""/>
        <dsp:cNvSpPr/>
      </dsp:nvSpPr>
      <dsp:spPr>
        <a:xfrm>
          <a:off x="4130965" y="4619161"/>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Embargo</a:t>
          </a:r>
          <a:endParaRPr lang="en-US" sz="1400" kern="1200"/>
        </a:p>
      </dsp:txBody>
      <dsp:txXfrm>
        <a:off x="4130965" y="4619161"/>
        <a:ext cx="1418958" cy="432609"/>
      </dsp:txXfrm>
    </dsp:sp>
    <dsp:sp modelId="{BA3201AF-2585-49E4-A505-862622D03A91}">
      <dsp:nvSpPr>
        <dsp:cNvPr id="0" name=""/>
        <dsp:cNvSpPr/>
      </dsp:nvSpPr>
      <dsp:spPr>
        <a:xfrm>
          <a:off x="725465" y="5430304"/>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James Madison, 4</a:t>
          </a:r>
          <a:r>
            <a:rPr lang="en-GB" sz="1400" b="1" kern="1200" baseline="30000" smtClean="0"/>
            <a:t>th</a:t>
          </a:r>
          <a:r>
            <a:rPr lang="en-GB" sz="1400" b="1" kern="1200" smtClean="0"/>
            <a:t> President 1809</a:t>
          </a:r>
          <a:endParaRPr lang="en-US" sz="1400" kern="1200"/>
        </a:p>
      </dsp:txBody>
      <dsp:txXfrm>
        <a:off x="725465" y="5430304"/>
        <a:ext cx="1418958" cy="432609"/>
      </dsp:txXfrm>
    </dsp:sp>
    <dsp:sp modelId="{3977F505-0B4C-4B38-951D-BADD913719D3}">
      <dsp:nvSpPr>
        <dsp:cNvPr id="0" name=""/>
        <dsp:cNvSpPr/>
      </dsp:nvSpPr>
      <dsp:spPr>
        <a:xfrm>
          <a:off x="2428215" y="5430304"/>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War of 1812</a:t>
          </a:r>
          <a:endParaRPr lang="en-US" sz="1400" kern="1200"/>
        </a:p>
      </dsp:txBody>
      <dsp:txXfrm>
        <a:off x="2428215" y="5430304"/>
        <a:ext cx="1418958" cy="432609"/>
      </dsp:txXfrm>
    </dsp:sp>
    <dsp:sp modelId="{2365EBE1-E3BC-479F-BF06-F164A62A5B31}">
      <dsp:nvSpPr>
        <dsp:cNvPr id="0" name=""/>
        <dsp:cNvSpPr/>
      </dsp:nvSpPr>
      <dsp:spPr>
        <a:xfrm>
          <a:off x="4130965" y="5159923"/>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North  Industrialization</a:t>
          </a:r>
          <a:endParaRPr lang="en-US" sz="1400" kern="1200"/>
        </a:p>
      </dsp:txBody>
      <dsp:txXfrm>
        <a:off x="4130965" y="5159923"/>
        <a:ext cx="1418958" cy="432609"/>
      </dsp:txXfrm>
    </dsp:sp>
    <dsp:sp modelId="{0E070AB4-AA5A-4BE4-A627-6CE5970072B8}">
      <dsp:nvSpPr>
        <dsp:cNvPr id="0" name=""/>
        <dsp:cNvSpPr/>
      </dsp:nvSpPr>
      <dsp:spPr>
        <a:xfrm>
          <a:off x="5833715" y="5159923"/>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Factories &amp; Growth</a:t>
          </a:r>
          <a:endParaRPr lang="en-US" sz="1400" kern="1200"/>
        </a:p>
      </dsp:txBody>
      <dsp:txXfrm>
        <a:off x="5833715" y="5159923"/>
        <a:ext cx="1418958" cy="432609"/>
      </dsp:txXfrm>
    </dsp:sp>
    <dsp:sp modelId="{C15154D6-CA7E-4E9C-93E3-E63C90976D5E}">
      <dsp:nvSpPr>
        <dsp:cNvPr id="0" name=""/>
        <dsp:cNvSpPr/>
      </dsp:nvSpPr>
      <dsp:spPr>
        <a:xfrm>
          <a:off x="4130965" y="5700684"/>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South Plantations</a:t>
          </a:r>
          <a:endParaRPr lang="en-US" sz="1400" kern="1200"/>
        </a:p>
      </dsp:txBody>
      <dsp:txXfrm>
        <a:off x="4130965" y="5700684"/>
        <a:ext cx="1418958" cy="432609"/>
      </dsp:txXfrm>
    </dsp:sp>
    <dsp:sp modelId="{90C89CF1-C948-4307-8751-89C14E7F257C}">
      <dsp:nvSpPr>
        <dsp:cNvPr id="0" name=""/>
        <dsp:cNvSpPr/>
      </dsp:nvSpPr>
      <dsp:spPr>
        <a:xfrm>
          <a:off x="5833715" y="5700684"/>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Cotton Gin</a:t>
          </a:r>
          <a:endParaRPr lang="en-US" sz="1400" kern="1200"/>
        </a:p>
      </dsp:txBody>
      <dsp:txXfrm>
        <a:off x="5833715" y="5700684"/>
        <a:ext cx="1418958" cy="432609"/>
      </dsp:txXfrm>
    </dsp:sp>
    <dsp:sp modelId="{912F4F37-8B01-4EF7-B644-FC0BE0873C78}">
      <dsp:nvSpPr>
        <dsp:cNvPr id="0" name=""/>
        <dsp:cNvSpPr/>
      </dsp:nvSpPr>
      <dsp:spPr>
        <a:xfrm>
          <a:off x="7536465" y="5700684"/>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Slavery</a:t>
          </a:r>
          <a:endParaRPr lang="en-US" sz="1400" kern="1200"/>
        </a:p>
      </dsp:txBody>
      <dsp:txXfrm>
        <a:off x="7536465" y="5700684"/>
        <a:ext cx="1418958" cy="432609"/>
      </dsp:txXfrm>
    </dsp:sp>
    <dsp:sp modelId="{A62667E0-59EE-4FD4-AB2D-2C8FBCAB8262}">
      <dsp:nvSpPr>
        <dsp:cNvPr id="0" name=""/>
        <dsp:cNvSpPr/>
      </dsp:nvSpPr>
      <dsp:spPr>
        <a:xfrm>
          <a:off x="725465" y="6241446"/>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John Monroe, 5</a:t>
          </a:r>
          <a:r>
            <a:rPr lang="en-GB" sz="1400" b="1" kern="1200" baseline="30000" smtClean="0"/>
            <a:t>th</a:t>
          </a:r>
          <a:r>
            <a:rPr lang="en-GB" sz="1400" b="1" kern="1200" smtClean="0"/>
            <a:t> President</a:t>
          </a:r>
          <a:endParaRPr lang="en-US" sz="1400" kern="1200"/>
        </a:p>
      </dsp:txBody>
      <dsp:txXfrm>
        <a:off x="725465" y="6241446"/>
        <a:ext cx="1418958" cy="432609"/>
      </dsp:txXfrm>
    </dsp:sp>
    <dsp:sp modelId="{3F13541F-A33F-4B5E-AF18-47A111861AA0}">
      <dsp:nvSpPr>
        <dsp:cNvPr id="0" name=""/>
        <dsp:cNvSpPr/>
      </dsp:nvSpPr>
      <dsp:spPr>
        <a:xfrm>
          <a:off x="2428215" y="6241446"/>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Monroe Doctrine 1823</a:t>
          </a:r>
          <a:endParaRPr lang="en-US" sz="1400" kern="1200"/>
        </a:p>
      </dsp:txBody>
      <dsp:txXfrm>
        <a:off x="2428215" y="6241446"/>
        <a:ext cx="1418958" cy="432609"/>
      </dsp:txXfrm>
    </dsp:sp>
    <dsp:sp modelId="{59C09B21-1006-45F8-A09E-8585011A61AE}">
      <dsp:nvSpPr>
        <dsp:cNvPr id="0" name=""/>
        <dsp:cNvSpPr/>
      </dsp:nvSpPr>
      <dsp:spPr>
        <a:xfrm>
          <a:off x="4130965" y="6241446"/>
          <a:ext cx="1418958" cy="4326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b="1" kern="1200" smtClean="0"/>
            <a:t>American Isolationism</a:t>
          </a:r>
          <a:endParaRPr lang="en-US" sz="1400" kern="1200"/>
        </a:p>
      </dsp:txBody>
      <dsp:txXfrm>
        <a:off x="4130965" y="6241446"/>
        <a:ext cx="1418958" cy="43260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03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08032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Verdana" pitchFamily="34" charset="0"/>
              </a:defRPr>
            </a:lvl1pPr>
          </a:lstStyle>
          <a:p>
            <a:pPr>
              <a:defRPr/>
            </a:pPr>
            <a:endParaRPr lang="en-US"/>
          </a:p>
        </p:txBody>
      </p:sp>
      <p:sp>
        <p:nvSpPr>
          <p:cNvPr id="108032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08032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Verdana" pitchFamily="34" charset="0"/>
              </a:defRPr>
            </a:lvl1pPr>
          </a:lstStyle>
          <a:p>
            <a:pPr>
              <a:defRPr/>
            </a:pPr>
            <a:fld id="{38C8AD1A-3B9A-4B41-B270-BAAD19D62E64}" type="slidenum">
              <a:rPr lang="en-US"/>
              <a:pPr>
                <a:defRPr/>
              </a:pPr>
              <a:t>‹#›</a:t>
            </a:fld>
            <a:endParaRPr lang="en-US"/>
          </a:p>
        </p:txBody>
      </p:sp>
    </p:spTree>
    <p:extLst>
      <p:ext uri="{BB962C8B-B14F-4D97-AF65-F5344CB8AC3E}">
        <p14:creationId xmlns:p14="http://schemas.microsoft.com/office/powerpoint/2010/main" val="4178133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6387"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Verdana"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639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Verdana" pitchFamily="34" charset="0"/>
              </a:defRPr>
            </a:lvl1pPr>
          </a:lstStyle>
          <a:p>
            <a:pPr>
              <a:defRPr/>
            </a:pPr>
            <a:fld id="{EAC91673-F29E-4B89-8676-C672E64044D8}" type="slidenum">
              <a:rPr lang="en-US"/>
              <a:pPr>
                <a:defRPr/>
              </a:pPr>
              <a:t>‹#›</a:t>
            </a:fld>
            <a:endParaRPr lang="en-US"/>
          </a:p>
        </p:txBody>
      </p:sp>
    </p:spTree>
    <p:extLst>
      <p:ext uri="{BB962C8B-B14F-4D97-AF65-F5344CB8AC3E}">
        <p14:creationId xmlns:p14="http://schemas.microsoft.com/office/powerpoint/2010/main" val="16008934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A17A48E2-4B40-48C3-92B8-CF28BD0FFE6E}" type="slidenum">
              <a:rPr lang="en-US" altLang="en-US" sz="1300" smtClean="0"/>
              <a:pPr eaLnBrk="1" hangingPunct="1"/>
              <a:t>1</a:t>
            </a:fld>
            <a:endParaRPr lang="en-US" altLang="en-US" sz="1300" smtClean="0"/>
          </a:p>
        </p:txBody>
      </p:sp>
      <p:sp>
        <p:nvSpPr>
          <p:cNvPr id="24579"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EDC47050-B6B4-4AE7-921A-C61FC9898327}" type="slidenum">
              <a:rPr lang="en-US" altLang="en-US" sz="1300"/>
              <a:pPr algn="r" eaLnBrk="1" hangingPunct="1"/>
              <a:t>36</a:t>
            </a:fld>
            <a:endParaRPr lang="en-US" altLang="en-US" sz="1300"/>
          </a:p>
        </p:txBody>
      </p:sp>
      <p:sp>
        <p:nvSpPr>
          <p:cNvPr id="33795" name="Rectangle 2"/>
          <p:cNvSpPr>
            <a:spLocks noGrp="1" noRot="1" noChangeAspect="1" noChangeArrowheads="1" noTextEdit="1"/>
          </p:cNvSpPr>
          <p:nvPr>
            <p:ph type="sldImg"/>
          </p:nvPr>
        </p:nvSpPr>
        <p:spPr>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7C8FFDBA-97BA-4014-B924-AF05265295A6}" type="slidenum">
              <a:rPr lang="en-US" altLang="en-US" sz="1300"/>
              <a:pPr algn="r" eaLnBrk="1" hangingPunct="1"/>
              <a:t>50</a:t>
            </a:fld>
            <a:endParaRPr lang="en-US" altLang="en-US" sz="1300"/>
          </a:p>
        </p:txBody>
      </p:sp>
      <p:sp>
        <p:nvSpPr>
          <p:cNvPr id="34819" name="Rectangle 2"/>
          <p:cNvSpPr>
            <a:spLocks noGrp="1" noRot="1" noChangeAspect="1" noChangeArrowheads="1" noTextEdit="1"/>
          </p:cNvSpPr>
          <p:nvPr>
            <p:ph type="sldImg"/>
          </p:nvPr>
        </p:nvSpPr>
        <p:spPr>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498C3F97-CB6D-4322-A7BE-2002899802E3}" type="slidenum">
              <a:rPr lang="en-US" altLang="en-US" sz="1300"/>
              <a:pPr algn="r" eaLnBrk="1" hangingPunct="1"/>
              <a:t>51</a:t>
            </a:fld>
            <a:endParaRPr lang="en-US" altLang="en-US" sz="1300"/>
          </a:p>
        </p:txBody>
      </p:sp>
      <p:sp>
        <p:nvSpPr>
          <p:cNvPr id="35843" name="Rectangle 2"/>
          <p:cNvSpPr>
            <a:spLocks noGrp="1" noRot="1" noChangeAspect="1" noChangeArrowheads="1" noTextEdit="1"/>
          </p:cNvSpPr>
          <p:nvPr>
            <p:ph type="sldImg"/>
          </p:nvPr>
        </p:nvSpPr>
        <p:spPr>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64949B41-7985-43B4-811F-88F7AB0E29E0}" type="slidenum">
              <a:rPr lang="en-US" altLang="en-US" sz="1300"/>
              <a:pPr algn="r" eaLnBrk="1" hangingPunct="1"/>
              <a:t>52</a:t>
            </a:fld>
            <a:endParaRPr lang="en-US" altLang="en-US" sz="1300"/>
          </a:p>
        </p:txBody>
      </p:sp>
      <p:sp>
        <p:nvSpPr>
          <p:cNvPr id="36867" name="Rectangle 2"/>
          <p:cNvSpPr>
            <a:spLocks noGrp="1" noRot="1" noChangeAspect="1" noChangeArrowheads="1" noTextEdit="1"/>
          </p:cNvSpPr>
          <p:nvPr>
            <p:ph type="sldImg"/>
          </p:nvPr>
        </p:nvSpPr>
        <p:spPr>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E377EE14-ABC4-40A0-B887-AB42FB52CCC9}" type="slidenum">
              <a:rPr lang="en-US" altLang="en-US" sz="1300" smtClean="0"/>
              <a:pPr eaLnBrk="1" hangingPunct="1"/>
              <a:t>2</a:t>
            </a:fld>
            <a:endParaRPr lang="en-US" altLang="en-US" sz="1300" smtClean="0"/>
          </a:p>
        </p:txBody>
      </p:sp>
      <p:sp>
        <p:nvSpPr>
          <p:cNvPr id="25603"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495DA120-90F3-4209-B12C-F590822F0FEF}" type="slidenum">
              <a:rPr lang="en-US" altLang="en-US" sz="1300"/>
              <a:pPr algn="r" eaLnBrk="1" hangingPunct="1"/>
              <a:t>3</a:t>
            </a:fld>
            <a:endParaRPr lang="en-US" altLang="en-US" sz="1300"/>
          </a:p>
        </p:txBody>
      </p:sp>
      <p:sp>
        <p:nvSpPr>
          <p:cNvPr id="26627"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8183B4E1-336C-49F7-AF63-25488BAAD0F2}" type="slidenum">
              <a:rPr lang="en-US" altLang="en-US" sz="1300" smtClean="0"/>
              <a:pPr eaLnBrk="1" hangingPunct="1"/>
              <a:t>4</a:t>
            </a:fld>
            <a:endParaRPr lang="en-US" altLang="en-US" sz="1300" smtClean="0"/>
          </a:p>
        </p:txBody>
      </p:sp>
      <p:sp>
        <p:nvSpPr>
          <p:cNvPr id="27651"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3EAFEB28-7B2A-4BFF-8C5D-2030881F9D6C}" type="slidenum">
              <a:rPr lang="en-US" altLang="en-US" sz="1300"/>
              <a:pPr algn="r" eaLnBrk="1" hangingPunct="1"/>
              <a:t>5</a:t>
            </a:fld>
            <a:endParaRPr lang="en-US" altLang="en-US" sz="1300"/>
          </a:p>
        </p:txBody>
      </p:sp>
      <p:sp>
        <p:nvSpPr>
          <p:cNvPr id="28675"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966B9896-699D-4D8A-BB82-6EF944D2B148}" type="slidenum">
              <a:rPr lang="en-US" altLang="en-US" sz="1300" smtClean="0"/>
              <a:pPr eaLnBrk="1" hangingPunct="1"/>
              <a:t>14</a:t>
            </a:fld>
            <a:endParaRPr lang="en-US" altLang="en-US" sz="1300" smtClean="0"/>
          </a:p>
        </p:txBody>
      </p:sp>
      <p:sp>
        <p:nvSpPr>
          <p:cNvPr id="29699"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B01D5962-EF7E-40CC-BEE5-D1FD8A25FC38}" type="slidenum">
              <a:rPr lang="en-US" altLang="en-US" sz="1300"/>
              <a:pPr algn="r" eaLnBrk="1" hangingPunct="1"/>
              <a:t>20</a:t>
            </a:fld>
            <a:endParaRPr lang="en-US" altLang="en-US" sz="1300"/>
          </a:p>
        </p:txBody>
      </p:sp>
      <p:sp>
        <p:nvSpPr>
          <p:cNvPr id="30723" name="Rectangle 2"/>
          <p:cNvSpPr>
            <a:spLocks noGrp="1" noRot="1" noChangeAspect="1" noChangeArrowheads="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6628A834-A491-4271-B816-02942EEF6FA2}" type="slidenum">
              <a:rPr lang="en-US" altLang="en-US" sz="1300"/>
              <a:pPr algn="r" eaLnBrk="1" hangingPunct="1"/>
              <a:t>21</a:t>
            </a:fld>
            <a:endParaRPr lang="en-US" altLang="en-US" sz="1300"/>
          </a:p>
        </p:txBody>
      </p:sp>
      <p:sp>
        <p:nvSpPr>
          <p:cNvPr id="31747" name="Rectangle 2"/>
          <p:cNvSpPr>
            <a:spLocks noGrp="1" noRot="1" noChangeAspect="1" noChangeArrowheads="1" noTextEdit="1"/>
          </p:cNvSpPr>
          <p:nvPr>
            <p:ph type="sldImg"/>
          </p:nvPr>
        </p:nvSpPr>
        <p:spPr>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7163C75D-9C8E-4E5B-885A-4D980C3B755D}" type="slidenum">
              <a:rPr lang="en-US" altLang="en-US" sz="1300"/>
              <a:pPr algn="r" eaLnBrk="1" hangingPunct="1"/>
              <a:t>22</a:t>
            </a:fld>
            <a:endParaRPr lang="en-US" altLang="en-US" sz="1300"/>
          </a:p>
        </p:txBody>
      </p:sp>
      <p:sp>
        <p:nvSpPr>
          <p:cNvPr id="32771" name="Rectangle 2"/>
          <p:cNvSpPr>
            <a:spLocks noGrp="1" noRot="1" noChangeAspect="1" noChangeArrowheads="1" noTextEdit="1"/>
          </p:cNvSpPr>
          <p:nvPr>
            <p:ph type="sldImg"/>
          </p:nvPr>
        </p:nvSpPr>
        <p:spPr>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651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924985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05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59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2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8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82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02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99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2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1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486028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8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57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60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73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82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56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71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85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416873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08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12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1274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7249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4338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6047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6663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73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54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7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8419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6720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300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3BA39-908E-47BF-AF77-3750754ADB5A}" type="datetimeFigureOut">
              <a:rPr lang="en-US">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1C0A24-AB62-4BCA-857A-9BF8461416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86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82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72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39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38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5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4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370188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03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8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51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61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3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1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0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99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6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80591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99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24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11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5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65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44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0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63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29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7262958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91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72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29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90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43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08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64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74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02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50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460106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99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28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48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28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87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50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3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24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93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98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70255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69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2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2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40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76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05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5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91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0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3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6866862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45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83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32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36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77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05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4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69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42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8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23275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06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51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19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92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05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4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7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0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53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8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997635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95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66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0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42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5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21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0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99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7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9/10/2018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21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889125"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latin typeface="Verdana" pitchFamily="34" charset="0"/>
              </a:rPr>
              <a:t>Chapter </a:t>
            </a:r>
            <a:r>
              <a:rPr lang="en-US" sz="1600" b="1">
                <a:solidFill>
                  <a:srgbClr val="003CB4"/>
                </a:solidFill>
                <a:latin typeface="Verdana" pitchFamily="34" charset="0"/>
              </a:rPr>
              <a:t>25 </a:t>
            </a:r>
            <a:r>
              <a:rPr lang="en-US" sz="1000" b="1">
                <a:solidFill>
                  <a:srgbClr val="003CB4"/>
                </a:solidFill>
                <a:latin typeface="Verdana" pitchFamily="34" charset="0"/>
              </a:rPr>
              <a:t>Section</a:t>
            </a:r>
            <a:r>
              <a:rPr lang="en-US" sz="1600" b="1">
                <a:solidFill>
                  <a:srgbClr val="003CB4"/>
                </a:solidFill>
                <a:latin typeface="Verdana" pitchFamily="34" charset="0"/>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a:solidFill>
                  <a:srgbClr val="B3F1FF"/>
                </a:solidFill>
                <a:latin typeface="Verdana" pitchFamily="34" charset="0"/>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latin typeface="Arial" charset="0"/>
              </a:rPr>
              <a:t>Section</a:t>
            </a:r>
            <a:r>
              <a:rPr lang="en-US" sz="1600" b="1">
                <a:solidFill>
                  <a:srgbClr val="003CB4"/>
                </a:solidFill>
                <a:latin typeface="Arial" charset="0"/>
              </a:rPr>
              <a:t> 4</a:t>
            </a:r>
          </a:p>
        </p:txBody>
      </p:sp>
      <p:pic>
        <p:nvPicPr>
          <p:cNvPr id="1035"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charset="0"/>
                <a:cs typeface="Arial" charset="0"/>
              </a:rPr>
              <a:t>The New Republic</a:t>
            </a:r>
          </a:p>
        </p:txBody>
      </p:sp>
    </p:spTree>
  </p:cSld>
  <p:clrMap bg1="lt1" tx1="dk1" bg2="lt2" tx2="dk2" accent1="accent1" accent2="accent2" accent3="accent3" accent4="accent4" accent5="accent5" accent6="accent6" hlink="hlink" folHlink="folHlink"/>
  <p:sldLayoutIdLst>
    <p:sldLayoutId id="2147483650"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Verdana" pitchFamily="34" charset="0"/>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Verdana" pitchFamily="34" charset="0"/>
        </a:defRPr>
      </a:lvl2pPr>
      <a:lvl3pPr marL="1143000" indent="-228600" algn="l" rtl="0" eaLnBrk="0" fontAlgn="base" hangingPunct="0">
        <a:spcBef>
          <a:spcPct val="20000"/>
        </a:spcBef>
        <a:spcAft>
          <a:spcPct val="0"/>
        </a:spcAft>
        <a:buChar char="•"/>
        <a:defRPr sz="2400">
          <a:solidFill>
            <a:schemeClr val="tx1"/>
          </a:solidFill>
          <a:latin typeface="Verdana" pitchFamily="34" charset="0"/>
        </a:defRPr>
      </a:lvl3pPr>
      <a:lvl4pPr marL="1600200" indent="-228600" algn="l" rtl="0" eaLnBrk="0" fontAlgn="base" hangingPunct="0">
        <a:spcBef>
          <a:spcPct val="20000"/>
        </a:spcBef>
        <a:spcAft>
          <a:spcPct val="0"/>
        </a:spcAft>
        <a:buChar char="–"/>
        <a:defRPr sz="2000">
          <a:solidFill>
            <a:schemeClr val="tx1"/>
          </a:solidFill>
          <a:latin typeface="Verdana" pitchFamily="34" charset="0"/>
        </a:defRPr>
      </a:lvl4pPr>
      <a:lvl5pPr marL="2057400" indent="-228600" algn="l" rtl="0" eaLnBrk="0" fontAlgn="base" hangingPunct="0">
        <a:spcBef>
          <a:spcPct val="20000"/>
        </a:spcBef>
        <a:spcAft>
          <a:spcPct val="0"/>
        </a:spcAft>
        <a:buChar char="»"/>
        <a:defRPr sz="2000">
          <a:solidFill>
            <a:schemeClr val="tx1"/>
          </a:solidFill>
          <a:latin typeface="Verdana"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83464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955086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213293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2D3BA39-908E-47BF-AF77-3750754ADB5A}" type="datetimeFigureOut">
              <a:rPr lang="en-US" smtClean="0">
                <a:solidFill>
                  <a:prstClr val="black">
                    <a:tint val="75000"/>
                  </a:prstClr>
                </a:solidFill>
                <a:latin typeface="Calibri"/>
              </a:rPr>
              <a:pPr fontAlgn="auto">
                <a:spcBef>
                  <a:spcPts val="0"/>
                </a:spcBef>
                <a:spcAft>
                  <a:spcPts val="0"/>
                </a:spcAft>
              </a:pPr>
              <a:t>9/10/2018</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1C0A24-AB62-4BCA-857A-9BF8461416C6}" type="slidenum">
              <a:rPr lang="en-US" smtClean="0">
                <a:solidFill>
                  <a:prstClr val="black">
                    <a:tint val="75000"/>
                  </a:prstClr>
                </a:solidFill>
                <a:latin typeface="Calibri"/>
              </a:rPr>
              <a:pPr fontAlgn="auto">
                <a:spcBef>
                  <a:spcPts val="0"/>
                </a:spcBef>
                <a:spcAft>
                  <a:spcPts val="0"/>
                </a:spcAft>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14272134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889125"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latin typeface="Verdana" pitchFamily="34" charset="0"/>
              </a:rPr>
              <a:t>Chapter </a:t>
            </a:r>
            <a:r>
              <a:rPr lang="en-US" sz="1600" b="1">
                <a:solidFill>
                  <a:srgbClr val="003CB4"/>
                </a:solidFill>
                <a:latin typeface="Verdana" pitchFamily="34" charset="0"/>
              </a:rPr>
              <a:t>25 </a:t>
            </a:r>
            <a:r>
              <a:rPr lang="en-US" sz="1000" b="1">
                <a:solidFill>
                  <a:srgbClr val="003CB4"/>
                </a:solidFill>
                <a:latin typeface="Verdana" pitchFamily="34" charset="0"/>
              </a:rPr>
              <a:t>Section</a:t>
            </a:r>
            <a:r>
              <a:rPr lang="en-US" sz="1600" b="1">
                <a:solidFill>
                  <a:srgbClr val="003CB4"/>
                </a:solidFill>
                <a:latin typeface="Verdana" pitchFamily="34" charset="0"/>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a:solidFill>
                  <a:srgbClr val="B3F1FF"/>
                </a:solidFill>
                <a:latin typeface="Verdana" pitchFamily="34" charset="0"/>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28600"/>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latin typeface="Arial" charset="0"/>
              </a:rPr>
              <a:t>Section</a:t>
            </a:r>
            <a:r>
              <a:rPr lang="en-US" sz="1600" b="1">
                <a:solidFill>
                  <a:srgbClr val="003CB4"/>
                </a:solidFill>
                <a:latin typeface="Arial" charset="0"/>
              </a:rPr>
              <a:t> 4</a:t>
            </a:r>
          </a:p>
        </p:txBody>
      </p:sp>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charset="0"/>
              </a:rPr>
              <a:t>The New Republic</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95141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04094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22164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35100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75175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73037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9/10/2018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83293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8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upload.wikimedia.org/wikipedia/commons/9/9d/Elbridge-gerry-painting.jpg" TargetMode="External"/><Relationship Id="rId1" Type="http://schemas.openxmlformats.org/officeDocument/2006/relationships/slideLayout" Target="../slideLayouts/slideLayout96.xml"/><Relationship Id="rId6" Type="http://schemas.openxmlformats.org/officeDocument/2006/relationships/hyperlink" Target="http://upload.wikimedia.org/wikipedia/commons/f/fe/John_Marshall_by_Henry_Inman,_1832.jpg" TargetMode="External"/><Relationship Id="rId5" Type="http://schemas.openxmlformats.org/officeDocument/2006/relationships/image" Target="../media/image27.png"/><Relationship Id="rId4" Type="http://schemas.openxmlformats.org/officeDocument/2006/relationships/hyperlink" Target="http://upload.wikimedia.org/wikipedia/commons/5/59/CharlesCPinckney.pn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96.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96.xml"/><Relationship Id="rId5" Type="http://schemas.microsoft.com/office/2007/relationships/hdphoto" Target="../media/hdphoto9.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96.xml"/><Relationship Id="rId5" Type="http://schemas.microsoft.com/office/2007/relationships/hdphoto" Target="../media/hdphoto11.wdp"/><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eg"/><Relationship Id="rId1" Type="http://schemas.openxmlformats.org/officeDocument/2006/relationships/slideLayout" Target="../slideLayouts/slideLayout10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upload.wikimedia.org/wikipedia/commons/8/8e/Alien_and_Sedition_Acts_(1798).jpg" TargetMode="External"/><Relationship Id="rId1" Type="http://schemas.openxmlformats.org/officeDocument/2006/relationships/slideLayout" Target="../slideLayouts/slideLayout118.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8.jpeg"/><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hyperlink" Target="http://en.wikipedia.org/wiki/File:ElectoralCollege1789.sv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381000" y="1752600"/>
            <a:ext cx="807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a:lnSpc>
                <a:spcPct val="110000"/>
              </a:lnSpc>
              <a:spcAft>
                <a:spcPct val="60000"/>
              </a:spcAft>
              <a:buFontTx/>
              <a:buChar char="•"/>
            </a:pPr>
            <a:r>
              <a:rPr lang="en-US" altLang="en-US" dirty="0"/>
              <a:t>Discuss the structure of the federal government and the emergence of political parties.</a:t>
            </a:r>
          </a:p>
          <a:p>
            <a:pPr lvl="1">
              <a:lnSpc>
                <a:spcPct val="110000"/>
              </a:lnSpc>
              <a:spcAft>
                <a:spcPct val="60000"/>
              </a:spcAft>
              <a:buFontTx/>
              <a:buChar char="•"/>
            </a:pPr>
            <a:r>
              <a:rPr lang="en-US" altLang="en-US" dirty="0"/>
              <a:t>Explore the major foreign-policy issues that confronted the United States.</a:t>
            </a:r>
          </a:p>
          <a:p>
            <a:pPr lvl="1">
              <a:lnSpc>
                <a:spcPct val="110000"/>
              </a:lnSpc>
              <a:spcAft>
                <a:spcPct val="60000"/>
              </a:spcAft>
              <a:buFontTx/>
              <a:buChar char="•"/>
            </a:pPr>
            <a:r>
              <a:rPr lang="en-US" altLang="en-US" dirty="0"/>
              <a:t>Describe the growing differences between the North and the South.</a:t>
            </a:r>
            <a:endParaRPr lang="en-US" altLang="en-US" b="1" dirty="0">
              <a:latin typeface="Helvetica" pitchFamily="1" charset="0"/>
            </a:endParaRPr>
          </a:p>
        </p:txBody>
      </p:sp>
      <p:sp>
        <p:nvSpPr>
          <p:cNvPr id="4099" name="Rectangle 14"/>
          <p:cNvSpPr>
            <a:spLocks noChangeArrowheads="1"/>
          </p:cNvSpPr>
          <p:nvPr/>
        </p:nvSpPr>
        <p:spPr bwMode="auto">
          <a:xfrm>
            <a:off x="1685925" y="45942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sz="1400"/>
          </a:p>
        </p:txBody>
      </p:sp>
      <p:sp>
        <p:nvSpPr>
          <p:cNvPr id="4100" name="Rectangle 20"/>
          <p:cNvSpPr>
            <a:spLocks noChangeArrowheads="1"/>
          </p:cNvSpPr>
          <p:nvPr/>
        </p:nvSpPr>
        <p:spPr bwMode="auto">
          <a:xfrm>
            <a:off x="838200" y="990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dirty="0"/>
              <a:t>Objectives</a:t>
            </a:r>
          </a:p>
        </p:txBody>
      </p:sp>
      <p:sp>
        <p:nvSpPr>
          <p:cNvPr id="4101" name="Rectangle 14"/>
          <p:cNvSpPr>
            <a:spLocks noChangeArrowheads="1"/>
          </p:cNvSpPr>
          <p:nvPr/>
        </p:nvSpPr>
        <p:spPr bwMode="auto">
          <a:xfrm>
            <a:off x="809625" y="285750"/>
            <a:ext cx="184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3380"/>
            <a:ext cx="2547938"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442913"/>
            <a:ext cx="8010525"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6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442913"/>
            <a:ext cx="7991475"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07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0" y="1"/>
            <a:ext cx="9060399"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07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John Jay (Gilbert Stuart portrait).jpg"/>
          <p:cNvPicPr>
            <a:picLocks noChangeAspect="1" noChangeArrowheads="1"/>
          </p:cNvPicPr>
          <p:nvPr/>
        </p:nvPicPr>
        <p:blipFill rotWithShape="1">
          <a:blip r:embed="rId2">
            <a:extLst>
              <a:ext uri="{28A0092B-C50C-407E-A947-70E740481C1C}">
                <a14:useLocalDpi xmlns:a14="http://schemas.microsoft.com/office/drawing/2010/main" val="0"/>
              </a:ext>
            </a:extLst>
          </a:blip>
          <a:srcRect t="22705"/>
          <a:stretch/>
        </p:blipFill>
        <p:spPr bwMode="auto">
          <a:xfrm>
            <a:off x="0" y="0"/>
            <a:ext cx="6858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4343400" y="3657600"/>
            <a:ext cx="4495800" cy="1077218"/>
          </a:xfrm>
          <a:prstGeom prst="rect">
            <a:avLst/>
          </a:prstGeom>
          <a:solidFill>
            <a:schemeClr val="tx1"/>
          </a:solidFill>
          <a:ln w="76200" cmpd="tri">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9.  John Jay became first chief justice of the US</a:t>
            </a:r>
          </a:p>
        </p:txBody>
      </p:sp>
    </p:spTree>
    <p:extLst>
      <p:ext uri="{BB962C8B-B14F-4D97-AF65-F5344CB8AC3E}">
        <p14:creationId xmlns:p14="http://schemas.microsoft.com/office/powerpoint/2010/main" val="2438660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5400000" flipH="1">
            <a:off x="1638300" y="2019300"/>
            <a:ext cx="3429000" cy="3962400"/>
          </a:xfrm>
          <a:prstGeom prst="upArrowCallout">
            <a:avLst>
              <a:gd name="adj1" fmla="val 17009"/>
              <a:gd name="adj2" fmla="val 16097"/>
              <a:gd name="adj3" fmla="val 15453"/>
              <a:gd name="adj4" fmla="val 77338"/>
            </a:avLst>
          </a:prstGeom>
          <a:gradFill rotWithShape="1">
            <a:gsLst>
              <a:gs pos="0">
                <a:srgbClr val="FFC000">
                  <a:alpha val="39999"/>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anchor="ctr"/>
          <a:lstStyle/>
          <a:p>
            <a:pPr>
              <a:defRPr/>
            </a:pPr>
            <a:endParaRPr lang="en-US" sz="2600">
              <a:latin typeface="Verdana" pitchFamily="34" charset="0"/>
            </a:endParaRPr>
          </a:p>
        </p:txBody>
      </p:sp>
      <p:sp>
        <p:nvSpPr>
          <p:cNvPr id="9219" name="Text Box 129"/>
          <p:cNvSpPr txBox="1">
            <a:spLocks noChangeArrowheads="1"/>
          </p:cNvSpPr>
          <p:nvPr/>
        </p:nvSpPr>
        <p:spPr bwMode="auto">
          <a:xfrm>
            <a:off x="990600" y="1303338"/>
            <a:ext cx="723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spcAft>
                <a:spcPts val="2100"/>
              </a:spcAft>
            </a:pPr>
            <a:r>
              <a:rPr lang="en-US" altLang="en-US" dirty="0"/>
              <a:t>The future of the nation depended on</a:t>
            </a:r>
            <a:br>
              <a:rPr lang="en-US" altLang="en-US" dirty="0"/>
            </a:br>
            <a:r>
              <a:rPr lang="en-US" altLang="en-US" dirty="0"/>
              <a:t>his ability to lead.</a:t>
            </a:r>
            <a:endParaRPr lang="en-US" altLang="en-US" dirty="0">
              <a:solidFill>
                <a:srgbClr val="333399"/>
              </a:solidFill>
            </a:endParaRPr>
          </a:p>
        </p:txBody>
      </p:sp>
      <p:sp>
        <p:nvSpPr>
          <p:cNvPr id="9220" name="Text Box 20"/>
          <p:cNvSpPr txBox="1">
            <a:spLocks noChangeArrowheads="1"/>
          </p:cNvSpPr>
          <p:nvPr/>
        </p:nvSpPr>
        <p:spPr bwMode="auto">
          <a:xfrm>
            <a:off x="5410200" y="2971800"/>
            <a:ext cx="22098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dirty="0">
                <a:solidFill>
                  <a:srgbClr val="0033CC"/>
                </a:solidFill>
              </a:rPr>
              <a:t>Hamilton proposed an economic plan that included a national bank.</a:t>
            </a:r>
          </a:p>
        </p:txBody>
      </p:sp>
      <p:sp>
        <p:nvSpPr>
          <p:cNvPr id="9221" name="Text Box 22"/>
          <p:cNvSpPr txBox="1">
            <a:spLocks noChangeArrowheads="1"/>
          </p:cNvSpPr>
          <p:nvPr/>
        </p:nvSpPr>
        <p:spPr bwMode="auto">
          <a:xfrm>
            <a:off x="1371600" y="2635250"/>
            <a:ext cx="31242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spcAft>
                <a:spcPts val="2100"/>
              </a:spcAft>
            </a:pPr>
            <a:r>
              <a:rPr lang="en-US" altLang="en-US" dirty="0"/>
              <a:t>Washington  proved an excellent choice. He selected a skilled Cabinet, including</a:t>
            </a:r>
            <a:br>
              <a:rPr lang="en-US" altLang="en-US" dirty="0"/>
            </a:br>
            <a:r>
              <a:rPr lang="en-US" altLang="en-US" dirty="0"/>
              <a:t>Alexander Hamilton and Thomas Jefferson.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stecker.com/images/tests/a620macro140_img0068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634" y="0"/>
            <a:ext cx="913614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57698" name="Text Box 2"/>
          <p:cNvSpPr txBox="1">
            <a:spLocks noChangeArrowheads="1"/>
          </p:cNvSpPr>
          <p:nvPr/>
        </p:nvSpPr>
        <p:spPr bwMode="auto">
          <a:xfrm>
            <a:off x="609600" y="4953000"/>
            <a:ext cx="79248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  Hamilton urged the federal government to assume its debts ($54 million) as well as assume the debts of the states ($21.5 million)</a:t>
            </a:r>
          </a:p>
        </p:txBody>
      </p:sp>
    </p:spTree>
    <p:extLst>
      <p:ext uri="{BB962C8B-B14F-4D97-AF65-F5344CB8AC3E}">
        <p14:creationId xmlns:p14="http://schemas.microsoft.com/office/powerpoint/2010/main" val="25067359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0"/>
            <a:ext cx="9144000" cy="686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7739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3/31/FirstBankofUS0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510" y="0"/>
            <a:ext cx="9131490" cy="685171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1066800" y="4953000"/>
            <a:ext cx="70104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11. Hamilton proposed a national bank (a private institution with the federal government as a major stockholder)</a:t>
            </a:r>
          </a:p>
        </p:txBody>
      </p:sp>
    </p:spTree>
    <p:extLst>
      <p:ext uri="{BB962C8B-B14F-4D97-AF65-F5344CB8AC3E}">
        <p14:creationId xmlns:p14="http://schemas.microsoft.com/office/powerpoint/2010/main" val="3826822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c/c1/First_national_bank_US_HAB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404"/>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838200" y="4724400"/>
            <a:ext cx="73914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HeroicExtremeLeftFacing">
              <a:rot lat="21128837" lon="1238759" rev="21304335"/>
            </a:camera>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12. the national bank could circulate cash to stimulate business, store excess money, and print money with actual value</a:t>
            </a:r>
          </a:p>
        </p:txBody>
      </p:sp>
    </p:spTree>
    <p:extLst>
      <p:ext uri="{BB962C8B-B14F-4D97-AF65-F5344CB8AC3E}">
        <p14:creationId xmlns:p14="http://schemas.microsoft.com/office/powerpoint/2010/main" val="39722914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8600" y="4876800"/>
            <a:ext cx="86868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19.  Hamilton’s successful financial plan allowed US to establish sound credit and expedited the transition away from a colonial economy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1550"/>
            <a:ext cx="9144000" cy="2914650"/>
          </a:xfrm>
          <a:prstGeom prst="rect">
            <a:avLst/>
          </a:prstGeom>
          <a:effectLst>
            <a:softEdge rad="63500"/>
          </a:effectLst>
        </p:spPr>
      </p:pic>
    </p:spTree>
    <p:extLst>
      <p:ext uri="{BB962C8B-B14F-4D97-AF65-F5344CB8AC3E}">
        <p14:creationId xmlns:p14="http://schemas.microsoft.com/office/powerpoint/2010/main" val="15470872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457200" y="12192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a:t>Terms and People </a:t>
            </a:r>
          </a:p>
        </p:txBody>
      </p:sp>
      <p:sp>
        <p:nvSpPr>
          <p:cNvPr id="5123" name="Rectangle 13"/>
          <p:cNvSpPr>
            <a:spLocks noChangeArrowheads="1"/>
          </p:cNvSpPr>
          <p:nvPr/>
        </p:nvSpPr>
        <p:spPr bwMode="auto">
          <a:xfrm>
            <a:off x="533400" y="1905000"/>
            <a:ext cx="7620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spcAft>
                <a:spcPct val="60000"/>
              </a:spcAft>
              <a:buSzPct val="80000"/>
              <a:buFontTx/>
              <a:buChar char="•"/>
            </a:pPr>
            <a:r>
              <a:rPr lang="en-US" altLang="en-US" b="1">
                <a:solidFill>
                  <a:srgbClr val="FF0000"/>
                </a:solidFill>
              </a:rPr>
              <a:t>Alien Act</a:t>
            </a:r>
            <a:r>
              <a:rPr lang="en-US" altLang="en-US"/>
              <a:t> − Federalist law meant to make it more difficult for immigrants to become citizens</a:t>
            </a:r>
            <a:endParaRPr lang="en-US" altLang="en-US">
              <a:solidFill>
                <a:srgbClr val="FF0000"/>
              </a:solidFill>
            </a:endParaRPr>
          </a:p>
          <a:p>
            <a:pPr eaLnBrk="1" hangingPunct="1">
              <a:lnSpc>
                <a:spcPct val="110000"/>
              </a:lnSpc>
              <a:spcAft>
                <a:spcPct val="60000"/>
              </a:spcAft>
              <a:buSzPct val="80000"/>
              <a:buFontTx/>
              <a:buChar char="•"/>
            </a:pPr>
            <a:r>
              <a:rPr lang="en-US" altLang="en-US" b="1">
                <a:solidFill>
                  <a:srgbClr val="FF0000"/>
                </a:solidFill>
              </a:rPr>
              <a:t>Sedition Act</a:t>
            </a:r>
            <a:r>
              <a:rPr lang="en-US" altLang="en-US"/>
              <a:t> − Federalist law meant to stop criticism of President Adams’s policies by Democratic Republicans</a:t>
            </a:r>
            <a:endParaRPr lang="en-US" altLang="en-US">
              <a:solidFill>
                <a:srgbClr val="FF0000"/>
              </a:solidFill>
            </a:endParaRPr>
          </a:p>
          <a:p>
            <a:pPr eaLnBrk="1" hangingPunct="1">
              <a:lnSpc>
                <a:spcPct val="110000"/>
              </a:lnSpc>
              <a:spcAft>
                <a:spcPct val="60000"/>
              </a:spcAft>
              <a:buSzPct val="80000"/>
              <a:buFontTx/>
              <a:buChar char="•"/>
            </a:pPr>
            <a:r>
              <a:rPr lang="en-US" altLang="en-US" b="1">
                <a:solidFill>
                  <a:srgbClr val="FF0000"/>
                </a:solidFill>
              </a:rPr>
              <a:t>judicial review</a:t>
            </a:r>
            <a:r>
              <a:rPr lang="en-US" altLang="en-US"/>
              <a:t> − power of the court to declare an act of Congress or the President unconstitutional</a:t>
            </a:r>
            <a:endParaRPr lang="en-US" altLang="en-US">
              <a:solidFill>
                <a:srgbClr val="FF0000"/>
              </a:solidFill>
            </a:endParaRPr>
          </a:p>
          <a:p>
            <a:pPr eaLnBrk="1" hangingPunct="1">
              <a:lnSpc>
                <a:spcPct val="110000"/>
              </a:lnSpc>
              <a:spcAft>
                <a:spcPct val="60000"/>
              </a:spcAft>
              <a:buSzPct val="80000"/>
              <a:buFontTx/>
              <a:buChar char="•"/>
            </a:pPr>
            <a:r>
              <a:rPr lang="en-US" altLang="en-US" b="1">
                <a:solidFill>
                  <a:srgbClr val="FF0000"/>
                </a:solidFill>
              </a:rPr>
              <a:t>Louisiana Purchase</a:t>
            </a:r>
            <a:r>
              <a:rPr lang="en-US" altLang="en-US"/>
              <a:t> − large territory purchased from France in 1803, doubling the size of the U.S.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rot="5400000" flipH="1">
            <a:off x="838200" y="2286000"/>
            <a:ext cx="3581400" cy="3886200"/>
          </a:xfrm>
          <a:prstGeom prst="upArrowCallout">
            <a:avLst>
              <a:gd name="adj1" fmla="val 13417"/>
              <a:gd name="adj2" fmla="val 12500"/>
              <a:gd name="adj3" fmla="val 15156"/>
              <a:gd name="adj4" fmla="val 79528"/>
            </a:avLst>
          </a:prstGeom>
          <a:gradFill rotWithShape="1">
            <a:gsLst>
              <a:gs pos="0">
                <a:srgbClr val="00B0F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anchor="ctr"/>
          <a:lstStyle/>
          <a:p>
            <a:pPr>
              <a:defRPr/>
            </a:pPr>
            <a:endParaRPr lang="en-US" sz="2600">
              <a:latin typeface="Verdana" pitchFamily="34" charset="0"/>
            </a:endParaRPr>
          </a:p>
        </p:txBody>
      </p:sp>
      <p:sp>
        <p:nvSpPr>
          <p:cNvPr id="8" name="AutoShape 4"/>
          <p:cNvSpPr>
            <a:spLocks noChangeArrowheads="1"/>
          </p:cNvSpPr>
          <p:nvPr/>
        </p:nvSpPr>
        <p:spPr bwMode="auto">
          <a:xfrm rot="16200000" flipH="1">
            <a:off x="4647407" y="2286793"/>
            <a:ext cx="3581400" cy="3884613"/>
          </a:xfrm>
          <a:prstGeom prst="upArrowCallout">
            <a:avLst>
              <a:gd name="adj1" fmla="val 13417"/>
              <a:gd name="adj2" fmla="val 12500"/>
              <a:gd name="adj3" fmla="val 15492"/>
              <a:gd name="adj4" fmla="val 78824"/>
            </a:avLst>
          </a:prstGeom>
          <a:gradFill rotWithShape="1">
            <a:gsLst>
              <a:gs pos="0">
                <a:srgbClr val="FFC000">
                  <a:alpha val="39999"/>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vert="eaVert" wrap="none" anchor="ctr"/>
          <a:lstStyle/>
          <a:p>
            <a:pPr>
              <a:defRPr/>
            </a:pPr>
            <a:endParaRPr lang="en-US" sz="2600">
              <a:latin typeface="Verdana" pitchFamily="34" charset="0"/>
            </a:endParaRPr>
          </a:p>
        </p:txBody>
      </p:sp>
      <p:sp>
        <p:nvSpPr>
          <p:cNvPr id="10244" name="Text Box 129"/>
          <p:cNvSpPr txBox="1">
            <a:spLocks noChangeArrowheads="1"/>
          </p:cNvSpPr>
          <p:nvPr/>
        </p:nvSpPr>
        <p:spPr bwMode="auto">
          <a:xfrm>
            <a:off x="990600" y="1295400"/>
            <a:ext cx="7239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a:lnSpc>
                <a:spcPct val="110000"/>
              </a:lnSpc>
              <a:spcAft>
                <a:spcPct val="60000"/>
              </a:spcAft>
            </a:pPr>
            <a:r>
              <a:rPr lang="en-US" altLang="en-US" b="1" dirty="0"/>
              <a:t>Opponents criticized Hamilton’s broad interpretation of the Constitution.</a:t>
            </a:r>
            <a:endParaRPr lang="en-US" altLang="en-US" dirty="0"/>
          </a:p>
        </p:txBody>
      </p:sp>
      <p:sp>
        <p:nvSpPr>
          <p:cNvPr id="10245" name="Text Box 5"/>
          <p:cNvSpPr txBox="1">
            <a:spLocks noChangeArrowheads="1"/>
          </p:cNvSpPr>
          <p:nvPr/>
        </p:nvSpPr>
        <p:spPr bwMode="auto">
          <a:xfrm>
            <a:off x="914400" y="2838450"/>
            <a:ext cx="2743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1" charset="0"/>
              </a:defRPr>
            </a:lvl1pPr>
            <a:lvl2pPr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marL="0" lvl="1">
              <a:lnSpc>
                <a:spcPct val="110000"/>
              </a:lnSpc>
              <a:spcAft>
                <a:spcPct val="80000"/>
              </a:spcAft>
            </a:pPr>
            <a:r>
              <a:rPr lang="en-US" altLang="en-US" sz="2000" dirty="0"/>
              <a:t>Federalists believed the Constitution empowered Congress to enact laws for the “general welfare.” They were </a:t>
            </a:r>
            <a:r>
              <a:rPr lang="en-US" altLang="en-US" sz="2000" dirty="0">
                <a:solidFill>
                  <a:srgbClr val="0033CC"/>
                </a:solidFill>
              </a:rPr>
              <a:t>loose constructionists.</a:t>
            </a:r>
            <a:r>
              <a:rPr lang="en-US" altLang="en-US" sz="2000" dirty="0"/>
              <a:t> </a:t>
            </a:r>
            <a:endParaRPr lang="en-US" altLang="en-US" sz="2000" b="1" dirty="0"/>
          </a:p>
        </p:txBody>
      </p:sp>
      <p:sp>
        <p:nvSpPr>
          <p:cNvPr id="10246" name="Text Box 7"/>
          <p:cNvSpPr txBox="1">
            <a:spLocks noChangeArrowheads="1"/>
          </p:cNvSpPr>
          <p:nvPr/>
        </p:nvSpPr>
        <p:spPr bwMode="auto">
          <a:xfrm>
            <a:off x="5486400" y="2932113"/>
            <a:ext cx="28194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1" charset="0"/>
              </a:defRPr>
            </a:lvl1pPr>
            <a:lvl2pPr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marL="0" lvl="1">
              <a:spcAft>
                <a:spcPts val="2100"/>
              </a:spcAft>
            </a:pPr>
            <a:r>
              <a:rPr lang="en-US" altLang="en-US" sz="2000" dirty="0"/>
              <a:t>Democratic  Republicans wanted to limit the federal government only to powers stated in the Constitution. They were </a:t>
            </a:r>
            <a:r>
              <a:rPr lang="en-US" altLang="en-US" sz="2000" dirty="0">
                <a:solidFill>
                  <a:srgbClr val="0033CC"/>
                </a:solidFill>
              </a:rPr>
              <a:t>strict constructionists</a:t>
            </a:r>
            <a:r>
              <a:rPr lang="en-US" altLang="en-US" sz="2000" dirty="0"/>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AutoShape 6"/>
          <p:cNvSpPr>
            <a:spLocks noChangeArrowheads="1"/>
          </p:cNvSpPr>
          <p:nvPr/>
        </p:nvSpPr>
        <p:spPr bwMode="auto">
          <a:xfrm rot="10792560" flipH="1">
            <a:off x="1057275" y="1150938"/>
            <a:ext cx="6942138" cy="2057400"/>
          </a:xfrm>
          <a:prstGeom prst="upArrowCallout">
            <a:avLst>
              <a:gd name="adj1" fmla="val 49212"/>
              <a:gd name="adj2" fmla="val 41847"/>
              <a:gd name="adj3" fmla="val 24014"/>
              <a:gd name="adj4" fmla="val 5301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a:latin typeface="Verdana" pitchFamily="34" charset="0"/>
            </a:endParaRPr>
          </a:p>
        </p:txBody>
      </p:sp>
      <p:sp>
        <p:nvSpPr>
          <p:cNvPr id="11267" name="Text Box 129"/>
          <p:cNvSpPr txBox="1">
            <a:spLocks noChangeArrowheads="1"/>
          </p:cNvSpPr>
          <p:nvPr/>
        </p:nvSpPr>
        <p:spPr bwMode="auto">
          <a:xfrm>
            <a:off x="1066800" y="1143000"/>
            <a:ext cx="6858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r>
              <a:rPr lang="en-US" altLang="en-US" dirty="0"/>
              <a:t>American loyalties </a:t>
            </a:r>
            <a:r>
              <a:rPr lang="en-US" altLang="en-US" dirty="0">
                <a:solidFill>
                  <a:srgbClr val="0033CC"/>
                </a:solidFill>
              </a:rPr>
              <a:t>were split by</a:t>
            </a:r>
            <a:br>
              <a:rPr lang="en-US" altLang="en-US" dirty="0">
                <a:solidFill>
                  <a:srgbClr val="0033CC"/>
                </a:solidFill>
              </a:rPr>
            </a:br>
            <a:r>
              <a:rPr lang="en-US" altLang="en-US" dirty="0">
                <a:solidFill>
                  <a:srgbClr val="0033CC"/>
                </a:solidFill>
              </a:rPr>
              <a:t>the French Revolution </a:t>
            </a:r>
            <a:r>
              <a:rPr lang="en-US" altLang="en-US" dirty="0"/>
              <a:t>and the resulting war between France and Britain.</a:t>
            </a:r>
          </a:p>
        </p:txBody>
      </p:sp>
      <p:sp>
        <p:nvSpPr>
          <p:cNvPr id="23555" name="Text Box 32"/>
          <p:cNvSpPr txBox="1">
            <a:spLocks noChangeArrowheads="1"/>
          </p:cNvSpPr>
          <p:nvPr/>
        </p:nvSpPr>
        <p:spPr bwMode="auto">
          <a:xfrm>
            <a:off x="1295400" y="3276600"/>
            <a:ext cx="6858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1" charset="0"/>
              </a:defRPr>
            </a:lvl1pPr>
            <a:lvl2pPr marL="292100" indent="-29210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eaLnBrk="1" hangingPunct="1">
              <a:spcAft>
                <a:spcPts val="1200"/>
              </a:spcAft>
              <a:buClr>
                <a:schemeClr val="tx1"/>
              </a:buClr>
              <a:buFont typeface="Verdana" pitchFamily="1" charset="0"/>
              <a:buChar char="•"/>
            </a:pPr>
            <a:r>
              <a:rPr lang="en-US" altLang="en-US" sz="2000" dirty="0"/>
              <a:t>Democratic Republicans sympathized with the French, while Federalists favored Britain.</a:t>
            </a:r>
          </a:p>
          <a:p>
            <a:pPr lvl="1" eaLnBrk="1" hangingPunct="1">
              <a:spcAft>
                <a:spcPts val="1200"/>
              </a:spcAft>
              <a:buClr>
                <a:schemeClr val="tx1"/>
              </a:buClr>
              <a:buFont typeface="Verdana" pitchFamily="1" charset="0"/>
              <a:buChar char="•"/>
            </a:pPr>
            <a:r>
              <a:rPr lang="en-US" altLang="en-US" sz="2000" dirty="0"/>
              <a:t>Despite U.S. neutrality, American ships were seized by the British for trading with the French.</a:t>
            </a:r>
          </a:p>
          <a:p>
            <a:pPr lvl="1" eaLnBrk="1" hangingPunct="1">
              <a:spcAft>
                <a:spcPts val="1200"/>
              </a:spcAft>
              <a:buClr>
                <a:schemeClr val="tx1"/>
              </a:buClr>
              <a:buFont typeface="Verdana" pitchFamily="1" charset="0"/>
              <a:buChar char="•"/>
            </a:pPr>
            <a:r>
              <a:rPr lang="en-US" altLang="en-US" sz="2000" dirty="0"/>
              <a:t>In 1794 Washington sent John Jay to negotiate with Britain.</a:t>
            </a:r>
          </a:p>
          <a:p>
            <a:pPr lvl="1" eaLnBrk="1" hangingPunct="1">
              <a:buClr>
                <a:schemeClr val="tx1"/>
              </a:buClr>
              <a:buFont typeface="Verdana" pitchFamily="1" charset="0"/>
              <a:buChar char="•"/>
            </a:pPr>
            <a:r>
              <a:rPr lang="en-US" altLang="en-US" sz="2000" dirty="0"/>
              <a:t>Jay’s Treaty avoided war but the Democratic Republicans cried foul.</a:t>
            </a:r>
            <a:endParaRPr lang="en-US" altLang="en-US" sz="20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1676400" y="1524000"/>
            <a:ext cx="3048000" cy="3962400"/>
          </a:xfrm>
          <a:prstGeom prst="upArrowCallout">
            <a:avLst>
              <a:gd name="adj1" fmla="val 13419"/>
              <a:gd name="adj2" fmla="val 12501"/>
              <a:gd name="adj3" fmla="val 16958"/>
              <a:gd name="adj4" fmla="val 73338"/>
            </a:avLst>
          </a:prstGeom>
          <a:gradFill flip="none" rotWithShape="1">
            <a:gsLst>
              <a:gs pos="0">
                <a:srgbClr val="00B0F0">
                  <a:alpha val="50000"/>
                </a:srgbClr>
              </a:gs>
              <a:gs pos="100000">
                <a:schemeClr val="bg1"/>
              </a:gs>
            </a:gsLst>
            <a:lin ang="13500000" scaled="1"/>
            <a:tileRect/>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600">
              <a:latin typeface="Verdana" pitchFamily="34" charset="0"/>
            </a:endParaRPr>
          </a:p>
        </p:txBody>
      </p:sp>
      <p:sp>
        <p:nvSpPr>
          <p:cNvPr id="12291" name="Text Box 129"/>
          <p:cNvSpPr txBox="1">
            <a:spLocks noChangeArrowheads="1"/>
          </p:cNvSpPr>
          <p:nvPr/>
        </p:nvSpPr>
        <p:spPr bwMode="auto">
          <a:xfrm>
            <a:off x="1295400" y="1981200"/>
            <a:ext cx="2767013"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sz="2100" b="1" dirty="0"/>
              <a:t>In 1796 </a:t>
            </a:r>
            <a:r>
              <a:rPr lang="en-US" altLang="en-US" sz="2100" b="1" dirty="0" smtClean="0"/>
              <a:t>John (“Bonnie Johnny”) </a:t>
            </a:r>
            <a:r>
              <a:rPr lang="en-US" altLang="en-US" sz="2100" b="1" dirty="0"/>
              <a:t>Adams was elected the second President.</a:t>
            </a:r>
            <a:br>
              <a:rPr lang="en-US" altLang="en-US" sz="2100" b="1" dirty="0"/>
            </a:br>
            <a:r>
              <a:rPr lang="en-US" altLang="en-US" sz="2100" b="1" dirty="0"/>
              <a:t>He faced challenges from France.</a:t>
            </a:r>
          </a:p>
        </p:txBody>
      </p:sp>
      <p:sp>
        <p:nvSpPr>
          <p:cNvPr id="12292" name="Text Box 6"/>
          <p:cNvSpPr txBox="1">
            <a:spLocks noChangeArrowheads="1"/>
          </p:cNvSpPr>
          <p:nvPr/>
        </p:nvSpPr>
        <p:spPr bwMode="auto">
          <a:xfrm>
            <a:off x="5181600" y="2058988"/>
            <a:ext cx="2971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1" charset="0"/>
              </a:defRPr>
            </a:lvl1pPr>
            <a:lvl2pPr marL="292100" indent="-29210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eaLnBrk="1" hangingPunct="1">
              <a:spcAft>
                <a:spcPts val="2100"/>
              </a:spcAft>
              <a:buFont typeface="Verdana" pitchFamily="1" charset="0"/>
              <a:buChar char="•"/>
            </a:pPr>
            <a:r>
              <a:rPr lang="en-US" altLang="en-US" dirty="0"/>
              <a:t>American ships were seized.</a:t>
            </a:r>
          </a:p>
          <a:p>
            <a:pPr lvl="1" eaLnBrk="1" hangingPunct="1">
              <a:spcAft>
                <a:spcPts val="2100"/>
              </a:spcAft>
              <a:buFont typeface="Verdana" pitchFamily="1" charset="0"/>
              <a:buChar char="•"/>
            </a:pPr>
            <a:r>
              <a:rPr lang="en-US" altLang="en-US" dirty="0"/>
              <a:t>French officials demanded bribes.</a:t>
            </a:r>
          </a:p>
          <a:p>
            <a:pPr lvl="1" eaLnBrk="1" hangingPunct="1">
              <a:spcAft>
                <a:spcPts val="2100"/>
              </a:spcAft>
              <a:buClr>
                <a:schemeClr val="tx1"/>
              </a:buClr>
              <a:buFont typeface="Verdana" pitchFamily="1" charset="0"/>
              <a:buChar char="•"/>
            </a:pPr>
            <a:r>
              <a:rPr lang="en-US" altLang="en-US" dirty="0">
                <a:solidFill>
                  <a:srgbClr val="0033CC"/>
                </a:solidFill>
              </a:rPr>
              <a:t>Full-scale naval war </a:t>
            </a:r>
            <a:r>
              <a:rPr lang="en-US" altLang="en-US" dirty="0"/>
              <a:t>erupted.</a:t>
            </a:r>
          </a:p>
          <a:p>
            <a:pPr lvl="1" eaLnBrk="1" hangingPunct="1">
              <a:spcAft>
                <a:spcPts val="2100"/>
              </a:spcAft>
            </a:pPr>
            <a:endParaRPr lang="en-US"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4288"/>
            <a:ext cx="912495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2001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rystalxp.net/galerie/img/img-wallpapers-french-flag-by-neptal-neptal-1799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1"/>
            <a:ext cx="9144000" cy="685003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34530" name="Text Box 2"/>
          <p:cNvSpPr txBox="1">
            <a:spLocks noChangeArrowheads="1"/>
          </p:cNvSpPr>
          <p:nvPr/>
        </p:nvSpPr>
        <p:spPr bwMode="auto">
          <a:xfrm>
            <a:off x="838200" y="4572000"/>
            <a:ext cx="7467600" cy="1323439"/>
          </a:xfrm>
          <a:prstGeom prst="rect">
            <a:avLst/>
          </a:prstGeom>
          <a:solidFill>
            <a:schemeClr val="tx1"/>
          </a:solidFill>
          <a:ln w="76200" cmpd="tri">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4000" dirty="0">
                <a:solidFill>
                  <a:prstClr val="white"/>
                </a:solidFill>
                <a:latin typeface="Earth's Mightiest"/>
              </a:rPr>
              <a:t>I. Unofficial Fighting With France</a:t>
            </a:r>
          </a:p>
        </p:txBody>
      </p:sp>
      <p:grpSp>
        <p:nvGrpSpPr>
          <p:cNvPr id="5" name="Group 4"/>
          <p:cNvGrpSpPr/>
          <p:nvPr/>
        </p:nvGrpSpPr>
        <p:grpSpPr>
          <a:xfrm>
            <a:off x="34636" y="425112"/>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10"/>
              <p:cNvSpPr txBox="1"/>
              <p:nvPr/>
            </p:nvSpPr>
            <p:spPr>
              <a:xfrm rot="21411707">
                <a:off x="3624588" y="922818"/>
                <a:ext cx="2808834" cy="446276"/>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200" b="1" dirty="0">
                    <a:solidFill>
                      <a:prstClr val="black"/>
                    </a:solidFill>
                    <a:latin typeface="Doctor Soos Bold" panose="02000500000000000000" pitchFamily="2" charset="0"/>
                  </a:rPr>
                  <a:t>The Big Picture</a:t>
                </a:r>
              </a:p>
            </p:txBody>
          </p:sp>
        </p:grpSp>
        <p:sp>
          <p:nvSpPr>
            <p:cNvPr id="7" name="TextBox 8"/>
            <p:cNvSpPr txBox="1"/>
            <p:nvPr/>
          </p:nvSpPr>
          <p:spPr>
            <a:xfrm rot="21421055">
              <a:off x="1478566" y="1256305"/>
              <a:ext cx="26670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1600" dirty="0">
                  <a:solidFill>
                    <a:prstClr val="white"/>
                  </a:solidFill>
                  <a:latin typeface="Earth's Mightiest" panose="020B0604020202020204"/>
                </a:rPr>
                <a:t>France was irked by the Neutrality Proclamation stressing the relationship with our one-time ally to the point where war looked likely.</a:t>
              </a:r>
            </a:p>
          </p:txBody>
        </p:sp>
      </p:grpSp>
    </p:spTree>
    <p:extLst>
      <p:ext uri="{BB962C8B-B14F-4D97-AF65-F5344CB8AC3E}">
        <p14:creationId xmlns:p14="http://schemas.microsoft.com/office/powerpoint/2010/main" val="73453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sktop Wallpapers &gt; Other/Fun &gt; Sailing Ship in Pacific 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 y="0"/>
            <a:ext cx="913490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533400" y="4876800"/>
            <a:ext cx="8077200" cy="1569660"/>
          </a:xfrm>
          <a:prstGeom prst="rect">
            <a:avLst/>
          </a:prstGeom>
          <a:solidFill>
            <a:schemeClr val="tx1"/>
          </a:solidFill>
          <a:ln w="76200" cmpd="tri">
            <a:solidFill>
              <a:srgbClr val="003300"/>
            </a:solidFill>
            <a:miter lim="800000"/>
            <a:headEnd/>
            <a:tailEnd/>
          </a:ln>
          <a:effectLst>
            <a:glow rad="88900">
              <a:schemeClr val="tx1"/>
            </a:glow>
            <a:reflection blurRad="6350" stA="52000" endA="300" endPos="35000" dir="5400000" sy="-100000" algn="bl" rotWithShape="0"/>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  France considered Jay’s Treaty a violation of the 1778 Franco-American alliance    (France began seizing US merchant ships)</a:t>
            </a:r>
          </a:p>
        </p:txBody>
      </p:sp>
      <p:sp>
        <p:nvSpPr>
          <p:cNvPr id="3" name="TextBox 2"/>
          <p:cNvSpPr txBox="1"/>
          <p:nvPr/>
        </p:nvSpPr>
        <p:spPr bwMode="auto">
          <a:xfrm>
            <a:off x="304800" y="358676"/>
            <a:ext cx="3276600" cy="1323439"/>
          </a:xfrm>
          <a:prstGeom prst="rect">
            <a:avLst/>
          </a:prstGeom>
          <a:solidFill>
            <a:srgbClr val="000000"/>
          </a:solidFill>
          <a:ln w="28575" cmpd="tri">
            <a:noFill/>
            <a:prstDash val="solid"/>
            <a:miter lim="800000"/>
            <a:headEnd/>
            <a:tailEnd/>
          </a:ln>
          <a:effectLst>
            <a:glow rad="88900">
              <a:schemeClr val="bg1"/>
            </a:glow>
            <a:softEdge rad="63500"/>
          </a:effectLst>
          <a:scene3d>
            <a:camera prst="perspectiveRight"/>
            <a:lightRig rig="threePt" dir="t"/>
          </a:scene3d>
          <a:sp3d>
            <a:bevelT/>
          </a:sp3d>
        </p:spPr>
        <p:txBody>
          <a:bodyPr wrap="square">
            <a:spAutoFit/>
          </a:bodyPr>
          <a:lstStyle/>
          <a:p>
            <a:pPr algn="ctr" fontAlgn="auto">
              <a:spcBef>
                <a:spcPct val="50000"/>
              </a:spcBef>
              <a:spcAft>
                <a:spcPts val="0"/>
              </a:spcAft>
              <a:defRPr/>
            </a:pPr>
            <a:r>
              <a:rPr lang="en-US" sz="2000" dirty="0">
                <a:solidFill>
                  <a:prstClr val="white"/>
                </a:solidFill>
                <a:latin typeface="Earth's Mightiest"/>
              </a:rPr>
              <a:t>France ordered U.S. ships carrying “so much as a handkerchief” from Britain seized.</a:t>
            </a:r>
          </a:p>
        </p:txBody>
      </p:sp>
    </p:spTree>
    <p:extLst>
      <p:ext uri="{BB962C8B-B14F-4D97-AF65-F5344CB8AC3E}">
        <p14:creationId xmlns:p14="http://schemas.microsoft.com/office/powerpoint/2010/main" val="2127165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ext Box 2"/>
          <p:cNvSpPr txBox="1">
            <a:spLocks noChangeArrowheads="1"/>
          </p:cNvSpPr>
          <p:nvPr/>
        </p:nvSpPr>
        <p:spPr bwMode="auto">
          <a:xfrm>
            <a:off x="838200" y="5029200"/>
            <a:ext cx="74676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2.  XYZ Affair—John Adams sent 3 diplomats to France where they were met by 3 French agents “X”, “Y” and “Z”</a:t>
            </a:r>
          </a:p>
        </p:txBody>
      </p:sp>
      <p:grpSp>
        <p:nvGrpSpPr>
          <p:cNvPr id="2" name="Group 1"/>
          <p:cNvGrpSpPr/>
          <p:nvPr/>
        </p:nvGrpSpPr>
        <p:grpSpPr>
          <a:xfrm>
            <a:off x="0" y="76200"/>
            <a:ext cx="9144000" cy="4796373"/>
            <a:chOff x="0" y="76200"/>
            <a:chExt cx="9144000" cy="4796373"/>
          </a:xfrm>
        </p:grpSpPr>
        <p:sp>
          <p:nvSpPr>
            <p:cNvPr id="4" name="TextBox 3"/>
            <p:cNvSpPr txBox="1"/>
            <p:nvPr/>
          </p:nvSpPr>
          <p:spPr bwMode="auto">
            <a:xfrm>
              <a:off x="6065823" y="3733800"/>
              <a:ext cx="3078177" cy="1138773"/>
            </a:xfrm>
            <a:prstGeom prst="rect">
              <a:avLst/>
            </a:prstGeom>
            <a:solidFill>
              <a:schemeClr val="tx1"/>
            </a:solid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fontAlgn="auto">
                <a:spcBef>
                  <a:spcPct val="50000"/>
                </a:spcBef>
                <a:spcAft>
                  <a:spcPts val="0"/>
                </a:spcAft>
                <a:defRPr/>
              </a:pPr>
              <a:r>
                <a:rPr lang="en-US" sz="3400" dirty="0">
                  <a:solidFill>
                    <a:prstClr val="white"/>
                  </a:solidFill>
                  <a:latin typeface="calame" charset="0"/>
                </a:rPr>
                <a:t>Charles Pinckney</a:t>
              </a:r>
            </a:p>
          </p:txBody>
        </p:sp>
        <p:sp>
          <p:nvSpPr>
            <p:cNvPr id="7" name="TextBox 6"/>
            <p:cNvSpPr txBox="1"/>
            <p:nvPr/>
          </p:nvSpPr>
          <p:spPr bwMode="auto">
            <a:xfrm>
              <a:off x="3096768" y="3723382"/>
              <a:ext cx="2969055" cy="1138773"/>
            </a:xfrm>
            <a:prstGeom prst="rect">
              <a:avLst/>
            </a:prstGeom>
            <a:solidFill>
              <a:schemeClr val="tx1"/>
            </a:solid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fontAlgn="auto">
                <a:spcBef>
                  <a:spcPct val="50000"/>
                </a:spcBef>
                <a:spcAft>
                  <a:spcPts val="0"/>
                </a:spcAft>
                <a:defRPr/>
              </a:pPr>
              <a:r>
                <a:rPr lang="en-US" sz="3400" dirty="0">
                  <a:solidFill>
                    <a:prstClr val="white"/>
                  </a:solidFill>
                  <a:latin typeface="calame" charset="0"/>
                </a:rPr>
                <a:t>John Marshall</a:t>
              </a:r>
            </a:p>
          </p:txBody>
        </p:sp>
        <p:sp>
          <p:nvSpPr>
            <p:cNvPr id="9" name="TextBox 8"/>
            <p:cNvSpPr txBox="1"/>
            <p:nvPr/>
          </p:nvSpPr>
          <p:spPr bwMode="auto">
            <a:xfrm>
              <a:off x="0" y="3733800"/>
              <a:ext cx="3096768" cy="1138773"/>
            </a:xfrm>
            <a:prstGeom prst="rect">
              <a:avLst/>
            </a:prstGeom>
            <a:solidFill>
              <a:schemeClr val="tx1"/>
            </a:solid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fontAlgn="auto">
                <a:spcBef>
                  <a:spcPct val="50000"/>
                </a:spcBef>
                <a:spcAft>
                  <a:spcPts val="0"/>
                </a:spcAft>
                <a:defRPr/>
              </a:pPr>
              <a:r>
                <a:rPr lang="en-US" sz="3400" dirty="0">
                  <a:solidFill>
                    <a:prstClr val="white"/>
                  </a:solidFill>
                  <a:latin typeface="calame" charset="0"/>
                </a:rPr>
                <a:t>Elbridge Gerry</a:t>
              </a:r>
            </a:p>
          </p:txBody>
        </p:sp>
        <p:pic>
          <p:nvPicPr>
            <p:cNvPr id="4098" name="Picture 2" descr="File:Elbridge-gerry-paint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6200"/>
              <a:ext cx="3096768" cy="36576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100" name="Picture 4" descr="File:CharlesCPinckney.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823" y="76200"/>
              <a:ext cx="3078177" cy="36576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102" name="Picture 6" descr="File:John Marshall by Henry Inman, 183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5359" y="76200"/>
              <a:ext cx="2950464" cy="36576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5360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286"/>
          <a:stretch/>
        </p:blipFill>
        <p:spPr>
          <a:xfrm>
            <a:off x="0" y="0"/>
            <a:ext cx="9144000" cy="6858000"/>
          </a:xfrm>
          <a:prstGeom prst="rect">
            <a:avLst/>
          </a:prstGeom>
          <a:effectLst>
            <a:softEdge rad="63500"/>
          </a:effectLst>
        </p:spPr>
      </p:pic>
      <p:sp>
        <p:nvSpPr>
          <p:cNvPr id="4" name="Text Box 4"/>
          <p:cNvSpPr txBox="1">
            <a:spLocks noChangeArrowheads="1"/>
          </p:cNvSpPr>
          <p:nvPr/>
        </p:nvSpPr>
        <p:spPr bwMode="auto">
          <a:xfrm>
            <a:off x="381000" y="838200"/>
            <a:ext cx="6806252" cy="1569660"/>
          </a:xfrm>
          <a:prstGeom prst="rect">
            <a:avLst/>
          </a:prstGeom>
          <a:solidFill>
            <a:schemeClr val="tx1"/>
          </a:solidFill>
          <a:ln w="76200" cmpd="tri">
            <a:solidFill>
              <a:srgbClr val="000000"/>
            </a:solidFill>
            <a:miter lim="800000"/>
            <a:headEnd/>
            <a:tailEnd/>
          </a:ln>
          <a:effectLst>
            <a:glow>
              <a:schemeClr val="tx1"/>
            </a:glow>
          </a:effectLst>
          <a:scene3d>
            <a:camera prst="orthographicFron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3.  XYZ agents demanded $250,000 bribe to begin negotiating plus France demanded a $12 million loan from US</a:t>
            </a:r>
          </a:p>
        </p:txBody>
      </p:sp>
    </p:spTree>
    <p:extLst>
      <p:ext uri="{BB962C8B-B14F-4D97-AF65-F5344CB8AC3E}">
        <p14:creationId xmlns:p14="http://schemas.microsoft.com/office/powerpoint/2010/main" val="41789464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Charles-Maurice de Talleyrand-Périgord.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7972"/>
          <a:stretch/>
        </p:blipFill>
        <p:spPr bwMode="auto">
          <a:xfrm>
            <a:off x="0" y="0"/>
            <a:ext cx="48768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24167"/>
          <a:stretch/>
        </p:blipFill>
        <p:spPr>
          <a:xfrm>
            <a:off x="2209798" y="0"/>
            <a:ext cx="6934202" cy="6858000"/>
          </a:xfrm>
          <a:prstGeom prst="rect">
            <a:avLst/>
          </a:prstGeom>
        </p:spPr>
      </p:pic>
      <p:sp>
        <p:nvSpPr>
          <p:cNvPr id="2" name="Text Box 2"/>
          <p:cNvSpPr txBox="1">
            <a:spLocks noChangeArrowheads="1"/>
          </p:cNvSpPr>
          <p:nvPr/>
        </p:nvSpPr>
        <p:spPr bwMode="auto">
          <a:xfrm>
            <a:off x="304800" y="5475288"/>
            <a:ext cx="8534400" cy="1077218"/>
          </a:xfrm>
          <a:prstGeom prst="rect">
            <a:avLst/>
          </a:prstGeom>
          <a:solidFill>
            <a:schemeClr val="tx1"/>
          </a:solidFill>
          <a:ln w="76200" cmpd="tri">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4.  bribes were routine in diplomacy but not this high just to talk, with no guaranteed agreement</a:t>
            </a:r>
          </a:p>
        </p:txBody>
      </p:sp>
      <p:sp>
        <p:nvSpPr>
          <p:cNvPr id="3" name="TextBox 2"/>
          <p:cNvSpPr txBox="1"/>
          <p:nvPr/>
        </p:nvSpPr>
        <p:spPr>
          <a:xfrm>
            <a:off x="228600" y="3581400"/>
            <a:ext cx="4343400" cy="954107"/>
          </a:xfrm>
          <a:prstGeom prst="rect">
            <a:avLst/>
          </a:prstGeom>
          <a:noFill/>
          <a:scene3d>
            <a:camera prst="perspectiveAbove"/>
            <a:lightRig rig="threePt" dir="t"/>
          </a:scene3d>
        </p:spPr>
        <p:txBody>
          <a:bodyPr wrap="square" rtlCol="0">
            <a:spAutoFit/>
          </a:bodyPr>
          <a:lstStyle/>
          <a:p>
            <a:pPr algn="ctr" fontAlgn="auto">
              <a:spcBef>
                <a:spcPts val="0"/>
              </a:spcBef>
              <a:spcAft>
                <a:spcPts val="0"/>
              </a:spcAft>
            </a:pPr>
            <a:r>
              <a:rPr lang="en-US" sz="2800" dirty="0">
                <a:solidFill>
                  <a:prstClr val="white"/>
                </a:solidFill>
                <a:effectLst>
                  <a:glow rad="165100">
                    <a:prstClr val="black"/>
                  </a:glow>
                </a:effectLst>
                <a:latin typeface="calame" charset="0"/>
              </a:rPr>
              <a:t>Charles Maurice                              de Talleyrand</a:t>
            </a:r>
          </a:p>
        </p:txBody>
      </p:sp>
    </p:spTree>
    <p:extLst>
      <p:ext uri="{BB962C8B-B14F-4D97-AF65-F5344CB8AC3E}">
        <p14:creationId xmlns:p14="http://schemas.microsoft.com/office/powerpoint/2010/main" val="41440900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e/ef/Property_protected_%C3%A0_la_fran%C3%A7oise.jpg"/>
          <p:cNvPicPr>
            <a:picLocks noChangeAspect="1" noChangeArrowheads="1"/>
          </p:cNvPicPr>
          <p:nvPr/>
        </p:nvPicPr>
        <p:blipFill rotWithShape="1">
          <a:blip r:embed="rId2">
            <a:extLst>
              <a:ext uri="{28A0092B-C50C-407E-A947-70E740481C1C}">
                <a14:useLocalDpi xmlns:a14="http://schemas.microsoft.com/office/drawing/2010/main" val="0"/>
              </a:ext>
            </a:extLst>
          </a:blip>
          <a:srcRect l="1818" t="3369" r="2164" b="5946"/>
          <a:stretch/>
        </p:blipFill>
        <p:spPr bwMode="auto">
          <a:xfrm>
            <a:off x="0" y="-1"/>
            <a:ext cx="9144000" cy="550843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762000" y="5560325"/>
            <a:ext cx="7620000" cy="1077218"/>
          </a:xfrm>
          <a:prstGeom prst="rect">
            <a:avLst/>
          </a:prstGeom>
          <a:solidFill>
            <a:schemeClr val="tx1"/>
          </a:solidFill>
          <a:ln w="76200" cmpd="tri">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5.  the Americans returned home and were cheered by people for doing the right thing</a:t>
            </a:r>
          </a:p>
        </p:txBody>
      </p:sp>
      <p:sp>
        <p:nvSpPr>
          <p:cNvPr id="4" name="TextBox 3"/>
          <p:cNvSpPr txBox="1"/>
          <p:nvPr/>
        </p:nvSpPr>
        <p:spPr bwMode="auto">
          <a:xfrm>
            <a:off x="4343400" y="76200"/>
            <a:ext cx="4724400" cy="954107"/>
          </a:xfrm>
          <a:prstGeom prst="rect">
            <a:avLst/>
          </a:prstGeom>
          <a:noFill/>
          <a:ln w="28575" cmpd="tri">
            <a:solidFill>
              <a:schemeClr val="bg2">
                <a:lumMod val="20000"/>
                <a:lumOff val="80000"/>
              </a:schemeClr>
            </a:solidFill>
            <a:prstDash val="solid"/>
            <a:miter lim="800000"/>
            <a:headEnd/>
            <a:tailEnd/>
          </a:ln>
          <a:effectLst>
            <a:glow rad="88900">
              <a:schemeClr val="bg1"/>
            </a:glow>
            <a:softEdge rad="63500"/>
          </a:effectLst>
        </p:spPr>
        <p:txBody>
          <a:bodyPr wrap="square">
            <a:spAutoFit/>
          </a:bodyPr>
          <a:lstStyle/>
          <a:p>
            <a:pPr algn="ctr" fontAlgn="auto">
              <a:spcBef>
                <a:spcPct val="50000"/>
              </a:spcBef>
              <a:spcAft>
                <a:spcPts val="0"/>
              </a:spcAft>
              <a:defRPr/>
            </a:pPr>
            <a:r>
              <a:rPr lang="en-US" sz="2800" b="1" dirty="0">
                <a:solidFill>
                  <a:prstClr val="black"/>
                </a:solidFill>
                <a:effectLst>
                  <a:glow rad="215900">
                    <a:prstClr val="white"/>
                  </a:glow>
                </a:effectLst>
                <a:latin typeface="DeadPostMan"/>
              </a:rPr>
              <a:t>Maiden America Ravaged By The French</a:t>
            </a:r>
          </a:p>
        </p:txBody>
      </p:sp>
      <p:sp>
        <p:nvSpPr>
          <p:cNvPr id="5" name="TextBox 4"/>
          <p:cNvSpPr txBox="1"/>
          <p:nvPr/>
        </p:nvSpPr>
        <p:spPr bwMode="auto">
          <a:xfrm>
            <a:off x="304800" y="2286000"/>
            <a:ext cx="4419600" cy="830997"/>
          </a:xfrm>
          <a:prstGeom prst="rect">
            <a:avLst/>
          </a:prstGeom>
          <a:solidFill>
            <a:srgbClr val="000000"/>
          </a:solidFill>
          <a:ln w="28575" cmpd="tri">
            <a:noFill/>
            <a:prstDash val="solid"/>
            <a:miter lim="800000"/>
            <a:headEnd/>
            <a:tailEnd/>
          </a:ln>
          <a:effectLst>
            <a:glow rad="88900">
              <a:schemeClr val="bg1"/>
            </a:glow>
          </a:effectLst>
          <a:scene3d>
            <a:camera prst="orthographicFront"/>
            <a:lightRig rig="threePt" dir="t"/>
          </a:scene3d>
          <a:sp3d>
            <a:bevelT/>
          </a:sp3d>
        </p:spPr>
        <p:txBody>
          <a:bodyPr wrap="square">
            <a:spAutoFit/>
          </a:bodyPr>
          <a:lstStyle/>
          <a:p>
            <a:pPr algn="ctr" fontAlgn="auto">
              <a:spcBef>
                <a:spcPct val="50000"/>
              </a:spcBef>
              <a:spcAft>
                <a:spcPts val="0"/>
              </a:spcAft>
              <a:defRPr/>
            </a:pPr>
            <a:r>
              <a:rPr lang="en-US" sz="2400" dirty="0">
                <a:solidFill>
                  <a:prstClr val="white"/>
                </a:solidFill>
                <a:latin typeface="Earth's Mightiest"/>
              </a:rPr>
              <a:t>“Millions for defense,                      but not one cent for tribute.”</a:t>
            </a:r>
          </a:p>
        </p:txBody>
      </p:sp>
    </p:spTree>
    <p:extLst>
      <p:ext uri="{BB962C8B-B14F-4D97-AF65-F5344CB8AC3E}">
        <p14:creationId xmlns:p14="http://schemas.microsoft.com/office/powerpoint/2010/main" val="7749206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457200" y="12192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a:t>Terms and People </a:t>
            </a:r>
            <a:r>
              <a:rPr lang="en-US" altLang="en-US" sz="1800"/>
              <a:t>(Continued)</a:t>
            </a:r>
            <a:endParaRPr lang="en-US" altLang="en-US" sz="2400" b="1" u="sng"/>
          </a:p>
        </p:txBody>
      </p:sp>
      <p:sp>
        <p:nvSpPr>
          <p:cNvPr id="6147" name="Rectangle 13"/>
          <p:cNvSpPr>
            <a:spLocks noChangeArrowheads="1"/>
          </p:cNvSpPr>
          <p:nvPr/>
        </p:nvSpPr>
        <p:spPr bwMode="auto">
          <a:xfrm>
            <a:off x="533400" y="1905000"/>
            <a:ext cx="76200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spcAft>
                <a:spcPct val="60000"/>
              </a:spcAft>
              <a:buSzPct val="80000"/>
              <a:buFontTx/>
              <a:buChar char="•"/>
            </a:pPr>
            <a:r>
              <a:rPr lang="en-US" altLang="en-US" b="1">
                <a:solidFill>
                  <a:srgbClr val="FF0000"/>
                </a:solidFill>
              </a:rPr>
              <a:t>impressment</a:t>
            </a:r>
            <a:r>
              <a:rPr lang="en-US" altLang="en-US"/>
              <a:t> − British practice of “pressing” or forcing American sailors into the British navy</a:t>
            </a:r>
            <a:endParaRPr lang="en-US" altLang="en-US">
              <a:solidFill>
                <a:srgbClr val="FF0000"/>
              </a:solidFill>
            </a:endParaRPr>
          </a:p>
          <a:p>
            <a:pPr eaLnBrk="1" hangingPunct="1">
              <a:lnSpc>
                <a:spcPct val="110000"/>
              </a:lnSpc>
              <a:spcAft>
                <a:spcPct val="60000"/>
              </a:spcAft>
              <a:buSzPct val="80000"/>
              <a:buFontTx/>
              <a:buChar char="•"/>
            </a:pPr>
            <a:r>
              <a:rPr lang="en-US" altLang="en-US" b="1">
                <a:solidFill>
                  <a:srgbClr val="FF0000"/>
                </a:solidFill>
              </a:rPr>
              <a:t>embargo</a:t>
            </a:r>
            <a:r>
              <a:rPr lang="en-US" altLang="en-US"/>
              <a:t> − suspension of trade</a:t>
            </a:r>
            <a:endParaRPr lang="en-US" altLang="en-US">
              <a:solidFill>
                <a:srgbClr val="FF0000"/>
              </a:solidFill>
            </a:endParaRPr>
          </a:p>
          <a:p>
            <a:pPr eaLnBrk="1" hangingPunct="1">
              <a:lnSpc>
                <a:spcPct val="110000"/>
              </a:lnSpc>
              <a:spcAft>
                <a:spcPct val="60000"/>
              </a:spcAft>
              <a:buSzPct val="80000"/>
              <a:buFontTx/>
              <a:buChar char="•"/>
            </a:pPr>
            <a:r>
              <a:rPr lang="en-US" altLang="en-US" b="1">
                <a:solidFill>
                  <a:srgbClr val="FF0000"/>
                </a:solidFill>
              </a:rPr>
              <a:t>cotton</a:t>
            </a:r>
            <a:r>
              <a:rPr lang="en-US" altLang="en-US">
                <a:solidFill>
                  <a:srgbClr val="FF0000"/>
                </a:solidFill>
              </a:rPr>
              <a:t> </a:t>
            </a:r>
            <a:r>
              <a:rPr lang="en-US" altLang="en-US" b="1">
                <a:solidFill>
                  <a:srgbClr val="FF0000"/>
                </a:solidFill>
              </a:rPr>
              <a:t>gin</a:t>
            </a:r>
            <a:r>
              <a:rPr lang="en-US" altLang="en-US"/>
              <a:t> − invention by Eli Whitney to separate cotton fibers from shells, made slavery more profitable in the South</a:t>
            </a:r>
            <a:endParaRPr lang="en-US" altLang="en-US">
              <a:solidFill>
                <a:srgbClr val="FF0000"/>
              </a:solidFill>
            </a:endParaRPr>
          </a:p>
          <a:p>
            <a:pPr eaLnBrk="1" hangingPunct="1">
              <a:lnSpc>
                <a:spcPct val="110000"/>
              </a:lnSpc>
              <a:spcAft>
                <a:spcPct val="60000"/>
              </a:spcAft>
              <a:buSzPct val="80000"/>
              <a:buFontTx/>
              <a:buChar char="•"/>
            </a:pPr>
            <a:r>
              <a:rPr lang="en-US" altLang="en-US" b="1">
                <a:solidFill>
                  <a:srgbClr val="FF0000"/>
                </a:solidFill>
              </a:rPr>
              <a:t>Monroe Doctrine</a:t>
            </a:r>
            <a:r>
              <a:rPr lang="en-US" altLang="en-US"/>
              <a:t> − U.S. policy barring European interference in the Americas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re.ecu.edu/hist/zipfk/xyzaffair.jpg"/>
          <p:cNvPicPr>
            <a:picLocks noChangeAspect="1" noChangeArrowheads="1"/>
          </p:cNvPicPr>
          <p:nvPr/>
        </p:nvPicPr>
        <p:blipFill rotWithShape="1">
          <a:blip r:embed="rId2">
            <a:extLst>
              <a:ext uri="{28A0092B-C50C-407E-A947-70E740481C1C}">
                <a14:useLocalDpi xmlns:a14="http://schemas.microsoft.com/office/drawing/2010/main" val="0"/>
              </a:ext>
            </a:extLst>
          </a:blip>
          <a:srcRect t="1187"/>
          <a:stretch/>
        </p:blipFill>
        <p:spPr bwMode="auto">
          <a:xfrm>
            <a:off x="0" y="0"/>
            <a:ext cx="9144000" cy="63425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39650" name="Text Box 2"/>
          <p:cNvSpPr txBox="1">
            <a:spLocks noChangeArrowheads="1"/>
          </p:cNvSpPr>
          <p:nvPr/>
        </p:nvSpPr>
        <p:spPr bwMode="auto">
          <a:xfrm>
            <a:off x="228600" y="5552182"/>
            <a:ext cx="8686800" cy="1077218"/>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6.  some called for war with France but Adams (like Washington) knew war might be disastrous</a:t>
            </a:r>
          </a:p>
        </p:txBody>
      </p:sp>
      <p:sp>
        <p:nvSpPr>
          <p:cNvPr id="4" name="TextBox 3"/>
          <p:cNvSpPr txBox="1"/>
          <p:nvPr/>
        </p:nvSpPr>
        <p:spPr bwMode="auto">
          <a:xfrm>
            <a:off x="152400" y="76200"/>
            <a:ext cx="3352800" cy="954107"/>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800" b="1" dirty="0">
                <a:solidFill>
                  <a:prstClr val="black"/>
                </a:solidFill>
                <a:effectLst>
                  <a:glow rad="381000">
                    <a:prstClr val="white"/>
                  </a:glow>
                </a:effectLst>
                <a:latin typeface="DeadPostMan"/>
              </a:rPr>
              <a:t>Refusing The Paris Monster</a:t>
            </a:r>
          </a:p>
        </p:txBody>
      </p:sp>
    </p:spTree>
    <p:extLst>
      <p:ext uri="{BB962C8B-B14F-4D97-AF65-F5344CB8AC3E}">
        <p14:creationId xmlns:p14="http://schemas.microsoft.com/office/powerpoint/2010/main" val="2631300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USSConstellationVsInsurgente.png"/>
          <p:cNvPicPr>
            <a:picLocks noChangeAspect="1" noChangeArrowheads="1"/>
          </p:cNvPicPr>
          <p:nvPr/>
        </p:nvPicPr>
        <p:blipFill rotWithShape="1">
          <a:blip r:embed="rId2">
            <a:extLst>
              <a:ext uri="{28A0092B-C50C-407E-A947-70E740481C1C}">
                <a14:useLocalDpi xmlns:a14="http://schemas.microsoft.com/office/drawing/2010/main" val="0"/>
              </a:ext>
            </a:extLst>
          </a:blip>
          <a:srcRect t="5269"/>
          <a:stretch/>
        </p:blipFill>
        <p:spPr bwMode="auto">
          <a:xfrm>
            <a:off x="10236" y="0"/>
            <a:ext cx="9133764"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40674" name="Text Box 2"/>
          <p:cNvSpPr txBox="1">
            <a:spLocks noChangeArrowheads="1"/>
          </p:cNvSpPr>
          <p:nvPr/>
        </p:nvSpPr>
        <p:spPr bwMode="auto">
          <a:xfrm>
            <a:off x="228600" y="5562600"/>
            <a:ext cx="8671704" cy="1077218"/>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7.  a “Quasi War” with France at sea raged for 2 ½ years (Americans captured 80+ French ships)</a:t>
            </a:r>
          </a:p>
        </p:txBody>
      </p:sp>
      <p:sp>
        <p:nvSpPr>
          <p:cNvPr id="168964" name="Rectangle 4"/>
          <p:cNvSpPr>
            <a:spLocks noChangeArrowheads="1"/>
          </p:cNvSpPr>
          <p:nvPr/>
        </p:nvSpPr>
        <p:spPr bwMode="auto">
          <a:xfrm>
            <a:off x="762000" y="625733"/>
            <a:ext cx="3851512" cy="2000548"/>
          </a:xfrm>
          <a:prstGeom prst="rect">
            <a:avLst/>
          </a:prstGeom>
          <a:solidFill>
            <a:schemeClr val="tx1"/>
          </a:solidFill>
          <a:ln w="9525">
            <a:noFill/>
            <a:miter lim="800000"/>
            <a:headEnd/>
            <a:tailEnd/>
          </a:ln>
          <a:effectLst>
            <a:glow rad="88900">
              <a:schemeClr val="bg1"/>
            </a:glow>
          </a:effectLst>
          <a:scene3d>
            <a:camera prst="perspectiveHeroicExtremeRightFacing">
              <a:rot lat="21451282" lon="20092188" rev="254881"/>
            </a:camera>
            <a:lightRig rig="threePt" dir="t"/>
          </a:scene3d>
          <a:sp3d>
            <a:bevelT w="165100" prst="coolSlant"/>
          </a:sp3d>
        </p:spPr>
        <p:txBody>
          <a:bodyPr wrap="square" anchor="ctr">
            <a:spAutoFit/>
          </a:bodyPr>
          <a:lstStyle/>
          <a:p>
            <a:pPr algn="ctr" eaLnBrk="0" fontAlgn="auto" hangingPunct="0">
              <a:spcBef>
                <a:spcPts val="0"/>
              </a:spcBef>
              <a:spcAft>
                <a:spcPts val="0"/>
              </a:spcAft>
              <a:defRPr/>
            </a:pPr>
            <a:r>
              <a:rPr lang="en-US" sz="2000" dirty="0">
                <a:solidFill>
                  <a:prstClr val="white"/>
                </a:solidFill>
                <a:latin typeface="Earth's Mightiest"/>
              </a:rPr>
              <a:t>"To me there appears no means of averting a storm, and, in my opinion, we must all be ready to dedicate ourselves to fatigues and dangers." </a:t>
            </a:r>
          </a:p>
          <a:p>
            <a:pPr algn="r" eaLnBrk="0" fontAlgn="auto" hangingPunct="0">
              <a:spcBef>
                <a:spcPts val="0"/>
              </a:spcBef>
              <a:spcAft>
                <a:spcPts val="0"/>
              </a:spcAft>
              <a:defRPr/>
            </a:pPr>
            <a:r>
              <a:rPr lang="en-US" sz="2400" dirty="0">
                <a:solidFill>
                  <a:prstClr val="white"/>
                </a:solidFill>
                <a:latin typeface="Blue Highway" pitchFamily="2" charset="0"/>
              </a:rPr>
              <a:t>		          </a:t>
            </a:r>
            <a:r>
              <a:rPr lang="en-US" sz="1800" dirty="0">
                <a:solidFill>
                  <a:prstClr val="white"/>
                </a:solidFill>
                <a:latin typeface="Agency FB" pitchFamily="34" charset="0"/>
              </a:rPr>
              <a:t>-John Adams</a:t>
            </a:r>
          </a:p>
        </p:txBody>
      </p:sp>
    </p:spTree>
    <p:extLst>
      <p:ext uri="{BB962C8B-B14F-4D97-AF65-F5344CB8AC3E}">
        <p14:creationId xmlns:p14="http://schemas.microsoft.com/office/powerpoint/2010/main" val="9160366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68964"/>
                                        </p:tgtEl>
                                        <p:attrNameLst>
                                          <p:attrName>style.visibility</p:attrName>
                                        </p:attrNameLst>
                                      </p:cBhvr>
                                      <p:to>
                                        <p:strVal val="visible"/>
                                      </p:to>
                                    </p:set>
                                    <p:animScale>
                                      <p:cBhvr>
                                        <p:cTn id="7" dur="1000" decel="50000" fill="hold">
                                          <p:stCondLst>
                                            <p:cond delay="0"/>
                                          </p:stCondLst>
                                        </p:cTn>
                                        <p:tgtEl>
                                          <p:spTgt spid="1689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8964"/>
                                        </p:tgtEl>
                                        <p:attrNameLst>
                                          <p:attrName>ppt_x</p:attrName>
                                          <p:attrName>ppt_y</p:attrName>
                                        </p:attrNameLst>
                                      </p:cBhvr>
                                    </p:animMotion>
                                    <p:animEffect transition="in" filter="fade">
                                      <p:cBhvr>
                                        <p:cTn id="9" dur="1000"/>
                                        <p:tgtEl>
                                          <p:spTgt spid="168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United States Marine escorting French prisoners.jpg"/>
          <p:cNvPicPr>
            <a:picLocks noChangeAspect="1" noChangeArrowheads="1"/>
          </p:cNvPicPr>
          <p:nvPr/>
        </p:nvPicPr>
        <p:blipFill rotWithShape="1">
          <a:blip r:embed="rId2">
            <a:extLst>
              <a:ext uri="{28A0092B-C50C-407E-A947-70E740481C1C}">
                <a14:useLocalDpi xmlns:a14="http://schemas.microsoft.com/office/drawing/2010/main" val="0"/>
              </a:ext>
            </a:extLst>
          </a:blip>
          <a:srcRect t="8662"/>
          <a:stretch/>
        </p:blipFill>
        <p:spPr bwMode="auto">
          <a:xfrm>
            <a:off x="0" y="0"/>
            <a:ext cx="9144000" cy="56245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066800" y="5059740"/>
            <a:ext cx="7010400" cy="1569660"/>
          </a:xfrm>
          <a:prstGeom prst="rect">
            <a:avLst/>
          </a:prstGeom>
          <a:solidFill>
            <a:schemeClr val="tx1"/>
          </a:solidFill>
          <a:ln w="76200" cmpd="tri">
            <a:solidFill>
              <a:srgbClr val="000000"/>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8.  France (hoping to avoid war with U.S.) promised that the next diplomats would be received with respect</a:t>
            </a:r>
          </a:p>
        </p:txBody>
      </p:sp>
      <p:sp>
        <p:nvSpPr>
          <p:cNvPr id="2" name="TextBox 1"/>
          <p:cNvSpPr txBox="1"/>
          <p:nvPr/>
        </p:nvSpPr>
        <p:spPr>
          <a:xfrm>
            <a:off x="5105400" y="381000"/>
            <a:ext cx="3657600" cy="1200329"/>
          </a:xfrm>
          <a:prstGeom prst="rect">
            <a:avLst/>
          </a:prstGeom>
          <a:noFill/>
        </p:spPr>
        <p:txBody>
          <a:bodyPr wrap="square" rtlCol="0">
            <a:spAutoFit/>
          </a:bodyPr>
          <a:lstStyle/>
          <a:p>
            <a:pPr algn="ctr" fontAlgn="auto">
              <a:spcBef>
                <a:spcPts val="0"/>
              </a:spcBef>
              <a:spcAft>
                <a:spcPts val="0"/>
              </a:spcAft>
            </a:pPr>
            <a:r>
              <a:rPr lang="en-US" sz="3600" dirty="0">
                <a:solidFill>
                  <a:prstClr val="black"/>
                </a:solidFill>
                <a:effectLst>
                  <a:glow rad="533400">
                    <a:prstClr val="white"/>
                  </a:glow>
                </a:effectLst>
                <a:latin typeface="Earth's Mightiest"/>
              </a:rPr>
              <a:t>French prisoners being escorted by US Marines</a:t>
            </a:r>
          </a:p>
        </p:txBody>
      </p:sp>
    </p:spTree>
    <p:extLst>
      <p:ext uri="{BB962C8B-B14F-4D97-AF65-F5344CB8AC3E}">
        <p14:creationId xmlns:p14="http://schemas.microsoft.com/office/powerpoint/2010/main" val="3386360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crystalxp.net/galerie/img/img-wallpapers-french-flag-by-neptal-neptal-17997.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7961"/>
            <a:ext cx="9144000" cy="685003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2" name="Picture 4" descr="http://www.montgomerynews.com/content/articles/2009/06/09/age_has_no_season/doc4a2ec0a60fbd8599519318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444" r="100000">
                        <a14:backgroundMark x1="51487" y1="2145" x2="12752" y2="12504"/>
                        <a14:backgroundMark x1="72444" y1="9060" x2="88581" y2="22354"/>
                        <a14:backgroundMark x1="90838" y1="25797" x2="96650" y2="40954"/>
                        <a14:backgroundMark x1="3077" y1="69658" x2="4684" y2="91730"/>
                      </a14:backgroundRemoval>
                    </a14:imgEffect>
                  </a14:imgLayer>
                </a14:imgProps>
              </a:ext>
              <a:ext uri="{28A0092B-C50C-407E-A947-70E740481C1C}">
                <a14:useLocalDpi xmlns:a14="http://schemas.microsoft.com/office/drawing/2010/main" val="0"/>
              </a:ext>
            </a:extLst>
          </a:blip>
          <a:srcRect l="9091" t="14818" b="936"/>
          <a:stretch/>
        </p:blipFill>
        <p:spPr bwMode="auto">
          <a:xfrm>
            <a:off x="0" y="0"/>
            <a:ext cx="6096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43746" name="Text Box 2"/>
          <p:cNvSpPr txBox="1">
            <a:spLocks noChangeArrowheads="1"/>
          </p:cNvSpPr>
          <p:nvPr/>
        </p:nvSpPr>
        <p:spPr bwMode="auto">
          <a:xfrm>
            <a:off x="3048000" y="4114800"/>
            <a:ext cx="5715000" cy="1569660"/>
          </a:xfrm>
          <a:prstGeom prst="rect">
            <a:avLst/>
          </a:prstGeom>
          <a:solidFill>
            <a:schemeClr val="tx1"/>
          </a:solidFill>
          <a:ln w="76200" cmpd="tri">
            <a:solidFill>
              <a:srgbClr val="000000"/>
            </a:solidFill>
            <a:miter lim="800000"/>
            <a:headEnd/>
            <a:tailEnd/>
          </a:ln>
          <a:effectLst>
            <a:glow>
              <a:schemeClr val="tx1"/>
            </a:glow>
          </a:effectLst>
          <a:scene3d>
            <a:camera prst="perspectiveLef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9.  (1800) 3 American diplomats met Napoleon who was eager to work with the U.S. </a:t>
            </a:r>
          </a:p>
        </p:txBody>
      </p:sp>
    </p:spTree>
    <p:extLst>
      <p:ext uri="{BB962C8B-B14F-4D97-AF65-F5344CB8AC3E}">
        <p14:creationId xmlns:p14="http://schemas.microsoft.com/office/powerpoint/2010/main" val="3483085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http://www.intercan.org/images/FR.gi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152400" y="242887"/>
            <a:ext cx="6172200" cy="4100513"/>
          </a:xfrm>
          <a:prstGeom prst="rect">
            <a:avLst/>
          </a:prstGeom>
          <a:noFill/>
          <a:ln w="9525">
            <a:noFill/>
            <a:miter lim="800000"/>
            <a:headEnd/>
            <a:tailEnd/>
          </a:ln>
          <a:scene3d>
            <a:camera prst="perspectiveRight"/>
            <a:lightRig rig="threePt" dir="t"/>
          </a:scene3d>
          <a:sp3d>
            <a:bevelT/>
          </a:sp3d>
        </p:spPr>
      </p:pic>
      <p:sp>
        <p:nvSpPr>
          <p:cNvPr id="3" name="TextBox 2"/>
          <p:cNvSpPr txBox="1"/>
          <p:nvPr/>
        </p:nvSpPr>
        <p:spPr bwMode="auto">
          <a:xfrm>
            <a:off x="0" y="312003"/>
            <a:ext cx="9143999" cy="861774"/>
          </a:xfrm>
          <a:prstGeom prst="rect">
            <a:avLst/>
          </a:prstGeom>
          <a:noFill/>
          <a:ln w="28575" cmpd="tri">
            <a:solidFill>
              <a:schemeClr val="bg2">
                <a:lumMod val="20000"/>
                <a:lumOff val="80000"/>
              </a:schemeClr>
            </a:solidFill>
            <a:prstDash val="solid"/>
            <a:miter lim="800000"/>
            <a:headEnd/>
            <a:tailEnd/>
          </a:ln>
          <a:effectLst>
            <a:softEdge rad="63500"/>
          </a:effectLst>
          <a:scene3d>
            <a:camera prst="perspectiveAbove"/>
            <a:lightRig rig="threePt" dir="t"/>
          </a:scene3d>
        </p:spPr>
        <p:txBody>
          <a:bodyPr wrap="square">
            <a:spAutoFit/>
          </a:bodyPr>
          <a:lstStyle/>
          <a:p>
            <a:pPr algn="ctr" fontAlgn="auto">
              <a:spcBef>
                <a:spcPct val="50000"/>
              </a:spcBef>
              <a:spcAft>
                <a:spcPts val="0"/>
              </a:spcAft>
              <a:defRPr/>
            </a:pPr>
            <a:r>
              <a:rPr lang="en-US" sz="5000" b="1" dirty="0">
                <a:solidFill>
                  <a:prstClr val="black"/>
                </a:solidFill>
                <a:effectLst>
                  <a:glow rad="139700">
                    <a:prstClr val="white"/>
                  </a:glow>
                </a:effectLst>
                <a:latin typeface="calame" charset="0"/>
              </a:rPr>
              <a:t>Treaty of </a:t>
            </a:r>
            <a:r>
              <a:rPr lang="en-US" sz="5000" b="1" dirty="0" err="1">
                <a:solidFill>
                  <a:prstClr val="black"/>
                </a:solidFill>
                <a:effectLst>
                  <a:glow rad="139700">
                    <a:prstClr val="white"/>
                  </a:glow>
                </a:effectLst>
                <a:latin typeface="calame" charset="0"/>
              </a:rPr>
              <a:t>Mortefontaine</a:t>
            </a:r>
            <a:endParaRPr lang="en-US" sz="5000" b="1" dirty="0">
              <a:solidFill>
                <a:prstClr val="black"/>
              </a:solidFill>
              <a:effectLst>
                <a:glow rad="139700">
                  <a:prstClr val="white"/>
                </a:glow>
              </a:effectLst>
              <a:latin typeface="calame" charset="0"/>
            </a:endParaRPr>
          </a:p>
        </p:txBody>
      </p:sp>
      <p:pic>
        <p:nvPicPr>
          <p:cNvPr id="7" name="Picture 4" descr="http://www.abcteach.com/free/c/colonialflagrgb.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l="2943" t="16016" r="3339" b="21506"/>
          <a:stretch>
            <a:fillRect/>
          </a:stretch>
        </p:blipFill>
        <p:spPr bwMode="auto">
          <a:xfrm>
            <a:off x="2819400" y="2514600"/>
            <a:ext cx="6172200" cy="4114800"/>
          </a:xfrm>
          <a:prstGeom prst="rect">
            <a:avLst/>
          </a:prstGeom>
          <a:noFill/>
          <a:ln w="9525">
            <a:solidFill>
              <a:schemeClr val="tx1"/>
            </a:solidFill>
            <a:miter lim="800000"/>
            <a:headEnd/>
            <a:tailEnd/>
          </a:ln>
          <a:effectLst>
            <a:glow rad="101600">
              <a:schemeClr val="tx1"/>
            </a:glow>
          </a:effectLst>
          <a:scene3d>
            <a:camera prst="perspectiveLeft"/>
            <a:lightRig rig="threePt" dir="t"/>
          </a:scene3d>
          <a:sp3d>
            <a:bevelT/>
          </a:sp3d>
        </p:spPr>
      </p:pic>
      <p:sp>
        <p:nvSpPr>
          <p:cNvPr id="2" name="Text Box 2"/>
          <p:cNvSpPr txBox="1">
            <a:spLocks noChangeArrowheads="1"/>
          </p:cNvSpPr>
          <p:nvPr/>
        </p:nvSpPr>
        <p:spPr bwMode="auto">
          <a:xfrm>
            <a:off x="1219200" y="4800600"/>
            <a:ext cx="6705600" cy="1570038"/>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10.  Treaty of 1800 ended 1778 alliance and US dropped its demand for repayment of lost shipping money</a:t>
            </a:r>
          </a:p>
        </p:txBody>
      </p:sp>
    </p:spTree>
    <p:extLst>
      <p:ext uri="{BB962C8B-B14F-4D97-AF65-F5344CB8AC3E}">
        <p14:creationId xmlns:p14="http://schemas.microsoft.com/office/powerpoint/2010/main" val="1681704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Adamstrumbull.jpg"/>
          <p:cNvPicPr>
            <a:picLocks noChangeAspect="1" noChangeArrowheads="1"/>
          </p:cNvPicPr>
          <p:nvPr/>
        </p:nvPicPr>
        <p:blipFill rotWithShape="1">
          <a:blip r:embed="rId2">
            <a:extLst>
              <a:ext uri="{28A0092B-C50C-407E-A947-70E740481C1C}">
                <a14:useLocalDpi xmlns:a14="http://schemas.microsoft.com/office/drawing/2010/main" val="0"/>
              </a:ext>
            </a:extLst>
          </a:blip>
          <a:srcRect l="19370" t="12343" r="12705"/>
          <a:stretch/>
        </p:blipFill>
        <p:spPr bwMode="auto">
          <a:xfrm>
            <a:off x="0" y="0"/>
            <a:ext cx="4844955" cy="6896100"/>
          </a:xfrm>
          <a:prstGeom prst="rect">
            <a:avLst/>
          </a:prstGeom>
          <a:noFill/>
          <a:effectLst>
            <a:softEdge rad="127000"/>
          </a:effectLst>
        </p:spPr>
      </p:pic>
      <p:sp>
        <p:nvSpPr>
          <p:cNvPr id="545794" name="Text Box 2"/>
          <p:cNvSpPr txBox="1">
            <a:spLocks noChangeArrowheads="1"/>
          </p:cNvSpPr>
          <p:nvPr/>
        </p:nvSpPr>
        <p:spPr bwMode="auto">
          <a:xfrm>
            <a:off x="381000" y="5552182"/>
            <a:ext cx="8382000" cy="1077218"/>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11.  Adams helped US avoid war (an unpopular decision but it protected the still weak country)</a:t>
            </a:r>
          </a:p>
        </p:txBody>
      </p:sp>
      <p:sp>
        <p:nvSpPr>
          <p:cNvPr id="4" name="TextBox 3"/>
          <p:cNvSpPr txBox="1"/>
          <p:nvPr/>
        </p:nvSpPr>
        <p:spPr bwMode="auto">
          <a:xfrm>
            <a:off x="3394882" y="269587"/>
            <a:ext cx="5520518" cy="3416320"/>
          </a:xfrm>
          <a:prstGeom prst="rect">
            <a:avLst/>
          </a:prstGeom>
          <a:solidFill>
            <a:srgbClr val="000000"/>
          </a:solidFill>
          <a:ln w="28575" cmpd="tri">
            <a:noFill/>
            <a:prstDash val="solid"/>
            <a:miter lim="800000"/>
            <a:headEnd/>
            <a:tailEnd/>
          </a:ln>
          <a:effectLst>
            <a:glow rad="88900">
              <a:schemeClr val="bg1"/>
            </a:glow>
          </a:effectLst>
          <a:scene3d>
            <a:camera prst="perspectiveLeft"/>
            <a:lightRig rig="threePt" dir="t"/>
          </a:scene3d>
          <a:sp3d>
            <a:bevelT/>
          </a:sp3d>
        </p:spPr>
        <p:txBody>
          <a:bodyPr wrap="square">
            <a:spAutoFit/>
          </a:bodyPr>
          <a:lstStyle/>
          <a:p>
            <a:pPr algn="ctr" fontAlgn="auto">
              <a:spcBef>
                <a:spcPct val="50000"/>
              </a:spcBef>
              <a:spcAft>
                <a:spcPts val="0"/>
              </a:spcAft>
              <a:defRPr/>
            </a:pPr>
            <a:r>
              <a:rPr lang="en-US" sz="1600" dirty="0">
                <a:solidFill>
                  <a:prstClr val="white"/>
                </a:solidFill>
                <a:latin typeface="Earth's Mightiest"/>
              </a:rPr>
              <a:t>“There never was perhaps a greater contrast between two characters than between those of the present President and of his predecessor.  The one cold considerate and cautious, the other headlong and kindled into flame by every spark that lights on his passions.  The one ever scrutinizing into the public opinion, and ready to follow where he could not lead it; the other insulting it by the most adverse sentiments and pursuits.  W. a hero in the field, yet over-weighing every danger in the Cabinet.  A. without a single pretension to the character of a soldier, a perfect Quixote as a statesman. The latter taking as much pains to get into war, as the former took to keep out of it.”            </a:t>
            </a:r>
          </a:p>
          <a:p>
            <a:pPr algn="r" fontAlgn="auto">
              <a:spcBef>
                <a:spcPct val="50000"/>
              </a:spcBef>
              <a:spcAft>
                <a:spcPts val="0"/>
              </a:spcAft>
              <a:defRPr/>
            </a:pPr>
            <a:r>
              <a:rPr lang="en-US" sz="1600" b="1" dirty="0">
                <a:solidFill>
                  <a:prstClr val="white"/>
                </a:solidFill>
                <a:latin typeface="Baskerville Old Face" pitchFamily="18" charset="0"/>
              </a:rPr>
              <a:t>-</a:t>
            </a:r>
            <a:r>
              <a:rPr lang="en-US" sz="1600" dirty="0">
                <a:solidFill>
                  <a:prstClr val="white"/>
                </a:solidFill>
                <a:latin typeface="Agency FB" pitchFamily="34" charset="0"/>
              </a:rPr>
              <a:t>James Madison</a:t>
            </a:r>
            <a:endParaRPr lang="en-US" sz="2000" dirty="0">
              <a:solidFill>
                <a:prstClr val="white"/>
              </a:solidFill>
              <a:latin typeface="Agency FB" pitchFamily="34" charset="0"/>
            </a:endParaRPr>
          </a:p>
        </p:txBody>
      </p:sp>
    </p:spTree>
    <p:extLst>
      <p:ext uri="{BB962C8B-B14F-4D97-AF65-F5344CB8AC3E}">
        <p14:creationId xmlns:p14="http://schemas.microsoft.com/office/powerpoint/2010/main" val="1863806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9"/>
          <p:cNvSpPr txBox="1">
            <a:spLocks noChangeArrowheads="1"/>
          </p:cNvSpPr>
          <p:nvPr/>
        </p:nvSpPr>
        <p:spPr bwMode="auto">
          <a:xfrm>
            <a:off x="838200" y="1371600"/>
            <a:ext cx="7772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dirty="0"/>
              <a:t>The Federalists exploited the crisis by passing two laws aimed at their opponents.</a:t>
            </a:r>
          </a:p>
        </p:txBody>
      </p:sp>
      <p:sp>
        <p:nvSpPr>
          <p:cNvPr id="25603" name="Text Box 3"/>
          <p:cNvSpPr txBox="1">
            <a:spLocks noChangeArrowheads="1"/>
          </p:cNvSpPr>
          <p:nvPr/>
        </p:nvSpPr>
        <p:spPr bwMode="auto">
          <a:xfrm>
            <a:off x="381000" y="2673350"/>
            <a:ext cx="8229600"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1" charset="0"/>
              </a:defRPr>
            </a:lvl1pPr>
            <a:lvl2pPr marL="571500" indent="-342900" eaLnBrk="0" hangingPunct="0">
              <a:defRPr sz="2200">
                <a:solidFill>
                  <a:schemeClr val="tx1"/>
                </a:solidFill>
                <a:latin typeface="Verdana" pitchFamily="1" charset="0"/>
              </a:defRPr>
            </a:lvl2pPr>
            <a:lvl3pPr marL="1028700" indent="-342900" eaLnBrk="0" hangingPunct="0">
              <a:defRPr sz="2200">
                <a:solidFill>
                  <a:schemeClr val="tx1"/>
                </a:solidFill>
                <a:latin typeface="Verdana" pitchFamily="1" charset="0"/>
              </a:defRPr>
            </a:lvl3pPr>
            <a:lvl4pPr marL="914400" indent="-4572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3" eaLnBrk="1" hangingPunct="1">
              <a:spcAft>
                <a:spcPts val="2100"/>
              </a:spcAft>
              <a:buFont typeface="Arial" charset="0"/>
              <a:buAutoNum type="arabicPeriod"/>
            </a:pPr>
            <a:r>
              <a:rPr lang="en-US" altLang="en-US" dirty="0"/>
              <a:t>The </a:t>
            </a:r>
            <a:r>
              <a:rPr lang="en-US" altLang="en-US" b="1" dirty="0">
                <a:solidFill>
                  <a:srgbClr val="FF0000"/>
                </a:solidFill>
              </a:rPr>
              <a:t>Alien Act</a:t>
            </a:r>
            <a:r>
              <a:rPr lang="en-US" altLang="en-US" dirty="0"/>
              <a:t> allowed the deportation of pro-French immigrants who criticized the government. </a:t>
            </a:r>
          </a:p>
          <a:p>
            <a:pPr lvl="3" eaLnBrk="1" hangingPunct="1">
              <a:spcBef>
                <a:spcPts val="600"/>
              </a:spcBef>
              <a:spcAft>
                <a:spcPts val="2100"/>
              </a:spcAft>
              <a:buFont typeface="Arial" charset="0"/>
              <a:buAutoNum type="arabicPeriod"/>
            </a:pPr>
            <a:r>
              <a:rPr lang="en-US" altLang="en-US" dirty="0"/>
              <a:t>The </a:t>
            </a:r>
            <a:r>
              <a:rPr lang="en-US" altLang="en-US" b="1" dirty="0">
                <a:solidFill>
                  <a:srgbClr val="FF0000"/>
                </a:solidFill>
              </a:rPr>
              <a:t>Sedition Act</a:t>
            </a:r>
            <a:r>
              <a:rPr lang="en-US" altLang="en-US" dirty="0"/>
              <a:t> made it a crime to publicly discredit Federal leaders.</a:t>
            </a:r>
            <a:br>
              <a:rPr lang="en-US" altLang="en-US" dirty="0"/>
            </a:br>
            <a:endParaRPr lang="en-US" altLang="en-US" dirty="0"/>
          </a:p>
          <a:p>
            <a:pPr lvl="1" eaLnBrk="1" hangingPunct="1">
              <a:spcAft>
                <a:spcPts val="2100"/>
              </a:spcAft>
            </a:pPr>
            <a:r>
              <a:rPr lang="en-US" altLang="en-US" dirty="0">
                <a:solidFill>
                  <a:srgbClr val="333399"/>
                </a:solidFill>
              </a:rPr>
              <a:t>   </a:t>
            </a:r>
          </a:p>
          <a:p>
            <a:pPr lvl="2" eaLnBrk="1" hangingPunct="1">
              <a:spcAft>
                <a:spcPts val="2100"/>
              </a:spcAft>
            </a:pPr>
            <a:r>
              <a:rPr lang="en-US" altLang="en-US" dirty="0">
                <a:solidFill>
                  <a:srgbClr val="0033CC"/>
                </a:solidFill>
              </a:rPr>
              <a:t>Unpopular laws led to the decline of the Federalists.</a:t>
            </a:r>
          </a:p>
        </p:txBody>
      </p:sp>
      <p:sp>
        <p:nvSpPr>
          <p:cNvPr id="5" name="AutoShape 6"/>
          <p:cNvSpPr>
            <a:spLocks noChangeArrowheads="1"/>
          </p:cNvSpPr>
          <p:nvPr/>
        </p:nvSpPr>
        <p:spPr bwMode="auto">
          <a:xfrm rot="5400000" flipV="1">
            <a:off x="4038600" y="4349750"/>
            <a:ext cx="1066800" cy="1219200"/>
          </a:xfrm>
          <a:prstGeom prst="rightArrow">
            <a:avLst>
              <a:gd name="adj1" fmla="val 50000"/>
              <a:gd name="adj2" fmla="val 38292"/>
            </a:avLst>
          </a:prstGeom>
          <a:gradFill rotWithShape="1">
            <a:gsLst>
              <a:gs pos="0">
                <a:schemeClr val="bg1"/>
              </a:gs>
              <a:gs pos="100000">
                <a:srgbClr val="CDCDFF">
                  <a:alpha val="62000"/>
                </a:srgbClr>
              </a:gs>
            </a:gsLst>
            <a:lin ang="0" scaled="1"/>
          </a:gradFill>
          <a:ln w="9525" algn="ctr">
            <a:solidFill>
              <a:schemeClr val="accent2"/>
            </a:solidFill>
            <a:miter lim="800000"/>
            <a:headEnd/>
            <a:tailEnd/>
          </a:ln>
          <a:effectLst>
            <a:outerShdw dist="53882" dir="2700000" algn="ctr" rotWithShape="0">
              <a:srgbClr val="ADC793">
                <a:alpha val="46001"/>
              </a:srgbClr>
            </a:outerShdw>
          </a:effectLst>
        </p:spPr>
        <p:txBody>
          <a:bodyPr vert="eaVert" wrap="none" anchor="ctr"/>
          <a:lstStyle/>
          <a:p>
            <a:pPr>
              <a:defRPr/>
            </a:pPr>
            <a:endParaRPr lang="en-US" sz="2600">
              <a:solidFill>
                <a:schemeClr val="dk1"/>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upload.wikimedia.org/wikipedia/commons/0/0d/Congress_voting_independ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16"/>
          <a:stretch/>
        </p:blipFill>
        <p:spPr bwMode="auto">
          <a:xfrm>
            <a:off x="0" y="1"/>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46818" name="Text Box 2"/>
          <p:cNvSpPr txBox="1">
            <a:spLocks noChangeArrowheads="1"/>
          </p:cNvSpPr>
          <p:nvPr/>
        </p:nvSpPr>
        <p:spPr bwMode="auto">
          <a:xfrm>
            <a:off x="762000" y="685800"/>
            <a:ext cx="7581900" cy="769441"/>
          </a:xfrm>
          <a:prstGeom prst="rect">
            <a:avLst/>
          </a:prstGeom>
          <a:solidFill>
            <a:schemeClr val="tx1"/>
          </a:solidFill>
          <a:ln w="76200" cmpd="tri">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4400" dirty="0">
                <a:solidFill>
                  <a:prstClr val="white"/>
                </a:solidFill>
                <a:latin typeface="Earth's Mightiest"/>
              </a:rPr>
              <a:t>J. The Federalist Witch Hunt</a:t>
            </a:r>
          </a:p>
        </p:txBody>
      </p:sp>
      <p:grpSp>
        <p:nvGrpSpPr>
          <p:cNvPr id="4" name="Group 3"/>
          <p:cNvGrpSpPr/>
          <p:nvPr/>
        </p:nvGrpSpPr>
        <p:grpSpPr>
          <a:xfrm>
            <a:off x="-457200" y="32766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10"/>
              <p:cNvSpPr txBox="1"/>
              <p:nvPr/>
            </p:nvSpPr>
            <p:spPr>
              <a:xfrm rot="21411707">
                <a:off x="3624588" y="922818"/>
                <a:ext cx="2808834" cy="446276"/>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200" b="1" dirty="0">
                    <a:solidFill>
                      <a:prstClr val="black"/>
                    </a:solidFill>
                    <a:latin typeface="Doctor Soos Bold" panose="02000500000000000000" pitchFamily="2" charset="0"/>
                  </a:rPr>
                  <a:t>The Big Picture</a:t>
                </a:r>
              </a:p>
            </p:txBody>
          </p:sp>
        </p:grpSp>
        <p:sp>
          <p:nvSpPr>
            <p:cNvPr id="7" name="TextBox 8"/>
            <p:cNvSpPr txBox="1"/>
            <p:nvPr/>
          </p:nvSpPr>
          <p:spPr>
            <a:xfrm rot="21421055">
              <a:off x="1478566" y="1163972"/>
              <a:ext cx="2667000"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1600" dirty="0">
                  <a:solidFill>
                    <a:prstClr val="white"/>
                  </a:solidFill>
                  <a:latin typeface="Earth's Mightiest" panose="020B0604020202020204"/>
                </a:rPr>
                <a:t>Federalists feared the influence of immigrants so much they beefed up naturalization laws and banned many forms of free speech directed against our federal government.</a:t>
              </a:r>
            </a:p>
          </p:txBody>
        </p:sp>
      </p:grpSp>
    </p:spTree>
    <p:extLst>
      <p:ext uri="{BB962C8B-B14F-4D97-AF65-F5344CB8AC3E}">
        <p14:creationId xmlns:p14="http://schemas.microsoft.com/office/powerpoint/2010/main" val="3452398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46818"/>
                                        </p:tgtEl>
                                        <p:attrNameLst>
                                          <p:attrName>style.visibility</p:attrName>
                                        </p:attrNameLst>
                                      </p:cBhvr>
                                      <p:to>
                                        <p:strVal val="visible"/>
                                      </p:to>
                                    </p:set>
                                    <p:anim calcmode="lin" valueType="num">
                                      <p:cBhvr additive="base">
                                        <p:cTn id="7" dur="500" fill="hold"/>
                                        <p:tgtEl>
                                          <p:spTgt spid="546818"/>
                                        </p:tgtEl>
                                        <p:attrNameLst>
                                          <p:attrName>ppt_x</p:attrName>
                                        </p:attrNameLst>
                                      </p:cBhvr>
                                      <p:tavLst>
                                        <p:tav tm="0">
                                          <p:val>
                                            <p:strVal val="#ppt_x"/>
                                          </p:val>
                                        </p:tav>
                                        <p:tav tm="100000">
                                          <p:val>
                                            <p:strVal val="#ppt_x"/>
                                          </p:val>
                                        </p:tav>
                                      </p:tavLst>
                                    </p:anim>
                                    <p:anim calcmode="lin" valueType="num">
                                      <p:cBhvr additive="base">
                                        <p:cTn id="8" dur="500" fill="hold"/>
                                        <p:tgtEl>
                                          <p:spTgt spid="5468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k to Zoom Ou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63"/>
          <a:stretch/>
        </p:blipFill>
        <p:spPr bwMode="auto">
          <a:xfrm>
            <a:off x="0" y="0"/>
            <a:ext cx="9144000" cy="68602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457200" y="5410200"/>
            <a:ext cx="8229600" cy="1077218"/>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  Federalists scorned poor people (especially immigrants) who were welcomed by the D-Rs</a:t>
            </a:r>
          </a:p>
        </p:txBody>
      </p:sp>
    </p:spTree>
    <p:extLst>
      <p:ext uri="{BB962C8B-B14F-4D97-AF65-F5344CB8AC3E}">
        <p14:creationId xmlns:p14="http://schemas.microsoft.com/office/powerpoint/2010/main" val="25884362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ick to Zoom Ou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24"/>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48866" name="Text Box 2"/>
          <p:cNvSpPr txBox="1">
            <a:spLocks noChangeArrowheads="1"/>
          </p:cNvSpPr>
          <p:nvPr/>
        </p:nvSpPr>
        <p:spPr bwMode="auto">
          <a:xfrm>
            <a:off x="381000" y="4567297"/>
            <a:ext cx="8382000" cy="2062103"/>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2.  Alien Act—Federalists raised residency requirements for citizenship from 5 to 14 years (a law violating the traditional US policy of open-door hospitality and speedy assimilation) </a:t>
            </a:r>
          </a:p>
        </p:txBody>
      </p:sp>
    </p:spTree>
    <p:extLst>
      <p:ext uri="{BB962C8B-B14F-4D97-AF65-F5344CB8AC3E}">
        <p14:creationId xmlns:p14="http://schemas.microsoft.com/office/powerpoint/2010/main" val="14154959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1"/>
          <p:cNvSpPr>
            <a:spLocks noChangeArrowheads="1"/>
          </p:cNvSpPr>
          <p:nvPr/>
        </p:nvSpPr>
        <p:spPr bwMode="auto">
          <a:xfrm>
            <a:off x="1447800" y="1524000"/>
            <a:ext cx="6096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r>
              <a:rPr lang="en-US" altLang="en-US" sz="2400" b="1" dirty="0"/>
              <a:t>How did the United States and its government change in the late 1700s and early 1800s?</a:t>
            </a:r>
          </a:p>
        </p:txBody>
      </p:sp>
      <p:sp>
        <p:nvSpPr>
          <p:cNvPr id="19459" name="Rectangle 12"/>
          <p:cNvSpPr>
            <a:spLocks noChangeArrowheads="1"/>
          </p:cNvSpPr>
          <p:nvPr/>
        </p:nvSpPr>
        <p:spPr bwMode="auto">
          <a:xfrm>
            <a:off x="1371600" y="3049588"/>
            <a:ext cx="6781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r>
              <a:rPr lang="en-US" altLang="en-US" dirty="0"/>
              <a:t>Both</a:t>
            </a:r>
            <a:r>
              <a:rPr lang="en-US" altLang="en-US" dirty="0">
                <a:solidFill>
                  <a:srgbClr val="0033CC"/>
                </a:solidFill>
              </a:rPr>
              <a:t> internal political issues and international affairs tested the new nation</a:t>
            </a:r>
            <a:r>
              <a:rPr lang="en-US" altLang="en-US" dirty="0"/>
              <a:t>. Despite these challenges, the United States grew. </a:t>
            </a:r>
          </a:p>
          <a:p>
            <a:endParaRPr lang="en-US" altLang="en-US" dirty="0"/>
          </a:p>
          <a:p>
            <a:endParaRPr lang="en-US" altLang="en-US" dirty="0"/>
          </a:p>
          <a:p>
            <a:r>
              <a:rPr lang="en-US" altLang="en-US" dirty="0"/>
              <a:t>But with growth came economic, political, and social issues that began to divide the North and the South. </a:t>
            </a:r>
          </a:p>
        </p:txBody>
      </p:sp>
      <p:pic>
        <p:nvPicPr>
          <p:cNvPr id="7172" name="Picture 16" descr="hsuS09_EQ_logo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53022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OCMUw17fZZ8/TbzWpDu9eYI/AAAAAAAAAGE/bahLL-YCsoI/s1600/US_Navy_031029-N-6236G-001_A_painting_of_President_John_Adams_%25281735-1826%2529%252C_2nd_president_of_the_United_States%252C_by_Asher_B._Durand_%25281767-1845%2529.jpg"/>
          <p:cNvPicPr>
            <a:picLocks noChangeAspect="1" noChangeArrowheads="1"/>
          </p:cNvPicPr>
          <p:nvPr/>
        </p:nvPicPr>
        <p:blipFill rotWithShape="1">
          <a:blip r:embed="rId2">
            <a:extLst>
              <a:ext uri="{28A0092B-C50C-407E-A947-70E740481C1C}">
                <a14:useLocalDpi xmlns:a14="http://schemas.microsoft.com/office/drawing/2010/main" val="0"/>
              </a:ext>
            </a:extLst>
          </a:blip>
          <a:srcRect t="12514" b="28209"/>
          <a:stretch/>
        </p:blipFill>
        <p:spPr bwMode="auto">
          <a:xfrm>
            <a:off x="0" y="1"/>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49890" name="Text Box 2"/>
          <p:cNvSpPr txBox="1">
            <a:spLocks noChangeArrowheads="1"/>
          </p:cNvSpPr>
          <p:nvPr/>
        </p:nvSpPr>
        <p:spPr bwMode="auto">
          <a:xfrm>
            <a:off x="1409700" y="4800600"/>
            <a:ext cx="63246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3.  Espionage Act allowed president to deport aliens during peacetime and jail them during war </a:t>
            </a:r>
          </a:p>
        </p:txBody>
      </p:sp>
    </p:spTree>
    <p:extLst>
      <p:ext uri="{BB962C8B-B14F-4D97-AF65-F5344CB8AC3E}">
        <p14:creationId xmlns:p14="http://schemas.microsoft.com/office/powerpoint/2010/main" val="20121326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Alien and Sedition Acts (1798).jpg"/>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633" r="100000">
                        <a14:backgroundMark x1="1899" y1="1336" x2="98523" y2="1169"/>
                        <a14:backgroundMark x1="98734" y1="2504" x2="98734" y2="2504"/>
                        <a14:backgroundMark x1="98734" y1="7179" x2="98734" y2="835"/>
                      </a14:backgroundRemoval>
                    </a14:imgEffect>
                  </a14:imgLayer>
                </a14:imgProps>
              </a:ext>
            </a:extLst>
          </a:blip>
          <a:srcRect/>
          <a:stretch>
            <a:fillRect/>
          </a:stretch>
        </p:blipFill>
        <p:spPr bwMode="auto">
          <a:xfrm>
            <a:off x="76200" y="76200"/>
            <a:ext cx="4693920" cy="5867400"/>
          </a:xfrm>
          <a:prstGeom prst="rect">
            <a:avLst/>
          </a:prstGeom>
          <a:noFill/>
          <a:ln w="9525">
            <a:noFill/>
            <a:miter lim="800000"/>
            <a:headEnd/>
            <a:tailEnd/>
          </a:ln>
          <a:effectLst>
            <a:reflection blurRad="6350" stA="50000" endA="300" endPos="55500" dist="50800" dir="5400000" sy="-100000" algn="bl" rotWithShape="0"/>
          </a:effectLst>
        </p:spPr>
      </p:pic>
      <p:sp>
        <p:nvSpPr>
          <p:cNvPr id="550914" name="Text Box 2"/>
          <p:cNvSpPr txBox="1">
            <a:spLocks noChangeArrowheads="1"/>
          </p:cNvSpPr>
          <p:nvPr/>
        </p:nvSpPr>
        <p:spPr bwMode="auto">
          <a:xfrm>
            <a:off x="304800" y="4953000"/>
            <a:ext cx="85344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4.  Sedition Act</a:t>
            </a:r>
            <a:r>
              <a:rPr lang="en-US" sz="3200" b="1" dirty="0">
                <a:solidFill>
                  <a:prstClr val="white"/>
                </a:solidFill>
                <a:latin typeface="Times New Roman" pitchFamily="18" charset="0"/>
                <a:sym typeface="Wingdings" pitchFamily="2" charset="2"/>
              </a:rPr>
              <a:t> anyone critical of government policies or elected officials could be fined or imprisoned (aimed at newspapers and D-Rs)</a:t>
            </a:r>
            <a:endParaRPr lang="en-US" sz="3200" b="1" dirty="0">
              <a:solidFill>
                <a:prstClr val="white"/>
              </a:solidFill>
              <a:latin typeface="Times New Roman" pitchFamily="18" charset="0"/>
            </a:endParaRPr>
          </a:p>
        </p:txBody>
      </p:sp>
      <p:sp>
        <p:nvSpPr>
          <p:cNvPr id="6" name="TextBox 5"/>
          <p:cNvSpPr txBox="1"/>
          <p:nvPr/>
        </p:nvSpPr>
        <p:spPr bwMode="auto">
          <a:xfrm>
            <a:off x="4693920" y="616327"/>
            <a:ext cx="4145280" cy="2031325"/>
          </a:xfrm>
          <a:prstGeom prst="rect">
            <a:avLst/>
          </a:prstGeom>
          <a:solidFill>
            <a:srgbClr val="000000"/>
          </a:solidFill>
          <a:ln w="28575" cmpd="tri">
            <a:noFill/>
            <a:prstDash val="solid"/>
            <a:miter lim="800000"/>
            <a:headEnd/>
            <a:tailEnd/>
          </a:ln>
          <a:effectLst>
            <a:glow rad="88900">
              <a:schemeClr val="bg1"/>
            </a:glow>
          </a:effectLst>
          <a:scene3d>
            <a:camera prst="perspectiveLeft"/>
            <a:lightRig rig="threePt" dir="t"/>
          </a:scene3d>
          <a:sp3d>
            <a:bevelT/>
          </a:sp3d>
        </p:spPr>
        <p:txBody>
          <a:bodyPr wrap="square">
            <a:spAutoFit/>
          </a:bodyPr>
          <a:lstStyle/>
          <a:p>
            <a:pPr algn="ctr" fontAlgn="auto">
              <a:spcBef>
                <a:spcPct val="50000"/>
              </a:spcBef>
              <a:spcAft>
                <a:spcPts val="0"/>
              </a:spcAft>
              <a:defRPr/>
            </a:pPr>
            <a:r>
              <a:rPr lang="en-US" sz="1800" dirty="0">
                <a:solidFill>
                  <a:prstClr val="white"/>
                </a:solidFill>
                <a:latin typeface="Earth's Mightiest"/>
              </a:rPr>
              <a:t>“Anyone who wrote, printed, or spoke “false, scandalous, and malicious statements “against the government of the United States, or the President of the United States, with intent to defame...Or to bring them or either of them, into contempt or disrepute.”</a:t>
            </a:r>
          </a:p>
        </p:txBody>
      </p:sp>
    </p:spTree>
    <p:extLst>
      <p:ext uri="{BB962C8B-B14F-4D97-AF65-F5344CB8AC3E}">
        <p14:creationId xmlns:p14="http://schemas.microsoft.com/office/powerpoint/2010/main" val="624969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Abigail Adams.jpg"/>
          <p:cNvPicPr>
            <a:picLocks noChangeAspect="1" noChangeArrowheads="1"/>
          </p:cNvPicPr>
          <p:nvPr/>
        </p:nvPicPr>
        <p:blipFill rotWithShape="1">
          <a:blip r:embed="rId2" cstate="print"/>
          <a:srcRect l="3846" t="10212" b="986"/>
          <a:stretch/>
        </p:blipFill>
        <p:spPr bwMode="auto">
          <a:xfrm>
            <a:off x="0" y="0"/>
            <a:ext cx="5715000" cy="6858000"/>
          </a:xfrm>
          <a:prstGeom prst="rect">
            <a:avLst/>
          </a:prstGeom>
          <a:noFill/>
          <a:effectLst>
            <a:softEdge rad="63500"/>
          </a:effectLst>
        </p:spPr>
      </p:pic>
      <p:sp>
        <p:nvSpPr>
          <p:cNvPr id="4" name="TextBox 3"/>
          <p:cNvSpPr txBox="1"/>
          <p:nvPr/>
        </p:nvSpPr>
        <p:spPr>
          <a:xfrm>
            <a:off x="0" y="5581471"/>
            <a:ext cx="9144000" cy="1200329"/>
          </a:xfrm>
          <a:prstGeom prst="rect">
            <a:avLst/>
          </a:prstGeom>
          <a:noFill/>
        </p:spPr>
        <p:txBody>
          <a:bodyPr wrap="square" rtlCol="0">
            <a:spAutoFit/>
          </a:bodyPr>
          <a:lstStyle/>
          <a:p>
            <a:pPr algn="ctr" fontAlgn="auto">
              <a:spcBef>
                <a:spcPts val="0"/>
              </a:spcBef>
              <a:spcAft>
                <a:spcPts val="0"/>
              </a:spcAft>
            </a:pPr>
            <a:r>
              <a:rPr lang="en-US" sz="5400" dirty="0">
                <a:solidFill>
                  <a:prstClr val="black"/>
                </a:solidFill>
                <a:effectLst>
                  <a:glow rad="127000">
                    <a:prstClr val="white"/>
                  </a:glow>
                </a:effectLst>
                <a:latin typeface="calame" charset="0"/>
              </a:rPr>
              <a:t>The Alien </a:t>
            </a:r>
            <a:r>
              <a:rPr lang="en-US" sz="7200" dirty="0">
                <a:solidFill>
                  <a:prstClr val="black"/>
                </a:solidFill>
                <a:effectLst>
                  <a:glow rad="127000">
                    <a:prstClr val="white"/>
                  </a:glow>
                </a:effectLst>
                <a:latin typeface="Earth's Mightiest"/>
              </a:rPr>
              <a:t>&amp;</a:t>
            </a:r>
            <a:r>
              <a:rPr lang="en-US" sz="5400" dirty="0">
                <a:solidFill>
                  <a:prstClr val="black"/>
                </a:solidFill>
                <a:effectLst>
                  <a:glow rad="127000">
                    <a:prstClr val="white"/>
                  </a:glow>
                </a:effectLst>
                <a:latin typeface="calame" charset="0"/>
              </a:rPr>
              <a:t> Sedition Acts</a:t>
            </a:r>
          </a:p>
        </p:txBody>
      </p:sp>
      <p:sp>
        <p:nvSpPr>
          <p:cNvPr id="2" name="TextBox 1"/>
          <p:cNvSpPr txBox="1"/>
          <p:nvPr/>
        </p:nvSpPr>
        <p:spPr bwMode="auto">
          <a:xfrm>
            <a:off x="4114800" y="838200"/>
            <a:ext cx="4840406" cy="2031325"/>
          </a:xfrm>
          <a:prstGeom prst="rect">
            <a:avLst/>
          </a:prstGeom>
          <a:solidFill>
            <a:srgbClr val="000000"/>
          </a:solidFill>
          <a:ln w="28575" cmpd="tri">
            <a:noFill/>
            <a:prstDash val="solid"/>
            <a:miter lim="800000"/>
            <a:headEnd/>
            <a:tailEnd/>
          </a:ln>
          <a:effectLst>
            <a:glow rad="88900">
              <a:schemeClr val="bg1"/>
            </a:glow>
          </a:effectLst>
          <a:scene3d>
            <a:camera prst="perspectiveLeft"/>
            <a:lightRig rig="threePt" dir="t"/>
          </a:scene3d>
          <a:sp3d>
            <a:bevelT/>
          </a:sp3d>
        </p:spPr>
        <p:txBody>
          <a:bodyPr wrap="square">
            <a:spAutoFit/>
          </a:bodyPr>
          <a:lstStyle/>
          <a:p>
            <a:pPr algn="ctr" fontAlgn="auto">
              <a:spcBef>
                <a:spcPct val="50000"/>
              </a:spcBef>
              <a:spcAft>
                <a:spcPts val="0"/>
              </a:spcAft>
              <a:defRPr/>
            </a:pPr>
            <a:r>
              <a:rPr lang="en-US" sz="1800" dirty="0">
                <a:solidFill>
                  <a:prstClr val="white"/>
                </a:solidFill>
                <a:latin typeface="Earth's Mightiest"/>
              </a:rPr>
              <a:t>“Nothing will have an effect until the Congress passes a sedition bill” permitting “the wrath of the public to fall upon their [the Republican editors’] devoted heads.  In any other country Bache [a ‘seditious’ editor] and all his papers would have been seized long ago.”			           -</a:t>
            </a:r>
            <a:r>
              <a:rPr lang="en-US" sz="1800" dirty="0">
                <a:solidFill>
                  <a:prstClr val="white"/>
                </a:solidFill>
                <a:latin typeface="Agency FB" pitchFamily="34" charset="0"/>
              </a:rPr>
              <a:t>Abigail Adams</a:t>
            </a:r>
          </a:p>
        </p:txBody>
      </p:sp>
    </p:spTree>
    <p:extLst>
      <p:ext uri="{BB962C8B-B14F-4D97-AF65-F5344CB8AC3E}">
        <p14:creationId xmlns:p14="http://schemas.microsoft.com/office/powerpoint/2010/main" val="169592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4" descr="Image:Alien and Sedition Acts (1798).jpg">
            <a:hlinkClick r:id="rId2"/>
          </p:cNvPr>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633" r="100000">
                        <a14:backgroundMark x1="1899" y1="1336" x2="98523" y2="1169"/>
                        <a14:backgroundMark x1="98734" y1="2504" x2="98734" y2="2504"/>
                        <a14:backgroundMark x1="98734" y1="7179" x2="98734" y2="835"/>
                      </a14:backgroundRemoval>
                    </a14:imgEffect>
                  </a14:imgLayer>
                </a14:imgProps>
              </a:ext>
            </a:extLst>
          </a:blip>
          <a:srcRect/>
          <a:stretch>
            <a:fillRect/>
          </a:stretch>
        </p:blipFill>
        <p:spPr bwMode="auto">
          <a:xfrm>
            <a:off x="76200" y="76200"/>
            <a:ext cx="4693920" cy="5867400"/>
          </a:xfrm>
          <a:prstGeom prst="rect">
            <a:avLst/>
          </a:prstGeom>
          <a:noFill/>
          <a:ln w="9525">
            <a:noFill/>
            <a:miter lim="800000"/>
            <a:headEnd/>
            <a:tailEnd/>
          </a:ln>
          <a:effectLst>
            <a:reflection blurRad="6350" stA="50000" endA="300" endPos="55500" dist="50800" dir="5400000" sy="-100000" algn="bl" rotWithShape="0"/>
          </a:effectLst>
        </p:spPr>
      </p:pic>
      <p:sp>
        <p:nvSpPr>
          <p:cNvPr id="3" name="Text Box 2"/>
          <p:cNvSpPr txBox="1">
            <a:spLocks noChangeArrowheads="1"/>
          </p:cNvSpPr>
          <p:nvPr/>
        </p:nvSpPr>
        <p:spPr bwMode="auto">
          <a:xfrm>
            <a:off x="1524000" y="4145340"/>
            <a:ext cx="72390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5.  Sedition Act was unconstitutional but it was passed by Federalists in Congress and upheld by Federalists in the courts </a:t>
            </a:r>
          </a:p>
        </p:txBody>
      </p:sp>
      <p:sp>
        <p:nvSpPr>
          <p:cNvPr id="4" name="TextBox 3"/>
          <p:cNvSpPr txBox="1"/>
          <p:nvPr/>
        </p:nvSpPr>
        <p:spPr bwMode="auto">
          <a:xfrm>
            <a:off x="4800600" y="458212"/>
            <a:ext cx="4191000" cy="2400657"/>
          </a:xfrm>
          <a:prstGeom prst="rect">
            <a:avLst/>
          </a:prstGeom>
          <a:solidFill>
            <a:schemeClr val="tx1"/>
          </a:solidFill>
          <a:ln w="28575" cmpd="tri">
            <a:noFill/>
            <a:prstDash val="solid"/>
            <a:miter lim="800000"/>
            <a:headEnd/>
            <a:tailEnd/>
          </a:ln>
          <a:effectLst>
            <a:glow rad="88900">
              <a:schemeClr val="bg1"/>
            </a:glow>
          </a:effectLst>
          <a:scene3d>
            <a:camera prst="perspectiveFront"/>
            <a:lightRig rig="threePt" dir="t"/>
          </a:scene3d>
          <a:sp3d>
            <a:bevelT/>
          </a:sp3d>
        </p:spPr>
        <p:txBody>
          <a:bodyPr wrap="square">
            <a:spAutoFit/>
          </a:bodyPr>
          <a:lstStyle/>
          <a:p>
            <a:pPr algn="ctr" fontAlgn="auto">
              <a:spcBef>
                <a:spcPct val="50000"/>
              </a:spcBef>
              <a:spcAft>
                <a:spcPts val="0"/>
              </a:spcAft>
              <a:defRPr/>
            </a:pPr>
            <a:r>
              <a:rPr lang="en-US" sz="1800" dirty="0">
                <a:solidFill>
                  <a:prstClr val="white"/>
                </a:solidFill>
                <a:effectLst>
                  <a:glow rad="88900">
                    <a:prstClr val="black"/>
                  </a:glow>
                </a:effectLst>
                <a:latin typeface="Earth's Mightiest"/>
              </a:rPr>
              <a:t>“This act seemed to directly violate the First Amendment. Yet, it was enforced. Ten Americans were put in prison for utterances against the government, and every member of the Supreme Court in 1798-1800…held it constitutional.”</a:t>
            </a:r>
          </a:p>
          <a:p>
            <a:pPr algn="r" fontAlgn="auto">
              <a:spcBef>
                <a:spcPct val="50000"/>
              </a:spcBef>
              <a:spcAft>
                <a:spcPts val="0"/>
              </a:spcAft>
              <a:defRPr/>
            </a:pPr>
            <a:r>
              <a:rPr lang="en-US" sz="1600" dirty="0">
                <a:solidFill>
                  <a:prstClr val="white"/>
                </a:solidFill>
                <a:effectLst>
                  <a:glow rad="88900">
                    <a:prstClr val="black"/>
                  </a:glow>
                </a:effectLst>
                <a:latin typeface="Agency FB" pitchFamily="34" charset="0"/>
              </a:rPr>
              <a:t>-Howard </a:t>
            </a:r>
            <a:r>
              <a:rPr lang="en-US" sz="1600" dirty="0" err="1">
                <a:solidFill>
                  <a:prstClr val="white"/>
                </a:solidFill>
                <a:effectLst>
                  <a:glow rad="88900">
                    <a:prstClr val="black"/>
                  </a:glow>
                </a:effectLst>
                <a:latin typeface="Agency FB" pitchFamily="34" charset="0"/>
              </a:rPr>
              <a:t>Zinn</a:t>
            </a:r>
            <a:r>
              <a:rPr lang="en-US" sz="1600" dirty="0">
                <a:solidFill>
                  <a:prstClr val="white"/>
                </a:solidFill>
                <a:effectLst>
                  <a:glow rad="88900">
                    <a:prstClr val="black"/>
                  </a:glow>
                </a:effectLst>
                <a:latin typeface="Agency FB" pitchFamily="34" charset="0"/>
              </a:rPr>
              <a:t>, </a:t>
            </a:r>
            <a:r>
              <a:rPr lang="en-US" sz="1600" i="1" dirty="0">
                <a:solidFill>
                  <a:prstClr val="white"/>
                </a:solidFill>
                <a:effectLst>
                  <a:glow rad="88900">
                    <a:prstClr val="black"/>
                  </a:glow>
                </a:effectLst>
                <a:latin typeface="Agency FB" pitchFamily="34" charset="0"/>
              </a:rPr>
              <a:t>A People’s History of the United States</a:t>
            </a:r>
          </a:p>
        </p:txBody>
      </p:sp>
    </p:spTree>
    <p:extLst>
      <p:ext uri="{BB962C8B-B14F-4D97-AF65-F5344CB8AC3E}">
        <p14:creationId xmlns:p14="http://schemas.microsoft.com/office/powerpoint/2010/main" val="41511401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286.photobucket.com/albums/ll81/PosterityProject/lyon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7" y="1"/>
            <a:ext cx="5171403"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53986" name="Text Box 2"/>
          <p:cNvSpPr txBox="1">
            <a:spLocks noChangeArrowheads="1"/>
          </p:cNvSpPr>
          <p:nvPr/>
        </p:nvSpPr>
        <p:spPr bwMode="auto">
          <a:xfrm>
            <a:off x="762000" y="5334000"/>
            <a:ext cx="7626824" cy="1077218"/>
          </a:xfrm>
          <a:prstGeom prst="rect">
            <a:avLst/>
          </a:prstGeom>
          <a:solidFill>
            <a:schemeClr val="tx1"/>
          </a:solidFill>
          <a:ln w="76200" cmpd="tri">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7.  Mathew Lyon spent 4 months in jail for writing negatively about President Adams</a:t>
            </a:r>
          </a:p>
        </p:txBody>
      </p:sp>
      <p:sp>
        <p:nvSpPr>
          <p:cNvPr id="4" name="TextBox 3"/>
          <p:cNvSpPr txBox="1"/>
          <p:nvPr/>
        </p:nvSpPr>
        <p:spPr bwMode="auto">
          <a:xfrm rot="279007">
            <a:off x="4566116" y="1476000"/>
            <a:ext cx="4274497" cy="1200329"/>
          </a:xfrm>
          <a:prstGeom prst="rect">
            <a:avLst/>
          </a:prstGeom>
          <a:solidFill>
            <a:srgbClr val="C00000"/>
          </a:solidFill>
          <a:ln w="38100" cmpd="tri">
            <a:solidFill>
              <a:schemeClr val="accent1"/>
            </a:solidFill>
            <a:prstDash val="solid"/>
            <a:miter lim="800000"/>
            <a:headEnd/>
            <a:tailEnd/>
          </a:ln>
          <a:effectLst>
            <a:glow rad="127000">
              <a:schemeClr val="bg1"/>
            </a:glow>
            <a:outerShdw blurRad="76200" dir="13500000" sy="23000" kx="1200000" algn="br" rotWithShape="0">
              <a:prstClr val="black">
                <a:alpha val="20000"/>
              </a:prstClr>
            </a:outerShdw>
            <a:softEdge rad="63500"/>
          </a:effectLst>
          <a:scene3d>
            <a:camera prst="orthographicFront"/>
            <a:lightRig rig="threePt" dir="t"/>
          </a:scene3d>
          <a:sp3d>
            <a:bevelT/>
          </a:sp3d>
        </p:spPr>
        <p:txBody>
          <a:bodyPr wrap="square">
            <a:spAutoFit/>
          </a:bodyPr>
          <a:lstStyle/>
          <a:p>
            <a:pPr algn="ctr" fontAlgn="auto">
              <a:spcBef>
                <a:spcPct val="50000"/>
              </a:spcBef>
              <a:spcAft>
                <a:spcPts val="0"/>
              </a:spcAft>
              <a:defRPr/>
            </a:pPr>
            <a:r>
              <a:rPr lang="en-US" sz="2400" dirty="0">
                <a:solidFill>
                  <a:prstClr val="white"/>
                </a:solidFill>
                <a:effectLst>
                  <a:glow rad="114300">
                    <a:prstClr val="black"/>
                  </a:glow>
                </a:effectLst>
                <a:latin typeface="Caveman"/>
              </a:rPr>
              <a:t>Fact</a:t>
            </a:r>
            <a:r>
              <a:rPr lang="en-US" sz="2400" dirty="0">
                <a:solidFill>
                  <a:prstClr val="white"/>
                </a:solidFill>
                <a:effectLst>
                  <a:glow rad="114300">
                    <a:prstClr val="black"/>
                  </a:glow>
                </a:effectLst>
                <a:latin typeface="Earth's Mightiest"/>
              </a:rPr>
              <a:t>: Matthew Lyon is the only man ever elected into Congress while in jail.</a:t>
            </a:r>
          </a:p>
        </p:txBody>
      </p:sp>
    </p:spTree>
    <p:extLst>
      <p:ext uri="{BB962C8B-B14F-4D97-AF65-F5344CB8AC3E}">
        <p14:creationId xmlns:p14="http://schemas.microsoft.com/office/powerpoint/2010/main" val="8097024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5" descr="http://www.apfn.net/MESSAGEBOARD/07-02-04/tjalie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2158"/>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entagon 4"/>
          <p:cNvSpPr/>
          <p:nvPr/>
        </p:nvSpPr>
        <p:spPr>
          <a:xfrm rot="20801958">
            <a:off x="435200" y="3798890"/>
            <a:ext cx="2971800" cy="838200"/>
          </a:xfrm>
          <a:prstGeom prst="homePlate">
            <a:avLst/>
          </a:prstGeom>
          <a:solidFill>
            <a:srgbClr val="C00000"/>
          </a:solidFill>
          <a:ln>
            <a:solidFill>
              <a:schemeClr val="tx1">
                <a:lumMod val="85000"/>
                <a:lumOff val="15000"/>
              </a:schemeClr>
            </a:solidFill>
          </a:ln>
          <a:effectLst>
            <a:glow rad="1143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prstClr val="white"/>
                </a:solidFill>
                <a:latin typeface="Earth's Mightiest"/>
              </a:rPr>
              <a:t>Rep. Matthew Lyon</a:t>
            </a:r>
          </a:p>
        </p:txBody>
      </p:sp>
      <p:sp>
        <p:nvSpPr>
          <p:cNvPr id="6" name="TextBox 5"/>
          <p:cNvSpPr txBox="1"/>
          <p:nvPr/>
        </p:nvSpPr>
        <p:spPr bwMode="auto">
          <a:xfrm>
            <a:off x="304800" y="347008"/>
            <a:ext cx="2971800" cy="1569660"/>
          </a:xfrm>
          <a:prstGeom prst="rect">
            <a:avLst/>
          </a:prstGeom>
          <a:solidFill>
            <a:schemeClr val="tx1"/>
          </a:solidFill>
          <a:ln w="28575" cmpd="tri">
            <a:noFill/>
            <a:prstDash val="solid"/>
            <a:miter lim="800000"/>
            <a:headEnd/>
            <a:tailEnd/>
          </a:ln>
          <a:effectLst>
            <a:glow rad="88900">
              <a:schemeClr val="bg1"/>
            </a:glow>
            <a:softEdge rad="63500"/>
          </a:effectLst>
          <a:scene3d>
            <a:camera prst="orthographicFront"/>
            <a:lightRig rig="threePt" dir="t"/>
          </a:scene3d>
          <a:sp3d>
            <a:bevelT prst="convex"/>
          </a:sp3d>
        </p:spPr>
        <p:txBody>
          <a:bodyPr wrap="square">
            <a:spAutoFit/>
          </a:bodyPr>
          <a:lstStyle/>
          <a:p>
            <a:pPr algn="ctr" fontAlgn="auto">
              <a:spcBef>
                <a:spcPct val="50000"/>
              </a:spcBef>
              <a:spcAft>
                <a:spcPts val="0"/>
              </a:spcAft>
              <a:defRPr/>
            </a:pPr>
            <a:r>
              <a:rPr lang="en-US" sz="1600" dirty="0">
                <a:solidFill>
                  <a:prstClr val="white"/>
                </a:solidFill>
                <a:latin typeface="Earth's Mightiest"/>
              </a:rPr>
              <a:t>Matthew Lyon fighting Federalist Roger Griswold with fire tongs—he was cited for an ethics violation for “gross indecency” for spitting on Griswold.</a:t>
            </a:r>
          </a:p>
        </p:txBody>
      </p:sp>
    </p:spTree>
    <p:extLst>
      <p:ext uri="{BB962C8B-B14F-4D97-AF65-F5344CB8AC3E}">
        <p14:creationId xmlns:p14="http://schemas.microsoft.com/office/powerpoint/2010/main" val="26753943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0/0d/Congress_voting_independ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16"/>
          <a:stretch/>
        </p:blipFill>
        <p:spPr bwMode="auto">
          <a:xfrm>
            <a:off x="0" y="1"/>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457200" y="685800"/>
            <a:ext cx="8229600" cy="1077218"/>
          </a:xfrm>
          <a:prstGeom prst="rect">
            <a:avLst/>
          </a:prstGeom>
          <a:solidFill>
            <a:schemeClr val="tx1"/>
          </a:solidFill>
          <a:ln w="76200" cmpd="tri">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8.  Federalists did well in elections of 1798 (Americans supported Alien &amp; Sedition Acts?)</a:t>
            </a:r>
          </a:p>
        </p:txBody>
      </p:sp>
    </p:spTree>
    <p:extLst>
      <p:ext uri="{BB962C8B-B14F-4D97-AF65-F5344CB8AC3E}">
        <p14:creationId xmlns:p14="http://schemas.microsoft.com/office/powerpoint/2010/main" val="12584742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0/0d/Congress_voting_independ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16"/>
          <a:stretch/>
        </p:blipFill>
        <p:spPr bwMode="auto">
          <a:xfrm>
            <a:off x="0" y="1"/>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304800" y="685800"/>
            <a:ext cx="8534400" cy="1077912"/>
          </a:xfrm>
          <a:prstGeom prst="rect">
            <a:avLst/>
          </a:prstGeom>
          <a:solidFill>
            <a:schemeClr val="tx1"/>
          </a:solidFill>
          <a:ln w="76200" cmpd="tri">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9.  resentful D-Rs feared Federalists were going to wipe out free speech/press (might go further) </a:t>
            </a:r>
          </a:p>
        </p:txBody>
      </p:sp>
    </p:spTree>
    <p:extLst>
      <p:ext uri="{BB962C8B-B14F-4D97-AF65-F5344CB8AC3E}">
        <p14:creationId xmlns:p14="http://schemas.microsoft.com/office/powerpoint/2010/main" val="2422813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ile:James Madison.jpg"/>
          <p:cNvPicPr>
            <a:picLocks noChangeAspect="1" noChangeArrowheads="1"/>
          </p:cNvPicPr>
          <p:nvPr/>
        </p:nvPicPr>
        <p:blipFill rotWithShape="1">
          <a:blip r:embed="rId2">
            <a:extLst>
              <a:ext uri="{28A0092B-C50C-407E-A947-70E740481C1C}">
                <a14:useLocalDpi xmlns:a14="http://schemas.microsoft.com/office/drawing/2010/main" val="0"/>
              </a:ext>
            </a:extLst>
          </a:blip>
          <a:srcRect l="5081" t="10867" r="20481"/>
          <a:stretch/>
        </p:blipFill>
        <p:spPr bwMode="auto">
          <a:xfrm flipH="1">
            <a:off x="4542628" y="0"/>
            <a:ext cx="4601371" cy="6705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2" name="Picture 4" descr="File:Thomas Jefferson by Rembrandt Peale, 1800.jpg"/>
          <p:cNvPicPr>
            <a:picLocks noChangeAspect="1" noChangeArrowheads="1"/>
          </p:cNvPicPr>
          <p:nvPr/>
        </p:nvPicPr>
        <p:blipFill rotWithShape="1">
          <a:blip r:embed="rId3">
            <a:extLst>
              <a:ext uri="{28A0092B-C50C-407E-A947-70E740481C1C}">
                <a14:useLocalDpi xmlns:a14="http://schemas.microsoft.com/office/drawing/2010/main" val="0"/>
              </a:ext>
            </a:extLst>
          </a:blip>
          <a:srcRect l="7140" t="10211" r="21915"/>
          <a:stretch/>
        </p:blipFill>
        <p:spPr bwMode="auto">
          <a:xfrm>
            <a:off x="0" y="0"/>
            <a:ext cx="454263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58082" name="Text Box 2"/>
          <p:cNvSpPr txBox="1">
            <a:spLocks noChangeArrowheads="1"/>
          </p:cNvSpPr>
          <p:nvPr/>
        </p:nvSpPr>
        <p:spPr bwMode="auto">
          <a:xfrm>
            <a:off x="1084263" y="4953000"/>
            <a:ext cx="6916737"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10.  (1798) Jefferson wrote laws for Kentucky and Madison for Virginia that nullified the Alien &amp; Sedition Acts</a:t>
            </a:r>
          </a:p>
        </p:txBody>
      </p:sp>
    </p:spTree>
    <p:extLst>
      <p:ext uri="{BB962C8B-B14F-4D97-AF65-F5344CB8AC3E}">
        <p14:creationId xmlns:p14="http://schemas.microsoft.com/office/powerpoint/2010/main" val="1194304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Text Box 2"/>
          <p:cNvSpPr txBox="1">
            <a:spLocks noChangeArrowheads="1"/>
          </p:cNvSpPr>
          <p:nvPr/>
        </p:nvSpPr>
        <p:spPr bwMode="auto">
          <a:xfrm>
            <a:off x="762000" y="4495800"/>
            <a:ext cx="7620000" cy="2062103"/>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11.  the Kentucky and Virginia Resolutions stressed the compact theory arguing the 13 states created the government so states could choose what federal laws to follow</a:t>
            </a:r>
          </a:p>
        </p:txBody>
      </p:sp>
      <p:pic>
        <p:nvPicPr>
          <p:cNvPr id="4" name="Picture 2" descr="http://www.xtimeline.com/__UserPic_Large/1698/ELT200802041204367803211.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00600" y="228599"/>
            <a:ext cx="4187826" cy="420444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18182"/>
            <a:ext cx="4800600" cy="1077218"/>
          </a:xfrm>
          <a:prstGeom prst="rect">
            <a:avLst/>
          </a:prstGeom>
          <a:noFill/>
        </p:spPr>
        <p:txBody>
          <a:bodyPr wrap="square" rtlCol="0">
            <a:spAutoFit/>
          </a:bodyPr>
          <a:lstStyle/>
          <a:p>
            <a:pPr algn="ctr" fontAlgn="auto">
              <a:spcBef>
                <a:spcPts val="0"/>
              </a:spcBef>
              <a:spcAft>
                <a:spcPts val="0"/>
              </a:spcAft>
            </a:pPr>
            <a:r>
              <a:rPr lang="en-US" sz="2800" dirty="0">
                <a:solidFill>
                  <a:srgbClr val="FF0000"/>
                </a:solidFill>
                <a:effectLst>
                  <a:glow rad="127000">
                    <a:prstClr val="white"/>
                  </a:glow>
                </a:effectLst>
                <a:latin typeface="calame" charset="0"/>
              </a:rPr>
              <a:t>Doctrines Presented in the KY </a:t>
            </a:r>
            <a:r>
              <a:rPr lang="en-US" sz="3600" dirty="0">
                <a:solidFill>
                  <a:srgbClr val="FF0000"/>
                </a:solidFill>
                <a:effectLst>
                  <a:glow rad="127000">
                    <a:prstClr val="white"/>
                  </a:glow>
                </a:effectLst>
                <a:latin typeface="Earth's Mightiest"/>
              </a:rPr>
              <a:t>&amp;</a:t>
            </a:r>
            <a:r>
              <a:rPr lang="en-US" sz="2800" dirty="0">
                <a:solidFill>
                  <a:srgbClr val="FF0000"/>
                </a:solidFill>
                <a:effectLst>
                  <a:glow rad="127000">
                    <a:prstClr val="white"/>
                  </a:glow>
                </a:effectLst>
                <a:latin typeface="calame" charset="0"/>
              </a:rPr>
              <a:t> VA Resolutions</a:t>
            </a:r>
          </a:p>
        </p:txBody>
      </p:sp>
      <p:sp>
        <p:nvSpPr>
          <p:cNvPr id="3" name="TextBox 2"/>
          <p:cNvSpPr txBox="1"/>
          <p:nvPr/>
        </p:nvSpPr>
        <p:spPr>
          <a:xfrm>
            <a:off x="0" y="1143000"/>
            <a:ext cx="4800600" cy="707886"/>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
            </a:pPr>
            <a:r>
              <a:rPr lang="en-US" sz="2000" dirty="0">
                <a:solidFill>
                  <a:prstClr val="white"/>
                </a:solidFill>
                <a:latin typeface="Earth's Mightiest"/>
              </a:rPr>
              <a:t>States have fundamental rights that the Federal Government cannot deny.</a:t>
            </a:r>
          </a:p>
        </p:txBody>
      </p:sp>
      <p:sp>
        <p:nvSpPr>
          <p:cNvPr id="7" name="TextBox 6"/>
          <p:cNvSpPr txBox="1"/>
          <p:nvPr/>
        </p:nvSpPr>
        <p:spPr>
          <a:xfrm>
            <a:off x="0" y="2046982"/>
            <a:ext cx="4800600" cy="1015663"/>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
            </a:pPr>
            <a:r>
              <a:rPr lang="en-US" sz="2000" dirty="0">
                <a:solidFill>
                  <a:prstClr val="white"/>
                </a:solidFill>
                <a:latin typeface="Earth's Mightiest"/>
              </a:rPr>
              <a:t>The US Constitution exists as a compact (agreement) between the Federal and State Governments.</a:t>
            </a:r>
          </a:p>
        </p:txBody>
      </p:sp>
      <p:sp>
        <p:nvSpPr>
          <p:cNvPr id="8" name="TextBox 7"/>
          <p:cNvSpPr txBox="1"/>
          <p:nvPr/>
        </p:nvSpPr>
        <p:spPr>
          <a:xfrm>
            <a:off x="0" y="3459540"/>
            <a:ext cx="4800600" cy="707886"/>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
            </a:pPr>
            <a:r>
              <a:rPr lang="en-US" sz="2000" dirty="0">
                <a:solidFill>
                  <a:prstClr val="white"/>
                </a:solidFill>
                <a:latin typeface="Earth's Mightiest"/>
              </a:rPr>
              <a:t>States can nullify federal laws that they judge to be unconstitutional</a:t>
            </a:r>
          </a:p>
        </p:txBody>
      </p:sp>
    </p:spTree>
    <p:extLst>
      <p:ext uri="{BB962C8B-B14F-4D97-AF65-F5344CB8AC3E}">
        <p14:creationId xmlns:p14="http://schemas.microsoft.com/office/powerpoint/2010/main" val="2963782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5943600" y="1905000"/>
            <a:ext cx="25146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dirty="0"/>
              <a:t>In 1789, George Washington took office as the first President of the United States.</a:t>
            </a:r>
          </a:p>
        </p:txBody>
      </p:sp>
      <p:pic>
        <p:nvPicPr>
          <p:cNvPr id="8195" name="Picture 3" descr="hsus_mod_ch01_s4_WashingtonInauguration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512603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p:cNvSpPr txBox="1">
            <a:spLocks noChangeArrowheads="1"/>
          </p:cNvSpPr>
          <p:nvPr/>
        </p:nvSpPr>
        <p:spPr bwMode="auto">
          <a:xfrm>
            <a:off x="5867400" y="5511800"/>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1600"/>
              <a:t>Left to right: Washington, Adams, and Jefferson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1" name="AutoShape 7"/>
          <p:cNvSpPr>
            <a:spLocks noChangeArrowheads="1"/>
          </p:cNvSpPr>
          <p:nvPr/>
        </p:nvSpPr>
        <p:spPr bwMode="auto">
          <a:xfrm rot="10792560" flipH="1">
            <a:off x="1057275" y="1676400"/>
            <a:ext cx="6942138" cy="1754188"/>
          </a:xfrm>
          <a:prstGeom prst="upArrowCallout">
            <a:avLst>
              <a:gd name="adj1" fmla="val 49212"/>
              <a:gd name="adj2" fmla="val 41847"/>
              <a:gd name="adj3" fmla="val 24014"/>
              <a:gd name="adj4" fmla="val 5301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a:latin typeface="Verdana" pitchFamily="34" charset="0"/>
            </a:endParaRPr>
          </a:p>
        </p:txBody>
      </p:sp>
      <p:sp>
        <p:nvSpPr>
          <p:cNvPr id="14339" name="Text Box 129"/>
          <p:cNvSpPr txBox="1">
            <a:spLocks noChangeArrowheads="1"/>
          </p:cNvSpPr>
          <p:nvPr/>
        </p:nvSpPr>
        <p:spPr bwMode="auto">
          <a:xfrm>
            <a:off x="879475" y="1685925"/>
            <a:ext cx="7391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lnSpc>
                <a:spcPct val="110000"/>
              </a:lnSpc>
            </a:pPr>
            <a:r>
              <a:rPr lang="en-US" altLang="en-US" b="1" dirty="0"/>
              <a:t>Thomas Jefferson defeated Adams </a:t>
            </a:r>
            <a:br>
              <a:rPr lang="en-US" altLang="en-US" b="1" dirty="0"/>
            </a:br>
            <a:r>
              <a:rPr lang="en-US" altLang="en-US" b="1" dirty="0"/>
              <a:t>in the election of 1800.</a:t>
            </a:r>
          </a:p>
        </p:txBody>
      </p:sp>
      <p:sp>
        <p:nvSpPr>
          <p:cNvPr id="26628" name="Text Box 4"/>
          <p:cNvSpPr txBox="1">
            <a:spLocks noChangeArrowheads="1"/>
          </p:cNvSpPr>
          <p:nvPr/>
        </p:nvSpPr>
        <p:spPr bwMode="auto">
          <a:xfrm>
            <a:off x="914400" y="3810000"/>
            <a:ext cx="7239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1" charset="0"/>
              </a:defRPr>
            </a:lvl1pPr>
            <a:lvl2pPr marL="292100" indent="-29210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eaLnBrk="1" hangingPunct="1">
              <a:lnSpc>
                <a:spcPct val="110000"/>
              </a:lnSpc>
              <a:spcAft>
                <a:spcPts val="1200"/>
              </a:spcAft>
              <a:buClr>
                <a:schemeClr val="tx1"/>
              </a:buClr>
              <a:buFont typeface="Verdana" pitchFamily="1" charset="0"/>
              <a:buChar char="•"/>
            </a:pPr>
            <a:r>
              <a:rPr lang="en-US" altLang="en-US" dirty="0"/>
              <a:t>The election set a precedent for the peaceful transfer of power based on voting.</a:t>
            </a:r>
          </a:p>
          <a:p>
            <a:pPr lvl="1" eaLnBrk="1" hangingPunct="1">
              <a:lnSpc>
                <a:spcPct val="110000"/>
              </a:lnSpc>
              <a:spcAft>
                <a:spcPts val="1200"/>
              </a:spcAft>
              <a:buClr>
                <a:schemeClr val="tx1"/>
              </a:buClr>
              <a:buFont typeface="Verdana" pitchFamily="1" charset="0"/>
              <a:buChar char="•"/>
            </a:pPr>
            <a:r>
              <a:rPr lang="en-US" altLang="en-US" dirty="0"/>
              <a:t>Jefferson and the Democratic Republicans </a:t>
            </a:r>
            <a:r>
              <a:rPr lang="en-US" altLang="en-US" dirty="0">
                <a:solidFill>
                  <a:srgbClr val="0033CC"/>
                </a:solidFill>
              </a:rPr>
              <a:t>eliminated unpopular taxes, cut expenses,</a:t>
            </a:r>
            <a:br>
              <a:rPr lang="en-US" altLang="en-US" dirty="0">
                <a:solidFill>
                  <a:srgbClr val="0033CC"/>
                </a:solidFill>
              </a:rPr>
            </a:br>
            <a:r>
              <a:rPr lang="en-US" altLang="en-US" dirty="0">
                <a:solidFill>
                  <a:srgbClr val="0033CC"/>
                </a:solidFill>
              </a:rPr>
              <a:t>and reduced the national debt</a:t>
            </a:r>
            <a:r>
              <a:rPr lang="en-US" altLang="en-US" dirty="0"/>
              <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1447800" y="1371600"/>
            <a:ext cx="2971800" cy="4038600"/>
          </a:xfrm>
          <a:prstGeom prst="upArrowCallout">
            <a:avLst>
              <a:gd name="adj1" fmla="val 20437"/>
              <a:gd name="adj2" fmla="val 18169"/>
              <a:gd name="adj3" fmla="val 20467"/>
              <a:gd name="adj4" fmla="val 73338"/>
            </a:avLst>
          </a:prstGeom>
          <a:gradFill flip="none" rotWithShape="1">
            <a:gsLst>
              <a:gs pos="0">
                <a:srgbClr val="00B0F0">
                  <a:alpha val="50000"/>
                </a:srgbClr>
              </a:gs>
              <a:gs pos="100000">
                <a:schemeClr val="bg1"/>
              </a:gs>
            </a:gsLst>
            <a:lin ang="13500000" scaled="1"/>
            <a:tileRect/>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600">
              <a:latin typeface="Verdana" pitchFamily="34" charset="0"/>
            </a:endParaRPr>
          </a:p>
        </p:txBody>
      </p:sp>
      <p:sp>
        <p:nvSpPr>
          <p:cNvPr id="15363" name="Text Box 3"/>
          <p:cNvSpPr txBox="1">
            <a:spLocks noChangeArrowheads="1"/>
          </p:cNvSpPr>
          <p:nvPr/>
        </p:nvSpPr>
        <p:spPr bwMode="auto">
          <a:xfrm>
            <a:off x="5105400" y="2000250"/>
            <a:ext cx="3352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1" charset="0"/>
              </a:defRPr>
            </a:lvl1pPr>
            <a:lvl2pPr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marL="0" lvl="1" eaLnBrk="1" hangingPunct="1">
              <a:spcAft>
                <a:spcPts val="2100"/>
              </a:spcAft>
            </a:pPr>
            <a:r>
              <a:rPr lang="en-US" altLang="en-US" dirty="0">
                <a:solidFill>
                  <a:srgbClr val="0033CC"/>
                </a:solidFill>
              </a:rPr>
              <a:t>In </a:t>
            </a:r>
            <a:r>
              <a:rPr lang="en-US" altLang="en-US" i="1" dirty="0">
                <a:solidFill>
                  <a:srgbClr val="0033CC"/>
                </a:solidFill>
              </a:rPr>
              <a:t>Marbury</a:t>
            </a:r>
            <a:r>
              <a:rPr lang="en-US" altLang="en-US" dirty="0">
                <a:solidFill>
                  <a:srgbClr val="0033CC"/>
                </a:solidFill>
              </a:rPr>
              <a:t> v. </a:t>
            </a:r>
            <a:r>
              <a:rPr lang="en-US" altLang="en-US" i="1" dirty="0">
                <a:solidFill>
                  <a:srgbClr val="0033CC"/>
                </a:solidFill>
              </a:rPr>
              <a:t>Madison</a:t>
            </a:r>
            <a:r>
              <a:rPr lang="en-US" altLang="en-US" dirty="0">
                <a:solidFill>
                  <a:srgbClr val="0033CC"/>
                </a:solidFill>
              </a:rPr>
              <a:t> the Supreme Court asserted </a:t>
            </a:r>
            <a:r>
              <a:rPr lang="en-US" altLang="en-US" b="1" dirty="0">
                <a:solidFill>
                  <a:srgbClr val="FF0000"/>
                </a:solidFill>
              </a:rPr>
              <a:t>judicial review, </a:t>
            </a:r>
            <a:r>
              <a:rPr lang="en-US" altLang="en-US" dirty="0"/>
              <a:t>the power to decide the constitutionality of  acts of Congress or the President. </a:t>
            </a:r>
          </a:p>
        </p:txBody>
      </p:sp>
      <p:sp>
        <p:nvSpPr>
          <p:cNvPr id="15364" name="Text Box 5"/>
          <p:cNvSpPr txBox="1">
            <a:spLocks noChangeArrowheads="1"/>
          </p:cNvSpPr>
          <p:nvPr/>
        </p:nvSpPr>
        <p:spPr bwMode="auto">
          <a:xfrm>
            <a:off x="1143000" y="2133600"/>
            <a:ext cx="25908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Bef>
                <a:spcPct val="50000"/>
              </a:spcBef>
            </a:pPr>
            <a:r>
              <a:rPr lang="en-US" altLang="en-US" dirty="0"/>
              <a:t>Jefferson’s policies to limit federal power, however, were checked by Chief Justice John Marshall.</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29"/>
          <p:cNvSpPr txBox="1">
            <a:spLocks noChangeArrowheads="1"/>
          </p:cNvSpPr>
          <p:nvPr/>
        </p:nvSpPr>
        <p:spPr bwMode="auto">
          <a:xfrm>
            <a:off x="609600" y="1143000"/>
            <a:ext cx="792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spcAft>
                <a:spcPts val="2100"/>
              </a:spcAft>
            </a:pPr>
            <a:r>
              <a:rPr lang="en-US" altLang="en-US" b="1" dirty="0"/>
              <a:t>In 1803 Jefferson obtained the huge </a:t>
            </a:r>
            <a:r>
              <a:rPr lang="en-US" altLang="en-US" b="1" dirty="0">
                <a:solidFill>
                  <a:srgbClr val="FF0000"/>
                </a:solidFill>
              </a:rPr>
              <a:t>Louisiana Purchase</a:t>
            </a:r>
            <a:r>
              <a:rPr lang="en-US" altLang="en-US" b="1" dirty="0"/>
              <a:t> from French ruler Napoleon Bonaparte.</a:t>
            </a:r>
          </a:p>
        </p:txBody>
      </p:sp>
      <p:sp>
        <p:nvSpPr>
          <p:cNvPr id="16387" name="Text Box 6"/>
          <p:cNvSpPr txBox="1">
            <a:spLocks noChangeArrowheads="1"/>
          </p:cNvSpPr>
          <p:nvPr/>
        </p:nvSpPr>
        <p:spPr bwMode="auto">
          <a:xfrm>
            <a:off x="1295400" y="5486400"/>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lnSpc>
                <a:spcPct val="110000"/>
              </a:lnSpc>
              <a:spcBef>
                <a:spcPct val="50000"/>
              </a:spcBef>
            </a:pPr>
            <a:r>
              <a:rPr lang="en-US" altLang="en-US" sz="2000" dirty="0"/>
              <a:t>Meriwether Lewis and William Clark</a:t>
            </a:r>
            <a:br>
              <a:rPr lang="en-US" altLang="en-US" sz="2000" dirty="0"/>
            </a:br>
            <a:r>
              <a:rPr lang="en-US" altLang="en-US" sz="2000" dirty="0"/>
              <a:t>explored the new territory.</a:t>
            </a:r>
          </a:p>
        </p:txBody>
      </p:sp>
      <p:pic>
        <p:nvPicPr>
          <p:cNvPr id="16388" name="Picture 4" descr="hsus_mod_ch01_s4_LouisianaTerrit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57400"/>
            <a:ext cx="65532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1409700" y="1333500"/>
            <a:ext cx="3048000" cy="4191000"/>
          </a:xfrm>
          <a:prstGeom prst="upArrowCallout">
            <a:avLst>
              <a:gd name="adj1" fmla="val 20435"/>
              <a:gd name="adj2" fmla="val 18769"/>
              <a:gd name="adj3" fmla="val 16882"/>
              <a:gd name="adj4" fmla="val 78389"/>
            </a:avLst>
          </a:prstGeom>
          <a:gradFill rotWithShape="1">
            <a:gsLst>
              <a:gs pos="0">
                <a:srgbClr val="FFC000">
                  <a:alpha val="39999"/>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anchor="ctr"/>
          <a:lstStyle/>
          <a:p>
            <a:pPr>
              <a:defRPr/>
            </a:pPr>
            <a:endParaRPr lang="en-US" sz="2600">
              <a:latin typeface="Verdana" pitchFamily="34" charset="0"/>
            </a:endParaRPr>
          </a:p>
        </p:txBody>
      </p:sp>
      <p:sp>
        <p:nvSpPr>
          <p:cNvPr id="17411" name="Text Box 5"/>
          <p:cNvSpPr txBox="1">
            <a:spLocks noChangeArrowheads="1"/>
          </p:cNvSpPr>
          <p:nvPr/>
        </p:nvSpPr>
        <p:spPr bwMode="auto">
          <a:xfrm>
            <a:off x="5181600" y="1676400"/>
            <a:ext cx="35814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buSzPct val="80000"/>
              <a:buFontTx/>
              <a:buChar char="•"/>
            </a:pPr>
            <a:r>
              <a:rPr lang="en-US" altLang="en-US" dirty="0"/>
              <a:t>Jefferson persuaded Congress to declare a trade </a:t>
            </a:r>
            <a:r>
              <a:rPr lang="en-US" altLang="en-US" b="1" dirty="0">
                <a:solidFill>
                  <a:srgbClr val="FF0000"/>
                </a:solidFill>
              </a:rPr>
              <a:t>embargo</a:t>
            </a:r>
            <a:r>
              <a:rPr lang="en-US" altLang="en-US" dirty="0"/>
              <a:t>.</a:t>
            </a:r>
          </a:p>
          <a:p>
            <a:pPr eaLnBrk="1" hangingPunct="1">
              <a:spcAft>
                <a:spcPts val="2100"/>
              </a:spcAft>
              <a:buClr>
                <a:schemeClr val="tx1"/>
              </a:buClr>
              <a:buSzPct val="80000"/>
              <a:buFontTx/>
              <a:buChar char="•"/>
            </a:pPr>
            <a:r>
              <a:rPr lang="en-US" altLang="en-US" dirty="0"/>
              <a:t>He hoped the lack of trade would hurt Britain. It </a:t>
            </a:r>
            <a:r>
              <a:rPr lang="en-US" altLang="en-US" dirty="0">
                <a:solidFill>
                  <a:srgbClr val="0033CC"/>
                </a:solidFill>
              </a:rPr>
              <a:t>hurt Americans</a:t>
            </a:r>
            <a:r>
              <a:rPr lang="en-US" altLang="en-US" dirty="0"/>
              <a:t> </a:t>
            </a:r>
            <a:r>
              <a:rPr lang="en-US" altLang="en-US" dirty="0">
                <a:solidFill>
                  <a:srgbClr val="0033CC"/>
                </a:solidFill>
              </a:rPr>
              <a:t>more</a:t>
            </a:r>
            <a:r>
              <a:rPr lang="en-US" altLang="en-US" dirty="0"/>
              <a:t>. </a:t>
            </a:r>
          </a:p>
          <a:p>
            <a:pPr eaLnBrk="1" hangingPunct="1">
              <a:spcAft>
                <a:spcPts val="2100"/>
              </a:spcAft>
              <a:buClr>
                <a:schemeClr val="tx1"/>
              </a:buClr>
              <a:buSzPct val="80000"/>
              <a:buFontTx/>
              <a:buChar char="•"/>
            </a:pPr>
            <a:r>
              <a:rPr lang="en-US" altLang="en-US" dirty="0"/>
              <a:t>The unsuccessful </a:t>
            </a:r>
            <a:r>
              <a:rPr lang="en-US" altLang="en-US" dirty="0">
                <a:solidFill>
                  <a:srgbClr val="0033CC"/>
                </a:solidFill>
              </a:rPr>
              <a:t>embargo was lifted </a:t>
            </a:r>
            <a:r>
              <a:rPr lang="en-US" altLang="en-US" dirty="0"/>
              <a:t>in 1809.</a:t>
            </a:r>
            <a:endParaRPr lang="en-US" altLang="en-US" dirty="0">
              <a:solidFill>
                <a:srgbClr val="0033CC"/>
              </a:solidFill>
            </a:endParaRPr>
          </a:p>
        </p:txBody>
      </p:sp>
      <p:sp>
        <p:nvSpPr>
          <p:cNvPr id="17412" name="Text Box 9"/>
          <p:cNvSpPr txBox="1">
            <a:spLocks noChangeArrowheads="1"/>
          </p:cNvSpPr>
          <p:nvPr/>
        </p:nvSpPr>
        <p:spPr bwMode="auto">
          <a:xfrm>
            <a:off x="1066800" y="2163763"/>
            <a:ext cx="283527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b="1" dirty="0"/>
              <a:t>Britain resumed seizing U.S. ships trading with France and allowed for the  </a:t>
            </a:r>
            <a:r>
              <a:rPr lang="en-US" altLang="en-US" b="1" dirty="0">
                <a:solidFill>
                  <a:srgbClr val="FF0000"/>
                </a:solidFill>
              </a:rPr>
              <a:t>impressment</a:t>
            </a:r>
            <a:r>
              <a:rPr lang="en-US" altLang="en-US" b="1" dirty="0"/>
              <a:t> of U.S. sailors.</a:t>
            </a:r>
            <a:br>
              <a:rPr lang="en-US" altLang="en-US" b="1" dirty="0"/>
            </a:br>
            <a:r>
              <a:rPr lang="en-US" altLang="en-US" b="1" dirty="0"/>
              <a:t/>
            </a:r>
            <a:br>
              <a:rPr lang="en-US" altLang="en-US" b="1" dirty="0"/>
            </a:br>
            <a:endParaRPr lang="en-US" altLang="en-US"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1108075" y="1600200"/>
            <a:ext cx="6937375" cy="1143000"/>
          </a:xfrm>
          <a:prstGeom prst="roundRect">
            <a:avLst>
              <a:gd name="adj" fmla="val 16667"/>
            </a:avLst>
          </a:prstGeom>
          <a:gradFill rotWithShape="1">
            <a:gsLst>
              <a:gs pos="0">
                <a:srgbClr val="CDCDFF"/>
              </a:gs>
              <a:gs pos="100000">
                <a:schemeClr val="bg1"/>
              </a:gs>
            </a:gsLst>
            <a:lin ang="5400000" scaled="1"/>
          </a:gradFill>
          <a:ln w="9525" algn="ctr">
            <a:solidFill>
              <a:schemeClr val="accent2"/>
            </a:solidFill>
            <a:round/>
            <a:headEnd/>
            <a:tailEnd/>
          </a:ln>
          <a:effectLst>
            <a:outerShdw dist="53882" dir="2700000" algn="ctr" rotWithShape="0">
              <a:srgbClr val="ADC793">
                <a:alpha val="46001"/>
              </a:srgbClr>
            </a:outerShdw>
          </a:effectLst>
        </p:spPr>
        <p:txBody>
          <a:bodyPr wrap="none" anchor="ctr"/>
          <a:lstStyle/>
          <a:p>
            <a:pPr algn="ctr">
              <a:defRPr/>
            </a:pPr>
            <a:endParaRPr lang="en-US">
              <a:solidFill>
                <a:schemeClr val="dk1"/>
              </a:solidFill>
              <a:latin typeface="+mn-lt"/>
            </a:endParaRPr>
          </a:p>
        </p:txBody>
      </p:sp>
      <p:sp>
        <p:nvSpPr>
          <p:cNvPr id="18435" name="Text Box 2"/>
          <p:cNvSpPr txBox="1">
            <a:spLocks noChangeArrowheads="1"/>
          </p:cNvSpPr>
          <p:nvPr/>
        </p:nvSpPr>
        <p:spPr bwMode="auto">
          <a:xfrm>
            <a:off x="1600200" y="3124200"/>
            <a:ext cx="6019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2100" indent="-2921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buClr>
                <a:schemeClr val="tx1"/>
              </a:buClr>
              <a:buFont typeface="Verdana" pitchFamily="1" charset="0"/>
              <a:buChar char="•"/>
            </a:pPr>
            <a:r>
              <a:rPr lang="en-US" altLang="en-US" dirty="0">
                <a:solidFill>
                  <a:srgbClr val="0033CC"/>
                </a:solidFill>
              </a:rPr>
              <a:t>In 1812 the United States went to war with Britain.</a:t>
            </a:r>
          </a:p>
          <a:p>
            <a:pPr eaLnBrk="1" hangingPunct="1">
              <a:spcAft>
                <a:spcPts val="2100"/>
              </a:spcAft>
              <a:buFont typeface="Verdana" pitchFamily="1" charset="0"/>
              <a:buChar char="•"/>
            </a:pPr>
            <a:r>
              <a:rPr lang="en-US" altLang="en-US" dirty="0"/>
              <a:t>The Americans failed to take Canada and the British burned Washington, D.C. </a:t>
            </a:r>
          </a:p>
          <a:p>
            <a:pPr eaLnBrk="1" hangingPunct="1">
              <a:spcAft>
                <a:spcPts val="2100"/>
              </a:spcAft>
              <a:buFont typeface="Verdana" pitchFamily="1" charset="0"/>
              <a:buChar char="•"/>
            </a:pPr>
            <a:r>
              <a:rPr lang="en-US" altLang="en-US" dirty="0"/>
              <a:t>The war ended with an 1814 peace treaty.</a:t>
            </a:r>
          </a:p>
        </p:txBody>
      </p:sp>
      <p:sp>
        <p:nvSpPr>
          <p:cNvPr id="18436" name="Text Box 5"/>
          <p:cNvSpPr txBox="1">
            <a:spLocks noChangeArrowheads="1"/>
          </p:cNvSpPr>
          <p:nvPr/>
        </p:nvSpPr>
        <p:spPr bwMode="auto">
          <a:xfrm>
            <a:off x="1219200" y="1600200"/>
            <a:ext cx="6705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Bef>
                <a:spcPct val="50000"/>
              </a:spcBef>
            </a:pPr>
            <a:r>
              <a:rPr lang="en-US" altLang="en-US" b="1" dirty="0"/>
              <a:t>In 1809, Democratic Republican James Madison succeeded Jefferson as President.</a:t>
            </a:r>
            <a:endParaRPr lang="en-US" altLang="en-US" sz="26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1676400" y="1600200"/>
            <a:ext cx="2667000" cy="3429000"/>
          </a:xfrm>
          <a:prstGeom prst="upArrowCallout">
            <a:avLst>
              <a:gd name="adj1" fmla="val 20437"/>
              <a:gd name="adj2" fmla="val 18169"/>
              <a:gd name="adj3" fmla="val 17907"/>
              <a:gd name="adj4" fmla="val 79161"/>
            </a:avLst>
          </a:prstGeom>
          <a:gradFill flip="none" rotWithShape="1">
            <a:gsLst>
              <a:gs pos="0">
                <a:srgbClr val="00B0F0">
                  <a:alpha val="50000"/>
                </a:srgbClr>
              </a:gs>
              <a:gs pos="100000">
                <a:schemeClr val="bg1"/>
              </a:gs>
            </a:gsLst>
            <a:lin ang="13500000" scaled="1"/>
            <a:tileRect/>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600">
              <a:latin typeface="Verdana" pitchFamily="34" charset="0"/>
            </a:endParaRPr>
          </a:p>
        </p:txBody>
      </p:sp>
      <p:sp>
        <p:nvSpPr>
          <p:cNvPr id="19459" name="Text Box 2"/>
          <p:cNvSpPr txBox="1">
            <a:spLocks noChangeArrowheads="1"/>
          </p:cNvSpPr>
          <p:nvPr/>
        </p:nvSpPr>
        <p:spPr bwMode="auto">
          <a:xfrm>
            <a:off x="4876800" y="1905000"/>
            <a:ext cx="3200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700"/>
              </a:spcAft>
            </a:pPr>
            <a:r>
              <a:rPr lang="en-US" altLang="en-US" dirty="0">
                <a:solidFill>
                  <a:srgbClr val="0033CC"/>
                </a:solidFill>
              </a:rPr>
              <a:t>Northerners built factories during the War of 1812. </a:t>
            </a:r>
          </a:p>
          <a:p>
            <a:pPr eaLnBrk="1" hangingPunct="1">
              <a:spcAft>
                <a:spcPts val="2700"/>
              </a:spcAft>
            </a:pPr>
            <a:r>
              <a:rPr lang="en-US" altLang="en-US" dirty="0"/>
              <a:t>These attracted European immigrants and promoted urban growth. </a:t>
            </a:r>
          </a:p>
        </p:txBody>
      </p:sp>
      <p:sp>
        <p:nvSpPr>
          <p:cNvPr id="19460" name="Text Box 9"/>
          <p:cNvSpPr txBox="1">
            <a:spLocks noChangeArrowheads="1"/>
          </p:cNvSpPr>
          <p:nvPr/>
        </p:nvSpPr>
        <p:spPr bwMode="auto">
          <a:xfrm>
            <a:off x="1600200" y="2406650"/>
            <a:ext cx="22098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b="1" dirty="0"/>
              <a:t>War set the North on a different path from the South</a:t>
            </a:r>
            <a:endParaRPr lang="en-US"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1108075" y="1508125"/>
            <a:ext cx="6937375" cy="914400"/>
          </a:xfrm>
          <a:prstGeom prst="roundRect">
            <a:avLst>
              <a:gd name="adj" fmla="val 16667"/>
            </a:avLst>
          </a:prstGeom>
          <a:gradFill rotWithShape="1">
            <a:gsLst>
              <a:gs pos="0">
                <a:srgbClr val="CDCDFF"/>
              </a:gs>
              <a:gs pos="100000">
                <a:schemeClr val="bg1"/>
              </a:gs>
            </a:gsLst>
            <a:lin ang="5400000" scaled="1"/>
          </a:gradFill>
          <a:ln w="9525" algn="ctr">
            <a:solidFill>
              <a:schemeClr val="accent2"/>
            </a:solidFill>
            <a:round/>
            <a:headEnd/>
            <a:tailEnd/>
          </a:ln>
          <a:effectLst>
            <a:outerShdw dist="53882" dir="2700000" algn="ctr" rotWithShape="0">
              <a:srgbClr val="ADC793">
                <a:alpha val="46001"/>
              </a:srgbClr>
            </a:outerShdw>
          </a:effectLst>
        </p:spPr>
        <p:txBody>
          <a:bodyPr wrap="none" anchor="ctr"/>
          <a:lstStyle/>
          <a:p>
            <a:pPr algn="ctr">
              <a:defRPr/>
            </a:pPr>
            <a:endParaRPr lang="en-US">
              <a:solidFill>
                <a:schemeClr val="dk1"/>
              </a:solidFill>
              <a:latin typeface="+mn-lt"/>
            </a:endParaRPr>
          </a:p>
        </p:txBody>
      </p:sp>
      <p:sp>
        <p:nvSpPr>
          <p:cNvPr id="20483" name="Text Box 2"/>
          <p:cNvSpPr txBox="1">
            <a:spLocks noChangeArrowheads="1"/>
          </p:cNvSpPr>
          <p:nvPr/>
        </p:nvSpPr>
        <p:spPr bwMode="auto">
          <a:xfrm>
            <a:off x="1828800" y="2819400"/>
            <a:ext cx="5486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2100" indent="-2921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buClr>
                <a:schemeClr val="tx1"/>
              </a:buClr>
              <a:buFont typeface="Verdana" pitchFamily="1" charset="0"/>
              <a:buChar char="•"/>
            </a:pPr>
            <a:r>
              <a:rPr lang="en-US" altLang="en-US" dirty="0"/>
              <a:t>Eli Whitney’s invention of the </a:t>
            </a:r>
            <a:r>
              <a:rPr lang="en-US" altLang="en-US" b="1" dirty="0">
                <a:solidFill>
                  <a:srgbClr val="FF0000"/>
                </a:solidFill>
              </a:rPr>
              <a:t>cotton gin</a:t>
            </a:r>
            <a:r>
              <a:rPr lang="en-US" altLang="en-US" dirty="0"/>
              <a:t> made slavery more profitable for southern planters. </a:t>
            </a:r>
          </a:p>
          <a:p>
            <a:pPr eaLnBrk="1" hangingPunct="1">
              <a:spcAft>
                <a:spcPts val="2100"/>
              </a:spcAft>
              <a:buClr>
                <a:schemeClr val="tx1"/>
              </a:buClr>
              <a:buFont typeface="Verdana" pitchFamily="1" charset="0"/>
              <a:buChar char="•"/>
            </a:pPr>
            <a:r>
              <a:rPr lang="en-US" altLang="en-US" dirty="0">
                <a:solidFill>
                  <a:srgbClr val="0033CC"/>
                </a:solidFill>
              </a:rPr>
              <a:t>Plantations expanded−and forced more slaves to work−to provide cotton for northern textile mills. </a:t>
            </a:r>
          </a:p>
        </p:txBody>
      </p:sp>
      <p:sp>
        <p:nvSpPr>
          <p:cNvPr id="20484" name="Text Box 4"/>
          <p:cNvSpPr txBox="1">
            <a:spLocks noChangeArrowheads="1"/>
          </p:cNvSpPr>
          <p:nvPr/>
        </p:nvSpPr>
        <p:spPr bwMode="auto">
          <a:xfrm>
            <a:off x="1143000" y="1524000"/>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Bef>
                <a:spcPct val="50000"/>
              </a:spcBef>
            </a:pPr>
            <a:r>
              <a:rPr lang="en-US" altLang="en-US" dirty="0"/>
              <a:t>Southern states remained agricultural and dependent on enslaved labor.</a:t>
            </a:r>
            <a:endParaRPr lang="en-US" altLang="en-US" sz="26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Parchment2"/>
          <p:cNvPicPr>
            <a:picLocks noChangeAspect="1" noChangeArrowheads="1"/>
          </p:cNvPicPr>
          <p:nvPr/>
        </p:nvPicPr>
        <p:blipFill>
          <a:blip r:embed="rId3">
            <a:lum bright="4000"/>
            <a:extLst>
              <a:ext uri="{28A0092B-C50C-407E-A947-70E740481C1C}">
                <a14:useLocalDpi xmlns:a14="http://schemas.microsoft.com/office/drawing/2010/main" val="0"/>
              </a:ext>
            </a:extLst>
          </a:blip>
          <a:srcRect/>
          <a:stretch>
            <a:fillRect/>
          </a:stretch>
        </p:blipFill>
        <p:spPr bwMode="auto">
          <a:xfrm>
            <a:off x="838200" y="1371600"/>
            <a:ext cx="39147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4495800" y="1752600"/>
            <a:ext cx="3810000" cy="273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200">
                <a:solidFill>
                  <a:schemeClr val="tx1"/>
                </a:solidFill>
                <a:latin typeface="Verdana" pitchFamily="1" charset="0"/>
              </a:defRPr>
            </a:lvl1pPr>
            <a:lvl2pPr marL="292100" indent="-29210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eaLnBrk="1" hangingPunct="1">
              <a:spcAft>
                <a:spcPts val="2100"/>
              </a:spcAft>
              <a:buClr>
                <a:schemeClr val="tx1"/>
              </a:buClr>
              <a:buFont typeface="Verdana" pitchFamily="1" charset="0"/>
              <a:buChar char="•"/>
            </a:pPr>
            <a:r>
              <a:rPr lang="en-US" altLang="en-US" dirty="0"/>
              <a:t>It stated </a:t>
            </a:r>
            <a:r>
              <a:rPr lang="en-US" altLang="en-US" dirty="0" smtClean="0"/>
              <a:t>that European </a:t>
            </a:r>
            <a:r>
              <a:rPr lang="en-US" altLang="en-US" dirty="0"/>
              <a:t>monarchies had </a:t>
            </a:r>
            <a:r>
              <a:rPr lang="en-US" altLang="en-US" dirty="0">
                <a:solidFill>
                  <a:srgbClr val="0033CC"/>
                </a:solidFill>
              </a:rPr>
              <a:t>no business meddling with American republics.</a:t>
            </a:r>
          </a:p>
          <a:p>
            <a:pPr lvl="1" eaLnBrk="1" hangingPunct="1">
              <a:spcAft>
                <a:spcPts val="2100"/>
              </a:spcAft>
              <a:buClr>
                <a:schemeClr val="tx1"/>
              </a:buClr>
              <a:buFont typeface="Verdana" pitchFamily="1" charset="0"/>
              <a:buChar char="•"/>
            </a:pPr>
            <a:r>
              <a:rPr lang="en-US" altLang="en-US" dirty="0"/>
              <a:t>The United States, similarly, would </a:t>
            </a:r>
            <a:r>
              <a:rPr lang="en-US" altLang="en-US" dirty="0">
                <a:solidFill>
                  <a:srgbClr val="0033CC"/>
                </a:solidFill>
              </a:rPr>
              <a:t>stay out of European affairs</a:t>
            </a:r>
            <a:r>
              <a:rPr lang="en-US" altLang="en-US" dirty="0"/>
              <a:t>.</a:t>
            </a:r>
          </a:p>
        </p:txBody>
      </p:sp>
      <p:sp>
        <p:nvSpPr>
          <p:cNvPr id="33796" name="Rectangle 3"/>
          <p:cNvSpPr>
            <a:spLocks noChangeArrowheads="1"/>
          </p:cNvSpPr>
          <p:nvPr/>
        </p:nvSpPr>
        <p:spPr bwMode="auto">
          <a:xfrm>
            <a:off x="1600200" y="2362200"/>
            <a:ext cx="25146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b="1" dirty="0"/>
              <a:t>In 1823, President</a:t>
            </a:r>
            <a:br>
              <a:rPr lang="en-US" altLang="en-US" b="1" dirty="0"/>
            </a:br>
            <a:r>
              <a:rPr lang="en-US" altLang="en-US" b="1" dirty="0"/>
              <a:t>James Monroe</a:t>
            </a:r>
            <a:br>
              <a:rPr lang="en-US" altLang="en-US" b="1" dirty="0"/>
            </a:br>
            <a:r>
              <a:rPr lang="en-US" altLang="en-US" b="1" dirty="0"/>
              <a:t>issued the </a:t>
            </a:r>
            <a:r>
              <a:rPr lang="en-US" altLang="en-US" b="1" dirty="0">
                <a:solidFill>
                  <a:srgbClr val="FF0000"/>
                </a:solidFill>
              </a:rPr>
              <a:t>Monroe</a:t>
            </a:r>
            <a:br>
              <a:rPr lang="en-US" altLang="en-US" b="1" dirty="0">
                <a:solidFill>
                  <a:srgbClr val="FF0000"/>
                </a:solidFill>
              </a:rPr>
            </a:br>
            <a:r>
              <a:rPr lang="en-US" altLang="en-US" b="1" dirty="0">
                <a:solidFill>
                  <a:srgbClr val="FF0000"/>
                </a:solidFill>
              </a:rPr>
              <a:t>Doctrine.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1000" fill="hold"/>
                                        <p:tgtEl>
                                          <p:spTgt spid="33796"/>
                                        </p:tgtEl>
                                        <p:attrNameLst>
                                          <p:attrName>ppt_x</p:attrName>
                                        </p:attrNameLst>
                                      </p:cBhvr>
                                      <p:tavLst>
                                        <p:tav tm="0">
                                          <p:val>
                                            <p:strVal val="#ppt_x"/>
                                          </p:val>
                                        </p:tav>
                                        <p:tav tm="100000">
                                          <p:val>
                                            <p:strVal val="#ppt_x"/>
                                          </p:val>
                                        </p:tav>
                                      </p:tavLst>
                                    </p:anim>
                                    <p:anim calcmode="lin" valueType="num">
                                      <p:cBhvr additive="base">
                                        <p:cTn id="8" dur="1000" fill="hold"/>
                                        <p:tgtEl>
                                          <p:spTgt spid="337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74230665"/>
              </p:ext>
            </p:extLst>
          </p:nvPr>
        </p:nvGraphicFramePr>
        <p:xfrm>
          <a:off x="179512" y="44624"/>
          <a:ext cx="8964488" cy="6696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402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http://upload.wikimedia.org/wikipedia/commons/d/dd/George_Washington_1795.jpg"/>
          <p:cNvPicPr>
            <a:picLocks noChangeAspect="1" noChangeArrowheads="1"/>
          </p:cNvPicPr>
          <p:nvPr/>
        </p:nvPicPr>
        <p:blipFill rotWithShape="1">
          <a:blip r:embed="rId2">
            <a:extLst>
              <a:ext uri="{28A0092B-C50C-407E-A947-70E740481C1C}">
                <a14:useLocalDpi xmlns:a14="http://schemas.microsoft.com/office/drawing/2010/main" val="0"/>
              </a:ext>
            </a:extLst>
          </a:blip>
          <a:srcRect t="10741" b="14793"/>
          <a:stretch/>
        </p:blipFill>
        <p:spPr bwMode="auto">
          <a:xfrm>
            <a:off x="0" y="0"/>
            <a:ext cx="7858125"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 Box 2"/>
          <p:cNvSpPr txBox="1">
            <a:spLocks noChangeArrowheads="1"/>
          </p:cNvSpPr>
          <p:nvPr/>
        </p:nvSpPr>
        <p:spPr bwMode="auto">
          <a:xfrm>
            <a:off x="762000" y="5562600"/>
            <a:ext cx="7620000" cy="923330"/>
          </a:xfrm>
          <a:prstGeom prst="rect">
            <a:avLst/>
          </a:prstGeom>
          <a:solidFill>
            <a:schemeClr val="tx1"/>
          </a:solidFill>
          <a:ln w="76200" cmpd="tri">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5400" dirty="0" smtClean="0">
                <a:solidFill>
                  <a:prstClr val="white"/>
                </a:solidFill>
                <a:latin typeface="Earth's Mightiest"/>
              </a:rPr>
              <a:t>The First President</a:t>
            </a:r>
            <a:endParaRPr lang="en-US" sz="5400" dirty="0">
              <a:solidFill>
                <a:prstClr val="white"/>
              </a:solidFill>
              <a:latin typeface="Earth's Mightiest"/>
            </a:endParaRPr>
          </a:p>
        </p:txBody>
      </p:sp>
      <p:grpSp>
        <p:nvGrpSpPr>
          <p:cNvPr id="5" name="Group 4"/>
          <p:cNvGrpSpPr/>
          <p:nvPr/>
        </p:nvGrpSpPr>
        <p:grpSpPr>
          <a:xfrm>
            <a:off x="4031596" y="20574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10"/>
              <p:cNvSpPr txBox="1"/>
              <p:nvPr/>
            </p:nvSpPr>
            <p:spPr>
              <a:xfrm rot="21411707">
                <a:off x="3624588" y="922818"/>
                <a:ext cx="2808834" cy="446276"/>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200" b="1" dirty="0">
                    <a:solidFill>
                      <a:prstClr val="black"/>
                    </a:solidFill>
                    <a:latin typeface="Doctor Soos Bold" panose="02000500000000000000" pitchFamily="2" charset="0"/>
                  </a:rPr>
                  <a:t>The Big Picture</a:t>
                </a:r>
              </a:p>
            </p:txBody>
          </p:sp>
        </p:grpSp>
        <p:sp>
          <p:nvSpPr>
            <p:cNvPr id="7" name="TextBox 8"/>
            <p:cNvSpPr txBox="1"/>
            <p:nvPr/>
          </p:nvSpPr>
          <p:spPr>
            <a:xfrm rot="21421055">
              <a:off x="1478566" y="1163968"/>
              <a:ext cx="2667000"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1600" dirty="0">
                  <a:solidFill>
                    <a:prstClr val="white"/>
                  </a:solidFill>
                  <a:latin typeface="Earth's Mightiest" panose="020B0604020202020204"/>
                </a:rPr>
                <a:t>George Washington was an obvious choice to be our nation’s first president and established important precedents and traditions that future holders of the office would honor.</a:t>
              </a:r>
            </a:p>
          </p:txBody>
        </p:sp>
      </p:grpSp>
    </p:spTree>
    <p:extLst>
      <p:ext uri="{BB962C8B-B14F-4D97-AF65-F5344CB8AC3E}">
        <p14:creationId xmlns:p14="http://schemas.microsoft.com/office/powerpoint/2010/main" val="9782189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log4history.com/wp-content/uploads/2009/04/portrait_of_george_washington.jpe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backgroundMark x1="98457" y1="33277" x2="99486" y2="63598"/>
                        <a14:backgroundMark x1="926" y1="67821" x2="0" y2="33530"/>
                      </a14:backgroundRemoval>
                    </a14:imgEffect>
                  </a14:imgLayer>
                </a14:imgProps>
              </a:ext>
              <a:ext uri="{28A0092B-C50C-407E-A947-70E740481C1C}">
                <a14:useLocalDpi xmlns:a14="http://schemas.microsoft.com/office/drawing/2010/main" val="0"/>
              </a:ext>
            </a:extLst>
          </a:blip>
          <a:srcRect t="12723" r="21127" b="17977"/>
          <a:stretch/>
        </p:blipFill>
        <p:spPr bwMode="auto">
          <a:xfrm>
            <a:off x="2743200" y="0"/>
            <a:ext cx="6400800" cy="6858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33122" name="Text Box 2"/>
          <p:cNvSpPr txBox="1">
            <a:spLocks noChangeArrowheads="1"/>
          </p:cNvSpPr>
          <p:nvPr/>
        </p:nvSpPr>
        <p:spPr bwMode="auto">
          <a:xfrm>
            <a:off x="838200" y="5257800"/>
            <a:ext cx="7467600" cy="1077218"/>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1.  (1789) Washington was unanimously chosen president by the Electoral College</a:t>
            </a:r>
          </a:p>
        </p:txBody>
      </p:sp>
      <p:pic>
        <p:nvPicPr>
          <p:cNvPr id="16386" name="Picture 2" descr="ElectoralCollege1789.sv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8600" y="381000"/>
            <a:ext cx="3581400" cy="2924811"/>
          </a:xfrm>
          <a:prstGeom prst="rect">
            <a:avLst/>
          </a:prstGeom>
          <a:solidFill>
            <a:schemeClr val="bg1"/>
          </a:solidFill>
          <a:effectLst>
            <a:glow rad="63500">
              <a:schemeClr val="tx1"/>
            </a:glow>
          </a:effectLst>
          <a:scene3d>
            <a:camera prst="orthographicFront"/>
            <a:lightRig rig="threePt" dir="t"/>
          </a:scene3d>
          <a:sp3d>
            <a:bevelT/>
          </a:sp3d>
        </p:spPr>
      </p:pic>
    </p:spTree>
    <p:extLst>
      <p:ext uri="{BB962C8B-B14F-4D97-AF65-F5344CB8AC3E}">
        <p14:creationId xmlns:p14="http://schemas.microsoft.com/office/powerpoint/2010/main" val="35838467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decel="50000" fill="hold">
                                          <p:stCondLst>
                                            <p:cond delay="0"/>
                                          </p:stCondLst>
                                        </p:cTn>
                                        <p:tgtEl>
                                          <p:spTgt spid="1638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38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386"/>
                                        </p:tgtEl>
                                        <p:attrNameLst>
                                          <p:attrName>ppt_w</p:attrName>
                                        </p:attrNameLst>
                                      </p:cBhvr>
                                      <p:tavLst>
                                        <p:tav tm="0">
                                          <p:val>
                                            <p:strVal val="#ppt_w*.05"/>
                                          </p:val>
                                        </p:tav>
                                        <p:tav tm="100000">
                                          <p:val>
                                            <p:strVal val="#ppt_w"/>
                                          </p:val>
                                        </p:tav>
                                      </p:tavLst>
                                    </p:anim>
                                    <p:anim calcmode="lin" valueType="num">
                                      <p:cBhvr>
                                        <p:cTn id="10" dur="1000" fill="hold"/>
                                        <p:tgtEl>
                                          <p:spTgt spid="1638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38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38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38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upload.wikimedia.org/wikipedia/commons/d/dd/George_Washington_1795.jpg"/>
          <p:cNvPicPr>
            <a:picLocks noChangeAspect="1" noChangeArrowheads="1"/>
          </p:cNvPicPr>
          <p:nvPr/>
        </p:nvPicPr>
        <p:blipFill>
          <a:blip r:embed="rId2" cstate="print"/>
          <a:srcRect l="9986" r="13454" b="14793"/>
          <a:stretch>
            <a:fillRect/>
          </a:stretch>
        </p:blipFill>
        <p:spPr bwMode="auto">
          <a:xfrm>
            <a:off x="0" y="0"/>
            <a:ext cx="5257800" cy="6858000"/>
          </a:xfrm>
          <a:prstGeom prst="rect">
            <a:avLst/>
          </a:prstGeom>
          <a:noFill/>
          <a:ln w="9525">
            <a:noFill/>
            <a:miter lim="800000"/>
            <a:headEnd/>
            <a:tailEnd/>
          </a:ln>
          <a:effectLst>
            <a:softEdge rad="635000"/>
          </a:effectLst>
        </p:spPr>
      </p:pic>
      <p:sp>
        <p:nvSpPr>
          <p:cNvPr id="3" name="TextBox 2"/>
          <p:cNvSpPr txBox="1"/>
          <p:nvPr/>
        </p:nvSpPr>
        <p:spPr bwMode="auto">
          <a:xfrm>
            <a:off x="4648200" y="71735"/>
            <a:ext cx="4495800" cy="508601"/>
          </a:xfrm>
          <a:prstGeom prst="rect">
            <a:avLst/>
          </a:prstGeom>
          <a:solidFill>
            <a:schemeClr val="tx1"/>
          </a:solid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705" dirty="0">
                <a:ln w="28575">
                  <a:noFill/>
                </a:ln>
                <a:solidFill>
                  <a:srgbClr val="FF0000">
                    <a:lumMod val="50000"/>
                  </a:srgbClr>
                </a:solidFill>
                <a:effectLst>
                  <a:glow rad="127000">
                    <a:prstClr val="white"/>
                  </a:glow>
                </a:effectLst>
                <a:latin typeface="Northern Territories" charset="0"/>
              </a:rPr>
              <a:t>George Washington</a:t>
            </a:r>
          </a:p>
        </p:txBody>
      </p:sp>
      <p:sp>
        <p:nvSpPr>
          <p:cNvPr id="4" name="TextBox 3"/>
          <p:cNvSpPr txBox="1"/>
          <p:nvPr/>
        </p:nvSpPr>
        <p:spPr bwMode="auto">
          <a:xfrm>
            <a:off x="4648200" y="533400"/>
            <a:ext cx="4495800" cy="46166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smtClean="0">
                <a:solidFill>
                  <a:srgbClr val="FF0000"/>
                </a:solidFill>
                <a:latin typeface="Earth's Mightiest"/>
              </a:rPr>
              <a:t>Presidency:</a:t>
            </a:r>
            <a:r>
              <a:rPr lang="en-US" sz="2400" dirty="0" smtClean="0">
                <a:solidFill>
                  <a:prstClr val="white"/>
                </a:solidFill>
                <a:latin typeface="Earth's Mightiest"/>
              </a:rPr>
              <a:t>  1789—1797  </a:t>
            </a:r>
            <a:endParaRPr lang="en-US" sz="2400" dirty="0">
              <a:solidFill>
                <a:prstClr val="white"/>
              </a:solidFill>
              <a:latin typeface="Earth's Mightiest"/>
            </a:endParaRPr>
          </a:p>
        </p:txBody>
      </p:sp>
      <p:sp>
        <p:nvSpPr>
          <p:cNvPr id="5" name="TextBox 4"/>
          <p:cNvSpPr txBox="1"/>
          <p:nvPr/>
        </p:nvSpPr>
        <p:spPr bwMode="auto">
          <a:xfrm>
            <a:off x="4648200" y="1762780"/>
            <a:ext cx="4495800" cy="46166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a:solidFill>
                  <a:srgbClr val="FF0000"/>
                </a:solidFill>
                <a:latin typeface="Earth's Mightiest"/>
              </a:rPr>
              <a:t>Party:</a:t>
            </a:r>
            <a:r>
              <a:rPr lang="en-US" sz="2400" dirty="0">
                <a:solidFill>
                  <a:prstClr val="white"/>
                </a:solidFill>
                <a:latin typeface="Earth's Mightiest"/>
              </a:rPr>
              <a:t>  Federalist</a:t>
            </a:r>
          </a:p>
        </p:txBody>
      </p:sp>
      <p:sp>
        <p:nvSpPr>
          <p:cNvPr id="6" name="TextBox 5"/>
          <p:cNvSpPr txBox="1"/>
          <p:nvPr/>
        </p:nvSpPr>
        <p:spPr bwMode="auto">
          <a:xfrm>
            <a:off x="4648200" y="2143780"/>
            <a:ext cx="4495800" cy="46166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a:solidFill>
                  <a:srgbClr val="FF0000"/>
                </a:solidFill>
                <a:latin typeface="Earth's Mightiest"/>
              </a:rPr>
              <a:t>Age Upon Taking Office:  </a:t>
            </a:r>
            <a:r>
              <a:rPr lang="en-US" sz="2400" dirty="0">
                <a:solidFill>
                  <a:prstClr val="white"/>
                </a:solidFill>
                <a:latin typeface="Earth's Mightiest"/>
              </a:rPr>
              <a:t>57</a:t>
            </a:r>
          </a:p>
        </p:txBody>
      </p:sp>
      <p:sp>
        <p:nvSpPr>
          <p:cNvPr id="7" name="TextBox 6"/>
          <p:cNvSpPr txBox="1"/>
          <p:nvPr/>
        </p:nvSpPr>
        <p:spPr bwMode="auto">
          <a:xfrm>
            <a:off x="4648200" y="2590800"/>
            <a:ext cx="4495800" cy="46166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a:solidFill>
                  <a:srgbClr val="FF0000"/>
                </a:solidFill>
                <a:latin typeface="Earth's Mightiest"/>
              </a:rPr>
              <a:t>Vice-President:</a:t>
            </a:r>
            <a:r>
              <a:rPr lang="en-US" sz="2400" dirty="0">
                <a:solidFill>
                  <a:prstClr val="white"/>
                </a:solidFill>
                <a:latin typeface="Earth's Mightiest"/>
              </a:rPr>
              <a:t>  John Adams</a:t>
            </a:r>
          </a:p>
        </p:txBody>
      </p:sp>
      <p:sp>
        <p:nvSpPr>
          <p:cNvPr id="8" name="TextBox 7"/>
          <p:cNvSpPr txBox="1"/>
          <p:nvPr/>
        </p:nvSpPr>
        <p:spPr bwMode="auto">
          <a:xfrm>
            <a:off x="4648200" y="3058180"/>
            <a:ext cx="4495800" cy="46166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a:solidFill>
                  <a:srgbClr val="FF0000"/>
                </a:solidFill>
                <a:latin typeface="Earth's Mightiest"/>
              </a:rPr>
              <a:t>Height:</a:t>
            </a:r>
            <a:r>
              <a:rPr lang="en-US" sz="2400" dirty="0">
                <a:solidFill>
                  <a:prstClr val="white"/>
                </a:solidFill>
                <a:latin typeface="Earth's Mightiest"/>
              </a:rPr>
              <a:t>  6’2”</a:t>
            </a:r>
          </a:p>
        </p:txBody>
      </p:sp>
      <p:sp>
        <p:nvSpPr>
          <p:cNvPr id="9" name="TextBox 8"/>
          <p:cNvSpPr txBox="1"/>
          <p:nvPr/>
        </p:nvSpPr>
        <p:spPr bwMode="auto">
          <a:xfrm>
            <a:off x="4648200" y="3491805"/>
            <a:ext cx="4495800" cy="1200329"/>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a:solidFill>
                  <a:srgbClr val="FF0000"/>
                </a:solidFill>
                <a:latin typeface="Earth's Mightiest"/>
              </a:rPr>
              <a:t>Nicknames:                              </a:t>
            </a:r>
            <a:r>
              <a:rPr lang="en-US" sz="2400" dirty="0">
                <a:solidFill>
                  <a:prstClr val="white"/>
                </a:solidFill>
                <a:latin typeface="Earth's Mightiest"/>
              </a:rPr>
              <a:t>“Father of Our Country”                  “The Old Fox”</a:t>
            </a:r>
          </a:p>
        </p:txBody>
      </p:sp>
      <p:sp>
        <p:nvSpPr>
          <p:cNvPr id="10" name="TextBox 9"/>
          <p:cNvSpPr txBox="1"/>
          <p:nvPr/>
        </p:nvSpPr>
        <p:spPr bwMode="auto">
          <a:xfrm>
            <a:off x="4648200" y="4724400"/>
            <a:ext cx="4495800" cy="1631216"/>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800" dirty="0">
                <a:solidFill>
                  <a:srgbClr val="FF0000"/>
                </a:solidFill>
                <a:latin typeface="Earth's Mightiest"/>
              </a:rPr>
              <a:t>Sound Bite:</a:t>
            </a:r>
          </a:p>
          <a:p>
            <a:pPr algn="ctr" fontAlgn="auto">
              <a:spcBef>
                <a:spcPct val="50000"/>
              </a:spcBef>
              <a:spcAft>
                <a:spcPts val="0"/>
              </a:spcAft>
              <a:defRPr/>
            </a:pPr>
            <a:r>
              <a:rPr lang="en-US" sz="1600" dirty="0">
                <a:solidFill>
                  <a:prstClr val="white"/>
                </a:solidFill>
                <a:latin typeface="Earth's Mightiest"/>
              </a:rPr>
              <a:t>“My movements to the chair of government                   will be accompanied by feelings not unlike                those of a culprit who is going to the                    place of his execution.”</a:t>
            </a:r>
          </a:p>
        </p:txBody>
      </p:sp>
      <p:sp>
        <p:nvSpPr>
          <p:cNvPr id="11" name="TextBox 10"/>
          <p:cNvSpPr txBox="1"/>
          <p:nvPr/>
        </p:nvSpPr>
        <p:spPr bwMode="auto">
          <a:xfrm>
            <a:off x="0" y="83403"/>
            <a:ext cx="4648200" cy="830997"/>
          </a:xfrm>
          <a:prstGeom prst="rect">
            <a:avLst/>
          </a:prstGeom>
          <a:noFill/>
          <a:ln w="28575" cmpd="tri">
            <a:solidFill>
              <a:schemeClr val="bg1"/>
            </a:solidFill>
            <a:prstDash val="solid"/>
            <a:miter lim="800000"/>
            <a:headEnd/>
            <a:tailEnd/>
          </a:ln>
          <a:effectLst>
            <a:softEdge rad="63500"/>
          </a:effectLst>
          <a:scene3d>
            <a:camera prst="perspectiveRelaxedModerately"/>
            <a:lightRig rig="threePt" dir="t"/>
          </a:scene3d>
        </p:spPr>
        <p:txBody>
          <a:bodyPr wrap="square">
            <a:spAutoFit/>
          </a:bodyPr>
          <a:lstStyle/>
          <a:p>
            <a:pPr algn="ctr" fontAlgn="auto">
              <a:spcBef>
                <a:spcPct val="50000"/>
              </a:spcBef>
              <a:spcAft>
                <a:spcPts val="0"/>
              </a:spcAft>
              <a:defRPr/>
            </a:pPr>
            <a:r>
              <a:rPr lang="en-US" sz="4800" dirty="0">
                <a:ln w="28575">
                  <a:noFill/>
                </a:ln>
                <a:solidFill>
                  <a:srgbClr val="002060"/>
                </a:solidFill>
                <a:effectLst>
                  <a:glow rad="254000">
                    <a:prstClr val="white"/>
                  </a:glow>
                </a:effectLst>
                <a:latin typeface="calame" charset="0"/>
              </a:rPr>
              <a:t>RANK—#2 </a:t>
            </a:r>
          </a:p>
        </p:txBody>
      </p:sp>
      <p:sp>
        <p:nvSpPr>
          <p:cNvPr id="12" name="TextBox 11"/>
          <p:cNvSpPr txBox="1"/>
          <p:nvPr/>
        </p:nvSpPr>
        <p:spPr bwMode="auto">
          <a:xfrm>
            <a:off x="0" y="5303728"/>
            <a:ext cx="4876800" cy="1446550"/>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fontAlgn="auto">
              <a:spcBef>
                <a:spcPct val="50000"/>
              </a:spcBef>
              <a:spcAft>
                <a:spcPts val="0"/>
              </a:spcAft>
              <a:defRPr/>
            </a:pPr>
            <a:r>
              <a:rPr lang="en-US" sz="2400" spc="300" dirty="0">
                <a:solidFill>
                  <a:srgbClr val="FF0000"/>
                </a:solidFill>
                <a:effectLst>
                  <a:glow rad="228600">
                    <a:prstClr val="black"/>
                  </a:glow>
                </a:effectLst>
                <a:latin typeface="Caveman"/>
              </a:rPr>
              <a:t>F</a:t>
            </a:r>
            <a:r>
              <a:rPr lang="en-US" sz="2400" spc="300" dirty="0">
                <a:solidFill>
                  <a:srgbClr val="FFFF00"/>
                </a:solidFill>
                <a:effectLst>
                  <a:glow rad="228600">
                    <a:prstClr val="black"/>
                  </a:glow>
                </a:effectLst>
                <a:latin typeface="Caveman"/>
              </a:rPr>
              <a:t>u</a:t>
            </a:r>
            <a:r>
              <a:rPr lang="en-US" sz="2400" spc="300" dirty="0">
                <a:solidFill>
                  <a:srgbClr val="00B050">
                    <a:lumMod val="75000"/>
                  </a:srgbClr>
                </a:solidFill>
                <a:effectLst>
                  <a:glow rad="228600">
                    <a:prstClr val="black"/>
                  </a:glow>
                </a:effectLst>
                <a:latin typeface="Caveman"/>
              </a:rPr>
              <a:t>n</a:t>
            </a:r>
            <a:r>
              <a:rPr lang="en-US" sz="2400" spc="300" dirty="0">
                <a:solidFill>
                  <a:prstClr val="white"/>
                </a:solidFill>
                <a:effectLst>
                  <a:glow rad="228600">
                    <a:prstClr val="black"/>
                  </a:glow>
                </a:effectLst>
                <a:latin typeface="Caveman"/>
              </a:rPr>
              <a:t> </a:t>
            </a:r>
            <a:r>
              <a:rPr lang="en-US" sz="2400" spc="300" dirty="0">
                <a:solidFill>
                  <a:srgbClr val="FFFFFF">
                    <a:lumMod val="40000"/>
                    <a:lumOff val="60000"/>
                  </a:srgbClr>
                </a:solidFill>
                <a:effectLst>
                  <a:glow rad="228600">
                    <a:prstClr val="black"/>
                  </a:glow>
                </a:effectLst>
                <a:latin typeface="Caveman"/>
              </a:rPr>
              <a:t>F</a:t>
            </a:r>
            <a:r>
              <a:rPr lang="en-US" sz="2400" spc="300" dirty="0">
                <a:solidFill>
                  <a:srgbClr val="92D050"/>
                </a:solidFill>
                <a:effectLst>
                  <a:glow rad="228600">
                    <a:prstClr val="black"/>
                  </a:glow>
                </a:effectLst>
                <a:latin typeface="Caveman"/>
              </a:rPr>
              <a:t>a</a:t>
            </a:r>
            <a:r>
              <a:rPr lang="en-US" sz="2400" spc="300" dirty="0">
                <a:solidFill>
                  <a:srgbClr val="00B0F0"/>
                </a:solidFill>
                <a:effectLst>
                  <a:glow rad="228600">
                    <a:prstClr val="black"/>
                  </a:glow>
                </a:effectLst>
                <a:latin typeface="Caveman"/>
              </a:rPr>
              <a:t>c</a:t>
            </a:r>
            <a:r>
              <a:rPr lang="en-US" sz="2400" spc="300" dirty="0">
                <a:solidFill>
                  <a:srgbClr val="7030A0"/>
                </a:solidFill>
                <a:effectLst>
                  <a:glow rad="228600">
                    <a:prstClr val="black"/>
                  </a:glow>
                </a:effectLst>
                <a:latin typeface="Caveman"/>
              </a:rPr>
              <a:t>t</a:t>
            </a:r>
            <a:r>
              <a:rPr lang="en-US" sz="3200" spc="300" dirty="0">
                <a:solidFill>
                  <a:prstClr val="white"/>
                </a:solidFill>
                <a:effectLst>
                  <a:glow rad="228600">
                    <a:prstClr val="black"/>
                  </a:glow>
                </a:effectLst>
                <a:latin typeface="Dancing in the Minefields" charset="0"/>
              </a:rPr>
              <a:t>:</a:t>
            </a:r>
            <a:endParaRPr lang="en-US" sz="2400" spc="300" dirty="0">
              <a:solidFill>
                <a:prstClr val="white"/>
              </a:solidFill>
              <a:effectLst>
                <a:glow rad="228600">
                  <a:prstClr val="black"/>
                </a:glow>
              </a:effectLst>
              <a:latin typeface="Caveman"/>
            </a:endParaRPr>
          </a:p>
          <a:p>
            <a:pPr algn="ctr" fontAlgn="auto">
              <a:spcBef>
                <a:spcPct val="50000"/>
              </a:spcBef>
              <a:spcAft>
                <a:spcPts val="0"/>
              </a:spcAft>
              <a:defRPr/>
            </a:pPr>
            <a:r>
              <a:rPr lang="en-US" sz="1600" dirty="0">
                <a:solidFill>
                  <a:prstClr val="white"/>
                </a:solidFill>
                <a:latin typeface="Earth's Mightiest"/>
              </a:rPr>
              <a:t>The “Father of Our Country” was sterile.  Likely the effects of suffering both malaria and smallpox at age 17.</a:t>
            </a:r>
          </a:p>
        </p:txBody>
      </p:sp>
      <p:sp>
        <p:nvSpPr>
          <p:cNvPr id="14" name="TextBox 13"/>
          <p:cNvSpPr txBox="1"/>
          <p:nvPr/>
        </p:nvSpPr>
        <p:spPr bwMode="auto">
          <a:xfrm>
            <a:off x="4648200" y="924580"/>
            <a:ext cx="4495800" cy="46166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a:solidFill>
                  <a:srgbClr val="FF0000"/>
                </a:solidFill>
                <a:latin typeface="Earth's Mightiest"/>
              </a:rPr>
              <a:t>Birthplace:</a:t>
            </a:r>
            <a:r>
              <a:rPr lang="en-US" sz="2400" dirty="0">
                <a:solidFill>
                  <a:prstClr val="white"/>
                </a:solidFill>
                <a:latin typeface="Earth's Mightiest"/>
              </a:rPr>
              <a:t>  Virginia</a:t>
            </a:r>
          </a:p>
        </p:txBody>
      </p:sp>
      <p:sp>
        <p:nvSpPr>
          <p:cNvPr id="15" name="TextBox 14"/>
          <p:cNvSpPr txBox="1"/>
          <p:nvPr/>
        </p:nvSpPr>
        <p:spPr bwMode="auto">
          <a:xfrm>
            <a:off x="4648200" y="1295400"/>
            <a:ext cx="4495800" cy="46166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fontAlgn="auto">
              <a:spcBef>
                <a:spcPct val="50000"/>
              </a:spcBef>
              <a:spcAft>
                <a:spcPts val="0"/>
              </a:spcAft>
              <a:defRPr/>
            </a:pPr>
            <a:r>
              <a:rPr lang="en-US" sz="2400" dirty="0">
                <a:solidFill>
                  <a:srgbClr val="FF0000"/>
                </a:solidFill>
                <a:latin typeface="Earth's Mightiest"/>
              </a:rPr>
              <a:t>Education:</a:t>
            </a:r>
            <a:r>
              <a:rPr lang="en-US" sz="2400" dirty="0">
                <a:solidFill>
                  <a:prstClr val="white"/>
                </a:solidFill>
                <a:latin typeface="Earth's Mightiest"/>
              </a:rPr>
              <a:t>  Elementary School</a:t>
            </a:r>
          </a:p>
        </p:txBody>
      </p:sp>
    </p:spTree>
    <p:extLst>
      <p:ext uri="{BB962C8B-B14F-4D97-AF65-F5344CB8AC3E}">
        <p14:creationId xmlns:p14="http://schemas.microsoft.com/office/powerpoint/2010/main" val="880412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http://www.lexrex.com/bios/pics/wash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7292"/>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2"/>
          <p:cNvSpPr txBox="1">
            <a:spLocks noChangeArrowheads="1"/>
          </p:cNvSpPr>
          <p:nvPr/>
        </p:nvSpPr>
        <p:spPr bwMode="auto">
          <a:xfrm>
            <a:off x="609600" y="5410200"/>
            <a:ext cx="7924800" cy="584775"/>
          </a:xfrm>
          <a:prstGeom prst="rect">
            <a:avLst/>
          </a:prstGeom>
          <a:solidFill>
            <a:schemeClr val="tx1"/>
          </a:solidFill>
          <a:ln w="76200" cmpd="tri">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4.  Washington established a diverse cabinet </a:t>
            </a:r>
          </a:p>
        </p:txBody>
      </p:sp>
    </p:spTree>
    <p:extLst>
      <p:ext uri="{BB962C8B-B14F-4D97-AF65-F5344CB8AC3E}">
        <p14:creationId xmlns:p14="http://schemas.microsoft.com/office/powerpoint/2010/main" val="11374769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8904</TotalTime>
  <Words>2100</Words>
  <Application>Microsoft Office PowerPoint</Application>
  <PresentationFormat>On-screen Show (4:3)</PresentationFormat>
  <Paragraphs>186</Paragraphs>
  <Slides>58</Slides>
  <Notes>18</Notes>
  <HiddenSlides>0</HiddenSlides>
  <MMClips>0</MMClips>
  <ScaleCrop>false</ScaleCrop>
  <HeadingPairs>
    <vt:vector size="4" baseType="variant">
      <vt:variant>
        <vt:lpstr>Theme</vt:lpstr>
      </vt:variant>
      <vt:variant>
        <vt:i4>13</vt:i4>
      </vt:variant>
      <vt:variant>
        <vt:lpstr>Slide Titles</vt:lpstr>
      </vt:variant>
      <vt:variant>
        <vt:i4>58</vt:i4>
      </vt:variant>
    </vt:vector>
  </HeadingPairs>
  <TitlesOfParts>
    <vt:vector size="71" baseType="lpstr">
      <vt:lpstr>Content</vt:lpstr>
      <vt:lpstr>Start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Pearson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PresentationExpress</dc:title>
  <dc:creator>Helene Avraham</dc:creator>
  <dc:description>12/18: MD: Deleted copyedit notes</dc:description>
  <cp:lastModifiedBy>alison_mclin</cp:lastModifiedBy>
  <cp:revision>283</cp:revision>
  <cp:lastPrinted>2008-05-21T18:42:16Z</cp:lastPrinted>
  <dcterms:created xsi:type="dcterms:W3CDTF">2008-06-11T20:35:12Z</dcterms:created>
  <dcterms:modified xsi:type="dcterms:W3CDTF">2018-09-11T01:07:30Z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