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68"/>
  </p:notesMasterIdLst>
  <p:sldIdLst>
    <p:sldId id="1578" r:id="rId5"/>
    <p:sldId id="1579" r:id="rId6"/>
    <p:sldId id="1580" r:id="rId7"/>
    <p:sldId id="1581" r:id="rId8"/>
    <p:sldId id="1582" r:id="rId9"/>
    <p:sldId id="1583" r:id="rId10"/>
    <p:sldId id="1169" r:id="rId11"/>
    <p:sldId id="1170" r:id="rId12"/>
    <p:sldId id="1584" r:id="rId13"/>
    <p:sldId id="1177" r:id="rId14"/>
    <p:sldId id="1585" r:id="rId15"/>
    <p:sldId id="1175" r:id="rId16"/>
    <p:sldId id="1557" r:id="rId17"/>
    <p:sldId id="1558" r:id="rId18"/>
    <p:sldId id="1562" r:id="rId19"/>
    <p:sldId id="1559" r:id="rId20"/>
    <p:sldId id="1546" r:id="rId21"/>
    <p:sldId id="1551" r:id="rId22"/>
    <p:sldId id="1553" r:id="rId23"/>
    <p:sldId id="1554" r:id="rId24"/>
    <p:sldId id="1555" r:id="rId25"/>
    <p:sldId id="1564" r:id="rId26"/>
    <p:sldId id="1570" r:id="rId27"/>
    <p:sldId id="1179" r:id="rId28"/>
    <p:sldId id="1586" r:id="rId29"/>
    <p:sldId id="1587" r:id="rId30"/>
    <p:sldId id="1282" r:id="rId31"/>
    <p:sldId id="1283" r:id="rId32"/>
    <p:sldId id="1284" r:id="rId33"/>
    <p:sldId id="1285" r:id="rId34"/>
    <p:sldId id="1286" r:id="rId35"/>
    <p:sldId id="1588" r:id="rId36"/>
    <p:sldId id="1589" r:id="rId37"/>
    <p:sldId id="1306" r:id="rId38"/>
    <p:sldId id="1307" r:id="rId39"/>
    <p:sldId id="1308" r:id="rId40"/>
    <p:sldId id="1309" r:id="rId41"/>
    <p:sldId id="1310" r:id="rId42"/>
    <p:sldId id="1311" r:id="rId43"/>
    <p:sldId id="1576" r:id="rId44"/>
    <p:sldId id="1577" r:id="rId45"/>
    <p:sldId id="1318" r:id="rId46"/>
    <p:sldId id="1319" r:id="rId47"/>
    <p:sldId id="1599" r:id="rId48"/>
    <p:sldId id="1596" r:id="rId49"/>
    <p:sldId id="1597" r:id="rId50"/>
    <p:sldId id="1598" r:id="rId51"/>
    <p:sldId id="1590" r:id="rId52"/>
    <p:sldId id="1351" r:id="rId53"/>
    <p:sldId id="1352" r:id="rId54"/>
    <p:sldId id="1591" r:id="rId55"/>
    <p:sldId id="1353" r:id="rId56"/>
    <p:sldId id="1354" r:id="rId57"/>
    <p:sldId id="1358" r:id="rId58"/>
    <p:sldId id="1592" r:id="rId59"/>
    <p:sldId id="1359" r:id="rId60"/>
    <p:sldId id="1360" r:id="rId61"/>
    <p:sldId id="1361" r:id="rId62"/>
    <p:sldId id="1362" r:id="rId63"/>
    <p:sldId id="1363" r:id="rId64"/>
    <p:sldId id="1364" r:id="rId65"/>
    <p:sldId id="1366" r:id="rId66"/>
    <p:sldId id="1593" r:id="rId67"/>
  </p:sldIdLst>
  <p:sldSz cx="9144000" cy="6858000" type="screen4x3"/>
  <p:notesSz cx="6858000" cy="9144000"/>
  <p:embeddedFontLst>
    <p:embeddedFont>
      <p:font typeface="A.C.M.E. Secret Agent" panose="020B0603050302020204" pitchFamily="34" charset="0"/>
      <p:regular r:id="rId69"/>
      <p:bold r:id="rId70"/>
      <p:italic r:id="rId71"/>
    </p:embeddedFont>
    <p:embeddedFont>
      <p:font typeface="Berlin Sans FB" panose="020E0602020502020306" pitchFamily="34" charset="0"/>
      <p:regular r:id="rId72"/>
      <p:bold r:id="rId73"/>
    </p:embeddedFont>
    <p:embeddedFont>
      <p:font typeface="Agency FB" panose="00010606040000040003" pitchFamily="2" charset="0"/>
      <p:regular r:id="rId74"/>
      <p:bold r:id="rId75"/>
    </p:embeddedFont>
    <p:embeddedFont>
      <p:font typeface="Verdana" panose="020B0604030504040204" pitchFamily="34" charset="0"/>
      <p:regular r:id="rId76"/>
      <p:bold r:id="rId77"/>
      <p:italic r:id="rId78"/>
      <p:boldItalic r:id="rId79"/>
    </p:embeddedFont>
    <p:embeddedFont>
      <p:font typeface="Georgia" panose="02040502050405020303" pitchFamily="18" charset="0"/>
      <p:regular r:id="rId80"/>
      <p:bold r:id="rId81"/>
      <p:italic r:id="rId82"/>
      <p:boldItalic r:id="rId83"/>
    </p:embeddedFont>
    <p:embeddedFont>
      <p:font typeface="Earth's Mightiest" panose="020B0604020202020204"/>
      <p:regular r:id="rId84"/>
    </p:embeddedFont>
    <p:embeddedFont>
      <p:font typeface="calame" panose="020B0604020202020204" charset="0"/>
      <p:regular r:id="rId85"/>
    </p:embeddedFont>
    <p:embeddedFont>
      <p:font typeface="Calibri" panose="020F0502020204030204" pitchFamily="34" charset="0"/>
      <p:regular r:id="rId86"/>
      <p:bold r:id="rId87"/>
      <p:italic r:id="rId88"/>
      <p:boldItalic r:id="rId89"/>
    </p:embeddedFont>
    <p:embeddedFont>
      <p:font typeface="Corbel" panose="020B0503020204020204" pitchFamily="34" charset="0"/>
      <p:regular r:id="rId90"/>
      <p:bold r:id="rId91"/>
      <p:italic r:id="rId92"/>
      <p:boldItalic r:id="rId93"/>
    </p:embeddedFont>
    <p:embeddedFont>
      <p:font typeface="Perpetua" panose="02020502060401020303" pitchFamily="18" charset="0"/>
      <p:regular r:id="rId94"/>
      <p:bold r:id="rId95"/>
      <p:italic r:id="rId96"/>
      <p:boldItalic r:id="rId97"/>
    </p:embeddedFont>
    <p:embeddedFont>
      <p:font typeface="Northern Territories" panose="020B0604020202020204" charset="0"/>
      <p:regular r:id="rId98"/>
    </p:embeddedFont>
    <p:embeddedFont>
      <p:font typeface="Caslon Antique" panose="02027200000000000000"/>
      <p:regular r:id="rId99"/>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3300"/>
    <a:srgbClr val="000000"/>
    <a:srgbClr val="B08600"/>
    <a:srgbClr val="FFC000"/>
    <a:srgbClr val="336600"/>
    <a:srgbClr val="FFCC99"/>
    <a:srgbClr val="339933"/>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92" autoAdjust="0"/>
    <p:restoredTop sz="98401" autoAdjust="0"/>
  </p:normalViewPr>
  <p:slideViewPr>
    <p:cSldViewPr>
      <p:cViewPr varScale="1">
        <p:scale>
          <a:sx n="109" d="100"/>
          <a:sy n="109" d="100"/>
        </p:scale>
        <p:origin x="-1194"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84" Type="http://schemas.openxmlformats.org/officeDocument/2006/relationships/font" Target="fonts/font16.fntdata"/><Relationship Id="rId89" Type="http://schemas.openxmlformats.org/officeDocument/2006/relationships/font" Target="fonts/font21.fntdata"/><Relationship Id="rId7" Type="http://schemas.openxmlformats.org/officeDocument/2006/relationships/slide" Target="slides/slide3.xml"/><Relationship Id="rId71" Type="http://schemas.openxmlformats.org/officeDocument/2006/relationships/font" Target="fonts/font3.fntdata"/><Relationship Id="rId92"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font" Target="fonts/font19.fntdata"/><Relationship Id="rId102"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4.fntdata"/><Relationship Id="rId90" Type="http://schemas.openxmlformats.org/officeDocument/2006/relationships/font" Target="fonts/font22.fntdata"/><Relationship Id="rId95" Type="http://schemas.openxmlformats.org/officeDocument/2006/relationships/font" Target="fonts/font2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1.fntdata"/><Relationship Id="rId77" Type="http://schemas.openxmlformats.org/officeDocument/2006/relationships/font" Target="fonts/font9.fntdata"/><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93" Type="http://schemas.openxmlformats.org/officeDocument/2006/relationships/font" Target="fonts/font25.fntdata"/><Relationship Id="rId98" Type="http://schemas.openxmlformats.org/officeDocument/2006/relationships/font" Target="fonts/font30.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font" Target="fonts/font23.fntdata"/><Relationship Id="rId96"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font" Target="fonts/font26.fntdata"/><Relationship Id="rId99" Type="http://schemas.openxmlformats.org/officeDocument/2006/relationships/font" Target="fonts/font31.fntdata"/><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8.fntdata"/><Relationship Id="rId97"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CD5943E9-C717-4FA7-8D17-363E76639B40}" type="datetimeFigureOut">
              <a:rPr lang="en-US"/>
              <a:pPr>
                <a:defRPr/>
              </a:pPr>
              <a:t>10/12/2018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pPr>
              <a:defRPr/>
            </a:pPr>
            <a:fld id="{E31686FB-514E-4E3C-A782-5180C060D4E7}" type="slidenum">
              <a:rPr lang="en-US"/>
              <a:pPr>
                <a:defRPr/>
              </a:pPr>
              <a:t>‹#›</a:t>
            </a:fld>
            <a:endParaRPr lang="en-US"/>
          </a:p>
        </p:txBody>
      </p:sp>
    </p:spTree>
    <p:extLst>
      <p:ext uri="{BB962C8B-B14F-4D97-AF65-F5344CB8AC3E}">
        <p14:creationId xmlns:p14="http://schemas.microsoft.com/office/powerpoint/2010/main" val="11822447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0:notes"/>
          <p:cNvSpPr txBox="1">
            <a:spLocks noGrp="1"/>
          </p:cNvSpPr>
          <p:nvPr>
            <p:ph type="body" idx="1"/>
          </p:nvPr>
        </p:nvSpPr>
        <p:spPr>
          <a:xfrm>
            <a:off x="685800" y="4343400"/>
            <a:ext cx="5486400" cy="4114800"/>
          </a:xfrm>
          <a:prstGeom prst="rect">
            <a:avLst/>
          </a:prstGeom>
          <a:noFill/>
          <a:ln>
            <a:noFill/>
          </a:ln>
        </p:spPr>
        <p:txBody>
          <a:bodyPr spcFirstLastPara="1" wrap="square" lIns="91417" tIns="91417" rIns="91417" bIns="91417" anchor="ctr" anchorCtr="0">
            <a:noAutofit/>
          </a:bodyPr>
          <a:lstStyle/>
          <a:p>
            <a:pPr>
              <a:spcBef>
                <a:spcPts val="0"/>
              </a:spcBef>
              <a:spcAft>
                <a:spcPts val="0"/>
              </a:spcAft>
            </a:pPr>
            <a:endParaRPr/>
          </a:p>
        </p:txBody>
      </p:sp>
      <p:sp>
        <p:nvSpPr>
          <p:cNvPr id="225" name="Google Shape;225;p10:notes"/>
          <p:cNvSpPr>
            <a:spLocks noGrp="1" noRot="1" noChangeAspect="1"/>
          </p:cNvSpPr>
          <p:nvPr>
            <p:ph type="sldImg" idx="2"/>
          </p:nvPr>
        </p:nvSpPr>
        <p:spPr>
          <a:xfrm>
            <a:off x="1144588"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000">
                <a:solidFill>
                  <a:schemeClr val="tx1"/>
                </a:solidFill>
                <a:latin typeface="Verdana" pitchFamily="34" charset="0"/>
              </a:defRPr>
            </a:lvl1pPr>
            <a:lvl2pPr marL="742950" indent="-285750" defTabSz="966788" eaLnBrk="0" hangingPunct="0">
              <a:defRPr sz="2000">
                <a:solidFill>
                  <a:schemeClr val="tx1"/>
                </a:solidFill>
                <a:latin typeface="Verdana" pitchFamily="34" charset="0"/>
              </a:defRPr>
            </a:lvl2pPr>
            <a:lvl3pPr marL="1143000" indent="-228600" defTabSz="966788" eaLnBrk="0" hangingPunct="0">
              <a:defRPr sz="2000">
                <a:solidFill>
                  <a:schemeClr val="tx1"/>
                </a:solidFill>
                <a:latin typeface="Verdana" pitchFamily="34" charset="0"/>
              </a:defRPr>
            </a:lvl3pPr>
            <a:lvl4pPr marL="1600200" indent="-228600" defTabSz="966788" eaLnBrk="0" hangingPunct="0">
              <a:defRPr sz="2000">
                <a:solidFill>
                  <a:schemeClr val="tx1"/>
                </a:solidFill>
                <a:latin typeface="Verdana" pitchFamily="34" charset="0"/>
              </a:defRPr>
            </a:lvl4pPr>
            <a:lvl5pPr marL="2057400" indent="-228600" defTabSz="966788" eaLnBrk="0" hangingPunct="0">
              <a:defRPr sz="2000">
                <a:solidFill>
                  <a:schemeClr val="tx1"/>
                </a:solidFill>
                <a:latin typeface="Verdana" pitchFamily="34" charset="0"/>
              </a:defRPr>
            </a:lvl5pPr>
            <a:lvl6pPr marL="2514600" indent="-228600" defTabSz="966788" eaLnBrk="0" fontAlgn="base" hangingPunct="0">
              <a:spcBef>
                <a:spcPct val="0"/>
              </a:spcBef>
              <a:spcAft>
                <a:spcPct val="0"/>
              </a:spcAft>
              <a:defRPr sz="2000">
                <a:solidFill>
                  <a:schemeClr val="tx1"/>
                </a:solidFill>
                <a:latin typeface="Verdana" pitchFamily="34" charset="0"/>
              </a:defRPr>
            </a:lvl6pPr>
            <a:lvl7pPr marL="2971800" indent="-228600" defTabSz="966788" eaLnBrk="0" fontAlgn="base" hangingPunct="0">
              <a:spcBef>
                <a:spcPct val="0"/>
              </a:spcBef>
              <a:spcAft>
                <a:spcPct val="0"/>
              </a:spcAft>
              <a:defRPr sz="2000">
                <a:solidFill>
                  <a:schemeClr val="tx1"/>
                </a:solidFill>
                <a:latin typeface="Verdana" pitchFamily="34" charset="0"/>
              </a:defRPr>
            </a:lvl7pPr>
            <a:lvl8pPr marL="3429000" indent="-228600" defTabSz="966788" eaLnBrk="0" fontAlgn="base" hangingPunct="0">
              <a:spcBef>
                <a:spcPct val="0"/>
              </a:spcBef>
              <a:spcAft>
                <a:spcPct val="0"/>
              </a:spcAft>
              <a:defRPr sz="2000">
                <a:solidFill>
                  <a:schemeClr val="tx1"/>
                </a:solidFill>
                <a:latin typeface="Verdana" pitchFamily="34" charset="0"/>
              </a:defRPr>
            </a:lvl8pPr>
            <a:lvl9pPr marL="3886200" indent="-228600" defTabSz="966788" eaLnBrk="0" fontAlgn="base" hangingPunct="0">
              <a:spcBef>
                <a:spcPct val="0"/>
              </a:spcBef>
              <a:spcAft>
                <a:spcPct val="0"/>
              </a:spcAft>
              <a:defRPr sz="2000">
                <a:solidFill>
                  <a:schemeClr val="tx1"/>
                </a:solidFill>
                <a:latin typeface="Verdana" pitchFamily="34" charset="0"/>
              </a:defRPr>
            </a:lvl9pPr>
          </a:lstStyle>
          <a:p>
            <a:pPr algn="r" eaLnBrk="1" hangingPunct="1"/>
            <a:fld id="{507DFE3A-2712-43E8-9796-BB9837EC058B}" type="slidenum">
              <a:rPr lang="en-US" altLang="en-US" sz="1200">
                <a:solidFill>
                  <a:prstClr val="black"/>
                </a:solidFill>
                <a:latin typeface="Arial" charset="0"/>
              </a:rPr>
              <a:pPr algn="r" eaLnBrk="1" hangingPunct="1"/>
              <a:t>26</a:t>
            </a:fld>
            <a:endParaRPr lang="en-US" altLang="en-US" sz="1200">
              <a:solidFill>
                <a:prstClr val="black"/>
              </a:solidFill>
              <a:latin typeface="Arial" charset="0"/>
            </a:endParaRPr>
          </a:p>
        </p:txBody>
      </p:sp>
      <p:sp>
        <p:nvSpPr>
          <p:cNvPr id="33795" name="Rectangle 2"/>
          <p:cNvSpPr>
            <a:spLocks noGrp="1" noRot="1" noChangeAspect="1" noChangeArrowheads="1" noTextEdit="1"/>
          </p:cNvSpPr>
          <p:nvPr>
            <p:ph type="sldImg"/>
          </p:nvPr>
        </p:nvSpPr>
        <p:spPr>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000">
                <a:solidFill>
                  <a:schemeClr val="tx1"/>
                </a:solidFill>
                <a:latin typeface="Verdana" pitchFamily="34" charset="0"/>
              </a:defRPr>
            </a:lvl1pPr>
            <a:lvl2pPr marL="742950" indent="-285750" defTabSz="966788" eaLnBrk="0" hangingPunct="0">
              <a:defRPr sz="2000">
                <a:solidFill>
                  <a:schemeClr val="tx1"/>
                </a:solidFill>
                <a:latin typeface="Verdana" pitchFamily="34" charset="0"/>
              </a:defRPr>
            </a:lvl2pPr>
            <a:lvl3pPr marL="1143000" indent="-228600" defTabSz="966788" eaLnBrk="0" hangingPunct="0">
              <a:defRPr sz="2000">
                <a:solidFill>
                  <a:schemeClr val="tx1"/>
                </a:solidFill>
                <a:latin typeface="Verdana" pitchFamily="34" charset="0"/>
              </a:defRPr>
            </a:lvl3pPr>
            <a:lvl4pPr marL="1600200" indent="-228600" defTabSz="966788" eaLnBrk="0" hangingPunct="0">
              <a:defRPr sz="2000">
                <a:solidFill>
                  <a:schemeClr val="tx1"/>
                </a:solidFill>
                <a:latin typeface="Verdana" pitchFamily="34" charset="0"/>
              </a:defRPr>
            </a:lvl4pPr>
            <a:lvl5pPr marL="2057400" indent="-228600" defTabSz="966788" eaLnBrk="0" hangingPunct="0">
              <a:defRPr sz="2000">
                <a:solidFill>
                  <a:schemeClr val="tx1"/>
                </a:solidFill>
                <a:latin typeface="Verdana" pitchFamily="34" charset="0"/>
              </a:defRPr>
            </a:lvl5pPr>
            <a:lvl6pPr marL="2514600" indent="-228600" defTabSz="966788" eaLnBrk="0" fontAlgn="base" hangingPunct="0">
              <a:spcBef>
                <a:spcPct val="0"/>
              </a:spcBef>
              <a:spcAft>
                <a:spcPct val="0"/>
              </a:spcAft>
              <a:defRPr sz="2000">
                <a:solidFill>
                  <a:schemeClr val="tx1"/>
                </a:solidFill>
                <a:latin typeface="Verdana" pitchFamily="34" charset="0"/>
              </a:defRPr>
            </a:lvl6pPr>
            <a:lvl7pPr marL="2971800" indent="-228600" defTabSz="966788" eaLnBrk="0" fontAlgn="base" hangingPunct="0">
              <a:spcBef>
                <a:spcPct val="0"/>
              </a:spcBef>
              <a:spcAft>
                <a:spcPct val="0"/>
              </a:spcAft>
              <a:defRPr sz="2000">
                <a:solidFill>
                  <a:schemeClr val="tx1"/>
                </a:solidFill>
                <a:latin typeface="Verdana" pitchFamily="34" charset="0"/>
              </a:defRPr>
            </a:lvl7pPr>
            <a:lvl8pPr marL="3429000" indent="-228600" defTabSz="966788" eaLnBrk="0" fontAlgn="base" hangingPunct="0">
              <a:spcBef>
                <a:spcPct val="0"/>
              </a:spcBef>
              <a:spcAft>
                <a:spcPct val="0"/>
              </a:spcAft>
              <a:defRPr sz="2000">
                <a:solidFill>
                  <a:schemeClr val="tx1"/>
                </a:solidFill>
                <a:latin typeface="Verdana" pitchFamily="34" charset="0"/>
              </a:defRPr>
            </a:lvl8pPr>
            <a:lvl9pPr marL="3886200" indent="-228600" defTabSz="966788" eaLnBrk="0" fontAlgn="base" hangingPunct="0">
              <a:spcBef>
                <a:spcPct val="0"/>
              </a:spcBef>
              <a:spcAft>
                <a:spcPct val="0"/>
              </a:spcAft>
              <a:defRPr sz="2000">
                <a:solidFill>
                  <a:schemeClr val="tx1"/>
                </a:solidFill>
                <a:latin typeface="Verdana" pitchFamily="34" charset="0"/>
              </a:defRPr>
            </a:lvl9pPr>
          </a:lstStyle>
          <a:p>
            <a:pPr algn="r" eaLnBrk="1" hangingPunct="1"/>
            <a:fld id="{4AFD94A9-8D89-48AC-BB07-53EE9523AF30}" type="slidenum">
              <a:rPr lang="en-US" altLang="en-US" sz="1200">
                <a:solidFill>
                  <a:prstClr val="black"/>
                </a:solidFill>
                <a:latin typeface="Arial" charset="0"/>
              </a:rPr>
              <a:pPr algn="r" eaLnBrk="1" hangingPunct="1"/>
              <a:t>32</a:t>
            </a:fld>
            <a:endParaRPr lang="en-US" altLang="en-US" sz="1200">
              <a:solidFill>
                <a:prstClr val="black"/>
              </a:solidFill>
              <a:latin typeface="Arial" charset="0"/>
            </a:endParaRPr>
          </a:p>
        </p:txBody>
      </p:sp>
      <p:sp>
        <p:nvSpPr>
          <p:cNvPr id="34819" name="Rectangle 2"/>
          <p:cNvSpPr>
            <a:spLocks noGrp="1" noRot="1" noChangeAspect="1" noChangeArrowheads="1" noTextEdit="1"/>
          </p:cNvSpPr>
          <p:nvPr>
            <p:ph type="sldImg"/>
          </p:nvPr>
        </p:nvSpPr>
        <p:spPr>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000">
                <a:solidFill>
                  <a:schemeClr val="tx1"/>
                </a:solidFill>
                <a:latin typeface="Verdana" pitchFamily="34" charset="0"/>
              </a:defRPr>
            </a:lvl1pPr>
            <a:lvl2pPr marL="742950" indent="-285750" defTabSz="966788" eaLnBrk="0" hangingPunct="0">
              <a:defRPr sz="2000">
                <a:solidFill>
                  <a:schemeClr val="tx1"/>
                </a:solidFill>
                <a:latin typeface="Verdana" pitchFamily="34" charset="0"/>
              </a:defRPr>
            </a:lvl2pPr>
            <a:lvl3pPr marL="1143000" indent="-228600" defTabSz="966788" eaLnBrk="0" hangingPunct="0">
              <a:defRPr sz="2000">
                <a:solidFill>
                  <a:schemeClr val="tx1"/>
                </a:solidFill>
                <a:latin typeface="Verdana" pitchFamily="34" charset="0"/>
              </a:defRPr>
            </a:lvl3pPr>
            <a:lvl4pPr marL="1600200" indent="-228600" defTabSz="966788" eaLnBrk="0" hangingPunct="0">
              <a:defRPr sz="2000">
                <a:solidFill>
                  <a:schemeClr val="tx1"/>
                </a:solidFill>
                <a:latin typeface="Verdana" pitchFamily="34" charset="0"/>
              </a:defRPr>
            </a:lvl4pPr>
            <a:lvl5pPr marL="2057400" indent="-228600" defTabSz="966788" eaLnBrk="0" hangingPunct="0">
              <a:defRPr sz="2000">
                <a:solidFill>
                  <a:schemeClr val="tx1"/>
                </a:solidFill>
                <a:latin typeface="Verdana" pitchFamily="34" charset="0"/>
              </a:defRPr>
            </a:lvl5pPr>
            <a:lvl6pPr marL="2514600" indent="-228600" defTabSz="966788" eaLnBrk="0" fontAlgn="base" hangingPunct="0">
              <a:spcBef>
                <a:spcPct val="0"/>
              </a:spcBef>
              <a:spcAft>
                <a:spcPct val="0"/>
              </a:spcAft>
              <a:defRPr sz="2000">
                <a:solidFill>
                  <a:schemeClr val="tx1"/>
                </a:solidFill>
                <a:latin typeface="Verdana" pitchFamily="34" charset="0"/>
              </a:defRPr>
            </a:lvl6pPr>
            <a:lvl7pPr marL="2971800" indent="-228600" defTabSz="966788" eaLnBrk="0" fontAlgn="base" hangingPunct="0">
              <a:spcBef>
                <a:spcPct val="0"/>
              </a:spcBef>
              <a:spcAft>
                <a:spcPct val="0"/>
              </a:spcAft>
              <a:defRPr sz="2000">
                <a:solidFill>
                  <a:schemeClr val="tx1"/>
                </a:solidFill>
                <a:latin typeface="Verdana" pitchFamily="34" charset="0"/>
              </a:defRPr>
            </a:lvl7pPr>
            <a:lvl8pPr marL="3429000" indent="-228600" defTabSz="966788" eaLnBrk="0" fontAlgn="base" hangingPunct="0">
              <a:spcBef>
                <a:spcPct val="0"/>
              </a:spcBef>
              <a:spcAft>
                <a:spcPct val="0"/>
              </a:spcAft>
              <a:defRPr sz="2000">
                <a:solidFill>
                  <a:schemeClr val="tx1"/>
                </a:solidFill>
                <a:latin typeface="Verdana" pitchFamily="34" charset="0"/>
              </a:defRPr>
            </a:lvl8pPr>
            <a:lvl9pPr marL="3886200" indent="-228600" defTabSz="966788" eaLnBrk="0" fontAlgn="base" hangingPunct="0">
              <a:spcBef>
                <a:spcPct val="0"/>
              </a:spcBef>
              <a:spcAft>
                <a:spcPct val="0"/>
              </a:spcAft>
              <a:defRPr sz="2000">
                <a:solidFill>
                  <a:schemeClr val="tx1"/>
                </a:solidFill>
                <a:latin typeface="Verdana" pitchFamily="34" charset="0"/>
              </a:defRPr>
            </a:lvl9pPr>
          </a:lstStyle>
          <a:p>
            <a:pPr algn="r" eaLnBrk="1" hangingPunct="1"/>
            <a:fld id="{14DBCD9A-C9EF-4396-8294-CE2965E7B1A9}" type="slidenum">
              <a:rPr lang="en-US" altLang="en-US" sz="1200">
                <a:solidFill>
                  <a:prstClr val="black"/>
                </a:solidFill>
                <a:latin typeface="Arial" charset="0"/>
              </a:rPr>
              <a:pPr algn="r" eaLnBrk="1" hangingPunct="1"/>
              <a:t>33</a:t>
            </a:fld>
            <a:endParaRPr lang="en-US" altLang="en-US" sz="1200">
              <a:solidFill>
                <a:prstClr val="black"/>
              </a:solidFill>
              <a:latin typeface="Arial" charset="0"/>
            </a:endParaRPr>
          </a:p>
        </p:txBody>
      </p:sp>
      <p:sp>
        <p:nvSpPr>
          <p:cNvPr id="35843" name="Rectangle 2"/>
          <p:cNvSpPr>
            <a:spLocks noGrp="1" noRot="1" noChangeAspect="1" noChangeArrowheads="1" noTextEdit="1"/>
          </p:cNvSpPr>
          <p:nvPr>
            <p:ph type="sldImg"/>
          </p:nvPr>
        </p:nvSpPr>
        <p:spPr>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000">
                <a:solidFill>
                  <a:schemeClr val="tx1"/>
                </a:solidFill>
                <a:latin typeface="Verdana" pitchFamily="34" charset="0"/>
              </a:defRPr>
            </a:lvl1pPr>
            <a:lvl2pPr marL="742950" indent="-285750" defTabSz="966788" eaLnBrk="0" hangingPunct="0">
              <a:defRPr sz="2000">
                <a:solidFill>
                  <a:schemeClr val="tx1"/>
                </a:solidFill>
                <a:latin typeface="Verdana" pitchFamily="34" charset="0"/>
              </a:defRPr>
            </a:lvl2pPr>
            <a:lvl3pPr marL="1143000" indent="-228600" defTabSz="966788" eaLnBrk="0" hangingPunct="0">
              <a:defRPr sz="2000">
                <a:solidFill>
                  <a:schemeClr val="tx1"/>
                </a:solidFill>
                <a:latin typeface="Verdana" pitchFamily="34" charset="0"/>
              </a:defRPr>
            </a:lvl3pPr>
            <a:lvl4pPr marL="1600200" indent="-228600" defTabSz="966788" eaLnBrk="0" hangingPunct="0">
              <a:defRPr sz="2000">
                <a:solidFill>
                  <a:schemeClr val="tx1"/>
                </a:solidFill>
                <a:latin typeface="Verdana" pitchFamily="34" charset="0"/>
              </a:defRPr>
            </a:lvl4pPr>
            <a:lvl5pPr marL="2057400" indent="-228600" defTabSz="966788" eaLnBrk="0" hangingPunct="0">
              <a:defRPr sz="2000">
                <a:solidFill>
                  <a:schemeClr val="tx1"/>
                </a:solidFill>
                <a:latin typeface="Verdana" pitchFamily="34" charset="0"/>
              </a:defRPr>
            </a:lvl5pPr>
            <a:lvl6pPr marL="2514600" indent="-228600" defTabSz="966788" eaLnBrk="0" fontAlgn="base" hangingPunct="0">
              <a:spcBef>
                <a:spcPct val="0"/>
              </a:spcBef>
              <a:spcAft>
                <a:spcPct val="0"/>
              </a:spcAft>
              <a:defRPr sz="2000">
                <a:solidFill>
                  <a:schemeClr val="tx1"/>
                </a:solidFill>
                <a:latin typeface="Verdana" pitchFamily="34" charset="0"/>
              </a:defRPr>
            </a:lvl6pPr>
            <a:lvl7pPr marL="2971800" indent="-228600" defTabSz="966788" eaLnBrk="0" fontAlgn="base" hangingPunct="0">
              <a:spcBef>
                <a:spcPct val="0"/>
              </a:spcBef>
              <a:spcAft>
                <a:spcPct val="0"/>
              </a:spcAft>
              <a:defRPr sz="2000">
                <a:solidFill>
                  <a:schemeClr val="tx1"/>
                </a:solidFill>
                <a:latin typeface="Verdana" pitchFamily="34" charset="0"/>
              </a:defRPr>
            </a:lvl7pPr>
            <a:lvl8pPr marL="3429000" indent="-228600" defTabSz="966788" eaLnBrk="0" fontAlgn="base" hangingPunct="0">
              <a:spcBef>
                <a:spcPct val="0"/>
              </a:spcBef>
              <a:spcAft>
                <a:spcPct val="0"/>
              </a:spcAft>
              <a:defRPr sz="2000">
                <a:solidFill>
                  <a:schemeClr val="tx1"/>
                </a:solidFill>
                <a:latin typeface="Verdana" pitchFamily="34" charset="0"/>
              </a:defRPr>
            </a:lvl8pPr>
            <a:lvl9pPr marL="3886200" indent="-228600" defTabSz="966788" eaLnBrk="0" fontAlgn="base" hangingPunct="0">
              <a:spcBef>
                <a:spcPct val="0"/>
              </a:spcBef>
              <a:spcAft>
                <a:spcPct val="0"/>
              </a:spcAft>
              <a:defRPr sz="2000">
                <a:solidFill>
                  <a:schemeClr val="tx1"/>
                </a:solidFill>
                <a:latin typeface="Verdana" pitchFamily="34" charset="0"/>
              </a:defRPr>
            </a:lvl9pPr>
          </a:lstStyle>
          <a:p>
            <a:pPr algn="r" eaLnBrk="1" hangingPunct="1"/>
            <a:fld id="{19974985-1395-4F95-8C4D-3E2818D70431}" type="slidenum">
              <a:rPr lang="en-US" altLang="en-US" sz="1200">
                <a:solidFill>
                  <a:prstClr val="black"/>
                </a:solidFill>
                <a:latin typeface="Arial" charset="0"/>
              </a:rPr>
              <a:pPr algn="r" eaLnBrk="1" hangingPunct="1"/>
              <a:t>46</a:t>
            </a:fld>
            <a:endParaRPr lang="en-US" altLang="en-US" sz="1200">
              <a:solidFill>
                <a:prstClr val="black"/>
              </a:solidFill>
              <a:latin typeface="Arial" charset="0"/>
            </a:endParaRPr>
          </a:p>
        </p:txBody>
      </p:sp>
      <p:sp>
        <p:nvSpPr>
          <p:cNvPr id="38915" name="Rectangle 2"/>
          <p:cNvSpPr>
            <a:spLocks noGrp="1" noRot="1" noChangeAspect="1" noChangeArrowheads="1" noTextEdit="1"/>
          </p:cNvSpPr>
          <p:nvPr>
            <p:ph type="sldImg"/>
          </p:nvPr>
        </p:nvSpPr>
        <p:spPr>
          <a:ln/>
        </p:spPr>
      </p:sp>
      <p:sp>
        <p:nvSpPr>
          <p:cNvPr id="38917" name="Text Box 4"/>
          <p:cNvSpPr txBox="1">
            <a:spLocks noChangeArrowheads="1"/>
          </p:cNvSpPr>
          <p:nvPr/>
        </p:nvSpPr>
        <p:spPr bwMode="auto">
          <a:xfrm>
            <a:off x="1448098" y="4724704"/>
            <a:ext cx="184714"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defTabSz="966788" eaLnBrk="0" hangingPunct="0">
              <a:defRPr sz="2000">
                <a:solidFill>
                  <a:schemeClr val="tx1"/>
                </a:solidFill>
                <a:latin typeface="Verdana" pitchFamily="34" charset="0"/>
              </a:defRPr>
            </a:lvl1pPr>
            <a:lvl2pPr marL="742950" indent="-285750" defTabSz="966788" eaLnBrk="0" hangingPunct="0">
              <a:defRPr sz="2000">
                <a:solidFill>
                  <a:schemeClr val="tx1"/>
                </a:solidFill>
                <a:latin typeface="Verdana" pitchFamily="34" charset="0"/>
              </a:defRPr>
            </a:lvl2pPr>
            <a:lvl3pPr marL="1143000" indent="-228600" defTabSz="966788" eaLnBrk="0" hangingPunct="0">
              <a:defRPr sz="2000">
                <a:solidFill>
                  <a:schemeClr val="tx1"/>
                </a:solidFill>
                <a:latin typeface="Verdana" pitchFamily="34" charset="0"/>
              </a:defRPr>
            </a:lvl3pPr>
            <a:lvl4pPr marL="1600200" indent="-228600" defTabSz="966788" eaLnBrk="0" hangingPunct="0">
              <a:defRPr sz="2000">
                <a:solidFill>
                  <a:schemeClr val="tx1"/>
                </a:solidFill>
                <a:latin typeface="Verdana" pitchFamily="34" charset="0"/>
              </a:defRPr>
            </a:lvl4pPr>
            <a:lvl5pPr marL="2057400" indent="-228600" defTabSz="966788" eaLnBrk="0" hangingPunct="0">
              <a:defRPr sz="2000">
                <a:solidFill>
                  <a:schemeClr val="tx1"/>
                </a:solidFill>
                <a:latin typeface="Verdana" pitchFamily="34" charset="0"/>
              </a:defRPr>
            </a:lvl5pPr>
            <a:lvl6pPr marL="2514600" indent="-228600" defTabSz="966788" eaLnBrk="0" fontAlgn="base" hangingPunct="0">
              <a:spcBef>
                <a:spcPct val="0"/>
              </a:spcBef>
              <a:spcAft>
                <a:spcPct val="0"/>
              </a:spcAft>
              <a:defRPr sz="2000">
                <a:solidFill>
                  <a:schemeClr val="tx1"/>
                </a:solidFill>
                <a:latin typeface="Verdana" pitchFamily="34" charset="0"/>
              </a:defRPr>
            </a:lvl6pPr>
            <a:lvl7pPr marL="2971800" indent="-228600" defTabSz="966788" eaLnBrk="0" fontAlgn="base" hangingPunct="0">
              <a:spcBef>
                <a:spcPct val="0"/>
              </a:spcBef>
              <a:spcAft>
                <a:spcPct val="0"/>
              </a:spcAft>
              <a:defRPr sz="2000">
                <a:solidFill>
                  <a:schemeClr val="tx1"/>
                </a:solidFill>
                <a:latin typeface="Verdana" pitchFamily="34" charset="0"/>
              </a:defRPr>
            </a:lvl7pPr>
            <a:lvl8pPr marL="3429000" indent="-228600" defTabSz="966788" eaLnBrk="0" fontAlgn="base" hangingPunct="0">
              <a:spcBef>
                <a:spcPct val="0"/>
              </a:spcBef>
              <a:spcAft>
                <a:spcPct val="0"/>
              </a:spcAft>
              <a:defRPr sz="2000">
                <a:solidFill>
                  <a:schemeClr val="tx1"/>
                </a:solidFill>
                <a:latin typeface="Verdana" pitchFamily="34" charset="0"/>
              </a:defRPr>
            </a:lvl8pPr>
            <a:lvl9pPr marL="3886200" indent="-228600" defTabSz="966788" eaLnBrk="0" fontAlgn="base" hangingPunct="0">
              <a:spcBef>
                <a:spcPct val="0"/>
              </a:spcBef>
              <a:spcAft>
                <a:spcPct val="0"/>
              </a:spcAft>
              <a:defRPr sz="2000">
                <a:solidFill>
                  <a:schemeClr val="tx1"/>
                </a:solidFill>
                <a:latin typeface="Verdana" pitchFamily="34" charset="0"/>
              </a:defRPr>
            </a:lvl9pPr>
          </a:lstStyle>
          <a:p>
            <a:pPr eaLnBrk="1" hangingPunct="1"/>
            <a:endParaRPr lang="en-US" altLang="en-US" sz="1400">
              <a:solidFill>
                <a:prstClr val="black"/>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000">
                <a:solidFill>
                  <a:schemeClr val="tx1"/>
                </a:solidFill>
                <a:latin typeface="Verdana" pitchFamily="34" charset="0"/>
              </a:defRPr>
            </a:lvl1pPr>
            <a:lvl2pPr marL="742950" indent="-285750" defTabSz="966788" eaLnBrk="0" hangingPunct="0">
              <a:defRPr sz="2000">
                <a:solidFill>
                  <a:schemeClr val="tx1"/>
                </a:solidFill>
                <a:latin typeface="Verdana" pitchFamily="34" charset="0"/>
              </a:defRPr>
            </a:lvl2pPr>
            <a:lvl3pPr marL="1143000" indent="-228600" defTabSz="966788" eaLnBrk="0" hangingPunct="0">
              <a:defRPr sz="2000">
                <a:solidFill>
                  <a:schemeClr val="tx1"/>
                </a:solidFill>
                <a:latin typeface="Verdana" pitchFamily="34" charset="0"/>
              </a:defRPr>
            </a:lvl3pPr>
            <a:lvl4pPr marL="1600200" indent="-228600" defTabSz="966788" eaLnBrk="0" hangingPunct="0">
              <a:defRPr sz="2000">
                <a:solidFill>
                  <a:schemeClr val="tx1"/>
                </a:solidFill>
                <a:latin typeface="Verdana" pitchFamily="34" charset="0"/>
              </a:defRPr>
            </a:lvl4pPr>
            <a:lvl5pPr marL="2057400" indent="-228600" defTabSz="966788" eaLnBrk="0" hangingPunct="0">
              <a:defRPr sz="2000">
                <a:solidFill>
                  <a:schemeClr val="tx1"/>
                </a:solidFill>
                <a:latin typeface="Verdana" pitchFamily="34" charset="0"/>
              </a:defRPr>
            </a:lvl5pPr>
            <a:lvl6pPr marL="2514600" indent="-228600" defTabSz="966788" eaLnBrk="0" fontAlgn="base" hangingPunct="0">
              <a:spcBef>
                <a:spcPct val="0"/>
              </a:spcBef>
              <a:spcAft>
                <a:spcPct val="0"/>
              </a:spcAft>
              <a:defRPr sz="2000">
                <a:solidFill>
                  <a:schemeClr val="tx1"/>
                </a:solidFill>
                <a:latin typeface="Verdana" pitchFamily="34" charset="0"/>
              </a:defRPr>
            </a:lvl6pPr>
            <a:lvl7pPr marL="2971800" indent="-228600" defTabSz="966788" eaLnBrk="0" fontAlgn="base" hangingPunct="0">
              <a:spcBef>
                <a:spcPct val="0"/>
              </a:spcBef>
              <a:spcAft>
                <a:spcPct val="0"/>
              </a:spcAft>
              <a:defRPr sz="2000">
                <a:solidFill>
                  <a:schemeClr val="tx1"/>
                </a:solidFill>
                <a:latin typeface="Verdana" pitchFamily="34" charset="0"/>
              </a:defRPr>
            </a:lvl7pPr>
            <a:lvl8pPr marL="3429000" indent="-228600" defTabSz="966788" eaLnBrk="0" fontAlgn="base" hangingPunct="0">
              <a:spcBef>
                <a:spcPct val="0"/>
              </a:spcBef>
              <a:spcAft>
                <a:spcPct val="0"/>
              </a:spcAft>
              <a:defRPr sz="2000">
                <a:solidFill>
                  <a:schemeClr val="tx1"/>
                </a:solidFill>
                <a:latin typeface="Verdana" pitchFamily="34" charset="0"/>
              </a:defRPr>
            </a:lvl8pPr>
            <a:lvl9pPr marL="3886200" indent="-228600" defTabSz="966788" eaLnBrk="0" fontAlgn="base" hangingPunct="0">
              <a:spcBef>
                <a:spcPct val="0"/>
              </a:spcBef>
              <a:spcAft>
                <a:spcPct val="0"/>
              </a:spcAft>
              <a:defRPr sz="2000">
                <a:solidFill>
                  <a:schemeClr val="tx1"/>
                </a:solidFill>
                <a:latin typeface="Verdana" pitchFamily="34" charset="0"/>
              </a:defRPr>
            </a:lvl9pPr>
          </a:lstStyle>
          <a:p>
            <a:pPr algn="r" eaLnBrk="1" hangingPunct="1"/>
            <a:fld id="{ED379F5F-5161-45EE-84A7-1DE9292575FB}" type="slidenum">
              <a:rPr lang="en-US" altLang="en-US" sz="1200">
                <a:solidFill>
                  <a:prstClr val="black"/>
                </a:solidFill>
                <a:latin typeface="Arial" charset="0"/>
              </a:rPr>
              <a:pPr algn="r" eaLnBrk="1" hangingPunct="1"/>
              <a:t>47</a:t>
            </a:fld>
            <a:endParaRPr lang="en-US" altLang="en-US" sz="1200">
              <a:solidFill>
                <a:prstClr val="black"/>
              </a:solidFill>
              <a:latin typeface="Arial" charset="0"/>
            </a:endParaRPr>
          </a:p>
        </p:txBody>
      </p:sp>
      <p:sp>
        <p:nvSpPr>
          <p:cNvPr id="39939" name="Rectangle 2"/>
          <p:cNvSpPr>
            <a:spLocks noGrp="1" noRot="1" noChangeAspect="1" noChangeArrowheads="1" noTextEdit="1"/>
          </p:cNvSpPr>
          <p:nvPr>
            <p:ph type="sldImg"/>
          </p:nvPr>
        </p:nvSpPr>
        <p:spPr>
          <a:ln/>
        </p:spPr>
      </p:sp>
      <p:sp>
        <p:nvSpPr>
          <p:cNvPr id="39941" name="Text Box 4"/>
          <p:cNvSpPr txBox="1">
            <a:spLocks noChangeArrowheads="1"/>
          </p:cNvSpPr>
          <p:nvPr/>
        </p:nvSpPr>
        <p:spPr bwMode="auto">
          <a:xfrm>
            <a:off x="1448098" y="4724704"/>
            <a:ext cx="184714"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defTabSz="966788" eaLnBrk="0" hangingPunct="0">
              <a:defRPr sz="2000">
                <a:solidFill>
                  <a:schemeClr val="tx1"/>
                </a:solidFill>
                <a:latin typeface="Verdana" pitchFamily="34" charset="0"/>
              </a:defRPr>
            </a:lvl1pPr>
            <a:lvl2pPr marL="742950" indent="-285750" defTabSz="966788" eaLnBrk="0" hangingPunct="0">
              <a:defRPr sz="2000">
                <a:solidFill>
                  <a:schemeClr val="tx1"/>
                </a:solidFill>
                <a:latin typeface="Verdana" pitchFamily="34" charset="0"/>
              </a:defRPr>
            </a:lvl2pPr>
            <a:lvl3pPr marL="1143000" indent="-228600" defTabSz="966788" eaLnBrk="0" hangingPunct="0">
              <a:defRPr sz="2000">
                <a:solidFill>
                  <a:schemeClr val="tx1"/>
                </a:solidFill>
                <a:latin typeface="Verdana" pitchFamily="34" charset="0"/>
              </a:defRPr>
            </a:lvl3pPr>
            <a:lvl4pPr marL="1600200" indent="-228600" defTabSz="966788" eaLnBrk="0" hangingPunct="0">
              <a:defRPr sz="2000">
                <a:solidFill>
                  <a:schemeClr val="tx1"/>
                </a:solidFill>
                <a:latin typeface="Verdana" pitchFamily="34" charset="0"/>
              </a:defRPr>
            </a:lvl4pPr>
            <a:lvl5pPr marL="2057400" indent="-228600" defTabSz="966788" eaLnBrk="0" hangingPunct="0">
              <a:defRPr sz="2000">
                <a:solidFill>
                  <a:schemeClr val="tx1"/>
                </a:solidFill>
                <a:latin typeface="Verdana" pitchFamily="34" charset="0"/>
              </a:defRPr>
            </a:lvl5pPr>
            <a:lvl6pPr marL="2514600" indent="-228600" defTabSz="966788" eaLnBrk="0" fontAlgn="base" hangingPunct="0">
              <a:spcBef>
                <a:spcPct val="0"/>
              </a:spcBef>
              <a:spcAft>
                <a:spcPct val="0"/>
              </a:spcAft>
              <a:defRPr sz="2000">
                <a:solidFill>
                  <a:schemeClr val="tx1"/>
                </a:solidFill>
                <a:latin typeface="Verdana" pitchFamily="34" charset="0"/>
              </a:defRPr>
            </a:lvl6pPr>
            <a:lvl7pPr marL="2971800" indent="-228600" defTabSz="966788" eaLnBrk="0" fontAlgn="base" hangingPunct="0">
              <a:spcBef>
                <a:spcPct val="0"/>
              </a:spcBef>
              <a:spcAft>
                <a:spcPct val="0"/>
              </a:spcAft>
              <a:defRPr sz="2000">
                <a:solidFill>
                  <a:schemeClr val="tx1"/>
                </a:solidFill>
                <a:latin typeface="Verdana" pitchFamily="34" charset="0"/>
              </a:defRPr>
            </a:lvl7pPr>
            <a:lvl8pPr marL="3429000" indent="-228600" defTabSz="966788" eaLnBrk="0" fontAlgn="base" hangingPunct="0">
              <a:spcBef>
                <a:spcPct val="0"/>
              </a:spcBef>
              <a:spcAft>
                <a:spcPct val="0"/>
              </a:spcAft>
              <a:defRPr sz="2000">
                <a:solidFill>
                  <a:schemeClr val="tx1"/>
                </a:solidFill>
                <a:latin typeface="Verdana" pitchFamily="34" charset="0"/>
              </a:defRPr>
            </a:lvl8pPr>
            <a:lvl9pPr marL="3886200" indent="-228600" defTabSz="966788" eaLnBrk="0" fontAlgn="base" hangingPunct="0">
              <a:spcBef>
                <a:spcPct val="0"/>
              </a:spcBef>
              <a:spcAft>
                <a:spcPct val="0"/>
              </a:spcAft>
              <a:defRPr sz="2000">
                <a:solidFill>
                  <a:schemeClr val="tx1"/>
                </a:solidFill>
                <a:latin typeface="Verdana" pitchFamily="34" charset="0"/>
              </a:defRPr>
            </a:lvl9pPr>
          </a:lstStyle>
          <a:p>
            <a:pPr eaLnBrk="1" hangingPunct="1"/>
            <a:endParaRPr lang="en-US" altLang="en-US" sz="1400">
              <a:solidFill>
                <a:prstClr val="black"/>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000">
                <a:solidFill>
                  <a:schemeClr val="tx1"/>
                </a:solidFill>
                <a:latin typeface="Verdana" pitchFamily="34" charset="0"/>
              </a:defRPr>
            </a:lvl1pPr>
            <a:lvl2pPr marL="742950" indent="-285750" defTabSz="966788" eaLnBrk="0" hangingPunct="0">
              <a:defRPr sz="2000">
                <a:solidFill>
                  <a:schemeClr val="tx1"/>
                </a:solidFill>
                <a:latin typeface="Verdana" pitchFamily="34" charset="0"/>
              </a:defRPr>
            </a:lvl2pPr>
            <a:lvl3pPr marL="1143000" indent="-228600" defTabSz="966788" eaLnBrk="0" hangingPunct="0">
              <a:defRPr sz="2000">
                <a:solidFill>
                  <a:schemeClr val="tx1"/>
                </a:solidFill>
                <a:latin typeface="Verdana" pitchFamily="34" charset="0"/>
              </a:defRPr>
            </a:lvl3pPr>
            <a:lvl4pPr marL="1600200" indent="-228600" defTabSz="966788" eaLnBrk="0" hangingPunct="0">
              <a:defRPr sz="2000">
                <a:solidFill>
                  <a:schemeClr val="tx1"/>
                </a:solidFill>
                <a:latin typeface="Verdana" pitchFamily="34" charset="0"/>
              </a:defRPr>
            </a:lvl4pPr>
            <a:lvl5pPr marL="2057400" indent="-228600" defTabSz="966788" eaLnBrk="0" hangingPunct="0">
              <a:defRPr sz="2000">
                <a:solidFill>
                  <a:schemeClr val="tx1"/>
                </a:solidFill>
                <a:latin typeface="Verdana" pitchFamily="34" charset="0"/>
              </a:defRPr>
            </a:lvl5pPr>
            <a:lvl6pPr marL="2514600" indent="-228600" defTabSz="966788" eaLnBrk="0" fontAlgn="base" hangingPunct="0">
              <a:spcBef>
                <a:spcPct val="0"/>
              </a:spcBef>
              <a:spcAft>
                <a:spcPct val="0"/>
              </a:spcAft>
              <a:defRPr sz="2000">
                <a:solidFill>
                  <a:schemeClr val="tx1"/>
                </a:solidFill>
                <a:latin typeface="Verdana" pitchFamily="34" charset="0"/>
              </a:defRPr>
            </a:lvl6pPr>
            <a:lvl7pPr marL="2971800" indent="-228600" defTabSz="966788" eaLnBrk="0" fontAlgn="base" hangingPunct="0">
              <a:spcBef>
                <a:spcPct val="0"/>
              </a:spcBef>
              <a:spcAft>
                <a:spcPct val="0"/>
              </a:spcAft>
              <a:defRPr sz="2000">
                <a:solidFill>
                  <a:schemeClr val="tx1"/>
                </a:solidFill>
                <a:latin typeface="Verdana" pitchFamily="34" charset="0"/>
              </a:defRPr>
            </a:lvl7pPr>
            <a:lvl8pPr marL="3429000" indent="-228600" defTabSz="966788" eaLnBrk="0" fontAlgn="base" hangingPunct="0">
              <a:spcBef>
                <a:spcPct val="0"/>
              </a:spcBef>
              <a:spcAft>
                <a:spcPct val="0"/>
              </a:spcAft>
              <a:defRPr sz="2000">
                <a:solidFill>
                  <a:schemeClr val="tx1"/>
                </a:solidFill>
                <a:latin typeface="Verdana" pitchFamily="34" charset="0"/>
              </a:defRPr>
            </a:lvl8pPr>
            <a:lvl9pPr marL="3886200" indent="-228600" defTabSz="966788" eaLnBrk="0" fontAlgn="base" hangingPunct="0">
              <a:spcBef>
                <a:spcPct val="0"/>
              </a:spcBef>
              <a:spcAft>
                <a:spcPct val="0"/>
              </a:spcAft>
              <a:defRPr sz="2000">
                <a:solidFill>
                  <a:schemeClr val="tx1"/>
                </a:solidFill>
                <a:latin typeface="Verdana" pitchFamily="34" charset="0"/>
              </a:defRPr>
            </a:lvl9pPr>
          </a:lstStyle>
          <a:p>
            <a:pPr algn="r" eaLnBrk="1" hangingPunct="1"/>
            <a:fld id="{945A893C-654B-4F4B-B18B-3698890FB877}" type="slidenum">
              <a:rPr lang="en-US" altLang="en-US" sz="1200">
                <a:solidFill>
                  <a:prstClr val="black"/>
                </a:solidFill>
                <a:latin typeface="Arial" charset="0"/>
              </a:rPr>
              <a:pPr algn="r" eaLnBrk="1" hangingPunct="1"/>
              <a:t>48</a:t>
            </a:fld>
            <a:endParaRPr lang="en-US" altLang="en-US" sz="1200">
              <a:solidFill>
                <a:prstClr val="black"/>
              </a:solidFill>
              <a:latin typeface="Arial" charset="0"/>
            </a:endParaRPr>
          </a:p>
        </p:txBody>
      </p:sp>
      <p:sp>
        <p:nvSpPr>
          <p:cNvPr id="40963" name="Rectangle 2"/>
          <p:cNvSpPr>
            <a:spLocks noGrp="1" noRot="1" noChangeAspect="1" noChangeArrowheads="1" noTextEdit="1"/>
          </p:cNvSpPr>
          <p:nvPr>
            <p:ph type="sldImg"/>
          </p:nvPr>
        </p:nvSpPr>
        <p:spPr>
          <a:ln/>
        </p:spPr>
      </p:sp>
      <p:sp>
        <p:nvSpPr>
          <p:cNvPr id="40965" name="Text Box 4"/>
          <p:cNvSpPr txBox="1">
            <a:spLocks noChangeArrowheads="1"/>
          </p:cNvSpPr>
          <p:nvPr/>
        </p:nvSpPr>
        <p:spPr bwMode="auto">
          <a:xfrm>
            <a:off x="1050727" y="4659691"/>
            <a:ext cx="184714"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defTabSz="966788" eaLnBrk="0" hangingPunct="0">
              <a:defRPr sz="2000">
                <a:solidFill>
                  <a:schemeClr val="tx1"/>
                </a:solidFill>
                <a:latin typeface="Verdana" pitchFamily="34" charset="0"/>
              </a:defRPr>
            </a:lvl1pPr>
            <a:lvl2pPr marL="742950" indent="-285750" defTabSz="966788" eaLnBrk="0" hangingPunct="0">
              <a:defRPr sz="2000">
                <a:solidFill>
                  <a:schemeClr val="tx1"/>
                </a:solidFill>
                <a:latin typeface="Verdana" pitchFamily="34" charset="0"/>
              </a:defRPr>
            </a:lvl2pPr>
            <a:lvl3pPr marL="1143000" indent="-228600" defTabSz="966788" eaLnBrk="0" hangingPunct="0">
              <a:defRPr sz="2000">
                <a:solidFill>
                  <a:schemeClr val="tx1"/>
                </a:solidFill>
                <a:latin typeface="Verdana" pitchFamily="34" charset="0"/>
              </a:defRPr>
            </a:lvl3pPr>
            <a:lvl4pPr marL="1600200" indent="-228600" defTabSz="966788" eaLnBrk="0" hangingPunct="0">
              <a:defRPr sz="2000">
                <a:solidFill>
                  <a:schemeClr val="tx1"/>
                </a:solidFill>
                <a:latin typeface="Verdana" pitchFamily="34" charset="0"/>
              </a:defRPr>
            </a:lvl4pPr>
            <a:lvl5pPr marL="2057400" indent="-228600" defTabSz="966788" eaLnBrk="0" hangingPunct="0">
              <a:defRPr sz="2000">
                <a:solidFill>
                  <a:schemeClr val="tx1"/>
                </a:solidFill>
                <a:latin typeface="Verdana" pitchFamily="34" charset="0"/>
              </a:defRPr>
            </a:lvl5pPr>
            <a:lvl6pPr marL="2514600" indent="-228600" defTabSz="966788" eaLnBrk="0" fontAlgn="base" hangingPunct="0">
              <a:spcBef>
                <a:spcPct val="0"/>
              </a:spcBef>
              <a:spcAft>
                <a:spcPct val="0"/>
              </a:spcAft>
              <a:defRPr sz="2000">
                <a:solidFill>
                  <a:schemeClr val="tx1"/>
                </a:solidFill>
                <a:latin typeface="Verdana" pitchFamily="34" charset="0"/>
              </a:defRPr>
            </a:lvl6pPr>
            <a:lvl7pPr marL="2971800" indent="-228600" defTabSz="966788" eaLnBrk="0" fontAlgn="base" hangingPunct="0">
              <a:spcBef>
                <a:spcPct val="0"/>
              </a:spcBef>
              <a:spcAft>
                <a:spcPct val="0"/>
              </a:spcAft>
              <a:defRPr sz="2000">
                <a:solidFill>
                  <a:schemeClr val="tx1"/>
                </a:solidFill>
                <a:latin typeface="Verdana" pitchFamily="34" charset="0"/>
              </a:defRPr>
            </a:lvl7pPr>
            <a:lvl8pPr marL="3429000" indent="-228600" defTabSz="966788" eaLnBrk="0" fontAlgn="base" hangingPunct="0">
              <a:spcBef>
                <a:spcPct val="0"/>
              </a:spcBef>
              <a:spcAft>
                <a:spcPct val="0"/>
              </a:spcAft>
              <a:defRPr sz="2000">
                <a:solidFill>
                  <a:schemeClr val="tx1"/>
                </a:solidFill>
                <a:latin typeface="Verdana" pitchFamily="34" charset="0"/>
              </a:defRPr>
            </a:lvl8pPr>
            <a:lvl9pPr marL="3886200" indent="-228600" defTabSz="966788" eaLnBrk="0" fontAlgn="base" hangingPunct="0">
              <a:spcBef>
                <a:spcPct val="0"/>
              </a:spcBef>
              <a:spcAft>
                <a:spcPct val="0"/>
              </a:spcAft>
              <a:defRPr sz="2000">
                <a:solidFill>
                  <a:schemeClr val="tx1"/>
                </a:solidFill>
                <a:latin typeface="Verdana" pitchFamily="34" charset="0"/>
              </a:defRPr>
            </a:lvl9pPr>
          </a:lstStyle>
          <a:p>
            <a:pPr eaLnBrk="1" hangingPunct="1"/>
            <a:endParaRPr lang="en-US" altLang="en-US" sz="1400">
              <a:solidFill>
                <a:prstClr val="black"/>
              </a:solidFill>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000">
                <a:solidFill>
                  <a:schemeClr val="tx1"/>
                </a:solidFill>
                <a:latin typeface="Verdana" pitchFamily="34" charset="0"/>
              </a:defRPr>
            </a:lvl1pPr>
            <a:lvl2pPr marL="742950" indent="-285750" defTabSz="966788" eaLnBrk="0" hangingPunct="0">
              <a:defRPr sz="2000">
                <a:solidFill>
                  <a:schemeClr val="tx1"/>
                </a:solidFill>
                <a:latin typeface="Verdana" pitchFamily="34" charset="0"/>
              </a:defRPr>
            </a:lvl2pPr>
            <a:lvl3pPr marL="1143000" indent="-228600" defTabSz="966788" eaLnBrk="0" hangingPunct="0">
              <a:defRPr sz="2000">
                <a:solidFill>
                  <a:schemeClr val="tx1"/>
                </a:solidFill>
                <a:latin typeface="Verdana" pitchFamily="34" charset="0"/>
              </a:defRPr>
            </a:lvl3pPr>
            <a:lvl4pPr marL="1600200" indent="-228600" defTabSz="966788" eaLnBrk="0" hangingPunct="0">
              <a:defRPr sz="2000">
                <a:solidFill>
                  <a:schemeClr val="tx1"/>
                </a:solidFill>
                <a:latin typeface="Verdana" pitchFamily="34" charset="0"/>
              </a:defRPr>
            </a:lvl4pPr>
            <a:lvl5pPr marL="2057400" indent="-228600" defTabSz="966788" eaLnBrk="0" hangingPunct="0">
              <a:defRPr sz="2000">
                <a:solidFill>
                  <a:schemeClr val="tx1"/>
                </a:solidFill>
                <a:latin typeface="Verdana" pitchFamily="34" charset="0"/>
              </a:defRPr>
            </a:lvl5pPr>
            <a:lvl6pPr marL="2514600" indent="-228600" defTabSz="966788" eaLnBrk="0" fontAlgn="base" hangingPunct="0">
              <a:spcBef>
                <a:spcPct val="0"/>
              </a:spcBef>
              <a:spcAft>
                <a:spcPct val="0"/>
              </a:spcAft>
              <a:defRPr sz="2000">
                <a:solidFill>
                  <a:schemeClr val="tx1"/>
                </a:solidFill>
                <a:latin typeface="Verdana" pitchFamily="34" charset="0"/>
              </a:defRPr>
            </a:lvl6pPr>
            <a:lvl7pPr marL="2971800" indent="-228600" defTabSz="966788" eaLnBrk="0" fontAlgn="base" hangingPunct="0">
              <a:spcBef>
                <a:spcPct val="0"/>
              </a:spcBef>
              <a:spcAft>
                <a:spcPct val="0"/>
              </a:spcAft>
              <a:defRPr sz="2000">
                <a:solidFill>
                  <a:schemeClr val="tx1"/>
                </a:solidFill>
                <a:latin typeface="Verdana" pitchFamily="34" charset="0"/>
              </a:defRPr>
            </a:lvl7pPr>
            <a:lvl8pPr marL="3429000" indent="-228600" defTabSz="966788" eaLnBrk="0" fontAlgn="base" hangingPunct="0">
              <a:spcBef>
                <a:spcPct val="0"/>
              </a:spcBef>
              <a:spcAft>
                <a:spcPct val="0"/>
              </a:spcAft>
              <a:defRPr sz="2000">
                <a:solidFill>
                  <a:schemeClr val="tx1"/>
                </a:solidFill>
                <a:latin typeface="Verdana" pitchFamily="34" charset="0"/>
              </a:defRPr>
            </a:lvl8pPr>
            <a:lvl9pPr marL="3886200" indent="-228600" defTabSz="966788" eaLnBrk="0" fontAlgn="base" hangingPunct="0">
              <a:spcBef>
                <a:spcPct val="0"/>
              </a:spcBef>
              <a:spcAft>
                <a:spcPct val="0"/>
              </a:spcAft>
              <a:defRPr sz="2000">
                <a:solidFill>
                  <a:schemeClr val="tx1"/>
                </a:solidFill>
                <a:latin typeface="Verdana" pitchFamily="34" charset="0"/>
              </a:defRPr>
            </a:lvl9pPr>
          </a:lstStyle>
          <a:p>
            <a:pPr algn="r" eaLnBrk="1" hangingPunct="1"/>
            <a:fld id="{6CE3D4F1-E673-4E5A-9A26-79A70464B396}" type="slidenum">
              <a:rPr lang="en-US" altLang="en-US" sz="1200">
                <a:solidFill>
                  <a:prstClr val="black"/>
                </a:solidFill>
                <a:latin typeface="Arial" charset="0"/>
              </a:rPr>
              <a:pPr algn="r" eaLnBrk="1" hangingPunct="1"/>
              <a:t>55</a:t>
            </a:fld>
            <a:endParaRPr lang="en-US" altLang="en-US" sz="1200">
              <a:solidFill>
                <a:prstClr val="black"/>
              </a:solidFill>
              <a:latin typeface="Arial" charset="0"/>
            </a:endParaRPr>
          </a:p>
        </p:txBody>
      </p:sp>
      <p:sp>
        <p:nvSpPr>
          <p:cNvPr id="43011" name="Rectangle 2"/>
          <p:cNvSpPr>
            <a:spLocks noGrp="1" noRot="1" noChangeAspect="1" noChangeArrowheads="1" noTextEdit="1"/>
          </p:cNvSpPr>
          <p:nvPr>
            <p:ph type="sldImg"/>
          </p:nvPr>
        </p:nvSpPr>
        <p:spPr>
          <a:ln/>
        </p:spPr>
      </p:sp>
      <p:sp>
        <p:nvSpPr>
          <p:cNvPr id="43013" name="Rectangle 5"/>
          <p:cNvSpPr>
            <a:spLocks noChangeArrowheads="1"/>
          </p:cNvSpPr>
          <p:nvPr/>
        </p:nvSpPr>
        <p:spPr bwMode="auto">
          <a:xfrm>
            <a:off x="3421559" y="5080000"/>
            <a:ext cx="183058" cy="30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defTabSz="966788" eaLnBrk="0" hangingPunct="0">
              <a:defRPr sz="2000">
                <a:solidFill>
                  <a:schemeClr val="tx1"/>
                </a:solidFill>
                <a:latin typeface="Verdana" pitchFamily="34" charset="0"/>
              </a:defRPr>
            </a:lvl1pPr>
            <a:lvl2pPr marL="742950" indent="-285750" defTabSz="966788" eaLnBrk="0" hangingPunct="0">
              <a:defRPr sz="2000">
                <a:solidFill>
                  <a:schemeClr val="tx1"/>
                </a:solidFill>
                <a:latin typeface="Verdana" pitchFamily="34" charset="0"/>
              </a:defRPr>
            </a:lvl2pPr>
            <a:lvl3pPr marL="1143000" indent="-228600" defTabSz="966788" eaLnBrk="0" hangingPunct="0">
              <a:defRPr sz="2000">
                <a:solidFill>
                  <a:schemeClr val="tx1"/>
                </a:solidFill>
                <a:latin typeface="Verdana" pitchFamily="34" charset="0"/>
              </a:defRPr>
            </a:lvl3pPr>
            <a:lvl4pPr marL="1600200" indent="-228600" defTabSz="966788" eaLnBrk="0" hangingPunct="0">
              <a:defRPr sz="2000">
                <a:solidFill>
                  <a:schemeClr val="tx1"/>
                </a:solidFill>
                <a:latin typeface="Verdana" pitchFamily="34" charset="0"/>
              </a:defRPr>
            </a:lvl4pPr>
            <a:lvl5pPr marL="2057400" indent="-228600" defTabSz="966788" eaLnBrk="0" hangingPunct="0">
              <a:defRPr sz="2000">
                <a:solidFill>
                  <a:schemeClr val="tx1"/>
                </a:solidFill>
                <a:latin typeface="Verdana" pitchFamily="34" charset="0"/>
              </a:defRPr>
            </a:lvl5pPr>
            <a:lvl6pPr marL="2514600" indent="-228600" defTabSz="966788" eaLnBrk="0" fontAlgn="base" hangingPunct="0">
              <a:spcBef>
                <a:spcPct val="0"/>
              </a:spcBef>
              <a:spcAft>
                <a:spcPct val="0"/>
              </a:spcAft>
              <a:defRPr sz="2000">
                <a:solidFill>
                  <a:schemeClr val="tx1"/>
                </a:solidFill>
                <a:latin typeface="Verdana" pitchFamily="34" charset="0"/>
              </a:defRPr>
            </a:lvl6pPr>
            <a:lvl7pPr marL="2971800" indent="-228600" defTabSz="966788" eaLnBrk="0" fontAlgn="base" hangingPunct="0">
              <a:spcBef>
                <a:spcPct val="0"/>
              </a:spcBef>
              <a:spcAft>
                <a:spcPct val="0"/>
              </a:spcAft>
              <a:defRPr sz="2000">
                <a:solidFill>
                  <a:schemeClr val="tx1"/>
                </a:solidFill>
                <a:latin typeface="Verdana" pitchFamily="34" charset="0"/>
              </a:defRPr>
            </a:lvl7pPr>
            <a:lvl8pPr marL="3429000" indent="-228600" defTabSz="966788" eaLnBrk="0" fontAlgn="base" hangingPunct="0">
              <a:spcBef>
                <a:spcPct val="0"/>
              </a:spcBef>
              <a:spcAft>
                <a:spcPct val="0"/>
              </a:spcAft>
              <a:defRPr sz="2000">
                <a:solidFill>
                  <a:schemeClr val="tx1"/>
                </a:solidFill>
                <a:latin typeface="Verdana" pitchFamily="34" charset="0"/>
              </a:defRPr>
            </a:lvl8pPr>
            <a:lvl9pPr marL="3886200" indent="-228600" defTabSz="966788" eaLnBrk="0" fontAlgn="base" hangingPunct="0">
              <a:spcBef>
                <a:spcPct val="0"/>
              </a:spcBef>
              <a:spcAft>
                <a:spcPct val="0"/>
              </a:spcAft>
              <a:defRPr sz="2000">
                <a:solidFill>
                  <a:schemeClr val="tx1"/>
                </a:solidFill>
                <a:latin typeface="Verdana" pitchFamily="34" charset="0"/>
              </a:defRPr>
            </a:lvl9pPr>
          </a:lstStyle>
          <a:p>
            <a:pPr eaLnBrk="1" hangingPunct="1"/>
            <a:endParaRPr lang="en-US" altLang="en-US" sz="1400">
              <a:solidFill>
                <a:prstClr val="black"/>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1900">
                <a:solidFill>
                  <a:schemeClr val="tx1"/>
                </a:solidFill>
                <a:latin typeface="Verdana" pitchFamily="34" charset="0"/>
              </a:defRPr>
            </a:lvl1pPr>
            <a:lvl2pPr marL="702756" indent="-270291" defTabSz="914485" eaLnBrk="0" hangingPunct="0">
              <a:defRPr sz="1900">
                <a:solidFill>
                  <a:schemeClr val="tx1"/>
                </a:solidFill>
                <a:latin typeface="Verdana" pitchFamily="34" charset="0"/>
              </a:defRPr>
            </a:lvl2pPr>
            <a:lvl3pPr marL="1081164" indent="-216233" defTabSz="914485" eaLnBrk="0" hangingPunct="0">
              <a:defRPr sz="1900">
                <a:solidFill>
                  <a:schemeClr val="tx1"/>
                </a:solidFill>
                <a:latin typeface="Verdana" pitchFamily="34" charset="0"/>
              </a:defRPr>
            </a:lvl3pPr>
            <a:lvl4pPr marL="1513629" indent="-216233" defTabSz="914485" eaLnBrk="0" hangingPunct="0">
              <a:defRPr sz="1900">
                <a:solidFill>
                  <a:schemeClr val="tx1"/>
                </a:solidFill>
                <a:latin typeface="Verdana" pitchFamily="34" charset="0"/>
              </a:defRPr>
            </a:lvl4pPr>
            <a:lvl5pPr marL="1946095" indent="-216233" defTabSz="914485" eaLnBrk="0" hangingPunct="0">
              <a:defRPr sz="1900">
                <a:solidFill>
                  <a:schemeClr val="tx1"/>
                </a:solidFill>
                <a:latin typeface="Verdana" pitchFamily="34" charset="0"/>
              </a:defRPr>
            </a:lvl5pPr>
            <a:lvl6pPr marL="2378560" indent="-216233" defTabSz="914485" eaLnBrk="0" fontAlgn="base" hangingPunct="0">
              <a:spcBef>
                <a:spcPct val="0"/>
              </a:spcBef>
              <a:spcAft>
                <a:spcPct val="0"/>
              </a:spcAft>
              <a:defRPr sz="1900">
                <a:solidFill>
                  <a:schemeClr val="tx1"/>
                </a:solidFill>
                <a:latin typeface="Verdana" pitchFamily="34" charset="0"/>
              </a:defRPr>
            </a:lvl6pPr>
            <a:lvl7pPr marL="2811026" indent="-216233" defTabSz="914485" eaLnBrk="0" fontAlgn="base" hangingPunct="0">
              <a:spcBef>
                <a:spcPct val="0"/>
              </a:spcBef>
              <a:spcAft>
                <a:spcPct val="0"/>
              </a:spcAft>
              <a:defRPr sz="1900">
                <a:solidFill>
                  <a:schemeClr val="tx1"/>
                </a:solidFill>
                <a:latin typeface="Verdana" pitchFamily="34" charset="0"/>
              </a:defRPr>
            </a:lvl7pPr>
            <a:lvl8pPr marL="3243491" indent="-216233" defTabSz="914485" eaLnBrk="0" fontAlgn="base" hangingPunct="0">
              <a:spcBef>
                <a:spcPct val="0"/>
              </a:spcBef>
              <a:spcAft>
                <a:spcPct val="0"/>
              </a:spcAft>
              <a:defRPr sz="1900">
                <a:solidFill>
                  <a:schemeClr val="tx1"/>
                </a:solidFill>
                <a:latin typeface="Verdana" pitchFamily="34" charset="0"/>
              </a:defRPr>
            </a:lvl8pPr>
            <a:lvl9pPr marL="3675957" indent="-216233" defTabSz="914485" eaLnBrk="0" fontAlgn="base" hangingPunct="0">
              <a:spcBef>
                <a:spcPct val="0"/>
              </a:spcBef>
              <a:spcAft>
                <a:spcPct val="0"/>
              </a:spcAft>
              <a:defRPr sz="1900">
                <a:solidFill>
                  <a:schemeClr val="tx1"/>
                </a:solidFill>
                <a:latin typeface="Verdana" pitchFamily="34" charset="0"/>
              </a:defRPr>
            </a:lvl9pPr>
          </a:lstStyle>
          <a:p>
            <a:pPr eaLnBrk="1" hangingPunct="1"/>
            <a:fld id="{EE0DFB95-1B66-4E0F-8E81-92F38320B504}" type="slidenum">
              <a:rPr lang="en-US" altLang="en-US" sz="1200">
                <a:solidFill>
                  <a:prstClr val="black"/>
                </a:solidFill>
                <a:latin typeface="Arial" charset="0"/>
              </a:rPr>
              <a:pPr eaLnBrk="1" hangingPunct="1"/>
              <a:t>2</a:t>
            </a:fld>
            <a:endParaRPr lang="en-US" altLang="en-US" sz="1200">
              <a:solidFill>
                <a:prstClr val="black"/>
              </a:solidFill>
              <a:latin typeface="Arial" charset="0"/>
            </a:endParaRPr>
          </a:p>
        </p:txBody>
      </p:sp>
      <p:sp>
        <p:nvSpPr>
          <p:cNvPr id="25603" name="Rectangle 2"/>
          <p:cNvSpPr>
            <a:spLocks noGrp="1" noRot="1" noChangeAspect="1" noChangeArrowheads="1" noTextEdit="1"/>
          </p:cNvSpPr>
          <p:nvPr>
            <p:ph type="sldImg"/>
          </p:nvPr>
        </p:nvSpPr>
        <p:spPr>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000">
                <a:solidFill>
                  <a:schemeClr val="tx1"/>
                </a:solidFill>
                <a:latin typeface="Verdana" pitchFamily="34" charset="0"/>
              </a:defRPr>
            </a:lvl1pPr>
            <a:lvl2pPr marL="742950" indent="-285750" defTabSz="966788" eaLnBrk="0" hangingPunct="0">
              <a:defRPr sz="2000">
                <a:solidFill>
                  <a:schemeClr val="tx1"/>
                </a:solidFill>
                <a:latin typeface="Verdana" pitchFamily="34" charset="0"/>
              </a:defRPr>
            </a:lvl2pPr>
            <a:lvl3pPr marL="1143000" indent="-228600" defTabSz="966788" eaLnBrk="0" hangingPunct="0">
              <a:defRPr sz="2000">
                <a:solidFill>
                  <a:schemeClr val="tx1"/>
                </a:solidFill>
                <a:latin typeface="Verdana" pitchFamily="34" charset="0"/>
              </a:defRPr>
            </a:lvl3pPr>
            <a:lvl4pPr marL="1600200" indent="-228600" defTabSz="966788" eaLnBrk="0" hangingPunct="0">
              <a:defRPr sz="2000">
                <a:solidFill>
                  <a:schemeClr val="tx1"/>
                </a:solidFill>
                <a:latin typeface="Verdana" pitchFamily="34" charset="0"/>
              </a:defRPr>
            </a:lvl4pPr>
            <a:lvl5pPr marL="2057400" indent="-228600" defTabSz="966788" eaLnBrk="0" hangingPunct="0">
              <a:defRPr sz="2000">
                <a:solidFill>
                  <a:schemeClr val="tx1"/>
                </a:solidFill>
                <a:latin typeface="Verdana" pitchFamily="34" charset="0"/>
              </a:defRPr>
            </a:lvl5pPr>
            <a:lvl6pPr marL="2514600" indent="-228600" defTabSz="966788" eaLnBrk="0" fontAlgn="base" hangingPunct="0">
              <a:spcBef>
                <a:spcPct val="0"/>
              </a:spcBef>
              <a:spcAft>
                <a:spcPct val="0"/>
              </a:spcAft>
              <a:defRPr sz="2000">
                <a:solidFill>
                  <a:schemeClr val="tx1"/>
                </a:solidFill>
                <a:latin typeface="Verdana" pitchFamily="34" charset="0"/>
              </a:defRPr>
            </a:lvl6pPr>
            <a:lvl7pPr marL="2971800" indent="-228600" defTabSz="966788" eaLnBrk="0" fontAlgn="base" hangingPunct="0">
              <a:spcBef>
                <a:spcPct val="0"/>
              </a:spcBef>
              <a:spcAft>
                <a:spcPct val="0"/>
              </a:spcAft>
              <a:defRPr sz="2000">
                <a:solidFill>
                  <a:schemeClr val="tx1"/>
                </a:solidFill>
                <a:latin typeface="Verdana" pitchFamily="34" charset="0"/>
              </a:defRPr>
            </a:lvl7pPr>
            <a:lvl8pPr marL="3429000" indent="-228600" defTabSz="966788" eaLnBrk="0" fontAlgn="base" hangingPunct="0">
              <a:spcBef>
                <a:spcPct val="0"/>
              </a:spcBef>
              <a:spcAft>
                <a:spcPct val="0"/>
              </a:spcAft>
              <a:defRPr sz="2000">
                <a:solidFill>
                  <a:schemeClr val="tx1"/>
                </a:solidFill>
                <a:latin typeface="Verdana" pitchFamily="34" charset="0"/>
              </a:defRPr>
            </a:lvl8pPr>
            <a:lvl9pPr marL="3886200" indent="-228600" defTabSz="966788" eaLnBrk="0" fontAlgn="base" hangingPunct="0">
              <a:spcBef>
                <a:spcPct val="0"/>
              </a:spcBef>
              <a:spcAft>
                <a:spcPct val="0"/>
              </a:spcAft>
              <a:defRPr sz="2000">
                <a:solidFill>
                  <a:schemeClr val="tx1"/>
                </a:solidFill>
                <a:latin typeface="Verdana" pitchFamily="34" charset="0"/>
              </a:defRPr>
            </a:lvl9pPr>
          </a:lstStyle>
          <a:p>
            <a:pPr algn="r" eaLnBrk="1" hangingPunct="1"/>
            <a:fld id="{1797D350-1C41-49D6-8FC1-E662698795F4}" type="slidenum">
              <a:rPr lang="en-US" altLang="en-US" sz="1200">
                <a:solidFill>
                  <a:prstClr val="black"/>
                </a:solidFill>
                <a:latin typeface="Arial" charset="0"/>
              </a:rPr>
              <a:pPr algn="r" eaLnBrk="1" hangingPunct="1"/>
              <a:t>63</a:t>
            </a:fld>
            <a:endParaRPr lang="en-US" altLang="en-US" sz="1200">
              <a:solidFill>
                <a:prstClr val="black"/>
              </a:solidFill>
              <a:latin typeface="Arial" charset="0"/>
            </a:endParaRPr>
          </a:p>
        </p:txBody>
      </p:sp>
      <p:sp>
        <p:nvSpPr>
          <p:cNvPr id="44035" name="Rectangle 2"/>
          <p:cNvSpPr>
            <a:spLocks noGrp="1" noRot="1" noChangeAspect="1" noChangeArrowheads="1" noTextEdit="1"/>
          </p:cNvSpPr>
          <p:nvPr>
            <p:ph type="sldImg"/>
          </p:nvPr>
        </p:nvSpPr>
        <p:spPr>
          <a:ln/>
        </p:spPr>
      </p:sp>
      <p:sp>
        <p:nvSpPr>
          <p:cNvPr id="44037" name="Rectangle 5"/>
          <p:cNvSpPr>
            <a:spLocks noChangeArrowheads="1"/>
          </p:cNvSpPr>
          <p:nvPr/>
        </p:nvSpPr>
        <p:spPr bwMode="auto">
          <a:xfrm>
            <a:off x="3421559" y="5080000"/>
            <a:ext cx="183058" cy="30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defTabSz="966788" eaLnBrk="0" hangingPunct="0">
              <a:defRPr sz="2000">
                <a:solidFill>
                  <a:schemeClr val="tx1"/>
                </a:solidFill>
                <a:latin typeface="Verdana" pitchFamily="34" charset="0"/>
              </a:defRPr>
            </a:lvl1pPr>
            <a:lvl2pPr marL="742950" indent="-285750" defTabSz="966788" eaLnBrk="0" hangingPunct="0">
              <a:defRPr sz="2000">
                <a:solidFill>
                  <a:schemeClr val="tx1"/>
                </a:solidFill>
                <a:latin typeface="Verdana" pitchFamily="34" charset="0"/>
              </a:defRPr>
            </a:lvl2pPr>
            <a:lvl3pPr marL="1143000" indent="-228600" defTabSz="966788" eaLnBrk="0" hangingPunct="0">
              <a:defRPr sz="2000">
                <a:solidFill>
                  <a:schemeClr val="tx1"/>
                </a:solidFill>
                <a:latin typeface="Verdana" pitchFamily="34" charset="0"/>
              </a:defRPr>
            </a:lvl3pPr>
            <a:lvl4pPr marL="1600200" indent="-228600" defTabSz="966788" eaLnBrk="0" hangingPunct="0">
              <a:defRPr sz="2000">
                <a:solidFill>
                  <a:schemeClr val="tx1"/>
                </a:solidFill>
                <a:latin typeface="Verdana" pitchFamily="34" charset="0"/>
              </a:defRPr>
            </a:lvl4pPr>
            <a:lvl5pPr marL="2057400" indent="-228600" defTabSz="966788" eaLnBrk="0" hangingPunct="0">
              <a:defRPr sz="2000">
                <a:solidFill>
                  <a:schemeClr val="tx1"/>
                </a:solidFill>
                <a:latin typeface="Verdana" pitchFamily="34" charset="0"/>
              </a:defRPr>
            </a:lvl5pPr>
            <a:lvl6pPr marL="2514600" indent="-228600" defTabSz="966788" eaLnBrk="0" fontAlgn="base" hangingPunct="0">
              <a:spcBef>
                <a:spcPct val="0"/>
              </a:spcBef>
              <a:spcAft>
                <a:spcPct val="0"/>
              </a:spcAft>
              <a:defRPr sz="2000">
                <a:solidFill>
                  <a:schemeClr val="tx1"/>
                </a:solidFill>
                <a:latin typeface="Verdana" pitchFamily="34" charset="0"/>
              </a:defRPr>
            </a:lvl6pPr>
            <a:lvl7pPr marL="2971800" indent="-228600" defTabSz="966788" eaLnBrk="0" fontAlgn="base" hangingPunct="0">
              <a:spcBef>
                <a:spcPct val="0"/>
              </a:spcBef>
              <a:spcAft>
                <a:spcPct val="0"/>
              </a:spcAft>
              <a:defRPr sz="2000">
                <a:solidFill>
                  <a:schemeClr val="tx1"/>
                </a:solidFill>
                <a:latin typeface="Verdana" pitchFamily="34" charset="0"/>
              </a:defRPr>
            </a:lvl7pPr>
            <a:lvl8pPr marL="3429000" indent="-228600" defTabSz="966788" eaLnBrk="0" fontAlgn="base" hangingPunct="0">
              <a:spcBef>
                <a:spcPct val="0"/>
              </a:spcBef>
              <a:spcAft>
                <a:spcPct val="0"/>
              </a:spcAft>
              <a:defRPr sz="2000">
                <a:solidFill>
                  <a:schemeClr val="tx1"/>
                </a:solidFill>
                <a:latin typeface="Verdana" pitchFamily="34" charset="0"/>
              </a:defRPr>
            </a:lvl8pPr>
            <a:lvl9pPr marL="3886200" indent="-228600" defTabSz="966788" eaLnBrk="0" fontAlgn="base" hangingPunct="0">
              <a:spcBef>
                <a:spcPct val="0"/>
              </a:spcBef>
              <a:spcAft>
                <a:spcPct val="0"/>
              </a:spcAft>
              <a:defRPr sz="2000">
                <a:solidFill>
                  <a:schemeClr val="tx1"/>
                </a:solidFill>
                <a:latin typeface="Verdana" pitchFamily="34" charset="0"/>
              </a:defRPr>
            </a:lvl9pPr>
          </a:lstStyle>
          <a:p>
            <a:pPr eaLnBrk="1" hangingPunct="1"/>
            <a:endParaRPr lang="en-US" altLang="en-US" sz="1400">
              <a:solidFill>
                <a:prstClr val="black"/>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1900">
                <a:solidFill>
                  <a:schemeClr val="tx1"/>
                </a:solidFill>
                <a:latin typeface="Verdana" pitchFamily="34" charset="0"/>
              </a:defRPr>
            </a:lvl1pPr>
            <a:lvl2pPr marL="702756" indent="-270291" defTabSz="914485" eaLnBrk="0" hangingPunct="0">
              <a:defRPr sz="1900">
                <a:solidFill>
                  <a:schemeClr val="tx1"/>
                </a:solidFill>
                <a:latin typeface="Verdana" pitchFamily="34" charset="0"/>
              </a:defRPr>
            </a:lvl2pPr>
            <a:lvl3pPr marL="1081164" indent="-216233" defTabSz="914485" eaLnBrk="0" hangingPunct="0">
              <a:defRPr sz="1900">
                <a:solidFill>
                  <a:schemeClr val="tx1"/>
                </a:solidFill>
                <a:latin typeface="Verdana" pitchFamily="34" charset="0"/>
              </a:defRPr>
            </a:lvl3pPr>
            <a:lvl4pPr marL="1513629" indent="-216233" defTabSz="914485" eaLnBrk="0" hangingPunct="0">
              <a:defRPr sz="1900">
                <a:solidFill>
                  <a:schemeClr val="tx1"/>
                </a:solidFill>
                <a:latin typeface="Verdana" pitchFamily="34" charset="0"/>
              </a:defRPr>
            </a:lvl4pPr>
            <a:lvl5pPr marL="1946095" indent="-216233" defTabSz="914485" eaLnBrk="0" hangingPunct="0">
              <a:defRPr sz="1900">
                <a:solidFill>
                  <a:schemeClr val="tx1"/>
                </a:solidFill>
                <a:latin typeface="Verdana" pitchFamily="34" charset="0"/>
              </a:defRPr>
            </a:lvl5pPr>
            <a:lvl6pPr marL="2378560" indent="-216233" defTabSz="914485" eaLnBrk="0" fontAlgn="base" hangingPunct="0">
              <a:spcBef>
                <a:spcPct val="0"/>
              </a:spcBef>
              <a:spcAft>
                <a:spcPct val="0"/>
              </a:spcAft>
              <a:defRPr sz="1900">
                <a:solidFill>
                  <a:schemeClr val="tx1"/>
                </a:solidFill>
                <a:latin typeface="Verdana" pitchFamily="34" charset="0"/>
              </a:defRPr>
            </a:lvl6pPr>
            <a:lvl7pPr marL="2811026" indent="-216233" defTabSz="914485" eaLnBrk="0" fontAlgn="base" hangingPunct="0">
              <a:spcBef>
                <a:spcPct val="0"/>
              </a:spcBef>
              <a:spcAft>
                <a:spcPct val="0"/>
              </a:spcAft>
              <a:defRPr sz="1900">
                <a:solidFill>
                  <a:schemeClr val="tx1"/>
                </a:solidFill>
                <a:latin typeface="Verdana" pitchFamily="34" charset="0"/>
              </a:defRPr>
            </a:lvl7pPr>
            <a:lvl8pPr marL="3243491" indent="-216233" defTabSz="914485" eaLnBrk="0" fontAlgn="base" hangingPunct="0">
              <a:spcBef>
                <a:spcPct val="0"/>
              </a:spcBef>
              <a:spcAft>
                <a:spcPct val="0"/>
              </a:spcAft>
              <a:defRPr sz="1900">
                <a:solidFill>
                  <a:schemeClr val="tx1"/>
                </a:solidFill>
                <a:latin typeface="Verdana" pitchFamily="34" charset="0"/>
              </a:defRPr>
            </a:lvl8pPr>
            <a:lvl9pPr marL="3675957" indent="-216233" defTabSz="914485" eaLnBrk="0" fontAlgn="base" hangingPunct="0">
              <a:spcBef>
                <a:spcPct val="0"/>
              </a:spcBef>
              <a:spcAft>
                <a:spcPct val="0"/>
              </a:spcAft>
              <a:defRPr sz="1900">
                <a:solidFill>
                  <a:schemeClr val="tx1"/>
                </a:solidFill>
                <a:latin typeface="Verdana" pitchFamily="34" charset="0"/>
              </a:defRPr>
            </a:lvl9pPr>
          </a:lstStyle>
          <a:p>
            <a:pPr eaLnBrk="1" hangingPunct="1"/>
            <a:fld id="{200BD38B-2D20-4473-BA8A-0443A8AA9A75}" type="slidenum">
              <a:rPr lang="en-US" altLang="en-US" sz="1200">
                <a:solidFill>
                  <a:prstClr val="black"/>
                </a:solidFill>
                <a:latin typeface="Arial" charset="0"/>
              </a:rPr>
              <a:pPr eaLnBrk="1" hangingPunct="1"/>
              <a:t>3</a:t>
            </a:fld>
            <a:endParaRPr lang="en-US" altLang="en-US" sz="1200">
              <a:solidFill>
                <a:prstClr val="black"/>
              </a:solidFill>
              <a:latin typeface="Arial" charset="0"/>
            </a:endParaRPr>
          </a:p>
        </p:txBody>
      </p:sp>
      <p:sp>
        <p:nvSpPr>
          <p:cNvPr id="26627" name="Rectangle 2"/>
          <p:cNvSpPr>
            <a:spLocks noGrp="1" noRot="1" noChangeAspect="1" noChangeArrowheads="1" noTextEdit="1"/>
          </p:cNvSpPr>
          <p:nvPr>
            <p:ph type="sldImg"/>
          </p:nvPr>
        </p:nvSpPr>
        <p:spPr>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000">
                <a:solidFill>
                  <a:schemeClr val="tx1"/>
                </a:solidFill>
                <a:latin typeface="Verdana" pitchFamily="34" charset="0"/>
              </a:defRPr>
            </a:lvl1pPr>
            <a:lvl2pPr marL="742950" indent="-285750" defTabSz="966788" eaLnBrk="0" hangingPunct="0">
              <a:defRPr sz="2000">
                <a:solidFill>
                  <a:schemeClr val="tx1"/>
                </a:solidFill>
                <a:latin typeface="Verdana" pitchFamily="34" charset="0"/>
              </a:defRPr>
            </a:lvl2pPr>
            <a:lvl3pPr marL="1143000" indent="-228600" defTabSz="966788" eaLnBrk="0" hangingPunct="0">
              <a:defRPr sz="2000">
                <a:solidFill>
                  <a:schemeClr val="tx1"/>
                </a:solidFill>
                <a:latin typeface="Verdana" pitchFamily="34" charset="0"/>
              </a:defRPr>
            </a:lvl3pPr>
            <a:lvl4pPr marL="1600200" indent="-228600" defTabSz="966788" eaLnBrk="0" hangingPunct="0">
              <a:defRPr sz="2000">
                <a:solidFill>
                  <a:schemeClr val="tx1"/>
                </a:solidFill>
                <a:latin typeface="Verdana" pitchFamily="34" charset="0"/>
              </a:defRPr>
            </a:lvl4pPr>
            <a:lvl5pPr marL="2057400" indent="-228600" defTabSz="966788" eaLnBrk="0" hangingPunct="0">
              <a:defRPr sz="2000">
                <a:solidFill>
                  <a:schemeClr val="tx1"/>
                </a:solidFill>
                <a:latin typeface="Verdana" pitchFamily="34" charset="0"/>
              </a:defRPr>
            </a:lvl5pPr>
            <a:lvl6pPr marL="2514600" indent="-228600" defTabSz="966788" eaLnBrk="0" fontAlgn="base" hangingPunct="0">
              <a:spcBef>
                <a:spcPct val="0"/>
              </a:spcBef>
              <a:spcAft>
                <a:spcPct val="0"/>
              </a:spcAft>
              <a:defRPr sz="2000">
                <a:solidFill>
                  <a:schemeClr val="tx1"/>
                </a:solidFill>
                <a:latin typeface="Verdana" pitchFamily="34" charset="0"/>
              </a:defRPr>
            </a:lvl6pPr>
            <a:lvl7pPr marL="2971800" indent="-228600" defTabSz="966788" eaLnBrk="0" fontAlgn="base" hangingPunct="0">
              <a:spcBef>
                <a:spcPct val="0"/>
              </a:spcBef>
              <a:spcAft>
                <a:spcPct val="0"/>
              </a:spcAft>
              <a:defRPr sz="2000">
                <a:solidFill>
                  <a:schemeClr val="tx1"/>
                </a:solidFill>
                <a:latin typeface="Verdana" pitchFamily="34" charset="0"/>
              </a:defRPr>
            </a:lvl7pPr>
            <a:lvl8pPr marL="3429000" indent="-228600" defTabSz="966788" eaLnBrk="0" fontAlgn="base" hangingPunct="0">
              <a:spcBef>
                <a:spcPct val="0"/>
              </a:spcBef>
              <a:spcAft>
                <a:spcPct val="0"/>
              </a:spcAft>
              <a:defRPr sz="2000">
                <a:solidFill>
                  <a:schemeClr val="tx1"/>
                </a:solidFill>
                <a:latin typeface="Verdana" pitchFamily="34" charset="0"/>
              </a:defRPr>
            </a:lvl8pPr>
            <a:lvl9pPr marL="3886200" indent="-228600" defTabSz="966788" eaLnBrk="0" fontAlgn="base" hangingPunct="0">
              <a:spcBef>
                <a:spcPct val="0"/>
              </a:spcBef>
              <a:spcAft>
                <a:spcPct val="0"/>
              </a:spcAft>
              <a:defRPr sz="2000">
                <a:solidFill>
                  <a:schemeClr val="tx1"/>
                </a:solidFill>
                <a:latin typeface="Verdana" pitchFamily="34" charset="0"/>
              </a:defRPr>
            </a:lvl9pPr>
          </a:lstStyle>
          <a:p>
            <a:pPr algn="r" eaLnBrk="1" hangingPunct="1"/>
            <a:fld id="{B3D53DA0-4087-49E0-82DB-88C264A4D8A4}" type="slidenum">
              <a:rPr lang="en-US" altLang="en-US" sz="1200">
                <a:solidFill>
                  <a:prstClr val="black"/>
                </a:solidFill>
                <a:latin typeface="Arial" charset="0"/>
              </a:rPr>
              <a:pPr algn="r" eaLnBrk="1" hangingPunct="1"/>
              <a:t>4</a:t>
            </a:fld>
            <a:endParaRPr lang="en-US" altLang="en-US" sz="1200">
              <a:solidFill>
                <a:prstClr val="black"/>
              </a:solidFill>
              <a:latin typeface="Arial" charset="0"/>
            </a:endParaRPr>
          </a:p>
        </p:txBody>
      </p:sp>
      <p:sp>
        <p:nvSpPr>
          <p:cNvPr id="27651" name="Rectangle 2"/>
          <p:cNvSpPr>
            <a:spLocks noGrp="1" noRot="1" noChangeAspect="1" noChangeArrowheads="1" noTextEdit="1"/>
          </p:cNvSpPr>
          <p:nvPr>
            <p:ph type="sldImg"/>
          </p:nvPr>
        </p:nvSpPr>
        <p:spPr>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000">
                <a:solidFill>
                  <a:schemeClr val="tx1"/>
                </a:solidFill>
                <a:latin typeface="Verdana" pitchFamily="34" charset="0"/>
              </a:defRPr>
            </a:lvl1pPr>
            <a:lvl2pPr marL="742950" indent="-285750" defTabSz="966788" eaLnBrk="0" hangingPunct="0">
              <a:defRPr sz="2000">
                <a:solidFill>
                  <a:schemeClr val="tx1"/>
                </a:solidFill>
                <a:latin typeface="Verdana" pitchFamily="34" charset="0"/>
              </a:defRPr>
            </a:lvl2pPr>
            <a:lvl3pPr marL="1143000" indent="-228600" defTabSz="966788" eaLnBrk="0" hangingPunct="0">
              <a:defRPr sz="2000">
                <a:solidFill>
                  <a:schemeClr val="tx1"/>
                </a:solidFill>
                <a:latin typeface="Verdana" pitchFamily="34" charset="0"/>
              </a:defRPr>
            </a:lvl3pPr>
            <a:lvl4pPr marL="1600200" indent="-228600" defTabSz="966788" eaLnBrk="0" hangingPunct="0">
              <a:defRPr sz="2000">
                <a:solidFill>
                  <a:schemeClr val="tx1"/>
                </a:solidFill>
                <a:latin typeface="Verdana" pitchFamily="34" charset="0"/>
              </a:defRPr>
            </a:lvl4pPr>
            <a:lvl5pPr marL="2057400" indent="-228600" defTabSz="966788" eaLnBrk="0" hangingPunct="0">
              <a:defRPr sz="2000">
                <a:solidFill>
                  <a:schemeClr val="tx1"/>
                </a:solidFill>
                <a:latin typeface="Verdana" pitchFamily="34" charset="0"/>
              </a:defRPr>
            </a:lvl5pPr>
            <a:lvl6pPr marL="2514600" indent="-228600" defTabSz="966788" eaLnBrk="0" fontAlgn="base" hangingPunct="0">
              <a:spcBef>
                <a:spcPct val="0"/>
              </a:spcBef>
              <a:spcAft>
                <a:spcPct val="0"/>
              </a:spcAft>
              <a:defRPr sz="2000">
                <a:solidFill>
                  <a:schemeClr val="tx1"/>
                </a:solidFill>
                <a:latin typeface="Verdana" pitchFamily="34" charset="0"/>
              </a:defRPr>
            </a:lvl6pPr>
            <a:lvl7pPr marL="2971800" indent="-228600" defTabSz="966788" eaLnBrk="0" fontAlgn="base" hangingPunct="0">
              <a:spcBef>
                <a:spcPct val="0"/>
              </a:spcBef>
              <a:spcAft>
                <a:spcPct val="0"/>
              </a:spcAft>
              <a:defRPr sz="2000">
                <a:solidFill>
                  <a:schemeClr val="tx1"/>
                </a:solidFill>
                <a:latin typeface="Verdana" pitchFamily="34" charset="0"/>
              </a:defRPr>
            </a:lvl7pPr>
            <a:lvl8pPr marL="3429000" indent="-228600" defTabSz="966788" eaLnBrk="0" fontAlgn="base" hangingPunct="0">
              <a:spcBef>
                <a:spcPct val="0"/>
              </a:spcBef>
              <a:spcAft>
                <a:spcPct val="0"/>
              </a:spcAft>
              <a:defRPr sz="2000">
                <a:solidFill>
                  <a:schemeClr val="tx1"/>
                </a:solidFill>
                <a:latin typeface="Verdana" pitchFamily="34" charset="0"/>
              </a:defRPr>
            </a:lvl8pPr>
            <a:lvl9pPr marL="3886200" indent="-228600" defTabSz="966788" eaLnBrk="0" fontAlgn="base" hangingPunct="0">
              <a:spcBef>
                <a:spcPct val="0"/>
              </a:spcBef>
              <a:spcAft>
                <a:spcPct val="0"/>
              </a:spcAft>
              <a:defRPr sz="2000">
                <a:solidFill>
                  <a:schemeClr val="tx1"/>
                </a:solidFill>
                <a:latin typeface="Verdana" pitchFamily="34" charset="0"/>
              </a:defRPr>
            </a:lvl9pPr>
          </a:lstStyle>
          <a:p>
            <a:pPr algn="r" eaLnBrk="1" hangingPunct="1"/>
            <a:fld id="{5982F5EE-E2E9-49BC-88D2-DFC230A08037}" type="slidenum">
              <a:rPr lang="en-US" altLang="en-US" sz="1200">
                <a:solidFill>
                  <a:prstClr val="black"/>
                </a:solidFill>
                <a:latin typeface="Arial" charset="0"/>
              </a:rPr>
              <a:pPr algn="r" eaLnBrk="1" hangingPunct="1"/>
              <a:t>5</a:t>
            </a:fld>
            <a:endParaRPr lang="en-US" altLang="en-US" sz="1200">
              <a:solidFill>
                <a:prstClr val="black"/>
              </a:solidFill>
              <a:latin typeface="Arial" charset="0"/>
            </a:endParaRPr>
          </a:p>
        </p:txBody>
      </p:sp>
      <p:sp>
        <p:nvSpPr>
          <p:cNvPr id="28675" name="Rectangle 2"/>
          <p:cNvSpPr>
            <a:spLocks noGrp="1" noRot="1" noChangeAspect="1" noChangeArrowheads="1" noTextEdit="1"/>
          </p:cNvSpPr>
          <p:nvPr>
            <p:ph type="sldImg"/>
          </p:nvPr>
        </p:nvSpPr>
        <p:spPr>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1900">
                <a:solidFill>
                  <a:schemeClr val="tx1"/>
                </a:solidFill>
                <a:latin typeface="Verdana" pitchFamily="34" charset="0"/>
              </a:defRPr>
            </a:lvl1pPr>
            <a:lvl2pPr marL="702756" indent="-270291" defTabSz="914485" eaLnBrk="0" hangingPunct="0">
              <a:defRPr sz="1900">
                <a:solidFill>
                  <a:schemeClr val="tx1"/>
                </a:solidFill>
                <a:latin typeface="Verdana" pitchFamily="34" charset="0"/>
              </a:defRPr>
            </a:lvl2pPr>
            <a:lvl3pPr marL="1081164" indent="-216233" defTabSz="914485" eaLnBrk="0" hangingPunct="0">
              <a:defRPr sz="1900">
                <a:solidFill>
                  <a:schemeClr val="tx1"/>
                </a:solidFill>
                <a:latin typeface="Verdana" pitchFamily="34" charset="0"/>
              </a:defRPr>
            </a:lvl3pPr>
            <a:lvl4pPr marL="1513629" indent="-216233" defTabSz="914485" eaLnBrk="0" hangingPunct="0">
              <a:defRPr sz="1900">
                <a:solidFill>
                  <a:schemeClr val="tx1"/>
                </a:solidFill>
                <a:latin typeface="Verdana" pitchFamily="34" charset="0"/>
              </a:defRPr>
            </a:lvl4pPr>
            <a:lvl5pPr marL="1946095" indent="-216233" defTabSz="914485" eaLnBrk="0" hangingPunct="0">
              <a:defRPr sz="1900">
                <a:solidFill>
                  <a:schemeClr val="tx1"/>
                </a:solidFill>
                <a:latin typeface="Verdana" pitchFamily="34" charset="0"/>
              </a:defRPr>
            </a:lvl5pPr>
            <a:lvl6pPr marL="2378560" indent="-216233" defTabSz="914485" eaLnBrk="0" fontAlgn="base" hangingPunct="0">
              <a:spcBef>
                <a:spcPct val="0"/>
              </a:spcBef>
              <a:spcAft>
                <a:spcPct val="0"/>
              </a:spcAft>
              <a:defRPr sz="1900">
                <a:solidFill>
                  <a:schemeClr val="tx1"/>
                </a:solidFill>
                <a:latin typeface="Verdana" pitchFamily="34" charset="0"/>
              </a:defRPr>
            </a:lvl6pPr>
            <a:lvl7pPr marL="2811026" indent="-216233" defTabSz="914485" eaLnBrk="0" fontAlgn="base" hangingPunct="0">
              <a:spcBef>
                <a:spcPct val="0"/>
              </a:spcBef>
              <a:spcAft>
                <a:spcPct val="0"/>
              </a:spcAft>
              <a:defRPr sz="1900">
                <a:solidFill>
                  <a:schemeClr val="tx1"/>
                </a:solidFill>
                <a:latin typeface="Verdana" pitchFamily="34" charset="0"/>
              </a:defRPr>
            </a:lvl7pPr>
            <a:lvl8pPr marL="3243491" indent="-216233" defTabSz="914485" eaLnBrk="0" fontAlgn="base" hangingPunct="0">
              <a:spcBef>
                <a:spcPct val="0"/>
              </a:spcBef>
              <a:spcAft>
                <a:spcPct val="0"/>
              </a:spcAft>
              <a:defRPr sz="1900">
                <a:solidFill>
                  <a:schemeClr val="tx1"/>
                </a:solidFill>
                <a:latin typeface="Verdana" pitchFamily="34" charset="0"/>
              </a:defRPr>
            </a:lvl8pPr>
            <a:lvl9pPr marL="3675957" indent="-216233" defTabSz="914485" eaLnBrk="0" fontAlgn="base" hangingPunct="0">
              <a:spcBef>
                <a:spcPct val="0"/>
              </a:spcBef>
              <a:spcAft>
                <a:spcPct val="0"/>
              </a:spcAft>
              <a:defRPr sz="1900">
                <a:solidFill>
                  <a:schemeClr val="tx1"/>
                </a:solidFill>
                <a:latin typeface="Verdana" pitchFamily="34" charset="0"/>
              </a:defRPr>
            </a:lvl9pPr>
          </a:lstStyle>
          <a:p>
            <a:pPr eaLnBrk="1" hangingPunct="1"/>
            <a:fld id="{8F7CC603-1181-4AB7-A451-AE41B78FC715}" type="slidenum">
              <a:rPr lang="en-US" altLang="en-US" sz="1200">
                <a:solidFill>
                  <a:prstClr val="black"/>
                </a:solidFill>
                <a:latin typeface="Arial" charset="0"/>
              </a:rPr>
              <a:pPr eaLnBrk="1" hangingPunct="1"/>
              <a:t>6</a:t>
            </a:fld>
            <a:endParaRPr lang="en-US" altLang="en-US" sz="1200">
              <a:solidFill>
                <a:prstClr val="black"/>
              </a:solidFill>
              <a:latin typeface="Arial" charset="0"/>
            </a:endParaRPr>
          </a:p>
        </p:txBody>
      </p:sp>
      <p:sp>
        <p:nvSpPr>
          <p:cNvPr id="29699" name="Rectangle 2"/>
          <p:cNvSpPr>
            <a:spLocks noGrp="1" noRot="1" noChangeAspect="1" noChangeArrowheads="1" noTextEdit="1"/>
          </p:cNvSpPr>
          <p:nvPr>
            <p:ph type="sldImg"/>
          </p:nvPr>
        </p:nvSpPr>
        <p:spPr>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1900">
                <a:solidFill>
                  <a:schemeClr val="tx1"/>
                </a:solidFill>
                <a:latin typeface="Verdana" pitchFamily="34" charset="0"/>
              </a:defRPr>
            </a:lvl1pPr>
            <a:lvl2pPr marL="702756" indent="-270291" defTabSz="914485" eaLnBrk="0" hangingPunct="0">
              <a:defRPr sz="1900">
                <a:solidFill>
                  <a:schemeClr val="tx1"/>
                </a:solidFill>
                <a:latin typeface="Verdana" pitchFamily="34" charset="0"/>
              </a:defRPr>
            </a:lvl2pPr>
            <a:lvl3pPr marL="1081164" indent="-216233" defTabSz="914485" eaLnBrk="0" hangingPunct="0">
              <a:defRPr sz="1900">
                <a:solidFill>
                  <a:schemeClr val="tx1"/>
                </a:solidFill>
                <a:latin typeface="Verdana" pitchFamily="34" charset="0"/>
              </a:defRPr>
            </a:lvl3pPr>
            <a:lvl4pPr marL="1513629" indent="-216233" defTabSz="914485" eaLnBrk="0" hangingPunct="0">
              <a:defRPr sz="1900">
                <a:solidFill>
                  <a:schemeClr val="tx1"/>
                </a:solidFill>
                <a:latin typeface="Verdana" pitchFamily="34" charset="0"/>
              </a:defRPr>
            </a:lvl4pPr>
            <a:lvl5pPr marL="1946095" indent="-216233" defTabSz="914485" eaLnBrk="0" hangingPunct="0">
              <a:defRPr sz="1900">
                <a:solidFill>
                  <a:schemeClr val="tx1"/>
                </a:solidFill>
                <a:latin typeface="Verdana" pitchFamily="34" charset="0"/>
              </a:defRPr>
            </a:lvl5pPr>
            <a:lvl6pPr marL="2378560" indent="-216233" defTabSz="914485" eaLnBrk="0" fontAlgn="base" hangingPunct="0">
              <a:spcBef>
                <a:spcPct val="0"/>
              </a:spcBef>
              <a:spcAft>
                <a:spcPct val="0"/>
              </a:spcAft>
              <a:defRPr sz="1900">
                <a:solidFill>
                  <a:schemeClr val="tx1"/>
                </a:solidFill>
                <a:latin typeface="Verdana" pitchFamily="34" charset="0"/>
              </a:defRPr>
            </a:lvl6pPr>
            <a:lvl7pPr marL="2811026" indent="-216233" defTabSz="914485" eaLnBrk="0" fontAlgn="base" hangingPunct="0">
              <a:spcBef>
                <a:spcPct val="0"/>
              </a:spcBef>
              <a:spcAft>
                <a:spcPct val="0"/>
              </a:spcAft>
              <a:defRPr sz="1900">
                <a:solidFill>
                  <a:schemeClr val="tx1"/>
                </a:solidFill>
                <a:latin typeface="Verdana" pitchFamily="34" charset="0"/>
              </a:defRPr>
            </a:lvl7pPr>
            <a:lvl8pPr marL="3243491" indent="-216233" defTabSz="914485" eaLnBrk="0" fontAlgn="base" hangingPunct="0">
              <a:spcBef>
                <a:spcPct val="0"/>
              </a:spcBef>
              <a:spcAft>
                <a:spcPct val="0"/>
              </a:spcAft>
              <a:defRPr sz="1900">
                <a:solidFill>
                  <a:schemeClr val="tx1"/>
                </a:solidFill>
                <a:latin typeface="Verdana" pitchFamily="34" charset="0"/>
              </a:defRPr>
            </a:lvl8pPr>
            <a:lvl9pPr marL="3675957" indent="-216233" defTabSz="914485" eaLnBrk="0" fontAlgn="base" hangingPunct="0">
              <a:spcBef>
                <a:spcPct val="0"/>
              </a:spcBef>
              <a:spcAft>
                <a:spcPct val="0"/>
              </a:spcAft>
              <a:defRPr sz="1900">
                <a:solidFill>
                  <a:schemeClr val="tx1"/>
                </a:solidFill>
                <a:latin typeface="Verdana" pitchFamily="34" charset="0"/>
              </a:defRPr>
            </a:lvl9pPr>
          </a:lstStyle>
          <a:p>
            <a:pPr eaLnBrk="1" hangingPunct="1"/>
            <a:fld id="{53CEE3F0-E844-4D0B-A2B2-56FED3A2859E}" type="slidenum">
              <a:rPr lang="en-US" altLang="en-US" sz="1200">
                <a:solidFill>
                  <a:prstClr val="black"/>
                </a:solidFill>
                <a:latin typeface="Arial" charset="0"/>
              </a:rPr>
              <a:pPr eaLnBrk="1" hangingPunct="1"/>
              <a:t>9</a:t>
            </a:fld>
            <a:endParaRPr lang="en-US" altLang="en-US" sz="1200">
              <a:solidFill>
                <a:prstClr val="black"/>
              </a:solidFill>
              <a:latin typeface="Arial" charset="0"/>
            </a:endParaRPr>
          </a:p>
        </p:txBody>
      </p:sp>
      <p:sp>
        <p:nvSpPr>
          <p:cNvPr id="30723" name="Rectangle 2"/>
          <p:cNvSpPr>
            <a:spLocks noGrp="1" noRot="1" noChangeAspect="1" noChangeArrowheads="1" noTextEdit="1"/>
          </p:cNvSpPr>
          <p:nvPr>
            <p:ph type="sldImg"/>
          </p:nvPr>
        </p:nvSpPr>
        <p:spPr>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000">
                <a:solidFill>
                  <a:schemeClr val="tx1"/>
                </a:solidFill>
                <a:latin typeface="Verdana" pitchFamily="34" charset="0"/>
              </a:defRPr>
            </a:lvl1pPr>
            <a:lvl2pPr marL="742950" indent="-285750" defTabSz="966788" eaLnBrk="0" hangingPunct="0">
              <a:defRPr sz="2000">
                <a:solidFill>
                  <a:schemeClr val="tx1"/>
                </a:solidFill>
                <a:latin typeface="Verdana" pitchFamily="34" charset="0"/>
              </a:defRPr>
            </a:lvl2pPr>
            <a:lvl3pPr marL="1143000" indent="-228600" defTabSz="966788" eaLnBrk="0" hangingPunct="0">
              <a:defRPr sz="2000">
                <a:solidFill>
                  <a:schemeClr val="tx1"/>
                </a:solidFill>
                <a:latin typeface="Verdana" pitchFamily="34" charset="0"/>
              </a:defRPr>
            </a:lvl3pPr>
            <a:lvl4pPr marL="1600200" indent="-228600" defTabSz="966788" eaLnBrk="0" hangingPunct="0">
              <a:defRPr sz="2000">
                <a:solidFill>
                  <a:schemeClr val="tx1"/>
                </a:solidFill>
                <a:latin typeface="Verdana" pitchFamily="34" charset="0"/>
              </a:defRPr>
            </a:lvl4pPr>
            <a:lvl5pPr marL="2057400" indent="-228600" defTabSz="966788" eaLnBrk="0" hangingPunct="0">
              <a:defRPr sz="2000">
                <a:solidFill>
                  <a:schemeClr val="tx1"/>
                </a:solidFill>
                <a:latin typeface="Verdana" pitchFamily="34" charset="0"/>
              </a:defRPr>
            </a:lvl5pPr>
            <a:lvl6pPr marL="2514600" indent="-228600" defTabSz="966788" eaLnBrk="0" fontAlgn="base" hangingPunct="0">
              <a:spcBef>
                <a:spcPct val="0"/>
              </a:spcBef>
              <a:spcAft>
                <a:spcPct val="0"/>
              </a:spcAft>
              <a:defRPr sz="2000">
                <a:solidFill>
                  <a:schemeClr val="tx1"/>
                </a:solidFill>
                <a:latin typeface="Verdana" pitchFamily="34" charset="0"/>
              </a:defRPr>
            </a:lvl6pPr>
            <a:lvl7pPr marL="2971800" indent="-228600" defTabSz="966788" eaLnBrk="0" fontAlgn="base" hangingPunct="0">
              <a:spcBef>
                <a:spcPct val="0"/>
              </a:spcBef>
              <a:spcAft>
                <a:spcPct val="0"/>
              </a:spcAft>
              <a:defRPr sz="2000">
                <a:solidFill>
                  <a:schemeClr val="tx1"/>
                </a:solidFill>
                <a:latin typeface="Verdana" pitchFamily="34" charset="0"/>
              </a:defRPr>
            </a:lvl7pPr>
            <a:lvl8pPr marL="3429000" indent="-228600" defTabSz="966788" eaLnBrk="0" fontAlgn="base" hangingPunct="0">
              <a:spcBef>
                <a:spcPct val="0"/>
              </a:spcBef>
              <a:spcAft>
                <a:spcPct val="0"/>
              </a:spcAft>
              <a:defRPr sz="2000">
                <a:solidFill>
                  <a:schemeClr val="tx1"/>
                </a:solidFill>
                <a:latin typeface="Verdana" pitchFamily="34" charset="0"/>
              </a:defRPr>
            </a:lvl8pPr>
            <a:lvl9pPr marL="3886200" indent="-228600" defTabSz="966788" eaLnBrk="0" fontAlgn="base" hangingPunct="0">
              <a:spcBef>
                <a:spcPct val="0"/>
              </a:spcBef>
              <a:spcAft>
                <a:spcPct val="0"/>
              </a:spcAft>
              <a:defRPr sz="2000">
                <a:solidFill>
                  <a:schemeClr val="tx1"/>
                </a:solidFill>
                <a:latin typeface="Verdana" pitchFamily="34" charset="0"/>
              </a:defRPr>
            </a:lvl9pPr>
          </a:lstStyle>
          <a:p>
            <a:pPr algn="r" eaLnBrk="1" hangingPunct="1"/>
            <a:fld id="{B1D410AD-3739-4BB3-A510-05861A4824E6}" type="slidenum">
              <a:rPr lang="en-US" altLang="en-US" sz="1200">
                <a:solidFill>
                  <a:prstClr val="black"/>
                </a:solidFill>
                <a:latin typeface="Arial" charset="0"/>
              </a:rPr>
              <a:pPr algn="r" eaLnBrk="1" hangingPunct="1"/>
              <a:t>11</a:t>
            </a:fld>
            <a:endParaRPr lang="en-US" altLang="en-US" sz="1200">
              <a:solidFill>
                <a:prstClr val="black"/>
              </a:solidFill>
              <a:latin typeface="Arial" charset="0"/>
            </a:endParaRPr>
          </a:p>
        </p:txBody>
      </p:sp>
      <p:sp>
        <p:nvSpPr>
          <p:cNvPr id="31747" name="Rectangle 2"/>
          <p:cNvSpPr>
            <a:spLocks noGrp="1" noRot="1" noChangeAspect="1" noChangeArrowheads="1" noTextEdit="1"/>
          </p:cNvSpPr>
          <p:nvPr>
            <p:ph type="sldImg"/>
          </p:nvPr>
        </p:nvSpPr>
        <p:spPr>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6CAB85-808D-486E-AD11-356D6F0F0BB1}" type="slidenum">
              <a:rPr lang="en-US"/>
              <a:pPr>
                <a:defRPr/>
              </a:pPr>
              <a:t>‹#›</a:t>
            </a:fld>
            <a:endParaRPr lang="en-US"/>
          </a:p>
        </p:txBody>
      </p:sp>
    </p:spTree>
    <p:extLst>
      <p:ext uri="{BB962C8B-B14F-4D97-AF65-F5344CB8AC3E}">
        <p14:creationId xmlns:p14="http://schemas.microsoft.com/office/powerpoint/2010/main" val="414051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7D3F85-89F4-4EB5-8B34-A8C227587F61}" type="slidenum">
              <a:rPr lang="en-US"/>
              <a:pPr>
                <a:defRPr/>
              </a:pPr>
              <a:t>‹#›</a:t>
            </a:fld>
            <a:endParaRPr lang="en-US"/>
          </a:p>
        </p:txBody>
      </p:sp>
    </p:spTree>
    <p:extLst>
      <p:ext uri="{BB962C8B-B14F-4D97-AF65-F5344CB8AC3E}">
        <p14:creationId xmlns:p14="http://schemas.microsoft.com/office/powerpoint/2010/main" val="97653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C593CE-CBEE-4902-B607-63F8E44AC96B}" type="slidenum">
              <a:rPr lang="en-US"/>
              <a:pPr>
                <a:defRPr/>
              </a:pPr>
              <a:t>‹#›</a:t>
            </a:fld>
            <a:endParaRPr lang="en-US"/>
          </a:p>
        </p:txBody>
      </p:sp>
    </p:spTree>
    <p:extLst>
      <p:ext uri="{BB962C8B-B14F-4D97-AF65-F5344CB8AC3E}">
        <p14:creationId xmlns:p14="http://schemas.microsoft.com/office/powerpoint/2010/main" val="27673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solidFill>
          <a:schemeClr val="lt2"/>
        </a:solidFill>
        <a:effectLst/>
      </p:bgPr>
    </p:bg>
    <p:spTree>
      <p:nvGrpSpPr>
        <p:cNvPr id="1" name="Shape 20"/>
        <p:cNvGrpSpPr/>
        <p:nvPr/>
      </p:nvGrpSpPr>
      <p:grpSpPr>
        <a:xfrm>
          <a:off x="0" y="0"/>
          <a:ext cx="0" cy="0"/>
          <a:chOff x="0" y="0"/>
          <a:chExt cx="0" cy="0"/>
        </a:xfrm>
      </p:grpSpPr>
      <p:sp>
        <p:nvSpPr>
          <p:cNvPr id="21" name="Google Shape;21;p2"/>
          <p:cNvSpPr txBox="1">
            <a:spLocks noGrp="1"/>
          </p:cNvSpPr>
          <p:nvPr>
            <p:ph type="title"/>
          </p:nvPr>
        </p:nvSpPr>
        <p:spPr>
          <a:xfrm>
            <a:off x="301752" y="228600"/>
            <a:ext cx="8534400" cy="758952"/>
          </a:xfrm>
          <a:prstGeom prst="rect">
            <a:avLst/>
          </a:prstGeom>
          <a:noFill/>
          <a:ln>
            <a:noFill/>
          </a:ln>
        </p:spPr>
        <p:txBody>
          <a:bodyPr spcFirstLastPara="1" wrap="square" lIns="91425" tIns="91425" rIns="91425" bIns="91425" anchor="b" anchorCtr="0"/>
          <a:lstStyle>
            <a:lvl1pPr lvl="0" rtl="0">
              <a:spcBef>
                <a:spcPts val="0"/>
              </a:spcBef>
              <a:spcAft>
                <a:spcPts val="0"/>
              </a:spcAft>
              <a:buSzPts val="1400"/>
              <a:buNone/>
              <a:defRPr>
                <a:solidFill>
                  <a:srgbClr val="7A9798"/>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2" name="Google Shape;22;p2"/>
          <p:cNvSpPr txBox="1">
            <a:spLocks noGrp="1"/>
          </p:cNvSpPr>
          <p:nvPr>
            <p:ph type="dt" idx="10"/>
          </p:nvPr>
        </p:nvSpPr>
        <p:spPr>
          <a:xfrm>
            <a:off x="5791200" y="6404984"/>
            <a:ext cx="3044952" cy="365760"/>
          </a:xfrm>
          <a:prstGeom prst="rect">
            <a:avLst/>
          </a:prstGeom>
          <a:noFill/>
          <a:ln>
            <a:noFill/>
          </a:ln>
        </p:spPr>
        <p:txBody>
          <a:bodyPr spcFirstLastPara="1" wrap="square" lIns="91425" tIns="91425" rIns="91425" bIns="91425" anchor="t" anchorCtr="0"/>
          <a:lstStyle>
            <a:lvl1pPr marL="0" marR="0" lvl="0" indent="-88900" algn="r" rtl="0">
              <a:spcBef>
                <a:spcPts val="0"/>
              </a:spcBef>
              <a:spcAft>
                <a:spcPts val="0"/>
              </a:spcAft>
              <a:buSzPts val="1400"/>
              <a:buChar char="●"/>
              <a:defRPr sz="14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
        <p:nvSpPr>
          <p:cNvPr id="23" name="Google Shape;23;p2"/>
          <p:cNvSpPr txBox="1">
            <a:spLocks noGrp="1"/>
          </p:cNvSpPr>
          <p:nvPr>
            <p:ph type="ftr" idx="11"/>
          </p:nvPr>
        </p:nvSpPr>
        <p:spPr>
          <a:xfrm>
            <a:off x="304800" y="6410848"/>
            <a:ext cx="3581400" cy="36576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sz="12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
        <p:nvSpPr>
          <p:cNvPr id="24" name="Google Shape;24;p2"/>
          <p:cNvSpPr txBox="1">
            <a:spLocks noGrp="1"/>
          </p:cNvSpPr>
          <p:nvPr>
            <p:ph type="sldNum" idx="12"/>
          </p:nvPr>
        </p:nvSpPr>
        <p:spPr>
          <a:xfrm>
            <a:off x="4361688" y="1026372"/>
            <a:ext cx="457200" cy="441325"/>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b="0" i="0" u="none" strike="noStrike" cap="none">
                <a:solidFill>
                  <a:srgbClr val="7A9798"/>
                </a:solidFill>
                <a:latin typeface="Georgia"/>
                <a:ea typeface="Georgia"/>
                <a:cs typeface="Georgia"/>
                <a:sym typeface="Georgia"/>
              </a:defRPr>
            </a:lvl1pPr>
            <a:lvl2pPr marL="0" marR="0" lvl="1" indent="0" algn="ctr" rtl="0">
              <a:spcBef>
                <a:spcPts val="0"/>
              </a:spcBef>
              <a:buNone/>
              <a:defRPr sz="1600" b="0" i="0" u="none" strike="noStrike" cap="none">
                <a:solidFill>
                  <a:srgbClr val="7A9798"/>
                </a:solidFill>
                <a:latin typeface="Georgia"/>
                <a:ea typeface="Georgia"/>
                <a:cs typeface="Georgia"/>
                <a:sym typeface="Georgia"/>
              </a:defRPr>
            </a:lvl2pPr>
            <a:lvl3pPr marL="0" marR="0" lvl="2" indent="0" algn="ctr" rtl="0">
              <a:spcBef>
                <a:spcPts val="0"/>
              </a:spcBef>
              <a:buNone/>
              <a:defRPr sz="1600" b="0" i="0" u="none" strike="noStrike" cap="none">
                <a:solidFill>
                  <a:srgbClr val="7A9798"/>
                </a:solidFill>
                <a:latin typeface="Georgia"/>
                <a:ea typeface="Georgia"/>
                <a:cs typeface="Georgia"/>
                <a:sym typeface="Georgia"/>
              </a:defRPr>
            </a:lvl3pPr>
            <a:lvl4pPr marL="0" marR="0" lvl="3" indent="0" algn="ctr" rtl="0">
              <a:spcBef>
                <a:spcPts val="0"/>
              </a:spcBef>
              <a:buNone/>
              <a:defRPr sz="1600" b="0" i="0" u="none" strike="noStrike" cap="none">
                <a:solidFill>
                  <a:srgbClr val="7A9798"/>
                </a:solidFill>
                <a:latin typeface="Georgia"/>
                <a:ea typeface="Georgia"/>
                <a:cs typeface="Georgia"/>
                <a:sym typeface="Georgia"/>
              </a:defRPr>
            </a:lvl4pPr>
            <a:lvl5pPr marL="0" marR="0" lvl="4" indent="0" algn="ctr" rtl="0">
              <a:spcBef>
                <a:spcPts val="0"/>
              </a:spcBef>
              <a:buNone/>
              <a:defRPr sz="1600" b="0" i="0" u="none" strike="noStrike" cap="none">
                <a:solidFill>
                  <a:srgbClr val="7A9798"/>
                </a:solidFill>
                <a:latin typeface="Georgia"/>
                <a:ea typeface="Georgia"/>
                <a:cs typeface="Georgia"/>
                <a:sym typeface="Georgia"/>
              </a:defRPr>
            </a:lvl5pPr>
            <a:lvl6pPr marL="0" marR="0" lvl="5" indent="0" algn="ctr" rtl="0">
              <a:spcBef>
                <a:spcPts val="0"/>
              </a:spcBef>
              <a:buNone/>
              <a:defRPr sz="1600" b="0" i="0" u="none" strike="noStrike" cap="none">
                <a:solidFill>
                  <a:srgbClr val="7A9798"/>
                </a:solidFill>
                <a:latin typeface="Georgia"/>
                <a:ea typeface="Georgia"/>
                <a:cs typeface="Georgia"/>
                <a:sym typeface="Georgia"/>
              </a:defRPr>
            </a:lvl6pPr>
            <a:lvl7pPr marL="0" marR="0" lvl="6" indent="0" algn="ctr" rtl="0">
              <a:spcBef>
                <a:spcPts val="0"/>
              </a:spcBef>
              <a:buNone/>
              <a:defRPr sz="1600" b="0" i="0" u="none" strike="noStrike" cap="none">
                <a:solidFill>
                  <a:srgbClr val="7A9798"/>
                </a:solidFill>
                <a:latin typeface="Georgia"/>
                <a:ea typeface="Georgia"/>
                <a:cs typeface="Georgia"/>
                <a:sym typeface="Georgia"/>
              </a:defRPr>
            </a:lvl7pPr>
            <a:lvl8pPr marL="0" marR="0" lvl="7" indent="0" algn="ctr" rtl="0">
              <a:spcBef>
                <a:spcPts val="0"/>
              </a:spcBef>
              <a:buNone/>
              <a:defRPr sz="1600" b="0" i="0" u="none" strike="noStrike" cap="none">
                <a:solidFill>
                  <a:srgbClr val="7A9798"/>
                </a:solidFill>
                <a:latin typeface="Georgia"/>
                <a:ea typeface="Georgia"/>
                <a:cs typeface="Georgia"/>
                <a:sym typeface="Georgia"/>
              </a:defRPr>
            </a:lvl8pPr>
            <a:lvl9pPr marL="0" marR="0" lvl="8" indent="0" algn="ctr" rtl="0">
              <a:spcBef>
                <a:spcPts val="0"/>
              </a:spcBef>
              <a:buNone/>
              <a:defRPr sz="1600" b="0" i="0" u="none" strike="noStrike" cap="none">
                <a:solidFill>
                  <a:srgbClr val="7A9798"/>
                </a:solidFill>
                <a:latin typeface="Georgia"/>
                <a:ea typeface="Georgia"/>
                <a:cs typeface="Georgia"/>
                <a:sym typeface="Georgia"/>
              </a:defRPr>
            </a:lvl9pPr>
          </a:lstStyle>
          <a:p>
            <a:fld id="{00000000-1234-1234-1234-123412341234}" type="slidenum">
              <a:rPr lang="en-US"/>
              <a:pPr/>
              <a:t>‹#›</a:t>
            </a:fld>
            <a:endParaRPr/>
          </a:p>
        </p:txBody>
      </p:sp>
      <p:sp>
        <p:nvSpPr>
          <p:cNvPr id="25" name="Google Shape;25;p2"/>
          <p:cNvSpPr txBox="1">
            <a:spLocks noGrp="1"/>
          </p:cNvSpPr>
          <p:nvPr>
            <p:ph type="body" idx="1"/>
          </p:nvPr>
        </p:nvSpPr>
        <p:spPr>
          <a:xfrm>
            <a:off x="301752" y="1527048"/>
            <a:ext cx="8503920" cy="4572000"/>
          </a:xfrm>
          <a:prstGeom prst="rect">
            <a:avLst/>
          </a:prstGeom>
          <a:noFill/>
          <a:ln>
            <a:noFill/>
          </a:ln>
        </p:spPr>
        <p:txBody>
          <a:bodyPr spcFirstLastPara="1" wrap="square" lIns="91425" tIns="91425" rIns="91425" bIns="91425" anchor="t" anchorCtr="0"/>
          <a:lstStyle>
            <a:lvl1pPr marL="457200" lvl="0" indent="-317500" algn="l" rtl="0">
              <a:spcBef>
                <a:spcPts val="540"/>
              </a:spcBef>
              <a:spcAft>
                <a:spcPts val="0"/>
              </a:spcAft>
              <a:buClr>
                <a:schemeClr val="accent1"/>
              </a:buClr>
              <a:buSzPts val="1400"/>
              <a:buFont typeface="Noto Symbol"/>
              <a:buChar char="●"/>
              <a:defRPr sz="2700">
                <a:solidFill>
                  <a:schemeClr val="dk1"/>
                </a:solidFill>
                <a:latin typeface="Georgia"/>
                <a:ea typeface="Georgia"/>
                <a:cs typeface="Georgia"/>
                <a:sym typeface="Georgia"/>
              </a:defRPr>
            </a:lvl1pPr>
            <a:lvl2pPr marL="914400" lvl="1" indent="-317500" algn="l" rtl="0">
              <a:spcBef>
                <a:spcPts val="440"/>
              </a:spcBef>
              <a:spcAft>
                <a:spcPts val="0"/>
              </a:spcAft>
              <a:buClr>
                <a:schemeClr val="accent2"/>
              </a:buClr>
              <a:buSzPts val="1400"/>
              <a:buFont typeface="Noto Symbol"/>
              <a:buChar char="○"/>
              <a:defRPr sz="2200">
                <a:solidFill>
                  <a:schemeClr val="dk2"/>
                </a:solidFill>
                <a:latin typeface="Georgia"/>
                <a:ea typeface="Georgia"/>
                <a:cs typeface="Georgia"/>
                <a:sym typeface="Georgia"/>
              </a:defRPr>
            </a:lvl2pPr>
            <a:lvl3pPr marL="1371600" lvl="2" indent="-317500" algn="l" rtl="0">
              <a:spcBef>
                <a:spcPts val="400"/>
              </a:spcBef>
              <a:spcAft>
                <a:spcPts val="0"/>
              </a:spcAft>
              <a:buClr>
                <a:schemeClr val="accent3"/>
              </a:buClr>
              <a:buSzPts val="1400"/>
              <a:buFont typeface="Noto Symbol"/>
              <a:buChar char="•"/>
              <a:defRPr sz="2000">
                <a:solidFill>
                  <a:schemeClr val="dk1"/>
                </a:solidFill>
                <a:latin typeface="Georgia"/>
                <a:ea typeface="Georgia"/>
                <a:cs typeface="Georgia"/>
                <a:sym typeface="Georgia"/>
              </a:defRPr>
            </a:lvl3pPr>
            <a:lvl4pPr marL="1828800" lvl="3" indent="-317500" algn="l" rtl="0">
              <a:spcBef>
                <a:spcPts val="400"/>
              </a:spcBef>
              <a:spcAft>
                <a:spcPts val="0"/>
              </a:spcAft>
              <a:buClr>
                <a:schemeClr val="accent4"/>
              </a:buClr>
              <a:buSzPts val="1400"/>
              <a:buFont typeface="Noto Symbol"/>
              <a:buChar char="•"/>
              <a:defRPr sz="2000">
                <a:solidFill>
                  <a:schemeClr val="dk2"/>
                </a:solidFill>
                <a:latin typeface="Georgia"/>
                <a:ea typeface="Georgia"/>
                <a:cs typeface="Georgia"/>
                <a:sym typeface="Georgia"/>
              </a:defRPr>
            </a:lvl4pPr>
            <a:lvl5pPr marL="2286000" lvl="4" indent="-317500" algn="l" rtl="0">
              <a:spcBef>
                <a:spcPts val="360"/>
              </a:spcBef>
              <a:spcAft>
                <a:spcPts val="0"/>
              </a:spcAft>
              <a:buClr>
                <a:schemeClr val="accent5"/>
              </a:buClr>
              <a:buSzPts val="1400"/>
              <a:buFont typeface="Georgia"/>
              <a:buChar char="•"/>
              <a:defRPr sz="1800">
                <a:solidFill>
                  <a:schemeClr val="dk1"/>
                </a:solidFill>
                <a:latin typeface="Georgia"/>
                <a:ea typeface="Georgia"/>
                <a:cs typeface="Georgia"/>
                <a:sym typeface="Georgia"/>
              </a:defRPr>
            </a:lvl5pPr>
            <a:lvl6pPr marL="2743200" lvl="5" indent="-317500" algn="l" rtl="0">
              <a:spcBef>
                <a:spcPts val="360"/>
              </a:spcBef>
              <a:spcAft>
                <a:spcPts val="0"/>
              </a:spcAft>
              <a:buClr>
                <a:schemeClr val="accent6"/>
              </a:buClr>
              <a:buSzPts val="1400"/>
              <a:buFont typeface="Noto Symbol"/>
              <a:buChar char="●"/>
              <a:defRPr sz="1800">
                <a:solidFill>
                  <a:schemeClr val="dk1"/>
                </a:solidFill>
                <a:latin typeface="Georgia"/>
                <a:ea typeface="Georgia"/>
                <a:cs typeface="Georgia"/>
                <a:sym typeface="Georgia"/>
              </a:defRPr>
            </a:lvl6pPr>
            <a:lvl7pPr marL="3200400" lvl="6" indent="-317500" algn="l" rtl="0">
              <a:spcBef>
                <a:spcPts val="320"/>
              </a:spcBef>
              <a:spcAft>
                <a:spcPts val="0"/>
              </a:spcAft>
              <a:buClr>
                <a:srgbClr val="B75640"/>
              </a:buClr>
              <a:buSzPts val="1400"/>
              <a:buFont typeface="Georgia"/>
              <a:buChar char="•"/>
              <a:defRPr sz="1600">
                <a:solidFill>
                  <a:schemeClr val="dk1"/>
                </a:solidFill>
                <a:latin typeface="Georgia"/>
                <a:ea typeface="Georgia"/>
                <a:cs typeface="Georgia"/>
                <a:sym typeface="Georgia"/>
              </a:defRPr>
            </a:lvl7pPr>
            <a:lvl8pPr marL="3657600" lvl="7" indent="-317500" algn="l" rtl="0">
              <a:spcBef>
                <a:spcPts val="320"/>
              </a:spcBef>
              <a:spcAft>
                <a:spcPts val="0"/>
              </a:spcAft>
              <a:buClr>
                <a:srgbClr val="7A6B62"/>
              </a:buClr>
              <a:buSzPts val="1400"/>
              <a:buFont typeface="Georgia"/>
              <a:buChar char="•"/>
              <a:defRPr sz="1600">
                <a:solidFill>
                  <a:schemeClr val="dk1"/>
                </a:solidFill>
                <a:latin typeface="Georgia"/>
                <a:ea typeface="Georgia"/>
                <a:cs typeface="Georgia"/>
                <a:sym typeface="Georgia"/>
              </a:defRPr>
            </a:lvl8pPr>
            <a:lvl9pPr marL="4114800" lvl="8" indent="-317500" algn="l" rtl="0">
              <a:spcBef>
                <a:spcPts val="280"/>
              </a:spcBef>
              <a:spcAft>
                <a:spcPts val="0"/>
              </a:spcAft>
              <a:buClr>
                <a:srgbClr val="B29D00"/>
              </a:buClr>
              <a:buSzPts val="1400"/>
              <a:buFont typeface="Georgia"/>
              <a:buChar char="•"/>
              <a:defRPr sz="1400" cap="none">
                <a:solidFill>
                  <a:schemeClr val="dk1"/>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3545725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bg>
      <p:bgPr>
        <a:solidFill>
          <a:schemeClr val="lt2"/>
        </a:solidFill>
        <a:effectLst/>
      </p:bgPr>
    </p:bg>
    <p:spTree>
      <p:nvGrpSpPr>
        <p:cNvPr id="1" name="Shape 26"/>
        <p:cNvGrpSpPr/>
        <p:nvPr/>
      </p:nvGrpSpPr>
      <p:grpSpPr>
        <a:xfrm>
          <a:off x="0" y="0"/>
          <a:ext cx="0" cy="0"/>
          <a:chOff x="0" y="0"/>
          <a:chExt cx="0" cy="0"/>
        </a:xfrm>
      </p:grpSpPr>
      <p:sp>
        <p:nvSpPr>
          <p:cNvPr id="27" name="Google Shape;27;p3"/>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28" name="Google Shape;28;p3"/>
          <p:cNvSpPr/>
          <p:nvPr/>
        </p:nvSpPr>
        <p:spPr>
          <a:xfrm>
            <a:off x="8991600" y="3048"/>
            <a:ext cx="152400" cy="68580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29" name="Google Shape;29;p3"/>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30" name="Google Shape;30;p3"/>
          <p:cNvSpPr/>
          <p:nvPr/>
        </p:nvSpPr>
        <p:spPr>
          <a:xfrm>
            <a:off x="0" y="0"/>
            <a:ext cx="9144000" cy="25146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31" name="Google Shape;31;p3"/>
          <p:cNvSpPr/>
          <p:nvPr/>
        </p:nvSpPr>
        <p:spPr>
          <a:xfrm>
            <a:off x="146304" y="6391656"/>
            <a:ext cx="8833104" cy="309563"/>
          </a:xfrm>
          <a:prstGeom prst="rect">
            <a:avLst/>
          </a:prstGeom>
          <a:solidFill>
            <a:schemeClr val="accent3"/>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32" name="Google Shape;32;p3"/>
          <p:cNvSpPr txBox="1">
            <a:spLocks noGrp="1"/>
          </p:cNvSpPr>
          <p:nvPr>
            <p:ph type="subTitle" idx="1"/>
          </p:nvPr>
        </p:nvSpPr>
        <p:spPr>
          <a:xfrm>
            <a:off x="1371600" y="2819400"/>
            <a:ext cx="6400800" cy="1752600"/>
          </a:xfrm>
          <a:prstGeom prst="rect">
            <a:avLst/>
          </a:prstGeom>
          <a:noFill/>
          <a:ln>
            <a:noFill/>
          </a:ln>
        </p:spPr>
        <p:txBody>
          <a:bodyPr spcFirstLastPara="1" wrap="square" lIns="91425" tIns="91425" rIns="91425" bIns="91425" anchor="t" anchorCtr="0"/>
          <a:lstStyle>
            <a:lvl1pPr marL="0" marR="0" lvl="0" indent="0" algn="ctr" rtl="0">
              <a:spcBef>
                <a:spcPts val="320"/>
              </a:spcBef>
              <a:spcAft>
                <a:spcPts val="0"/>
              </a:spcAft>
              <a:buClr>
                <a:schemeClr val="accent1"/>
              </a:buClr>
              <a:buSzPts val="1400"/>
              <a:buFont typeface="Noto Symbol"/>
              <a:buNone/>
              <a:defRPr sz="1600" b="1" i="0" u="none" strike="noStrike" cap="none">
                <a:solidFill>
                  <a:schemeClr val="dk2"/>
                </a:solidFill>
                <a:latin typeface="Georgia"/>
                <a:ea typeface="Georgia"/>
                <a:cs typeface="Georgia"/>
                <a:sym typeface="Georgia"/>
              </a:defRPr>
            </a:lvl1pPr>
            <a:lvl2pPr marL="457200" marR="0" lvl="1" indent="0" algn="ctr" rtl="0">
              <a:spcBef>
                <a:spcPts val="440"/>
              </a:spcBef>
              <a:spcAft>
                <a:spcPts val="0"/>
              </a:spcAft>
              <a:buClr>
                <a:schemeClr val="accent2"/>
              </a:buClr>
              <a:buSzPts val="1400"/>
              <a:buFont typeface="Noto Symbol"/>
              <a:buNone/>
              <a:defRPr sz="2200" b="0" i="0" u="none" strike="noStrike" cap="none">
                <a:solidFill>
                  <a:schemeClr val="dk2"/>
                </a:solidFill>
                <a:latin typeface="Georgia"/>
                <a:ea typeface="Georgia"/>
                <a:cs typeface="Georgia"/>
                <a:sym typeface="Georgia"/>
              </a:defRPr>
            </a:lvl2pPr>
            <a:lvl3pPr marL="914400" marR="0" lvl="2" indent="0" algn="ctr" rtl="0">
              <a:spcBef>
                <a:spcPts val="400"/>
              </a:spcBef>
              <a:spcAft>
                <a:spcPts val="0"/>
              </a:spcAft>
              <a:buClr>
                <a:schemeClr val="accent3"/>
              </a:buClr>
              <a:buSzPts val="1400"/>
              <a:buFont typeface="Noto Symbol"/>
              <a:buNone/>
              <a:defRPr sz="2000" b="0" i="0" u="none" strike="noStrike" cap="none">
                <a:solidFill>
                  <a:schemeClr val="dk1"/>
                </a:solidFill>
                <a:latin typeface="Georgia"/>
                <a:ea typeface="Georgia"/>
                <a:cs typeface="Georgia"/>
                <a:sym typeface="Georgia"/>
              </a:defRPr>
            </a:lvl3pPr>
            <a:lvl4pPr marL="1371600" marR="0" lvl="3" indent="0" algn="ctr" rtl="0">
              <a:spcBef>
                <a:spcPts val="400"/>
              </a:spcBef>
              <a:spcAft>
                <a:spcPts val="0"/>
              </a:spcAft>
              <a:buClr>
                <a:schemeClr val="accent4"/>
              </a:buClr>
              <a:buSzPts val="1400"/>
              <a:buFont typeface="Noto Symbol"/>
              <a:buNone/>
              <a:defRPr sz="2000" b="0" i="0" u="none" strike="noStrike" cap="none">
                <a:solidFill>
                  <a:schemeClr val="dk2"/>
                </a:solidFill>
                <a:latin typeface="Georgia"/>
                <a:ea typeface="Georgia"/>
                <a:cs typeface="Georgia"/>
                <a:sym typeface="Georgia"/>
              </a:defRPr>
            </a:lvl4pPr>
            <a:lvl5pPr marL="1828800" marR="0" lvl="4" indent="0" algn="ctr" rtl="0">
              <a:spcBef>
                <a:spcPts val="360"/>
              </a:spcBef>
              <a:spcAft>
                <a:spcPts val="0"/>
              </a:spcAft>
              <a:buClr>
                <a:schemeClr val="accent5"/>
              </a:buClr>
              <a:buSzPts val="1400"/>
              <a:buFont typeface="Georgia"/>
              <a:buNone/>
              <a:defRPr sz="1800" b="0" i="0" u="none" strike="noStrike" cap="none">
                <a:solidFill>
                  <a:schemeClr val="dk1"/>
                </a:solidFill>
                <a:latin typeface="Georgia"/>
                <a:ea typeface="Georgia"/>
                <a:cs typeface="Georgia"/>
                <a:sym typeface="Georgia"/>
              </a:defRPr>
            </a:lvl5pPr>
            <a:lvl6pPr marL="2286000" marR="0" lvl="5" indent="0" algn="ctr" rtl="0">
              <a:spcBef>
                <a:spcPts val="360"/>
              </a:spcBef>
              <a:spcAft>
                <a:spcPts val="0"/>
              </a:spcAft>
              <a:buClr>
                <a:schemeClr val="accent6"/>
              </a:buClr>
              <a:buSzPts val="1400"/>
              <a:buFont typeface="Noto Symbol"/>
              <a:buNone/>
              <a:defRPr sz="1800" b="0" i="0" u="none" strike="noStrike" cap="none">
                <a:solidFill>
                  <a:schemeClr val="dk1"/>
                </a:solidFill>
                <a:latin typeface="Georgia"/>
                <a:ea typeface="Georgia"/>
                <a:cs typeface="Georgia"/>
                <a:sym typeface="Georgia"/>
              </a:defRPr>
            </a:lvl6pPr>
            <a:lvl7pPr marL="2743200" marR="0" lvl="6" indent="0" algn="ctr" rtl="0">
              <a:spcBef>
                <a:spcPts val="320"/>
              </a:spcBef>
              <a:spcAft>
                <a:spcPts val="0"/>
              </a:spcAft>
              <a:buClr>
                <a:srgbClr val="B75640"/>
              </a:buClr>
              <a:buSzPts val="1400"/>
              <a:buFont typeface="Georgia"/>
              <a:buNone/>
              <a:defRPr sz="1600" b="0" i="0" u="none" strike="noStrike" cap="none">
                <a:solidFill>
                  <a:schemeClr val="dk1"/>
                </a:solidFill>
                <a:latin typeface="Georgia"/>
                <a:ea typeface="Georgia"/>
                <a:cs typeface="Georgia"/>
                <a:sym typeface="Georgia"/>
              </a:defRPr>
            </a:lvl7pPr>
            <a:lvl8pPr marL="3200400" marR="0" lvl="7" indent="0" algn="ctr" rtl="0">
              <a:spcBef>
                <a:spcPts val="320"/>
              </a:spcBef>
              <a:spcAft>
                <a:spcPts val="0"/>
              </a:spcAft>
              <a:buClr>
                <a:srgbClr val="7A6B62"/>
              </a:buClr>
              <a:buSzPts val="1400"/>
              <a:buFont typeface="Georgia"/>
              <a:buNone/>
              <a:defRPr sz="1600" b="0" i="0" u="none" strike="noStrike" cap="none">
                <a:solidFill>
                  <a:schemeClr val="dk1"/>
                </a:solidFill>
                <a:latin typeface="Georgia"/>
                <a:ea typeface="Georgia"/>
                <a:cs typeface="Georgia"/>
                <a:sym typeface="Georgia"/>
              </a:defRPr>
            </a:lvl8pPr>
            <a:lvl9pPr marL="3657600" marR="0" lvl="8" indent="0" algn="ctr" rtl="0">
              <a:spcBef>
                <a:spcPts val="280"/>
              </a:spcBef>
              <a:spcAft>
                <a:spcPts val="0"/>
              </a:spcAft>
              <a:buClr>
                <a:srgbClr val="B29D00"/>
              </a:buClr>
              <a:buSzPts val="1400"/>
              <a:buFont typeface="Georgia"/>
              <a:buNone/>
              <a:defRPr sz="1400" b="0" i="0" u="none" strike="noStrike" cap="none">
                <a:solidFill>
                  <a:schemeClr val="dk1"/>
                </a:solidFill>
                <a:latin typeface="Georgia"/>
                <a:ea typeface="Georgia"/>
                <a:cs typeface="Georgia"/>
                <a:sym typeface="Georgia"/>
              </a:defRPr>
            </a:lvl9pPr>
          </a:lstStyle>
          <a:p>
            <a:endParaRPr/>
          </a:p>
        </p:txBody>
      </p:sp>
      <p:sp>
        <p:nvSpPr>
          <p:cNvPr id="33" name="Google Shape;33;p3"/>
          <p:cNvSpPr txBox="1">
            <a:spLocks noGrp="1"/>
          </p:cNvSpPr>
          <p:nvPr>
            <p:ph type="dt" idx="10"/>
          </p:nvPr>
        </p:nvSpPr>
        <p:spPr>
          <a:xfrm>
            <a:off x="5791200" y="6404984"/>
            <a:ext cx="3044952" cy="365760"/>
          </a:xfrm>
          <a:prstGeom prst="rect">
            <a:avLst/>
          </a:prstGeom>
          <a:noFill/>
          <a:ln>
            <a:noFill/>
          </a:ln>
        </p:spPr>
        <p:txBody>
          <a:bodyPr spcFirstLastPara="1" wrap="square" lIns="91425" tIns="91425" rIns="91425" bIns="91425" anchor="t" anchorCtr="0"/>
          <a:lstStyle>
            <a:lvl1pPr marL="0" marR="0" lvl="0" indent="-88900" algn="r" rtl="0">
              <a:spcBef>
                <a:spcPts val="0"/>
              </a:spcBef>
              <a:spcAft>
                <a:spcPts val="0"/>
              </a:spcAft>
              <a:buSzPts val="1400"/>
              <a:buChar char="●"/>
              <a:defRPr sz="14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
        <p:nvSpPr>
          <p:cNvPr id="34" name="Google Shape;34;p3"/>
          <p:cNvSpPr txBox="1">
            <a:spLocks noGrp="1"/>
          </p:cNvSpPr>
          <p:nvPr>
            <p:ph type="ftr" idx="11"/>
          </p:nvPr>
        </p:nvSpPr>
        <p:spPr>
          <a:xfrm>
            <a:off x="304800" y="6410848"/>
            <a:ext cx="3581400" cy="36576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sz="12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cxnSp>
        <p:nvCxnSpPr>
          <p:cNvPr id="35" name="Google Shape;35;p3"/>
          <p:cNvCxnSpPr/>
          <p:nvPr/>
        </p:nvCxnSpPr>
        <p:spPr>
          <a:xfrm>
            <a:off x="155448" y="2420112"/>
            <a:ext cx="8833104" cy="0"/>
          </a:xfrm>
          <a:prstGeom prst="straightConnector1">
            <a:avLst/>
          </a:prstGeom>
          <a:noFill/>
          <a:ln w="11425" cap="flat" cmpd="sng">
            <a:solidFill>
              <a:srgbClr val="7A9798"/>
            </a:solidFill>
            <a:prstDash val="dash"/>
            <a:round/>
            <a:headEnd type="none" w="sm" len="sm"/>
            <a:tailEnd type="none" w="sm" len="sm"/>
          </a:ln>
        </p:spPr>
      </p:cxnSp>
      <p:sp>
        <p:nvSpPr>
          <p:cNvPr id="36" name="Google Shape;36;p3"/>
          <p:cNvSpPr/>
          <p:nvPr/>
        </p:nvSpPr>
        <p:spPr>
          <a:xfrm>
            <a:off x="152400" y="152400"/>
            <a:ext cx="8833104" cy="6547104"/>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37" name="Google Shape;37;p3"/>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Georgia"/>
              <a:ea typeface="Georgia"/>
              <a:cs typeface="Georgia"/>
              <a:sym typeface="Georgia"/>
            </a:endParaRPr>
          </a:p>
        </p:txBody>
      </p:sp>
      <p:sp>
        <p:nvSpPr>
          <p:cNvPr id="38" name="Google Shape;38;p3"/>
          <p:cNvSpPr/>
          <p:nvPr/>
        </p:nvSpPr>
        <p:spPr>
          <a:xfrm>
            <a:off x="4361688" y="2209800"/>
            <a:ext cx="420624" cy="420624"/>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Georgia"/>
              <a:ea typeface="Georgia"/>
              <a:cs typeface="Georgia"/>
              <a:sym typeface="Georgia"/>
            </a:endParaRPr>
          </a:p>
        </p:txBody>
      </p:sp>
      <p:sp>
        <p:nvSpPr>
          <p:cNvPr id="39" name="Google Shape;39;p3"/>
          <p:cNvSpPr txBox="1">
            <a:spLocks noGrp="1"/>
          </p:cNvSpPr>
          <p:nvPr>
            <p:ph type="sldNum" idx="12"/>
          </p:nvPr>
        </p:nvSpPr>
        <p:spPr>
          <a:xfrm>
            <a:off x="4343400" y="2199450"/>
            <a:ext cx="457200" cy="441325"/>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b="0" i="0" u="none" strike="noStrike" cap="none">
                <a:solidFill>
                  <a:srgbClr val="7A9798"/>
                </a:solidFill>
                <a:latin typeface="Georgia"/>
                <a:ea typeface="Georgia"/>
                <a:cs typeface="Georgia"/>
                <a:sym typeface="Georgia"/>
              </a:defRPr>
            </a:lvl1pPr>
            <a:lvl2pPr marL="0" marR="0" lvl="1" indent="0" algn="ctr" rtl="0">
              <a:spcBef>
                <a:spcPts val="0"/>
              </a:spcBef>
              <a:buNone/>
              <a:defRPr sz="1600" b="0" i="0" u="none" strike="noStrike" cap="none">
                <a:solidFill>
                  <a:srgbClr val="7A9798"/>
                </a:solidFill>
                <a:latin typeface="Georgia"/>
                <a:ea typeface="Georgia"/>
                <a:cs typeface="Georgia"/>
                <a:sym typeface="Georgia"/>
              </a:defRPr>
            </a:lvl2pPr>
            <a:lvl3pPr marL="0" marR="0" lvl="2" indent="0" algn="ctr" rtl="0">
              <a:spcBef>
                <a:spcPts val="0"/>
              </a:spcBef>
              <a:buNone/>
              <a:defRPr sz="1600" b="0" i="0" u="none" strike="noStrike" cap="none">
                <a:solidFill>
                  <a:srgbClr val="7A9798"/>
                </a:solidFill>
                <a:latin typeface="Georgia"/>
                <a:ea typeface="Georgia"/>
                <a:cs typeface="Georgia"/>
                <a:sym typeface="Georgia"/>
              </a:defRPr>
            </a:lvl3pPr>
            <a:lvl4pPr marL="0" marR="0" lvl="3" indent="0" algn="ctr" rtl="0">
              <a:spcBef>
                <a:spcPts val="0"/>
              </a:spcBef>
              <a:buNone/>
              <a:defRPr sz="1600" b="0" i="0" u="none" strike="noStrike" cap="none">
                <a:solidFill>
                  <a:srgbClr val="7A9798"/>
                </a:solidFill>
                <a:latin typeface="Georgia"/>
                <a:ea typeface="Georgia"/>
                <a:cs typeface="Georgia"/>
                <a:sym typeface="Georgia"/>
              </a:defRPr>
            </a:lvl4pPr>
            <a:lvl5pPr marL="0" marR="0" lvl="4" indent="0" algn="ctr" rtl="0">
              <a:spcBef>
                <a:spcPts val="0"/>
              </a:spcBef>
              <a:buNone/>
              <a:defRPr sz="1600" b="0" i="0" u="none" strike="noStrike" cap="none">
                <a:solidFill>
                  <a:srgbClr val="7A9798"/>
                </a:solidFill>
                <a:latin typeface="Georgia"/>
                <a:ea typeface="Georgia"/>
                <a:cs typeface="Georgia"/>
                <a:sym typeface="Georgia"/>
              </a:defRPr>
            </a:lvl5pPr>
            <a:lvl6pPr marL="0" marR="0" lvl="5" indent="0" algn="ctr" rtl="0">
              <a:spcBef>
                <a:spcPts val="0"/>
              </a:spcBef>
              <a:buNone/>
              <a:defRPr sz="1600" b="0" i="0" u="none" strike="noStrike" cap="none">
                <a:solidFill>
                  <a:srgbClr val="7A9798"/>
                </a:solidFill>
                <a:latin typeface="Georgia"/>
                <a:ea typeface="Georgia"/>
                <a:cs typeface="Georgia"/>
                <a:sym typeface="Georgia"/>
              </a:defRPr>
            </a:lvl6pPr>
            <a:lvl7pPr marL="0" marR="0" lvl="6" indent="0" algn="ctr" rtl="0">
              <a:spcBef>
                <a:spcPts val="0"/>
              </a:spcBef>
              <a:buNone/>
              <a:defRPr sz="1600" b="0" i="0" u="none" strike="noStrike" cap="none">
                <a:solidFill>
                  <a:srgbClr val="7A9798"/>
                </a:solidFill>
                <a:latin typeface="Georgia"/>
                <a:ea typeface="Georgia"/>
                <a:cs typeface="Georgia"/>
                <a:sym typeface="Georgia"/>
              </a:defRPr>
            </a:lvl7pPr>
            <a:lvl8pPr marL="0" marR="0" lvl="7" indent="0" algn="ctr" rtl="0">
              <a:spcBef>
                <a:spcPts val="0"/>
              </a:spcBef>
              <a:buNone/>
              <a:defRPr sz="1600" b="0" i="0" u="none" strike="noStrike" cap="none">
                <a:solidFill>
                  <a:srgbClr val="7A9798"/>
                </a:solidFill>
                <a:latin typeface="Georgia"/>
                <a:ea typeface="Georgia"/>
                <a:cs typeface="Georgia"/>
                <a:sym typeface="Georgia"/>
              </a:defRPr>
            </a:lvl8pPr>
            <a:lvl9pPr marL="0" marR="0" lvl="8" indent="0" algn="ctr" rtl="0">
              <a:spcBef>
                <a:spcPts val="0"/>
              </a:spcBef>
              <a:buNone/>
              <a:defRPr sz="1600" b="0" i="0" u="none" strike="noStrike" cap="none">
                <a:solidFill>
                  <a:srgbClr val="7A9798"/>
                </a:solidFill>
                <a:latin typeface="Georgia"/>
                <a:ea typeface="Georgia"/>
                <a:cs typeface="Georgia"/>
                <a:sym typeface="Georgia"/>
              </a:defRPr>
            </a:lvl9pPr>
          </a:lstStyle>
          <a:p>
            <a:fld id="{00000000-1234-1234-1234-123412341234}" type="slidenum">
              <a:rPr lang="en-US"/>
              <a:pPr/>
              <a:t>‹#›</a:t>
            </a:fld>
            <a:endParaRPr/>
          </a:p>
        </p:txBody>
      </p:sp>
      <p:sp>
        <p:nvSpPr>
          <p:cNvPr id="40" name="Google Shape;40;p3"/>
          <p:cNvSpPr txBox="1">
            <a:spLocks noGrp="1"/>
          </p:cNvSpPr>
          <p:nvPr>
            <p:ph type="ctrTitle"/>
          </p:nvPr>
        </p:nvSpPr>
        <p:spPr>
          <a:xfrm>
            <a:off x="685800" y="381000"/>
            <a:ext cx="7772400" cy="1752600"/>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Clr>
                <a:schemeClr val="accent1"/>
              </a:buClr>
              <a:buSzPts val="1400"/>
              <a:buFont typeface="Georgia"/>
              <a:buNone/>
              <a:defRPr sz="4200" b="0" i="0" u="none" strike="noStrike" cap="none">
                <a:solidFill>
                  <a:schemeClr val="accent1"/>
                </a:solidFill>
                <a:latin typeface="Georgia"/>
                <a:ea typeface="Georgia"/>
                <a:cs typeface="Georgia"/>
                <a:sym typeface="Georgia"/>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584225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solidFill>
          <a:schemeClr val="lt2"/>
        </a:solidFill>
        <a:effectLst/>
      </p:bgPr>
    </p:bg>
    <p:spTree>
      <p:nvGrpSpPr>
        <p:cNvPr id="1" name="Shape 41"/>
        <p:cNvGrpSpPr/>
        <p:nvPr/>
      </p:nvGrpSpPr>
      <p:grpSpPr>
        <a:xfrm>
          <a:off x="0" y="0"/>
          <a:ext cx="0" cy="0"/>
          <a:chOff x="0" y="0"/>
          <a:chExt cx="0" cy="0"/>
        </a:xfrm>
      </p:grpSpPr>
      <p:sp>
        <p:nvSpPr>
          <p:cNvPr id="42" name="Google Shape;42;p4"/>
          <p:cNvSpPr txBox="1">
            <a:spLocks noGrp="1"/>
          </p:cNvSpPr>
          <p:nvPr>
            <p:ph type="title"/>
          </p:nvPr>
        </p:nvSpPr>
        <p:spPr>
          <a:xfrm>
            <a:off x="301752" y="228600"/>
            <a:ext cx="8534400" cy="758952"/>
          </a:xfrm>
          <a:prstGeom prst="rect">
            <a:avLst/>
          </a:prstGeom>
          <a:noFill/>
          <a:ln>
            <a:noFill/>
          </a:ln>
        </p:spPr>
        <p:txBody>
          <a:bodyPr spcFirstLastPara="1" wrap="square" lIns="91425" tIns="91425" rIns="91425" bIns="91425" anchor="b" anchorCtr="0"/>
          <a:lstStyle>
            <a:lvl1pPr lvl="0" algn="ctr" rtl="0">
              <a:spcBef>
                <a:spcPts val="0"/>
              </a:spcBef>
              <a:spcAft>
                <a:spcPts val="0"/>
              </a:spcAft>
              <a:buClr>
                <a:srgbClr val="7A9798"/>
              </a:buClr>
              <a:buSzPts val="1400"/>
              <a:buFont typeface="Georgia"/>
              <a:buNone/>
              <a:defRPr sz="3300">
                <a:solidFill>
                  <a:srgbClr val="7A9798"/>
                </a:solidFill>
                <a:latin typeface="Georgia"/>
                <a:ea typeface="Georgia"/>
                <a:cs typeface="Georgia"/>
                <a:sym typeface="Georgia"/>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3" name="Google Shape;43;p4"/>
          <p:cNvSpPr txBox="1">
            <a:spLocks noGrp="1"/>
          </p:cNvSpPr>
          <p:nvPr>
            <p:ph type="dt" idx="10"/>
          </p:nvPr>
        </p:nvSpPr>
        <p:spPr>
          <a:xfrm>
            <a:off x="5791200" y="6409944"/>
            <a:ext cx="3044952" cy="365760"/>
          </a:xfrm>
          <a:prstGeom prst="rect">
            <a:avLst/>
          </a:prstGeom>
          <a:noFill/>
          <a:ln>
            <a:noFill/>
          </a:ln>
        </p:spPr>
        <p:txBody>
          <a:bodyPr spcFirstLastPara="1" wrap="square" lIns="91425" tIns="91425" rIns="91425" bIns="91425" anchor="t" anchorCtr="0"/>
          <a:lstStyle>
            <a:lvl1pPr marL="0" marR="0" lvl="0" indent="-88900" algn="r" rtl="0">
              <a:spcBef>
                <a:spcPts val="0"/>
              </a:spcBef>
              <a:spcAft>
                <a:spcPts val="0"/>
              </a:spcAft>
              <a:buSzPts val="1400"/>
              <a:buChar char="●"/>
              <a:defRPr sz="14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
        <p:nvSpPr>
          <p:cNvPr id="44" name="Google Shape;44;p4"/>
          <p:cNvSpPr txBox="1">
            <a:spLocks noGrp="1"/>
          </p:cNvSpPr>
          <p:nvPr>
            <p:ph type="ftr" idx="11"/>
          </p:nvPr>
        </p:nvSpPr>
        <p:spPr>
          <a:xfrm>
            <a:off x="304800" y="6410848"/>
            <a:ext cx="3581400" cy="36576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sz="12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
        <p:nvSpPr>
          <p:cNvPr id="45" name="Google Shape;45;p4"/>
          <p:cNvSpPr txBox="1">
            <a:spLocks noGrp="1"/>
          </p:cNvSpPr>
          <p:nvPr>
            <p:ph type="sldNum" idx="12"/>
          </p:nvPr>
        </p:nvSpPr>
        <p:spPr>
          <a:xfrm>
            <a:off x="4343400" y="1040174"/>
            <a:ext cx="457200" cy="441325"/>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b="0" i="0" u="none" strike="noStrike" cap="none">
                <a:solidFill>
                  <a:srgbClr val="7A9798"/>
                </a:solidFill>
                <a:latin typeface="Georgia"/>
                <a:ea typeface="Georgia"/>
                <a:cs typeface="Georgia"/>
                <a:sym typeface="Georgia"/>
              </a:defRPr>
            </a:lvl1pPr>
            <a:lvl2pPr marL="0" marR="0" lvl="1" indent="0" algn="ctr" rtl="0">
              <a:spcBef>
                <a:spcPts val="0"/>
              </a:spcBef>
              <a:buNone/>
              <a:defRPr sz="1600" b="0" i="0" u="none" strike="noStrike" cap="none">
                <a:solidFill>
                  <a:srgbClr val="7A9798"/>
                </a:solidFill>
                <a:latin typeface="Georgia"/>
                <a:ea typeface="Georgia"/>
                <a:cs typeface="Georgia"/>
                <a:sym typeface="Georgia"/>
              </a:defRPr>
            </a:lvl2pPr>
            <a:lvl3pPr marL="0" marR="0" lvl="2" indent="0" algn="ctr" rtl="0">
              <a:spcBef>
                <a:spcPts val="0"/>
              </a:spcBef>
              <a:buNone/>
              <a:defRPr sz="1600" b="0" i="0" u="none" strike="noStrike" cap="none">
                <a:solidFill>
                  <a:srgbClr val="7A9798"/>
                </a:solidFill>
                <a:latin typeface="Georgia"/>
                <a:ea typeface="Georgia"/>
                <a:cs typeface="Georgia"/>
                <a:sym typeface="Georgia"/>
              </a:defRPr>
            </a:lvl3pPr>
            <a:lvl4pPr marL="0" marR="0" lvl="3" indent="0" algn="ctr" rtl="0">
              <a:spcBef>
                <a:spcPts val="0"/>
              </a:spcBef>
              <a:buNone/>
              <a:defRPr sz="1600" b="0" i="0" u="none" strike="noStrike" cap="none">
                <a:solidFill>
                  <a:srgbClr val="7A9798"/>
                </a:solidFill>
                <a:latin typeface="Georgia"/>
                <a:ea typeface="Georgia"/>
                <a:cs typeface="Georgia"/>
                <a:sym typeface="Georgia"/>
              </a:defRPr>
            </a:lvl4pPr>
            <a:lvl5pPr marL="0" marR="0" lvl="4" indent="0" algn="ctr" rtl="0">
              <a:spcBef>
                <a:spcPts val="0"/>
              </a:spcBef>
              <a:buNone/>
              <a:defRPr sz="1600" b="0" i="0" u="none" strike="noStrike" cap="none">
                <a:solidFill>
                  <a:srgbClr val="7A9798"/>
                </a:solidFill>
                <a:latin typeface="Georgia"/>
                <a:ea typeface="Georgia"/>
                <a:cs typeface="Georgia"/>
                <a:sym typeface="Georgia"/>
              </a:defRPr>
            </a:lvl5pPr>
            <a:lvl6pPr marL="0" marR="0" lvl="5" indent="0" algn="ctr" rtl="0">
              <a:spcBef>
                <a:spcPts val="0"/>
              </a:spcBef>
              <a:buNone/>
              <a:defRPr sz="1600" b="0" i="0" u="none" strike="noStrike" cap="none">
                <a:solidFill>
                  <a:srgbClr val="7A9798"/>
                </a:solidFill>
                <a:latin typeface="Georgia"/>
                <a:ea typeface="Georgia"/>
                <a:cs typeface="Georgia"/>
                <a:sym typeface="Georgia"/>
              </a:defRPr>
            </a:lvl6pPr>
            <a:lvl7pPr marL="0" marR="0" lvl="6" indent="0" algn="ctr" rtl="0">
              <a:spcBef>
                <a:spcPts val="0"/>
              </a:spcBef>
              <a:buNone/>
              <a:defRPr sz="1600" b="0" i="0" u="none" strike="noStrike" cap="none">
                <a:solidFill>
                  <a:srgbClr val="7A9798"/>
                </a:solidFill>
                <a:latin typeface="Georgia"/>
                <a:ea typeface="Georgia"/>
                <a:cs typeface="Georgia"/>
                <a:sym typeface="Georgia"/>
              </a:defRPr>
            </a:lvl7pPr>
            <a:lvl8pPr marL="0" marR="0" lvl="7" indent="0" algn="ctr" rtl="0">
              <a:spcBef>
                <a:spcPts val="0"/>
              </a:spcBef>
              <a:buNone/>
              <a:defRPr sz="1600" b="0" i="0" u="none" strike="noStrike" cap="none">
                <a:solidFill>
                  <a:srgbClr val="7A9798"/>
                </a:solidFill>
                <a:latin typeface="Georgia"/>
                <a:ea typeface="Georgia"/>
                <a:cs typeface="Georgia"/>
                <a:sym typeface="Georgia"/>
              </a:defRPr>
            </a:lvl8pPr>
            <a:lvl9pPr marL="0" marR="0" lvl="8" indent="0" algn="ctr" rtl="0">
              <a:spcBef>
                <a:spcPts val="0"/>
              </a:spcBef>
              <a:buNone/>
              <a:defRPr sz="1600" b="0" i="0" u="none" strike="noStrike" cap="none">
                <a:solidFill>
                  <a:srgbClr val="7A9798"/>
                </a:solidFill>
                <a:latin typeface="Georgia"/>
                <a:ea typeface="Georgia"/>
                <a:cs typeface="Georgia"/>
                <a:sym typeface="Georgia"/>
              </a:defRPr>
            </a:lvl9pPr>
          </a:lstStyle>
          <a:p>
            <a:fld id="{00000000-1234-1234-1234-123412341234}" type="slidenum">
              <a:rPr lang="en-US"/>
              <a:pPr/>
              <a:t>‹#›</a:t>
            </a:fld>
            <a:endParaRPr/>
          </a:p>
        </p:txBody>
      </p:sp>
      <p:cxnSp>
        <p:nvCxnSpPr>
          <p:cNvPr id="46" name="Google Shape;46;p4"/>
          <p:cNvCxnSpPr/>
          <p:nvPr/>
        </p:nvCxnSpPr>
        <p:spPr>
          <a:xfrm rot="10800000" flipH="1">
            <a:off x="4563080" y="1575652"/>
            <a:ext cx="8921" cy="4819557"/>
          </a:xfrm>
          <a:prstGeom prst="straightConnector1">
            <a:avLst/>
          </a:prstGeom>
          <a:noFill/>
          <a:ln w="9525" cap="flat" cmpd="sng">
            <a:solidFill>
              <a:schemeClr val="dk2"/>
            </a:solidFill>
            <a:prstDash val="dash"/>
            <a:round/>
            <a:headEnd type="none" w="sm" len="sm"/>
            <a:tailEnd type="none" w="sm" len="sm"/>
          </a:ln>
        </p:spPr>
      </p:cxnSp>
      <p:sp>
        <p:nvSpPr>
          <p:cNvPr id="47" name="Google Shape;47;p4"/>
          <p:cNvSpPr txBox="1">
            <a:spLocks noGrp="1"/>
          </p:cNvSpPr>
          <p:nvPr>
            <p:ph type="body" idx="1"/>
          </p:nvPr>
        </p:nvSpPr>
        <p:spPr>
          <a:xfrm>
            <a:off x="301752" y="1371600"/>
            <a:ext cx="4038600" cy="4681728"/>
          </a:xfrm>
          <a:prstGeom prst="rect">
            <a:avLst/>
          </a:prstGeom>
          <a:noFill/>
          <a:ln>
            <a:noFill/>
          </a:ln>
        </p:spPr>
        <p:txBody>
          <a:bodyPr spcFirstLastPara="1" wrap="square" lIns="91425" tIns="91425" rIns="91425" bIns="91425" anchor="t" anchorCtr="0"/>
          <a:lstStyle>
            <a:lvl1pPr marL="457200" lvl="0" indent="-317500" rtl="0">
              <a:spcBef>
                <a:spcPts val="540"/>
              </a:spcBef>
              <a:spcAft>
                <a:spcPts val="0"/>
              </a:spcAft>
              <a:buSzPts val="1400"/>
              <a:buChar char="●"/>
              <a:defRPr sz="2500"/>
            </a:lvl1pPr>
            <a:lvl2pPr marL="914400" lvl="1" indent="-317500" rtl="0">
              <a:spcBef>
                <a:spcPts val="440"/>
              </a:spcBef>
              <a:spcAft>
                <a:spcPts val="0"/>
              </a:spcAft>
              <a:buSzPts val="1400"/>
              <a:buChar char="○"/>
              <a:defRPr sz="2200">
                <a:solidFill>
                  <a:schemeClr val="dk2"/>
                </a:solidFill>
                <a:latin typeface="Georgia"/>
                <a:ea typeface="Georgia"/>
                <a:cs typeface="Georgia"/>
                <a:sym typeface="Georgia"/>
              </a:defRPr>
            </a:lvl2pPr>
            <a:lvl3pPr marL="1371600" lvl="2" indent="-317500" rtl="0">
              <a:spcBef>
                <a:spcPts val="400"/>
              </a:spcBef>
              <a:spcAft>
                <a:spcPts val="0"/>
              </a:spcAft>
              <a:buSzPts val="1400"/>
              <a:buChar char="•"/>
              <a:defRPr sz="2000">
                <a:solidFill>
                  <a:schemeClr val="dk1"/>
                </a:solidFill>
                <a:latin typeface="Georgia"/>
                <a:ea typeface="Georgia"/>
                <a:cs typeface="Georgia"/>
                <a:sym typeface="Georgia"/>
              </a:defRPr>
            </a:lvl3pPr>
            <a:lvl4pPr marL="1828800" lvl="3" indent="-317500" rtl="0">
              <a:spcBef>
                <a:spcPts val="400"/>
              </a:spcBef>
              <a:spcAft>
                <a:spcPts val="0"/>
              </a:spcAft>
              <a:buSzPts val="1400"/>
              <a:buChar char="•"/>
              <a:defRPr sz="2000">
                <a:solidFill>
                  <a:schemeClr val="dk2"/>
                </a:solidFill>
                <a:latin typeface="Georgia"/>
                <a:ea typeface="Georgia"/>
                <a:cs typeface="Georgia"/>
                <a:sym typeface="Georgia"/>
              </a:defRPr>
            </a:lvl4pPr>
            <a:lvl5pPr marL="2286000" lvl="4" indent="-317500" rtl="0">
              <a:spcBef>
                <a:spcPts val="360"/>
              </a:spcBef>
              <a:spcAft>
                <a:spcPts val="0"/>
              </a:spcAft>
              <a:buSzPts val="1400"/>
              <a:buChar char="•"/>
              <a:defRPr sz="1800">
                <a:solidFill>
                  <a:schemeClr val="dk1"/>
                </a:solidFill>
                <a:latin typeface="Georgia"/>
                <a:ea typeface="Georgia"/>
                <a:cs typeface="Georgia"/>
                <a:sym typeface="Georgia"/>
              </a:defRPr>
            </a:lvl5pPr>
            <a:lvl6pPr marL="2743200" lvl="5" indent="-317500" rtl="0">
              <a:spcBef>
                <a:spcPts val="360"/>
              </a:spcBef>
              <a:spcAft>
                <a:spcPts val="0"/>
              </a:spcAft>
              <a:buSzPts val="1400"/>
              <a:buChar char="●"/>
              <a:defRPr sz="1800">
                <a:solidFill>
                  <a:schemeClr val="dk1"/>
                </a:solidFill>
                <a:latin typeface="Georgia"/>
                <a:ea typeface="Georgia"/>
                <a:cs typeface="Georgia"/>
                <a:sym typeface="Georgia"/>
              </a:defRPr>
            </a:lvl6pPr>
            <a:lvl7pPr marL="3200400" lvl="6" indent="-317500" rtl="0">
              <a:spcBef>
                <a:spcPts val="320"/>
              </a:spcBef>
              <a:spcAft>
                <a:spcPts val="0"/>
              </a:spcAft>
              <a:buSzPts val="1400"/>
              <a:buChar char="•"/>
              <a:defRPr sz="1600">
                <a:solidFill>
                  <a:schemeClr val="dk1"/>
                </a:solidFill>
                <a:latin typeface="Georgia"/>
                <a:ea typeface="Georgia"/>
                <a:cs typeface="Georgia"/>
                <a:sym typeface="Georgia"/>
              </a:defRPr>
            </a:lvl7pPr>
            <a:lvl8pPr marL="3657600" lvl="7" indent="-317500" rtl="0">
              <a:spcBef>
                <a:spcPts val="320"/>
              </a:spcBef>
              <a:spcAft>
                <a:spcPts val="0"/>
              </a:spcAft>
              <a:buSzPts val="1400"/>
              <a:buChar char="•"/>
              <a:defRPr sz="1600">
                <a:solidFill>
                  <a:schemeClr val="dk1"/>
                </a:solidFill>
                <a:latin typeface="Georgia"/>
                <a:ea typeface="Georgia"/>
                <a:cs typeface="Georgia"/>
                <a:sym typeface="Georgia"/>
              </a:defRPr>
            </a:lvl8pPr>
            <a:lvl9pPr marL="4114800" lvl="8" indent="-317500" rtl="0">
              <a:spcBef>
                <a:spcPts val="280"/>
              </a:spcBef>
              <a:spcAft>
                <a:spcPts val="0"/>
              </a:spcAft>
              <a:buSzPts val="1400"/>
              <a:buChar char="•"/>
              <a:defRPr sz="1400" cap="none">
                <a:solidFill>
                  <a:schemeClr val="dk1"/>
                </a:solidFill>
                <a:latin typeface="Georgia"/>
                <a:ea typeface="Georgia"/>
                <a:cs typeface="Georgia"/>
                <a:sym typeface="Georgia"/>
              </a:defRPr>
            </a:lvl9pPr>
          </a:lstStyle>
          <a:p>
            <a:endParaRPr/>
          </a:p>
        </p:txBody>
      </p:sp>
      <p:sp>
        <p:nvSpPr>
          <p:cNvPr id="48" name="Google Shape;48;p4"/>
          <p:cNvSpPr txBox="1">
            <a:spLocks noGrp="1"/>
          </p:cNvSpPr>
          <p:nvPr>
            <p:ph type="body" idx="2"/>
          </p:nvPr>
        </p:nvSpPr>
        <p:spPr>
          <a:xfrm>
            <a:off x="4800600" y="1371600"/>
            <a:ext cx="4038600" cy="4681728"/>
          </a:xfrm>
          <a:prstGeom prst="rect">
            <a:avLst/>
          </a:prstGeom>
          <a:noFill/>
          <a:ln>
            <a:noFill/>
          </a:ln>
        </p:spPr>
        <p:txBody>
          <a:bodyPr spcFirstLastPara="1" wrap="square" lIns="91425" tIns="91425" rIns="91425" bIns="91425" anchor="t" anchorCtr="0"/>
          <a:lstStyle>
            <a:lvl1pPr marL="457200" lvl="0" indent="-317500" rtl="0">
              <a:spcBef>
                <a:spcPts val="540"/>
              </a:spcBef>
              <a:spcAft>
                <a:spcPts val="0"/>
              </a:spcAft>
              <a:buSzPts val="1400"/>
              <a:buChar char="●"/>
              <a:defRPr sz="2500"/>
            </a:lvl1pPr>
            <a:lvl2pPr marL="914400" lvl="1" indent="-317500" rtl="0">
              <a:spcBef>
                <a:spcPts val="440"/>
              </a:spcBef>
              <a:spcAft>
                <a:spcPts val="0"/>
              </a:spcAft>
              <a:buSzPts val="1400"/>
              <a:buChar char="○"/>
              <a:defRPr sz="2200">
                <a:solidFill>
                  <a:schemeClr val="dk2"/>
                </a:solidFill>
                <a:latin typeface="Georgia"/>
                <a:ea typeface="Georgia"/>
                <a:cs typeface="Georgia"/>
                <a:sym typeface="Georgia"/>
              </a:defRPr>
            </a:lvl2pPr>
            <a:lvl3pPr marL="1371600" lvl="2" indent="-317500" rtl="0">
              <a:spcBef>
                <a:spcPts val="400"/>
              </a:spcBef>
              <a:spcAft>
                <a:spcPts val="0"/>
              </a:spcAft>
              <a:buSzPts val="1400"/>
              <a:buChar char="•"/>
              <a:defRPr sz="2000">
                <a:solidFill>
                  <a:schemeClr val="dk1"/>
                </a:solidFill>
                <a:latin typeface="Georgia"/>
                <a:ea typeface="Georgia"/>
                <a:cs typeface="Georgia"/>
                <a:sym typeface="Georgia"/>
              </a:defRPr>
            </a:lvl3pPr>
            <a:lvl4pPr marL="1828800" lvl="3" indent="-317500" rtl="0">
              <a:spcBef>
                <a:spcPts val="400"/>
              </a:spcBef>
              <a:spcAft>
                <a:spcPts val="0"/>
              </a:spcAft>
              <a:buSzPts val="1400"/>
              <a:buChar char="•"/>
              <a:defRPr sz="2000">
                <a:solidFill>
                  <a:schemeClr val="dk2"/>
                </a:solidFill>
                <a:latin typeface="Georgia"/>
                <a:ea typeface="Georgia"/>
                <a:cs typeface="Georgia"/>
                <a:sym typeface="Georgia"/>
              </a:defRPr>
            </a:lvl4pPr>
            <a:lvl5pPr marL="2286000" lvl="4" indent="-317500" rtl="0">
              <a:spcBef>
                <a:spcPts val="360"/>
              </a:spcBef>
              <a:spcAft>
                <a:spcPts val="0"/>
              </a:spcAft>
              <a:buSzPts val="1400"/>
              <a:buChar char="•"/>
              <a:defRPr sz="1800">
                <a:solidFill>
                  <a:schemeClr val="dk1"/>
                </a:solidFill>
                <a:latin typeface="Georgia"/>
                <a:ea typeface="Georgia"/>
                <a:cs typeface="Georgia"/>
                <a:sym typeface="Georgia"/>
              </a:defRPr>
            </a:lvl5pPr>
            <a:lvl6pPr marL="2743200" lvl="5" indent="-317500" rtl="0">
              <a:spcBef>
                <a:spcPts val="360"/>
              </a:spcBef>
              <a:spcAft>
                <a:spcPts val="0"/>
              </a:spcAft>
              <a:buSzPts val="1400"/>
              <a:buChar char="●"/>
              <a:defRPr sz="1800">
                <a:solidFill>
                  <a:schemeClr val="dk1"/>
                </a:solidFill>
                <a:latin typeface="Georgia"/>
                <a:ea typeface="Georgia"/>
                <a:cs typeface="Georgia"/>
                <a:sym typeface="Georgia"/>
              </a:defRPr>
            </a:lvl6pPr>
            <a:lvl7pPr marL="3200400" lvl="6" indent="-317500" rtl="0">
              <a:spcBef>
                <a:spcPts val="320"/>
              </a:spcBef>
              <a:spcAft>
                <a:spcPts val="0"/>
              </a:spcAft>
              <a:buSzPts val="1400"/>
              <a:buChar char="•"/>
              <a:defRPr sz="1600">
                <a:solidFill>
                  <a:schemeClr val="dk1"/>
                </a:solidFill>
                <a:latin typeface="Georgia"/>
                <a:ea typeface="Georgia"/>
                <a:cs typeface="Georgia"/>
                <a:sym typeface="Georgia"/>
              </a:defRPr>
            </a:lvl7pPr>
            <a:lvl8pPr marL="3657600" lvl="7" indent="-317500" rtl="0">
              <a:spcBef>
                <a:spcPts val="320"/>
              </a:spcBef>
              <a:spcAft>
                <a:spcPts val="0"/>
              </a:spcAft>
              <a:buSzPts val="1400"/>
              <a:buChar char="•"/>
              <a:defRPr sz="1600">
                <a:solidFill>
                  <a:schemeClr val="dk1"/>
                </a:solidFill>
                <a:latin typeface="Georgia"/>
                <a:ea typeface="Georgia"/>
                <a:cs typeface="Georgia"/>
                <a:sym typeface="Georgia"/>
              </a:defRPr>
            </a:lvl8pPr>
            <a:lvl9pPr marL="4114800" lvl="8" indent="-317500" rtl="0">
              <a:spcBef>
                <a:spcPts val="280"/>
              </a:spcBef>
              <a:spcAft>
                <a:spcPts val="0"/>
              </a:spcAft>
              <a:buSzPts val="1400"/>
              <a:buChar char="•"/>
              <a:defRPr sz="1400" cap="none">
                <a:solidFill>
                  <a:schemeClr val="dk1"/>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1997974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lt1"/>
        </a:solidFill>
        <a:effectLst/>
      </p:bgPr>
    </p:bg>
    <p:spTree>
      <p:nvGrpSpPr>
        <p:cNvPr id="1" name="Shape 49"/>
        <p:cNvGrpSpPr/>
        <p:nvPr/>
      </p:nvGrpSpPr>
      <p:grpSpPr>
        <a:xfrm>
          <a:off x="0" y="0"/>
          <a:ext cx="0" cy="0"/>
          <a:chOff x="0" y="0"/>
          <a:chExt cx="0" cy="0"/>
        </a:xfrm>
      </p:grpSpPr>
      <p:sp>
        <p:nvSpPr>
          <p:cNvPr id="50" name="Google Shape;50;p5"/>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51" name="Google Shape;51;p5"/>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52" name="Google Shape;52;p5"/>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53" name="Google Shape;53;p5"/>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54" name="Google Shape;54;p5"/>
          <p:cNvSpPr/>
          <p:nvPr/>
        </p:nvSpPr>
        <p:spPr>
          <a:xfrm>
            <a:off x="152400" y="2286000"/>
            <a:ext cx="8833104" cy="3048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55" name="Google Shape;55;p5"/>
          <p:cNvSpPr/>
          <p:nvPr/>
        </p:nvSpPr>
        <p:spPr>
          <a:xfrm>
            <a:off x="155448" y="142352"/>
            <a:ext cx="8833104" cy="2139696"/>
          </a:xfrm>
          <a:prstGeom prst="rect">
            <a:avLst/>
          </a:prstGeom>
          <a:solidFill>
            <a:schemeClr val="accent1"/>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56" name="Google Shape;56;p5"/>
          <p:cNvSpPr txBox="1">
            <a:spLocks noGrp="1"/>
          </p:cNvSpPr>
          <p:nvPr>
            <p:ph type="body" idx="1"/>
          </p:nvPr>
        </p:nvSpPr>
        <p:spPr>
          <a:xfrm>
            <a:off x="1368426" y="2743200"/>
            <a:ext cx="6480174" cy="1673225"/>
          </a:xfrm>
          <a:prstGeom prst="rect">
            <a:avLst/>
          </a:prstGeom>
          <a:noFill/>
          <a:ln>
            <a:noFill/>
          </a:ln>
        </p:spPr>
        <p:txBody>
          <a:bodyPr spcFirstLastPara="1" wrap="square" lIns="91425" tIns="91425" rIns="91425" bIns="91425" anchor="t" anchorCtr="0"/>
          <a:lstStyle>
            <a:lvl1pPr marL="457200" lvl="0" indent="-228600" algn="ctr" rtl="0">
              <a:spcBef>
                <a:spcPts val="540"/>
              </a:spcBef>
              <a:spcAft>
                <a:spcPts val="0"/>
              </a:spcAft>
              <a:buClr>
                <a:schemeClr val="dk2"/>
              </a:buClr>
              <a:buSzPts val="1400"/>
              <a:buFont typeface="Georgia"/>
              <a:buNone/>
              <a:defRPr sz="1600" b="1" cap="none">
                <a:solidFill>
                  <a:schemeClr val="dk2"/>
                </a:solidFill>
              </a:defRPr>
            </a:lvl1pPr>
            <a:lvl2pPr marL="914400" lvl="1" indent="-228600" rtl="0">
              <a:spcBef>
                <a:spcPts val="440"/>
              </a:spcBef>
              <a:spcAft>
                <a:spcPts val="0"/>
              </a:spcAft>
              <a:buClr>
                <a:srgbClr val="888888"/>
              </a:buClr>
              <a:buSzPts val="1400"/>
              <a:buFont typeface="Georgia"/>
              <a:buNone/>
              <a:defRPr sz="1800">
                <a:solidFill>
                  <a:srgbClr val="888888"/>
                </a:solidFill>
              </a:defRPr>
            </a:lvl2pPr>
            <a:lvl3pPr marL="1371600" lvl="2" indent="-228600" rtl="0">
              <a:spcBef>
                <a:spcPts val="400"/>
              </a:spcBef>
              <a:spcAft>
                <a:spcPts val="0"/>
              </a:spcAft>
              <a:buClr>
                <a:srgbClr val="888888"/>
              </a:buClr>
              <a:buSzPts val="1400"/>
              <a:buFont typeface="Georgia"/>
              <a:buNone/>
              <a:defRPr sz="1600">
                <a:solidFill>
                  <a:srgbClr val="888888"/>
                </a:solidFill>
              </a:defRPr>
            </a:lvl3pPr>
            <a:lvl4pPr marL="1828800" lvl="3" indent="-228600" rtl="0">
              <a:spcBef>
                <a:spcPts val="400"/>
              </a:spcBef>
              <a:spcAft>
                <a:spcPts val="0"/>
              </a:spcAft>
              <a:buClr>
                <a:srgbClr val="888888"/>
              </a:buClr>
              <a:buSzPts val="1400"/>
              <a:buFont typeface="Georgia"/>
              <a:buNone/>
              <a:defRPr sz="1400">
                <a:solidFill>
                  <a:srgbClr val="888888"/>
                </a:solidFill>
              </a:defRPr>
            </a:lvl4pPr>
            <a:lvl5pPr marL="2286000" lvl="4" indent="-228600" rtl="0">
              <a:spcBef>
                <a:spcPts val="360"/>
              </a:spcBef>
              <a:spcAft>
                <a:spcPts val="0"/>
              </a:spcAft>
              <a:buClr>
                <a:srgbClr val="888888"/>
              </a:buClr>
              <a:buSzPts val="1400"/>
              <a:buFont typeface="Georgia"/>
              <a:buNone/>
              <a:defRPr sz="1400">
                <a:solidFill>
                  <a:srgbClr val="888888"/>
                </a:solidFill>
              </a:defRPr>
            </a:lvl5pPr>
            <a:lvl6pPr marL="2743200" lvl="5" indent="-317500" rtl="0">
              <a:spcBef>
                <a:spcPts val="360"/>
              </a:spcBef>
              <a:spcAft>
                <a:spcPts val="0"/>
              </a:spcAft>
              <a:buSzPts val="1400"/>
              <a:buChar char="●"/>
              <a:defRPr sz="1800">
                <a:solidFill>
                  <a:schemeClr val="dk1"/>
                </a:solidFill>
                <a:latin typeface="Georgia"/>
                <a:ea typeface="Georgia"/>
                <a:cs typeface="Georgia"/>
                <a:sym typeface="Georgia"/>
              </a:defRPr>
            </a:lvl6pPr>
            <a:lvl7pPr marL="3200400" lvl="6" indent="-317500" rtl="0">
              <a:spcBef>
                <a:spcPts val="320"/>
              </a:spcBef>
              <a:spcAft>
                <a:spcPts val="0"/>
              </a:spcAft>
              <a:buSzPts val="1400"/>
              <a:buChar char="•"/>
              <a:defRPr sz="1600">
                <a:solidFill>
                  <a:schemeClr val="dk1"/>
                </a:solidFill>
                <a:latin typeface="Georgia"/>
                <a:ea typeface="Georgia"/>
                <a:cs typeface="Georgia"/>
                <a:sym typeface="Georgia"/>
              </a:defRPr>
            </a:lvl7pPr>
            <a:lvl8pPr marL="3657600" lvl="7" indent="-317500" rtl="0">
              <a:spcBef>
                <a:spcPts val="320"/>
              </a:spcBef>
              <a:spcAft>
                <a:spcPts val="0"/>
              </a:spcAft>
              <a:buSzPts val="1400"/>
              <a:buChar char="•"/>
              <a:defRPr sz="1600">
                <a:solidFill>
                  <a:schemeClr val="dk1"/>
                </a:solidFill>
                <a:latin typeface="Georgia"/>
                <a:ea typeface="Georgia"/>
                <a:cs typeface="Georgia"/>
                <a:sym typeface="Georgia"/>
              </a:defRPr>
            </a:lvl8pPr>
            <a:lvl9pPr marL="4114800" lvl="8" indent="-317500" rtl="0">
              <a:spcBef>
                <a:spcPts val="280"/>
              </a:spcBef>
              <a:spcAft>
                <a:spcPts val="0"/>
              </a:spcAft>
              <a:buSzPts val="1400"/>
              <a:buChar char="•"/>
              <a:defRPr sz="1400" cap="none">
                <a:solidFill>
                  <a:schemeClr val="dk1"/>
                </a:solidFill>
                <a:latin typeface="Georgia"/>
                <a:ea typeface="Georgia"/>
                <a:cs typeface="Georgia"/>
                <a:sym typeface="Georgia"/>
              </a:defRPr>
            </a:lvl9pPr>
          </a:lstStyle>
          <a:p>
            <a:endParaRPr/>
          </a:p>
        </p:txBody>
      </p:sp>
      <p:sp>
        <p:nvSpPr>
          <p:cNvPr id="57" name="Google Shape;57;p5"/>
          <p:cNvSpPr/>
          <p:nvPr/>
        </p:nvSpPr>
        <p:spPr>
          <a:xfrm>
            <a:off x="146304" y="6391656"/>
            <a:ext cx="8833104" cy="309563"/>
          </a:xfrm>
          <a:prstGeom prst="rect">
            <a:avLst/>
          </a:prstGeom>
          <a:solidFill>
            <a:schemeClr val="accent3"/>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58" name="Google Shape;58;p5"/>
          <p:cNvSpPr/>
          <p:nvPr/>
        </p:nvSpPr>
        <p:spPr>
          <a:xfrm>
            <a:off x="152400" y="152400"/>
            <a:ext cx="8833104" cy="6547104"/>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59" name="Google Shape;59;p5"/>
          <p:cNvSpPr txBox="1">
            <a:spLocks noGrp="1"/>
          </p:cNvSpPr>
          <p:nvPr>
            <p:ph type="ftr" idx="11"/>
          </p:nvPr>
        </p:nvSpPr>
        <p:spPr>
          <a:xfrm>
            <a:off x="304800" y="6410848"/>
            <a:ext cx="3581400" cy="36576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sz="12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
        <p:nvSpPr>
          <p:cNvPr id="60" name="Google Shape;60;p5"/>
          <p:cNvSpPr txBox="1">
            <a:spLocks noGrp="1"/>
          </p:cNvSpPr>
          <p:nvPr>
            <p:ph type="dt" idx="10"/>
          </p:nvPr>
        </p:nvSpPr>
        <p:spPr>
          <a:xfrm>
            <a:off x="5791200" y="6404984"/>
            <a:ext cx="3044952" cy="365760"/>
          </a:xfrm>
          <a:prstGeom prst="rect">
            <a:avLst/>
          </a:prstGeom>
          <a:noFill/>
          <a:ln>
            <a:noFill/>
          </a:ln>
        </p:spPr>
        <p:txBody>
          <a:bodyPr spcFirstLastPara="1" wrap="square" lIns="91425" tIns="91425" rIns="91425" bIns="91425" anchor="t" anchorCtr="0"/>
          <a:lstStyle>
            <a:lvl1pPr marL="0" marR="0" lvl="0" indent="-88900" algn="r" rtl="0">
              <a:spcBef>
                <a:spcPts val="0"/>
              </a:spcBef>
              <a:spcAft>
                <a:spcPts val="0"/>
              </a:spcAft>
              <a:buSzPts val="1400"/>
              <a:buChar char="●"/>
              <a:defRPr sz="14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cxnSp>
        <p:nvCxnSpPr>
          <p:cNvPr id="61" name="Google Shape;61;p5"/>
          <p:cNvCxnSpPr/>
          <p:nvPr/>
        </p:nvCxnSpPr>
        <p:spPr>
          <a:xfrm>
            <a:off x="152400" y="2438400"/>
            <a:ext cx="8833104" cy="0"/>
          </a:xfrm>
          <a:prstGeom prst="straightConnector1">
            <a:avLst/>
          </a:prstGeom>
          <a:noFill/>
          <a:ln w="11425" cap="flat" cmpd="sng">
            <a:solidFill>
              <a:srgbClr val="7A9798"/>
            </a:solidFill>
            <a:prstDash val="dash"/>
            <a:round/>
            <a:headEnd type="none" w="sm" len="sm"/>
            <a:tailEnd type="none" w="sm" len="sm"/>
          </a:ln>
        </p:spPr>
      </p:cxnSp>
      <p:sp>
        <p:nvSpPr>
          <p:cNvPr id="62" name="Google Shape;62;p5"/>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Georgia"/>
              <a:ea typeface="Georgia"/>
              <a:cs typeface="Georgia"/>
              <a:sym typeface="Georgia"/>
            </a:endParaRPr>
          </a:p>
        </p:txBody>
      </p:sp>
      <p:sp>
        <p:nvSpPr>
          <p:cNvPr id="63" name="Google Shape;63;p5"/>
          <p:cNvSpPr/>
          <p:nvPr/>
        </p:nvSpPr>
        <p:spPr>
          <a:xfrm>
            <a:off x="4361688" y="2209800"/>
            <a:ext cx="420624" cy="420624"/>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Georgia"/>
              <a:ea typeface="Georgia"/>
              <a:cs typeface="Georgia"/>
              <a:sym typeface="Georgia"/>
            </a:endParaRPr>
          </a:p>
        </p:txBody>
      </p:sp>
      <p:sp>
        <p:nvSpPr>
          <p:cNvPr id="64" name="Google Shape;64;p5"/>
          <p:cNvSpPr txBox="1">
            <a:spLocks noGrp="1"/>
          </p:cNvSpPr>
          <p:nvPr>
            <p:ph type="sldNum" idx="12"/>
          </p:nvPr>
        </p:nvSpPr>
        <p:spPr>
          <a:xfrm>
            <a:off x="4343400" y="2199450"/>
            <a:ext cx="457200" cy="441325"/>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b="0" i="0" u="none" strike="noStrike" cap="none">
                <a:solidFill>
                  <a:srgbClr val="7A9798"/>
                </a:solidFill>
                <a:latin typeface="Georgia"/>
                <a:ea typeface="Georgia"/>
                <a:cs typeface="Georgia"/>
                <a:sym typeface="Georgia"/>
              </a:defRPr>
            </a:lvl1pPr>
            <a:lvl2pPr marL="0" marR="0" lvl="1" indent="0" algn="ctr" rtl="0">
              <a:spcBef>
                <a:spcPts val="0"/>
              </a:spcBef>
              <a:buNone/>
              <a:defRPr sz="1600" b="0" i="0" u="none" strike="noStrike" cap="none">
                <a:solidFill>
                  <a:srgbClr val="7A9798"/>
                </a:solidFill>
                <a:latin typeface="Georgia"/>
                <a:ea typeface="Georgia"/>
                <a:cs typeface="Georgia"/>
                <a:sym typeface="Georgia"/>
              </a:defRPr>
            </a:lvl2pPr>
            <a:lvl3pPr marL="0" marR="0" lvl="2" indent="0" algn="ctr" rtl="0">
              <a:spcBef>
                <a:spcPts val="0"/>
              </a:spcBef>
              <a:buNone/>
              <a:defRPr sz="1600" b="0" i="0" u="none" strike="noStrike" cap="none">
                <a:solidFill>
                  <a:srgbClr val="7A9798"/>
                </a:solidFill>
                <a:latin typeface="Georgia"/>
                <a:ea typeface="Georgia"/>
                <a:cs typeface="Georgia"/>
                <a:sym typeface="Georgia"/>
              </a:defRPr>
            </a:lvl3pPr>
            <a:lvl4pPr marL="0" marR="0" lvl="3" indent="0" algn="ctr" rtl="0">
              <a:spcBef>
                <a:spcPts val="0"/>
              </a:spcBef>
              <a:buNone/>
              <a:defRPr sz="1600" b="0" i="0" u="none" strike="noStrike" cap="none">
                <a:solidFill>
                  <a:srgbClr val="7A9798"/>
                </a:solidFill>
                <a:latin typeface="Georgia"/>
                <a:ea typeface="Georgia"/>
                <a:cs typeface="Georgia"/>
                <a:sym typeface="Georgia"/>
              </a:defRPr>
            </a:lvl4pPr>
            <a:lvl5pPr marL="0" marR="0" lvl="4" indent="0" algn="ctr" rtl="0">
              <a:spcBef>
                <a:spcPts val="0"/>
              </a:spcBef>
              <a:buNone/>
              <a:defRPr sz="1600" b="0" i="0" u="none" strike="noStrike" cap="none">
                <a:solidFill>
                  <a:srgbClr val="7A9798"/>
                </a:solidFill>
                <a:latin typeface="Georgia"/>
                <a:ea typeface="Georgia"/>
                <a:cs typeface="Georgia"/>
                <a:sym typeface="Georgia"/>
              </a:defRPr>
            </a:lvl5pPr>
            <a:lvl6pPr marL="0" marR="0" lvl="5" indent="0" algn="ctr" rtl="0">
              <a:spcBef>
                <a:spcPts val="0"/>
              </a:spcBef>
              <a:buNone/>
              <a:defRPr sz="1600" b="0" i="0" u="none" strike="noStrike" cap="none">
                <a:solidFill>
                  <a:srgbClr val="7A9798"/>
                </a:solidFill>
                <a:latin typeface="Georgia"/>
                <a:ea typeface="Georgia"/>
                <a:cs typeface="Georgia"/>
                <a:sym typeface="Georgia"/>
              </a:defRPr>
            </a:lvl6pPr>
            <a:lvl7pPr marL="0" marR="0" lvl="6" indent="0" algn="ctr" rtl="0">
              <a:spcBef>
                <a:spcPts val="0"/>
              </a:spcBef>
              <a:buNone/>
              <a:defRPr sz="1600" b="0" i="0" u="none" strike="noStrike" cap="none">
                <a:solidFill>
                  <a:srgbClr val="7A9798"/>
                </a:solidFill>
                <a:latin typeface="Georgia"/>
                <a:ea typeface="Georgia"/>
                <a:cs typeface="Georgia"/>
                <a:sym typeface="Georgia"/>
              </a:defRPr>
            </a:lvl7pPr>
            <a:lvl8pPr marL="0" marR="0" lvl="7" indent="0" algn="ctr" rtl="0">
              <a:spcBef>
                <a:spcPts val="0"/>
              </a:spcBef>
              <a:buNone/>
              <a:defRPr sz="1600" b="0" i="0" u="none" strike="noStrike" cap="none">
                <a:solidFill>
                  <a:srgbClr val="7A9798"/>
                </a:solidFill>
                <a:latin typeface="Georgia"/>
                <a:ea typeface="Georgia"/>
                <a:cs typeface="Georgia"/>
                <a:sym typeface="Georgia"/>
              </a:defRPr>
            </a:lvl8pPr>
            <a:lvl9pPr marL="0" marR="0" lvl="8" indent="0" algn="ctr" rtl="0">
              <a:spcBef>
                <a:spcPts val="0"/>
              </a:spcBef>
              <a:buNone/>
              <a:defRPr sz="1600" b="0" i="0" u="none" strike="noStrike" cap="none">
                <a:solidFill>
                  <a:srgbClr val="7A9798"/>
                </a:solidFill>
                <a:latin typeface="Georgia"/>
                <a:ea typeface="Georgia"/>
                <a:cs typeface="Georgia"/>
                <a:sym typeface="Georgia"/>
              </a:defRPr>
            </a:lvl9pPr>
          </a:lstStyle>
          <a:p>
            <a:fld id="{00000000-1234-1234-1234-123412341234}" type="slidenum">
              <a:rPr lang="en-US"/>
              <a:pPr/>
              <a:t>‹#›</a:t>
            </a:fld>
            <a:endParaRPr/>
          </a:p>
        </p:txBody>
      </p:sp>
      <p:sp>
        <p:nvSpPr>
          <p:cNvPr id="65" name="Google Shape;65;p5"/>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lvl="0" algn="ctr" rtl="0">
              <a:spcBef>
                <a:spcPts val="0"/>
              </a:spcBef>
              <a:spcAft>
                <a:spcPts val="0"/>
              </a:spcAft>
              <a:buClr>
                <a:srgbClr val="FFFFFF"/>
              </a:buClr>
              <a:buSzPts val="1400"/>
              <a:buFont typeface="Georgia"/>
              <a:buNone/>
              <a:defRPr sz="4200" b="0" cap="none">
                <a:solidFill>
                  <a:srgbClr val="FFFFFF"/>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210775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bg>
      <p:bgPr>
        <a:solidFill>
          <a:schemeClr val="lt2"/>
        </a:solidFill>
        <a:effectLst/>
      </p:bgPr>
    </p:bg>
    <p:spTree>
      <p:nvGrpSpPr>
        <p:cNvPr id="1" name="Shape 66"/>
        <p:cNvGrpSpPr/>
        <p:nvPr/>
      </p:nvGrpSpPr>
      <p:grpSpPr>
        <a:xfrm>
          <a:off x="0" y="0"/>
          <a:ext cx="0" cy="0"/>
          <a:chOff x="0" y="0"/>
          <a:chExt cx="0" cy="0"/>
        </a:xfrm>
      </p:grpSpPr>
      <p:cxnSp>
        <p:nvCxnSpPr>
          <p:cNvPr id="67" name="Google Shape;67;p6"/>
          <p:cNvCxnSpPr/>
          <p:nvPr/>
        </p:nvCxnSpPr>
        <p:spPr>
          <a:xfrm rot="10800000">
            <a:off x="4572000" y="2200275"/>
            <a:ext cx="0" cy="4187952"/>
          </a:xfrm>
          <a:prstGeom prst="straightConnector1">
            <a:avLst/>
          </a:prstGeom>
          <a:noFill/>
          <a:ln w="9525" cap="flat" cmpd="sng">
            <a:solidFill>
              <a:schemeClr val="dk2"/>
            </a:solidFill>
            <a:prstDash val="dash"/>
            <a:round/>
            <a:headEnd type="none" w="sm" len="sm"/>
            <a:tailEnd type="none" w="sm" len="sm"/>
          </a:ln>
        </p:spPr>
      </p:cxnSp>
      <p:sp>
        <p:nvSpPr>
          <p:cNvPr id="68" name="Google Shape;68;p6"/>
          <p:cNvSpPr/>
          <p:nvPr/>
        </p:nvSpPr>
        <p:spPr>
          <a:xfrm>
            <a:off x="0" y="0"/>
            <a:ext cx="9144000" cy="14478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69" name="Google Shape;69;p6"/>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70" name="Google Shape;70;p6"/>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71" name="Google Shape;71;p6"/>
          <p:cNvSpPr/>
          <p:nvPr/>
        </p:nvSpPr>
        <p:spPr>
          <a:xfrm>
            <a:off x="8991600" y="0"/>
            <a:ext cx="152400" cy="68580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72" name="Google Shape;72;p6"/>
          <p:cNvSpPr/>
          <p:nvPr/>
        </p:nvSpPr>
        <p:spPr>
          <a:xfrm>
            <a:off x="152400" y="1371600"/>
            <a:ext cx="8833104" cy="914400"/>
          </a:xfrm>
          <a:prstGeom prst="rect">
            <a:avLst/>
          </a:prstGeom>
          <a:solidFill>
            <a:schemeClr val="accent1"/>
          </a:solidFill>
          <a:ln>
            <a:noFill/>
          </a:ln>
        </p:spPr>
        <p:txBody>
          <a:bodyPr spcFirstLastPara="1" wrap="square" lIns="91425" tIns="45700" rIns="91425" bIns="45700"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Georgia"/>
              <a:ea typeface="Georgia"/>
              <a:cs typeface="Georgia"/>
              <a:sym typeface="Georgia"/>
            </a:endParaRPr>
          </a:p>
        </p:txBody>
      </p:sp>
      <p:sp>
        <p:nvSpPr>
          <p:cNvPr id="73" name="Google Shape;73;p6"/>
          <p:cNvSpPr/>
          <p:nvPr/>
        </p:nvSpPr>
        <p:spPr>
          <a:xfrm>
            <a:off x="145923" y="6391656"/>
            <a:ext cx="8833104" cy="310896"/>
          </a:xfrm>
          <a:prstGeom prst="rect">
            <a:avLst/>
          </a:prstGeom>
          <a:solidFill>
            <a:schemeClr val="accent3"/>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74" name="Google Shape;74;p6"/>
          <p:cNvSpPr txBox="1">
            <a:spLocks noGrp="1"/>
          </p:cNvSpPr>
          <p:nvPr>
            <p:ph type="body" idx="1"/>
          </p:nvPr>
        </p:nvSpPr>
        <p:spPr>
          <a:xfrm>
            <a:off x="301752" y="1524000"/>
            <a:ext cx="4040188" cy="732974"/>
          </a:xfrm>
          <a:prstGeom prst="rect">
            <a:avLst/>
          </a:prstGeom>
          <a:noFill/>
          <a:ln>
            <a:noFill/>
          </a:ln>
        </p:spPr>
        <p:txBody>
          <a:bodyPr spcFirstLastPara="1" wrap="square" lIns="91425" tIns="91425" rIns="91425" bIns="91425" anchor="ctr" anchorCtr="0"/>
          <a:lstStyle>
            <a:lvl1pPr marL="457200" lvl="0" indent="-228600" rtl="0">
              <a:spcBef>
                <a:spcPts val="540"/>
              </a:spcBef>
              <a:spcAft>
                <a:spcPts val="0"/>
              </a:spcAft>
              <a:buClr>
                <a:srgbClr val="FFFFFF"/>
              </a:buClr>
              <a:buSzPts val="1400"/>
              <a:buFont typeface="Georgia"/>
              <a:buNone/>
              <a:defRPr sz="2200" b="1">
                <a:solidFill>
                  <a:srgbClr val="FFFFFF"/>
                </a:solidFill>
                <a:latin typeface="Georgia"/>
                <a:ea typeface="Georgia"/>
                <a:cs typeface="Georgia"/>
                <a:sym typeface="Georgia"/>
              </a:defRPr>
            </a:lvl1pPr>
            <a:lvl2pPr marL="914400" lvl="1" indent="-228600" rtl="0">
              <a:spcBef>
                <a:spcPts val="440"/>
              </a:spcBef>
              <a:spcAft>
                <a:spcPts val="0"/>
              </a:spcAft>
              <a:buSzPts val="1400"/>
              <a:buFont typeface="Georgia"/>
              <a:buNone/>
              <a:defRPr sz="2000" b="1">
                <a:solidFill>
                  <a:schemeClr val="lt1"/>
                </a:solidFill>
                <a:latin typeface="Georgia"/>
                <a:ea typeface="Georgia"/>
                <a:cs typeface="Georgia"/>
                <a:sym typeface="Georgia"/>
              </a:defRPr>
            </a:lvl2pPr>
            <a:lvl3pPr marL="1371600" lvl="2" indent="-228600" rtl="0">
              <a:spcBef>
                <a:spcPts val="400"/>
              </a:spcBef>
              <a:spcAft>
                <a:spcPts val="0"/>
              </a:spcAft>
              <a:buSzPts val="1400"/>
              <a:buFont typeface="Georgia"/>
              <a:buNone/>
              <a:defRPr sz="1800" b="1">
                <a:solidFill>
                  <a:schemeClr val="lt1"/>
                </a:solidFill>
                <a:latin typeface="Georgia"/>
                <a:ea typeface="Georgia"/>
                <a:cs typeface="Georgia"/>
                <a:sym typeface="Georgia"/>
              </a:defRPr>
            </a:lvl3pPr>
            <a:lvl4pPr marL="1828800" lvl="3" indent="-228600" rtl="0">
              <a:spcBef>
                <a:spcPts val="400"/>
              </a:spcBef>
              <a:spcAft>
                <a:spcPts val="0"/>
              </a:spcAft>
              <a:buSzPts val="1400"/>
              <a:buFont typeface="Georgia"/>
              <a:buNone/>
              <a:defRPr sz="1600" b="1">
                <a:solidFill>
                  <a:schemeClr val="lt1"/>
                </a:solidFill>
                <a:latin typeface="Georgia"/>
                <a:ea typeface="Georgia"/>
                <a:cs typeface="Georgia"/>
                <a:sym typeface="Georgia"/>
              </a:defRPr>
            </a:lvl4pPr>
            <a:lvl5pPr marL="2286000" lvl="4" indent="-228600" rtl="0">
              <a:spcBef>
                <a:spcPts val="360"/>
              </a:spcBef>
              <a:spcAft>
                <a:spcPts val="0"/>
              </a:spcAft>
              <a:buSzPts val="1400"/>
              <a:buFont typeface="Georgia"/>
              <a:buNone/>
              <a:defRPr sz="1600" b="1">
                <a:solidFill>
                  <a:schemeClr val="lt1"/>
                </a:solidFill>
                <a:latin typeface="Georgia"/>
                <a:ea typeface="Georgia"/>
                <a:cs typeface="Georgia"/>
                <a:sym typeface="Georgia"/>
              </a:defRPr>
            </a:lvl5pPr>
            <a:lvl6pPr marL="2743200" lvl="5" indent="-317500" rtl="0">
              <a:spcBef>
                <a:spcPts val="360"/>
              </a:spcBef>
              <a:spcAft>
                <a:spcPts val="0"/>
              </a:spcAft>
              <a:buSzPts val="1400"/>
              <a:buChar char="●"/>
              <a:defRPr sz="1800">
                <a:solidFill>
                  <a:schemeClr val="dk1"/>
                </a:solidFill>
                <a:latin typeface="Georgia"/>
                <a:ea typeface="Georgia"/>
                <a:cs typeface="Georgia"/>
                <a:sym typeface="Georgia"/>
              </a:defRPr>
            </a:lvl6pPr>
            <a:lvl7pPr marL="3200400" lvl="6" indent="-317500" rtl="0">
              <a:spcBef>
                <a:spcPts val="320"/>
              </a:spcBef>
              <a:spcAft>
                <a:spcPts val="0"/>
              </a:spcAft>
              <a:buSzPts val="1400"/>
              <a:buChar char="•"/>
              <a:defRPr sz="1600">
                <a:solidFill>
                  <a:schemeClr val="dk1"/>
                </a:solidFill>
                <a:latin typeface="Georgia"/>
                <a:ea typeface="Georgia"/>
                <a:cs typeface="Georgia"/>
                <a:sym typeface="Georgia"/>
              </a:defRPr>
            </a:lvl7pPr>
            <a:lvl8pPr marL="3657600" lvl="7" indent="-317500" rtl="0">
              <a:spcBef>
                <a:spcPts val="320"/>
              </a:spcBef>
              <a:spcAft>
                <a:spcPts val="0"/>
              </a:spcAft>
              <a:buSzPts val="1400"/>
              <a:buChar char="•"/>
              <a:defRPr sz="1600">
                <a:solidFill>
                  <a:schemeClr val="dk1"/>
                </a:solidFill>
                <a:latin typeface="Georgia"/>
                <a:ea typeface="Georgia"/>
                <a:cs typeface="Georgia"/>
                <a:sym typeface="Georgia"/>
              </a:defRPr>
            </a:lvl8pPr>
            <a:lvl9pPr marL="4114800" lvl="8" indent="-317500" rtl="0">
              <a:spcBef>
                <a:spcPts val="280"/>
              </a:spcBef>
              <a:spcAft>
                <a:spcPts val="0"/>
              </a:spcAft>
              <a:buSzPts val="1400"/>
              <a:buChar char="•"/>
              <a:defRPr sz="1400" cap="none">
                <a:solidFill>
                  <a:schemeClr val="dk1"/>
                </a:solidFill>
                <a:latin typeface="Georgia"/>
                <a:ea typeface="Georgia"/>
                <a:cs typeface="Georgia"/>
                <a:sym typeface="Georgia"/>
              </a:defRPr>
            </a:lvl9pPr>
          </a:lstStyle>
          <a:p>
            <a:endParaRPr/>
          </a:p>
        </p:txBody>
      </p:sp>
      <p:sp>
        <p:nvSpPr>
          <p:cNvPr id="75" name="Google Shape;75;p6"/>
          <p:cNvSpPr txBox="1">
            <a:spLocks noGrp="1"/>
          </p:cNvSpPr>
          <p:nvPr>
            <p:ph type="body" idx="2"/>
          </p:nvPr>
        </p:nvSpPr>
        <p:spPr>
          <a:xfrm>
            <a:off x="4791330" y="1524000"/>
            <a:ext cx="4041775" cy="731520"/>
          </a:xfrm>
          <a:prstGeom prst="rect">
            <a:avLst/>
          </a:prstGeom>
          <a:noFill/>
          <a:ln>
            <a:noFill/>
          </a:ln>
        </p:spPr>
        <p:txBody>
          <a:bodyPr spcFirstLastPara="1" wrap="square" lIns="91425" tIns="91425" rIns="91425" bIns="91425" anchor="ctr" anchorCtr="0"/>
          <a:lstStyle>
            <a:lvl1pPr marL="457200" lvl="0" indent="-228600" rtl="0">
              <a:spcBef>
                <a:spcPts val="540"/>
              </a:spcBef>
              <a:spcAft>
                <a:spcPts val="0"/>
              </a:spcAft>
              <a:buSzPts val="1400"/>
              <a:buFont typeface="Georgia"/>
              <a:buNone/>
              <a:defRPr sz="2200" b="1">
                <a:solidFill>
                  <a:schemeClr val="lt1"/>
                </a:solidFill>
                <a:latin typeface="Georgia"/>
                <a:ea typeface="Georgia"/>
                <a:cs typeface="Georgia"/>
                <a:sym typeface="Georgia"/>
              </a:defRPr>
            </a:lvl1pPr>
            <a:lvl2pPr marL="914400" lvl="1" indent="-228600" rtl="0">
              <a:spcBef>
                <a:spcPts val="440"/>
              </a:spcBef>
              <a:spcAft>
                <a:spcPts val="0"/>
              </a:spcAft>
              <a:buSzPts val="1400"/>
              <a:buFont typeface="Georgia"/>
              <a:buNone/>
              <a:defRPr sz="2000" b="1">
                <a:solidFill>
                  <a:schemeClr val="lt1"/>
                </a:solidFill>
                <a:latin typeface="Georgia"/>
                <a:ea typeface="Georgia"/>
                <a:cs typeface="Georgia"/>
                <a:sym typeface="Georgia"/>
              </a:defRPr>
            </a:lvl2pPr>
            <a:lvl3pPr marL="1371600" lvl="2" indent="-228600" rtl="0">
              <a:spcBef>
                <a:spcPts val="400"/>
              </a:spcBef>
              <a:spcAft>
                <a:spcPts val="0"/>
              </a:spcAft>
              <a:buSzPts val="1400"/>
              <a:buFont typeface="Georgia"/>
              <a:buNone/>
              <a:defRPr sz="1800" b="1">
                <a:solidFill>
                  <a:schemeClr val="lt1"/>
                </a:solidFill>
                <a:latin typeface="Georgia"/>
                <a:ea typeface="Georgia"/>
                <a:cs typeface="Georgia"/>
                <a:sym typeface="Georgia"/>
              </a:defRPr>
            </a:lvl3pPr>
            <a:lvl4pPr marL="1828800" lvl="3" indent="-228600" rtl="0">
              <a:spcBef>
                <a:spcPts val="400"/>
              </a:spcBef>
              <a:spcAft>
                <a:spcPts val="0"/>
              </a:spcAft>
              <a:buSzPts val="1400"/>
              <a:buFont typeface="Georgia"/>
              <a:buNone/>
              <a:defRPr sz="1600" b="1">
                <a:solidFill>
                  <a:schemeClr val="lt1"/>
                </a:solidFill>
                <a:latin typeface="Georgia"/>
                <a:ea typeface="Georgia"/>
                <a:cs typeface="Georgia"/>
                <a:sym typeface="Georgia"/>
              </a:defRPr>
            </a:lvl4pPr>
            <a:lvl5pPr marL="2286000" lvl="4" indent="-228600" rtl="0">
              <a:spcBef>
                <a:spcPts val="360"/>
              </a:spcBef>
              <a:spcAft>
                <a:spcPts val="0"/>
              </a:spcAft>
              <a:buSzPts val="1400"/>
              <a:buFont typeface="Georgia"/>
              <a:buNone/>
              <a:defRPr sz="1600" b="1">
                <a:solidFill>
                  <a:schemeClr val="lt1"/>
                </a:solidFill>
                <a:latin typeface="Georgia"/>
                <a:ea typeface="Georgia"/>
                <a:cs typeface="Georgia"/>
                <a:sym typeface="Georgia"/>
              </a:defRPr>
            </a:lvl5pPr>
            <a:lvl6pPr marL="2743200" lvl="5" indent="-317500" rtl="0">
              <a:spcBef>
                <a:spcPts val="360"/>
              </a:spcBef>
              <a:spcAft>
                <a:spcPts val="0"/>
              </a:spcAft>
              <a:buSzPts val="1400"/>
              <a:buChar char="●"/>
              <a:defRPr sz="1800">
                <a:solidFill>
                  <a:schemeClr val="dk1"/>
                </a:solidFill>
                <a:latin typeface="Georgia"/>
                <a:ea typeface="Georgia"/>
                <a:cs typeface="Georgia"/>
                <a:sym typeface="Georgia"/>
              </a:defRPr>
            </a:lvl6pPr>
            <a:lvl7pPr marL="3200400" lvl="6" indent="-317500" rtl="0">
              <a:spcBef>
                <a:spcPts val="320"/>
              </a:spcBef>
              <a:spcAft>
                <a:spcPts val="0"/>
              </a:spcAft>
              <a:buSzPts val="1400"/>
              <a:buChar char="•"/>
              <a:defRPr sz="1600">
                <a:solidFill>
                  <a:schemeClr val="dk1"/>
                </a:solidFill>
                <a:latin typeface="Georgia"/>
                <a:ea typeface="Georgia"/>
                <a:cs typeface="Georgia"/>
                <a:sym typeface="Georgia"/>
              </a:defRPr>
            </a:lvl7pPr>
            <a:lvl8pPr marL="3657600" lvl="7" indent="-317500" rtl="0">
              <a:spcBef>
                <a:spcPts val="320"/>
              </a:spcBef>
              <a:spcAft>
                <a:spcPts val="0"/>
              </a:spcAft>
              <a:buSzPts val="1400"/>
              <a:buChar char="•"/>
              <a:defRPr sz="1600">
                <a:solidFill>
                  <a:schemeClr val="dk1"/>
                </a:solidFill>
                <a:latin typeface="Georgia"/>
                <a:ea typeface="Georgia"/>
                <a:cs typeface="Georgia"/>
                <a:sym typeface="Georgia"/>
              </a:defRPr>
            </a:lvl8pPr>
            <a:lvl9pPr marL="4114800" lvl="8" indent="-317500" rtl="0">
              <a:spcBef>
                <a:spcPts val="280"/>
              </a:spcBef>
              <a:spcAft>
                <a:spcPts val="0"/>
              </a:spcAft>
              <a:buSzPts val="1400"/>
              <a:buChar char="•"/>
              <a:defRPr sz="1400" cap="none">
                <a:solidFill>
                  <a:schemeClr val="dk1"/>
                </a:solidFill>
                <a:latin typeface="Georgia"/>
                <a:ea typeface="Georgia"/>
                <a:cs typeface="Georgia"/>
                <a:sym typeface="Georgia"/>
              </a:defRPr>
            </a:lvl9pPr>
          </a:lstStyle>
          <a:p>
            <a:endParaRPr/>
          </a:p>
        </p:txBody>
      </p:sp>
      <p:sp>
        <p:nvSpPr>
          <p:cNvPr id="76" name="Google Shape;76;p6"/>
          <p:cNvSpPr txBox="1">
            <a:spLocks noGrp="1"/>
          </p:cNvSpPr>
          <p:nvPr>
            <p:ph type="dt" idx="10"/>
          </p:nvPr>
        </p:nvSpPr>
        <p:spPr>
          <a:xfrm>
            <a:off x="5791200" y="6404984"/>
            <a:ext cx="3044952" cy="365760"/>
          </a:xfrm>
          <a:prstGeom prst="rect">
            <a:avLst/>
          </a:prstGeom>
          <a:noFill/>
          <a:ln>
            <a:noFill/>
          </a:ln>
        </p:spPr>
        <p:txBody>
          <a:bodyPr spcFirstLastPara="1" wrap="square" lIns="91425" tIns="91425" rIns="91425" bIns="91425" anchor="t" anchorCtr="0"/>
          <a:lstStyle>
            <a:lvl1pPr marL="0" marR="0" lvl="0" indent="-88900" algn="r" rtl="0">
              <a:spcBef>
                <a:spcPts val="0"/>
              </a:spcBef>
              <a:spcAft>
                <a:spcPts val="0"/>
              </a:spcAft>
              <a:buSzPts val="1400"/>
              <a:buChar char="●"/>
              <a:defRPr sz="14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
        <p:nvSpPr>
          <p:cNvPr id="77" name="Google Shape;77;p6"/>
          <p:cNvSpPr txBox="1">
            <a:spLocks noGrp="1"/>
          </p:cNvSpPr>
          <p:nvPr>
            <p:ph type="ftr" idx="11"/>
          </p:nvPr>
        </p:nvSpPr>
        <p:spPr>
          <a:xfrm>
            <a:off x="304800" y="6409944"/>
            <a:ext cx="3581400" cy="36576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sz="12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cxnSp>
        <p:nvCxnSpPr>
          <p:cNvPr id="78" name="Google Shape;78;p6"/>
          <p:cNvCxnSpPr/>
          <p:nvPr/>
        </p:nvCxnSpPr>
        <p:spPr>
          <a:xfrm>
            <a:off x="152400" y="1280160"/>
            <a:ext cx="8833104" cy="0"/>
          </a:xfrm>
          <a:prstGeom prst="straightConnector1">
            <a:avLst/>
          </a:prstGeom>
          <a:noFill/>
          <a:ln w="11425" cap="flat" cmpd="sng">
            <a:solidFill>
              <a:srgbClr val="7A9798"/>
            </a:solidFill>
            <a:prstDash val="dash"/>
            <a:round/>
            <a:headEnd type="none" w="sm" len="sm"/>
            <a:tailEnd type="none" w="sm" len="sm"/>
          </a:ln>
        </p:spPr>
      </p:cxnSp>
      <p:sp>
        <p:nvSpPr>
          <p:cNvPr id="79" name="Google Shape;79;p6"/>
          <p:cNvSpPr/>
          <p:nvPr/>
        </p:nvSpPr>
        <p:spPr>
          <a:xfrm>
            <a:off x="152400" y="155448"/>
            <a:ext cx="8833104" cy="6547104"/>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80" name="Google Shape;80;p6"/>
          <p:cNvSpPr txBox="1">
            <a:spLocks noGrp="1"/>
          </p:cNvSpPr>
          <p:nvPr>
            <p:ph type="body" idx="3"/>
          </p:nvPr>
        </p:nvSpPr>
        <p:spPr>
          <a:xfrm>
            <a:off x="301752" y="2471383"/>
            <a:ext cx="4041648" cy="3818404"/>
          </a:xfrm>
          <a:prstGeom prst="rect">
            <a:avLst/>
          </a:prstGeom>
          <a:noFill/>
          <a:ln>
            <a:noFill/>
          </a:ln>
        </p:spPr>
        <p:txBody>
          <a:bodyPr spcFirstLastPara="1" wrap="square" lIns="91425" tIns="91425" rIns="91425" bIns="91425" anchor="t" anchorCtr="0"/>
          <a:lstStyle>
            <a:lvl1pPr marL="457200" lvl="0" indent="-317500" algn="l" rtl="0">
              <a:spcBef>
                <a:spcPts val="540"/>
              </a:spcBef>
              <a:spcAft>
                <a:spcPts val="0"/>
              </a:spcAft>
              <a:buClr>
                <a:schemeClr val="accent1"/>
              </a:buClr>
              <a:buSzPts val="1400"/>
              <a:buFont typeface="Noto Symbol"/>
              <a:buChar char="●"/>
              <a:defRPr sz="2700">
                <a:solidFill>
                  <a:schemeClr val="dk1"/>
                </a:solidFill>
                <a:latin typeface="Georgia"/>
                <a:ea typeface="Georgia"/>
                <a:cs typeface="Georgia"/>
                <a:sym typeface="Georgia"/>
              </a:defRPr>
            </a:lvl1pPr>
            <a:lvl2pPr marL="914400" lvl="1" indent="-317500" algn="l" rtl="0">
              <a:spcBef>
                <a:spcPts val="440"/>
              </a:spcBef>
              <a:spcAft>
                <a:spcPts val="0"/>
              </a:spcAft>
              <a:buClr>
                <a:schemeClr val="accent2"/>
              </a:buClr>
              <a:buSzPts val="1400"/>
              <a:buFont typeface="Noto Symbol"/>
              <a:buChar char="○"/>
              <a:defRPr sz="2200">
                <a:solidFill>
                  <a:schemeClr val="dk2"/>
                </a:solidFill>
                <a:latin typeface="Georgia"/>
                <a:ea typeface="Georgia"/>
                <a:cs typeface="Georgia"/>
                <a:sym typeface="Georgia"/>
              </a:defRPr>
            </a:lvl2pPr>
            <a:lvl3pPr marL="1371600" lvl="2" indent="-317500" algn="l" rtl="0">
              <a:spcBef>
                <a:spcPts val="400"/>
              </a:spcBef>
              <a:spcAft>
                <a:spcPts val="0"/>
              </a:spcAft>
              <a:buClr>
                <a:schemeClr val="accent3"/>
              </a:buClr>
              <a:buSzPts val="1400"/>
              <a:buFont typeface="Noto Symbol"/>
              <a:buChar char="•"/>
              <a:defRPr sz="2000">
                <a:solidFill>
                  <a:schemeClr val="dk1"/>
                </a:solidFill>
                <a:latin typeface="Georgia"/>
                <a:ea typeface="Georgia"/>
                <a:cs typeface="Georgia"/>
                <a:sym typeface="Georgia"/>
              </a:defRPr>
            </a:lvl3pPr>
            <a:lvl4pPr marL="1828800" lvl="3" indent="-317500" algn="l" rtl="0">
              <a:spcBef>
                <a:spcPts val="400"/>
              </a:spcBef>
              <a:spcAft>
                <a:spcPts val="0"/>
              </a:spcAft>
              <a:buClr>
                <a:schemeClr val="accent4"/>
              </a:buClr>
              <a:buSzPts val="1400"/>
              <a:buFont typeface="Noto Symbol"/>
              <a:buChar char="•"/>
              <a:defRPr sz="2000">
                <a:solidFill>
                  <a:schemeClr val="dk2"/>
                </a:solidFill>
                <a:latin typeface="Georgia"/>
                <a:ea typeface="Georgia"/>
                <a:cs typeface="Georgia"/>
                <a:sym typeface="Georgia"/>
              </a:defRPr>
            </a:lvl4pPr>
            <a:lvl5pPr marL="2286000" lvl="4" indent="-317500" algn="l" rtl="0">
              <a:spcBef>
                <a:spcPts val="360"/>
              </a:spcBef>
              <a:spcAft>
                <a:spcPts val="0"/>
              </a:spcAft>
              <a:buClr>
                <a:schemeClr val="accent5"/>
              </a:buClr>
              <a:buSzPts val="1400"/>
              <a:buFont typeface="Georgia"/>
              <a:buChar char="•"/>
              <a:defRPr sz="1800">
                <a:solidFill>
                  <a:schemeClr val="dk1"/>
                </a:solidFill>
                <a:latin typeface="Georgia"/>
                <a:ea typeface="Georgia"/>
                <a:cs typeface="Georgia"/>
                <a:sym typeface="Georgia"/>
              </a:defRPr>
            </a:lvl5pPr>
            <a:lvl6pPr marL="2743200" lvl="5" indent="-317500" algn="l" rtl="0">
              <a:spcBef>
                <a:spcPts val="360"/>
              </a:spcBef>
              <a:spcAft>
                <a:spcPts val="0"/>
              </a:spcAft>
              <a:buClr>
                <a:schemeClr val="accent6"/>
              </a:buClr>
              <a:buSzPts val="1400"/>
              <a:buFont typeface="Noto Symbol"/>
              <a:buChar char="●"/>
              <a:defRPr sz="1800">
                <a:solidFill>
                  <a:schemeClr val="dk1"/>
                </a:solidFill>
                <a:latin typeface="Georgia"/>
                <a:ea typeface="Georgia"/>
                <a:cs typeface="Georgia"/>
                <a:sym typeface="Georgia"/>
              </a:defRPr>
            </a:lvl6pPr>
            <a:lvl7pPr marL="3200400" lvl="6" indent="-317500" algn="l" rtl="0">
              <a:spcBef>
                <a:spcPts val="320"/>
              </a:spcBef>
              <a:spcAft>
                <a:spcPts val="0"/>
              </a:spcAft>
              <a:buClr>
                <a:srgbClr val="B75640"/>
              </a:buClr>
              <a:buSzPts val="1400"/>
              <a:buFont typeface="Georgia"/>
              <a:buChar char="•"/>
              <a:defRPr sz="1600">
                <a:solidFill>
                  <a:schemeClr val="dk1"/>
                </a:solidFill>
                <a:latin typeface="Georgia"/>
                <a:ea typeface="Georgia"/>
                <a:cs typeface="Georgia"/>
                <a:sym typeface="Georgia"/>
              </a:defRPr>
            </a:lvl7pPr>
            <a:lvl8pPr marL="3657600" lvl="7" indent="-317500" algn="l" rtl="0">
              <a:spcBef>
                <a:spcPts val="320"/>
              </a:spcBef>
              <a:spcAft>
                <a:spcPts val="0"/>
              </a:spcAft>
              <a:buClr>
                <a:srgbClr val="7A6B62"/>
              </a:buClr>
              <a:buSzPts val="1400"/>
              <a:buFont typeface="Georgia"/>
              <a:buChar char="•"/>
              <a:defRPr sz="1600">
                <a:solidFill>
                  <a:schemeClr val="dk1"/>
                </a:solidFill>
                <a:latin typeface="Georgia"/>
                <a:ea typeface="Georgia"/>
                <a:cs typeface="Georgia"/>
                <a:sym typeface="Georgia"/>
              </a:defRPr>
            </a:lvl8pPr>
            <a:lvl9pPr marL="4114800" lvl="8" indent="-317500" algn="l" rtl="0">
              <a:spcBef>
                <a:spcPts val="280"/>
              </a:spcBef>
              <a:spcAft>
                <a:spcPts val="0"/>
              </a:spcAft>
              <a:buClr>
                <a:srgbClr val="B29D00"/>
              </a:buClr>
              <a:buSzPts val="1400"/>
              <a:buFont typeface="Georgia"/>
              <a:buChar char="•"/>
              <a:defRPr sz="1400" cap="none">
                <a:solidFill>
                  <a:schemeClr val="dk1"/>
                </a:solidFill>
                <a:latin typeface="Georgia"/>
                <a:ea typeface="Georgia"/>
                <a:cs typeface="Georgia"/>
                <a:sym typeface="Georgia"/>
              </a:defRPr>
            </a:lvl9pPr>
          </a:lstStyle>
          <a:p>
            <a:endParaRPr/>
          </a:p>
        </p:txBody>
      </p:sp>
      <p:sp>
        <p:nvSpPr>
          <p:cNvPr id="81" name="Google Shape;81;p6"/>
          <p:cNvSpPr txBox="1">
            <a:spLocks noGrp="1"/>
          </p:cNvSpPr>
          <p:nvPr>
            <p:ph type="body" idx="4"/>
          </p:nvPr>
        </p:nvSpPr>
        <p:spPr>
          <a:xfrm>
            <a:off x="4800600" y="2471383"/>
            <a:ext cx="4038600" cy="3822192"/>
          </a:xfrm>
          <a:prstGeom prst="rect">
            <a:avLst/>
          </a:prstGeom>
          <a:noFill/>
          <a:ln>
            <a:noFill/>
          </a:ln>
        </p:spPr>
        <p:txBody>
          <a:bodyPr spcFirstLastPara="1" wrap="square" lIns="91425" tIns="91425" rIns="91425" bIns="91425" anchor="t" anchorCtr="0"/>
          <a:lstStyle>
            <a:lvl1pPr marL="457200" lvl="0" indent="-317500" algn="l" rtl="0">
              <a:spcBef>
                <a:spcPts val="540"/>
              </a:spcBef>
              <a:spcAft>
                <a:spcPts val="0"/>
              </a:spcAft>
              <a:buClr>
                <a:schemeClr val="accent1"/>
              </a:buClr>
              <a:buSzPts val="1400"/>
              <a:buFont typeface="Noto Symbol"/>
              <a:buChar char="●"/>
              <a:defRPr sz="2700">
                <a:solidFill>
                  <a:schemeClr val="dk1"/>
                </a:solidFill>
                <a:latin typeface="Georgia"/>
                <a:ea typeface="Georgia"/>
                <a:cs typeface="Georgia"/>
                <a:sym typeface="Georgia"/>
              </a:defRPr>
            </a:lvl1pPr>
            <a:lvl2pPr marL="914400" lvl="1" indent="-317500" algn="l" rtl="0">
              <a:spcBef>
                <a:spcPts val="440"/>
              </a:spcBef>
              <a:spcAft>
                <a:spcPts val="0"/>
              </a:spcAft>
              <a:buClr>
                <a:schemeClr val="accent2"/>
              </a:buClr>
              <a:buSzPts val="1400"/>
              <a:buFont typeface="Noto Symbol"/>
              <a:buChar char="○"/>
              <a:defRPr sz="2200">
                <a:solidFill>
                  <a:schemeClr val="dk2"/>
                </a:solidFill>
                <a:latin typeface="Georgia"/>
                <a:ea typeface="Georgia"/>
                <a:cs typeface="Georgia"/>
                <a:sym typeface="Georgia"/>
              </a:defRPr>
            </a:lvl2pPr>
            <a:lvl3pPr marL="1371600" lvl="2" indent="-317500" algn="l" rtl="0">
              <a:spcBef>
                <a:spcPts val="400"/>
              </a:spcBef>
              <a:spcAft>
                <a:spcPts val="0"/>
              </a:spcAft>
              <a:buClr>
                <a:schemeClr val="accent3"/>
              </a:buClr>
              <a:buSzPts val="1400"/>
              <a:buFont typeface="Noto Symbol"/>
              <a:buChar char="•"/>
              <a:defRPr sz="2000">
                <a:solidFill>
                  <a:schemeClr val="dk1"/>
                </a:solidFill>
                <a:latin typeface="Georgia"/>
                <a:ea typeface="Georgia"/>
                <a:cs typeface="Georgia"/>
                <a:sym typeface="Georgia"/>
              </a:defRPr>
            </a:lvl3pPr>
            <a:lvl4pPr marL="1828800" lvl="3" indent="-317500" algn="l" rtl="0">
              <a:spcBef>
                <a:spcPts val="400"/>
              </a:spcBef>
              <a:spcAft>
                <a:spcPts val="0"/>
              </a:spcAft>
              <a:buClr>
                <a:schemeClr val="accent4"/>
              </a:buClr>
              <a:buSzPts val="1400"/>
              <a:buFont typeface="Noto Symbol"/>
              <a:buChar char="•"/>
              <a:defRPr sz="2000">
                <a:solidFill>
                  <a:schemeClr val="dk2"/>
                </a:solidFill>
                <a:latin typeface="Georgia"/>
                <a:ea typeface="Georgia"/>
                <a:cs typeface="Georgia"/>
                <a:sym typeface="Georgia"/>
              </a:defRPr>
            </a:lvl4pPr>
            <a:lvl5pPr marL="2286000" lvl="4" indent="-317500" algn="l" rtl="0">
              <a:spcBef>
                <a:spcPts val="360"/>
              </a:spcBef>
              <a:spcAft>
                <a:spcPts val="0"/>
              </a:spcAft>
              <a:buClr>
                <a:schemeClr val="accent5"/>
              </a:buClr>
              <a:buSzPts val="1400"/>
              <a:buFont typeface="Georgia"/>
              <a:buChar char="•"/>
              <a:defRPr sz="1800">
                <a:solidFill>
                  <a:schemeClr val="dk1"/>
                </a:solidFill>
                <a:latin typeface="Georgia"/>
                <a:ea typeface="Georgia"/>
                <a:cs typeface="Georgia"/>
                <a:sym typeface="Georgia"/>
              </a:defRPr>
            </a:lvl5pPr>
            <a:lvl6pPr marL="2743200" lvl="5" indent="-317500" algn="l" rtl="0">
              <a:spcBef>
                <a:spcPts val="360"/>
              </a:spcBef>
              <a:spcAft>
                <a:spcPts val="0"/>
              </a:spcAft>
              <a:buClr>
                <a:schemeClr val="accent6"/>
              </a:buClr>
              <a:buSzPts val="1400"/>
              <a:buFont typeface="Noto Symbol"/>
              <a:buChar char="●"/>
              <a:defRPr sz="1800">
                <a:solidFill>
                  <a:schemeClr val="dk1"/>
                </a:solidFill>
                <a:latin typeface="Georgia"/>
                <a:ea typeface="Georgia"/>
                <a:cs typeface="Georgia"/>
                <a:sym typeface="Georgia"/>
              </a:defRPr>
            </a:lvl6pPr>
            <a:lvl7pPr marL="3200400" lvl="6" indent="-317500" algn="l" rtl="0">
              <a:spcBef>
                <a:spcPts val="320"/>
              </a:spcBef>
              <a:spcAft>
                <a:spcPts val="0"/>
              </a:spcAft>
              <a:buClr>
                <a:srgbClr val="B75640"/>
              </a:buClr>
              <a:buSzPts val="1400"/>
              <a:buFont typeface="Georgia"/>
              <a:buChar char="•"/>
              <a:defRPr sz="1600">
                <a:solidFill>
                  <a:schemeClr val="dk1"/>
                </a:solidFill>
                <a:latin typeface="Georgia"/>
                <a:ea typeface="Georgia"/>
                <a:cs typeface="Georgia"/>
                <a:sym typeface="Georgia"/>
              </a:defRPr>
            </a:lvl7pPr>
            <a:lvl8pPr marL="3657600" lvl="7" indent="-317500" algn="l" rtl="0">
              <a:spcBef>
                <a:spcPts val="320"/>
              </a:spcBef>
              <a:spcAft>
                <a:spcPts val="0"/>
              </a:spcAft>
              <a:buClr>
                <a:srgbClr val="7A6B62"/>
              </a:buClr>
              <a:buSzPts val="1400"/>
              <a:buFont typeface="Georgia"/>
              <a:buChar char="•"/>
              <a:defRPr sz="1600">
                <a:solidFill>
                  <a:schemeClr val="dk1"/>
                </a:solidFill>
                <a:latin typeface="Georgia"/>
                <a:ea typeface="Georgia"/>
                <a:cs typeface="Georgia"/>
                <a:sym typeface="Georgia"/>
              </a:defRPr>
            </a:lvl8pPr>
            <a:lvl9pPr marL="4114800" lvl="8" indent="-317500" algn="l" rtl="0">
              <a:spcBef>
                <a:spcPts val="280"/>
              </a:spcBef>
              <a:spcAft>
                <a:spcPts val="0"/>
              </a:spcAft>
              <a:buClr>
                <a:srgbClr val="B29D00"/>
              </a:buClr>
              <a:buSzPts val="1400"/>
              <a:buFont typeface="Georgia"/>
              <a:buChar char="•"/>
              <a:defRPr sz="1400" cap="none">
                <a:solidFill>
                  <a:schemeClr val="dk1"/>
                </a:solidFill>
                <a:latin typeface="Georgia"/>
                <a:ea typeface="Georgia"/>
                <a:cs typeface="Georgia"/>
                <a:sym typeface="Georgia"/>
              </a:defRPr>
            </a:lvl9pPr>
          </a:lstStyle>
          <a:p>
            <a:endParaRPr/>
          </a:p>
        </p:txBody>
      </p:sp>
      <p:sp>
        <p:nvSpPr>
          <p:cNvPr id="82" name="Google Shape;82;p6"/>
          <p:cNvSpPr/>
          <p:nvPr/>
        </p:nvSpPr>
        <p:spPr>
          <a:xfrm>
            <a:off x="4267200" y="956036"/>
            <a:ext cx="609600" cy="609600"/>
          </a:xfrm>
          <a:prstGeom prst="ellipse">
            <a:avLst/>
          </a:prstGeom>
          <a:solidFill>
            <a:srgbClr val="FFFFFF"/>
          </a:solidFill>
          <a:ln>
            <a:noFill/>
          </a:ln>
        </p:spPr>
        <p:txBody>
          <a:bodyPr spcFirstLastPara="1" wrap="square" lIns="91425" tIns="45700" rIns="91425" bIns="45700"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Georgia"/>
              <a:ea typeface="Georgia"/>
              <a:cs typeface="Georgia"/>
              <a:sym typeface="Georgia"/>
            </a:endParaRPr>
          </a:p>
        </p:txBody>
      </p:sp>
      <p:sp>
        <p:nvSpPr>
          <p:cNvPr id="83" name="Google Shape;83;p6"/>
          <p:cNvSpPr/>
          <p:nvPr/>
        </p:nvSpPr>
        <p:spPr>
          <a:xfrm>
            <a:off x="4361688" y="1050524"/>
            <a:ext cx="420624" cy="420624"/>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Georgia"/>
              <a:ea typeface="Georgia"/>
              <a:cs typeface="Georgia"/>
              <a:sym typeface="Georgia"/>
            </a:endParaRPr>
          </a:p>
        </p:txBody>
      </p:sp>
      <p:sp>
        <p:nvSpPr>
          <p:cNvPr id="84" name="Google Shape;84;p6"/>
          <p:cNvSpPr txBox="1">
            <a:spLocks noGrp="1"/>
          </p:cNvSpPr>
          <p:nvPr>
            <p:ph type="sldNum" idx="12"/>
          </p:nvPr>
        </p:nvSpPr>
        <p:spPr>
          <a:xfrm>
            <a:off x="4343400" y="1042416"/>
            <a:ext cx="457200" cy="441325"/>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b="0" i="0" u="none" strike="noStrike" cap="none">
                <a:solidFill>
                  <a:srgbClr val="7A9798"/>
                </a:solidFill>
                <a:latin typeface="Georgia"/>
                <a:ea typeface="Georgia"/>
                <a:cs typeface="Georgia"/>
                <a:sym typeface="Georgia"/>
              </a:defRPr>
            </a:lvl1pPr>
            <a:lvl2pPr marL="0" marR="0" lvl="1" indent="0" algn="ctr" rtl="0">
              <a:spcBef>
                <a:spcPts val="0"/>
              </a:spcBef>
              <a:buNone/>
              <a:defRPr sz="1600" b="0" i="0" u="none" strike="noStrike" cap="none">
                <a:solidFill>
                  <a:srgbClr val="7A9798"/>
                </a:solidFill>
                <a:latin typeface="Georgia"/>
                <a:ea typeface="Georgia"/>
                <a:cs typeface="Georgia"/>
                <a:sym typeface="Georgia"/>
              </a:defRPr>
            </a:lvl2pPr>
            <a:lvl3pPr marL="0" marR="0" lvl="2" indent="0" algn="ctr" rtl="0">
              <a:spcBef>
                <a:spcPts val="0"/>
              </a:spcBef>
              <a:buNone/>
              <a:defRPr sz="1600" b="0" i="0" u="none" strike="noStrike" cap="none">
                <a:solidFill>
                  <a:srgbClr val="7A9798"/>
                </a:solidFill>
                <a:latin typeface="Georgia"/>
                <a:ea typeface="Georgia"/>
                <a:cs typeface="Georgia"/>
                <a:sym typeface="Georgia"/>
              </a:defRPr>
            </a:lvl3pPr>
            <a:lvl4pPr marL="0" marR="0" lvl="3" indent="0" algn="ctr" rtl="0">
              <a:spcBef>
                <a:spcPts val="0"/>
              </a:spcBef>
              <a:buNone/>
              <a:defRPr sz="1600" b="0" i="0" u="none" strike="noStrike" cap="none">
                <a:solidFill>
                  <a:srgbClr val="7A9798"/>
                </a:solidFill>
                <a:latin typeface="Georgia"/>
                <a:ea typeface="Georgia"/>
                <a:cs typeface="Georgia"/>
                <a:sym typeface="Georgia"/>
              </a:defRPr>
            </a:lvl4pPr>
            <a:lvl5pPr marL="0" marR="0" lvl="4" indent="0" algn="ctr" rtl="0">
              <a:spcBef>
                <a:spcPts val="0"/>
              </a:spcBef>
              <a:buNone/>
              <a:defRPr sz="1600" b="0" i="0" u="none" strike="noStrike" cap="none">
                <a:solidFill>
                  <a:srgbClr val="7A9798"/>
                </a:solidFill>
                <a:latin typeface="Georgia"/>
                <a:ea typeface="Georgia"/>
                <a:cs typeface="Georgia"/>
                <a:sym typeface="Georgia"/>
              </a:defRPr>
            </a:lvl5pPr>
            <a:lvl6pPr marL="0" marR="0" lvl="5" indent="0" algn="ctr" rtl="0">
              <a:spcBef>
                <a:spcPts val="0"/>
              </a:spcBef>
              <a:buNone/>
              <a:defRPr sz="1600" b="0" i="0" u="none" strike="noStrike" cap="none">
                <a:solidFill>
                  <a:srgbClr val="7A9798"/>
                </a:solidFill>
                <a:latin typeface="Georgia"/>
                <a:ea typeface="Georgia"/>
                <a:cs typeface="Georgia"/>
                <a:sym typeface="Georgia"/>
              </a:defRPr>
            </a:lvl6pPr>
            <a:lvl7pPr marL="0" marR="0" lvl="6" indent="0" algn="ctr" rtl="0">
              <a:spcBef>
                <a:spcPts val="0"/>
              </a:spcBef>
              <a:buNone/>
              <a:defRPr sz="1600" b="0" i="0" u="none" strike="noStrike" cap="none">
                <a:solidFill>
                  <a:srgbClr val="7A9798"/>
                </a:solidFill>
                <a:latin typeface="Georgia"/>
                <a:ea typeface="Georgia"/>
                <a:cs typeface="Georgia"/>
                <a:sym typeface="Georgia"/>
              </a:defRPr>
            </a:lvl7pPr>
            <a:lvl8pPr marL="0" marR="0" lvl="7" indent="0" algn="ctr" rtl="0">
              <a:spcBef>
                <a:spcPts val="0"/>
              </a:spcBef>
              <a:buNone/>
              <a:defRPr sz="1600" b="0" i="0" u="none" strike="noStrike" cap="none">
                <a:solidFill>
                  <a:srgbClr val="7A9798"/>
                </a:solidFill>
                <a:latin typeface="Georgia"/>
                <a:ea typeface="Georgia"/>
                <a:cs typeface="Georgia"/>
                <a:sym typeface="Georgia"/>
              </a:defRPr>
            </a:lvl8pPr>
            <a:lvl9pPr marL="0" marR="0" lvl="8" indent="0" algn="ctr" rtl="0">
              <a:spcBef>
                <a:spcPts val="0"/>
              </a:spcBef>
              <a:buNone/>
              <a:defRPr sz="1600" b="0" i="0" u="none" strike="noStrike" cap="none">
                <a:solidFill>
                  <a:srgbClr val="7A9798"/>
                </a:solidFill>
                <a:latin typeface="Georgia"/>
                <a:ea typeface="Georgia"/>
                <a:cs typeface="Georgia"/>
                <a:sym typeface="Georgia"/>
              </a:defRPr>
            </a:lvl9pPr>
          </a:lstStyle>
          <a:p>
            <a:fld id="{00000000-1234-1234-1234-123412341234}" type="slidenum">
              <a:rPr lang="en-US"/>
              <a:pPr/>
              <a:t>‹#›</a:t>
            </a:fld>
            <a:endParaRPr/>
          </a:p>
        </p:txBody>
      </p:sp>
      <p:sp>
        <p:nvSpPr>
          <p:cNvPr id="85" name="Google Shape;85;p6"/>
          <p:cNvSpPr txBox="1">
            <a:spLocks noGrp="1"/>
          </p:cNvSpPr>
          <p:nvPr>
            <p:ph type="title"/>
          </p:nvPr>
        </p:nvSpPr>
        <p:spPr>
          <a:xfrm>
            <a:off x="301752" y="228600"/>
            <a:ext cx="8534400" cy="758952"/>
          </a:xfrm>
          <a:prstGeom prst="rect">
            <a:avLst/>
          </a:prstGeom>
          <a:noFill/>
          <a:ln>
            <a:noFill/>
          </a:ln>
        </p:spPr>
        <p:txBody>
          <a:bodyPr spcFirstLastPara="1" wrap="square" lIns="91425" tIns="91425" rIns="91425" bIns="91425" anchor="b" anchorCtr="0"/>
          <a:lstStyle>
            <a:lvl1pPr lvl="0" algn="ctr" rtl="0">
              <a:spcBef>
                <a:spcPts val="0"/>
              </a:spcBef>
              <a:spcAft>
                <a:spcPts val="0"/>
              </a:spcAft>
              <a:buClr>
                <a:srgbClr val="7A9798"/>
              </a:buClr>
              <a:buSzPts val="1400"/>
              <a:buFont typeface="Georgia"/>
              <a:buNone/>
              <a:defRPr sz="3300">
                <a:solidFill>
                  <a:srgbClr val="7A9798"/>
                </a:solidFill>
                <a:latin typeface="Georgia"/>
                <a:ea typeface="Georgia"/>
                <a:cs typeface="Georgia"/>
                <a:sym typeface="Georgia"/>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984012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6"/>
        <p:cNvGrpSpPr/>
        <p:nvPr/>
      </p:nvGrpSpPr>
      <p:grpSpPr>
        <a:xfrm>
          <a:off x="0" y="0"/>
          <a:ext cx="0" cy="0"/>
          <a:chOff x="0" y="0"/>
          <a:chExt cx="0" cy="0"/>
        </a:xfrm>
      </p:grpSpPr>
      <p:sp>
        <p:nvSpPr>
          <p:cNvPr id="87" name="Google Shape;87;p7"/>
          <p:cNvSpPr txBox="1">
            <a:spLocks noGrp="1"/>
          </p:cNvSpPr>
          <p:nvPr>
            <p:ph type="title"/>
          </p:nvPr>
        </p:nvSpPr>
        <p:spPr>
          <a:xfrm>
            <a:off x="301752" y="228600"/>
            <a:ext cx="8534400" cy="758952"/>
          </a:xfrm>
          <a:prstGeom prst="rect">
            <a:avLst/>
          </a:prstGeom>
          <a:noFill/>
          <a:ln>
            <a:noFill/>
          </a:ln>
        </p:spPr>
        <p:txBody>
          <a:bodyPr spcFirstLastPara="1" wrap="square" lIns="91425" tIns="91425" rIns="91425" bIns="91425" anchor="b" anchorCtr="0"/>
          <a:lstStyle>
            <a:lvl1pPr lvl="0" algn="ctr" rtl="0">
              <a:spcBef>
                <a:spcPts val="0"/>
              </a:spcBef>
              <a:spcAft>
                <a:spcPts val="0"/>
              </a:spcAft>
              <a:buClr>
                <a:srgbClr val="7A9798"/>
              </a:buClr>
              <a:buSzPts val="1400"/>
              <a:buFont typeface="Georgia"/>
              <a:buNone/>
              <a:defRPr sz="3300">
                <a:solidFill>
                  <a:srgbClr val="7A9798"/>
                </a:solidFill>
                <a:latin typeface="Georgia"/>
                <a:ea typeface="Georgia"/>
                <a:cs typeface="Georgia"/>
                <a:sym typeface="Georgia"/>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8" name="Google Shape;88;p7"/>
          <p:cNvSpPr txBox="1">
            <a:spLocks noGrp="1"/>
          </p:cNvSpPr>
          <p:nvPr>
            <p:ph type="dt" idx="10"/>
          </p:nvPr>
        </p:nvSpPr>
        <p:spPr>
          <a:xfrm>
            <a:off x="5791200" y="6404984"/>
            <a:ext cx="3044952" cy="365760"/>
          </a:xfrm>
          <a:prstGeom prst="rect">
            <a:avLst/>
          </a:prstGeom>
          <a:noFill/>
          <a:ln>
            <a:noFill/>
          </a:ln>
        </p:spPr>
        <p:txBody>
          <a:bodyPr spcFirstLastPara="1" wrap="square" lIns="91425" tIns="91425" rIns="91425" bIns="91425" anchor="t" anchorCtr="0"/>
          <a:lstStyle>
            <a:lvl1pPr marL="0" marR="0" lvl="0" indent="-88900" algn="r" rtl="0">
              <a:spcBef>
                <a:spcPts val="0"/>
              </a:spcBef>
              <a:spcAft>
                <a:spcPts val="0"/>
              </a:spcAft>
              <a:buSzPts val="1400"/>
              <a:buChar char="●"/>
              <a:defRPr sz="14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
        <p:nvSpPr>
          <p:cNvPr id="89" name="Google Shape;89;p7"/>
          <p:cNvSpPr txBox="1">
            <a:spLocks noGrp="1"/>
          </p:cNvSpPr>
          <p:nvPr>
            <p:ph type="ftr" idx="11"/>
          </p:nvPr>
        </p:nvSpPr>
        <p:spPr>
          <a:xfrm>
            <a:off x="304800" y="6410848"/>
            <a:ext cx="3581400" cy="36576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sz="12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
        <p:nvSpPr>
          <p:cNvPr id="90" name="Google Shape;90;p7"/>
          <p:cNvSpPr txBox="1">
            <a:spLocks noGrp="1"/>
          </p:cNvSpPr>
          <p:nvPr>
            <p:ph type="sldNum" idx="12"/>
          </p:nvPr>
        </p:nvSpPr>
        <p:spPr>
          <a:xfrm>
            <a:off x="4343400" y="1036020"/>
            <a:ext cx="457200" cy="441325"/>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b="0" i="0" u="none" strike="noStrike" cap="none">
                <a:solidFill>
                  <a:srgbClr val="7A9798"/>
                </a:solidFill>
                <a:latin typeface="Georgia"/>
                <a:ea typeface="Georgia"/>
                <a:cs typeface="Georgia"/>
                <a:sym typeface="Georgia"/>
              </a:defRPr>
            </a:lvl1pPr>
            <a:lvl2pPr marL="0" marR="0" lvl="1" indent="0" algn="ctr" rtl="0">
              <a:spcBef>
                <a:spcPts val="0"/>
              </a:spcBef>
              <a:buNone/>
              <a:defRPr sz="1600" b="0" i="0" u="none" strike="noStrike" cap="none">
                <a:solidFill>
                  <a:srgbClr val="7A9798"/>
                </a:solidFill>
                <a:latin typeface="Georgia"/>
                <a:ea typeface="Georgia"/>
                <a:cs typeface="Georgia"/>
                <a:sym typeface="Georgia"/>
              </a:defRPr>
            </a:lvl2pPr>
            <a:lvl3pPr marL="0" marR="0" lvl="2" indent="0" algn="ctr" rtl="0">
              <a:spcBef>
                <a:spcPts val="0"/>
              </a:spcBef>
              <a:buNone/>
              <a:defRPr sz="1600" b="0" i="0" u="none" strike="noStrike" cap="none">
                <a:solidFill>
                  <a:srgbClr val="7A9798"/>
                </a:solidFill>
                <a:latin typeface="Georgia"/>
                <a:ea typeface="Georgia"/>
                <a:cs typeface="Georgia"/>
                <a:sym typeface="Georgia"/>
              </a:defRPr>
            </a:lvl3pPr>
            <a:lvl4pPr marL="0" marR="0" lvl="3" indent="0" algn="ctr" rtl="0">
              <a:spcBef>
                <a:spcPts val="0"/>
              </a:spcBef>
              <a:buNone/>
              <a:defRPr sz="1600" b="0" i="0" u="none" strike="noStrike" cap="none">
                <a:solidFill>
                  <a:srgbClr val="7A9798"/>
                </a:solidFill>
                <a:latin typeface="Georgia"/>
                <a:ea typeface="Georgia"/>
                <a:cs typeface="Georgia"/>
                <a:sym typeface="Georgia"/>
              </a:defRPr>
            </a:lvl4pPr>
            <a:lvl5pPr marL="0" marR="0" lvl="4" indent="0" algn="ctr" rtl="0">
              <a:spcBef>
                <a:spcPts val="0"/>
              </a:spcBef>
              <a:buNone/>
              <a:defRPr sz="1600" b="0" i="0" u="none" strike="noStrike" cap="none">
                <a:solidFill>
                  <a:srgbClr val="7A9798"/>
                </a:solidFill>
                <a:latin typeface="Georgia"/>
                <a:ea typeface="Georgia"/>
                <a:cs typeface="Georgia"/>
                <a:sym typeface="Georgia"/>
              </a:defRPr>
            </a:lvl5pPr>
            <a:lvl6pPr marL="0" marR="0" lvl="5" indent="0" algn="ctr" rtl="0">
              <a:spcBef>
                <a:spcPts val="0"/>
              </a:spcBef>
              <a:buNone/>
              <a:defRPr sz="1600" b="0" i="0" u="none" strike="noStrike" cap="none">
                <a:solidFill>
                  <a:srgbClr val="7A9798"/>
                </a:solidFill>
                <a:latin typeface="Georgia"/>
                <a:ea typeface="Georgia"/>
                <a:cs typeface="Georgia"/>
                <a:sym typeface="Georgia"/>
              </a:defRPr>
            </a:lvl6pPr>
            <a:lvl7pPr marL="0" marR="0" lvl="6" indent="0" algn="ctr" rtl="0">
              <a:spcBef>
                <a:spcPts val="0"/>
              </a:spcBef>
              <a:buNone/>
              <a:defRPr sz="1600" b="0" i="0" u="none" strike="noStrike" cap="none">
                <a:solidFill>
                  <a:srgbClr val="7A9798"/>
                </a:solidFill>
                <a:latin typeface="Georgia"/>
                <a:ea typeface="Georgia"/>
                <a:cs typeface="Georgia"/>
                <a:sym typeface="Georgia"/>
              </a:defRPr>
            </a:lvl7pPr>
            <a:lvl8pPr marL="0" marR="0" lvl="7" indent="0" algn="ctr" rtl="0">
              <a:spcBef>
                <a:spcPts val="0"/>
              </a:spcBef>
              <a:buNone/>
              <a:defRPr sz="1600" b="0" i="0" u="none" strike="noStrike" cap="none">
                <a:solidFill>
                  <a:srgbClr val="7A9798"/>
                </a:solidFill>
                <a:latin typeface="Georgia"/>
                <a:ea typeface="Georgia"/>
                <a:cs typeface="Georgia"/>
                <a:sym typeface="Georgia"/>
              </a:defRPr>
            </a:lvl8pPr>
            <a:lvl9pPr marL="0" marR="0" lvl="8" indent="0" algn="ctr" rtl="0">
              <a:spcBef>
                <a:spcPts val="0"/>
              </a:spcBef>
              <a:buNone/>
              <a:defRPr sz="1600" b="0" i="0" u="none" strike="noStrike" cap="none">
                <a:solidFill>
                  <a:srgbClr val="7A9798"/>
                </a:solidFill>
                <a:latin typeface="Georgia"/>
                <a:ea typeface="Georgia"/>
                <a:cs typeface="Georgia"/>
                <a:sym typeface="Georgia"/>
              </a:defRPr>
            </a:lvl9pPr>
          </a:lstStyle>
          <a:p>
            <a:fld id="{00000000-1234-1234-1234-123412341234}" type="slidenum">
              <a:rPr lang="en-US"/>
              <a:pPr/>
              <a:t>‹#›</a:t>
            </a:fld>
            <a:endParaRPr/>
          </a:p>
        </p:txBody>
      </p:sp>
    </p:spTree>
    <p:extLst>
      <p:ext uri="{BB962C8B-B14F-4D97-AF65-F5344CB8AC3E}">
        <p14:creationId xmlns:p14="http://schemas.microsoft.com/office/powerpoint/2010/main" val="3218963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91"/>
        <p:cNvGrpSpPr/>
        <p:nvPr/>
      </p:nvGrpSpPr>
      <p:grpSpPr>
        <a:xfrm>
          <a:off x="0" y="0"/>
          <a:ext cx="0" cy="0"/>
          <a:chOff x="0" y="0"/>
          <a:chExt cx="0" cy="0"/>
        </a:xfrm>
      </p:grpSpPr>
      <p:sp>
        <p:nvSpPr>
          <p:cNvPr id="92" name="Google Shape;92;p8"/>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93" name="Google Shape;93;p8"/>
          <p:cNvSpPr/>
          <p:nvPr/>
        </p:nvSpPr>
        <p:spPr>
          <a:xfrm>
            <a:off x="0" y="0"/>
            <a:ext cx="9144000" cy="155448"/>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94" name="Google Shape;94;p8"/>
          <p:cNvSpPr/>
          <p:nvPr/>
        </p:nvSpPr>
        <p:spPr>
          <a:xfrm>
            <a:off x="8991600" y="0"/>
            <a:ext cx="152400" cy="68580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95" name="Google Shape;95;p8"/>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96" name="Google Shape;96;p8"/>
          <p:cNvSpPr/>
          <p:nvPr/>
        </p:nvSpPr>
        <p:spPr>
          <a:xfrm>
            <a:off x="146304" y="6391656"/>
            <a:ext cx="8833104" cy="309563"/>
          </a:xfrm>
          <a:prstGeom prst="rect">
            <a:avLst/>
          </a:prstGeom>
          <a:solidFill>
            <a:schemeClr val="accent3"/>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97" name="Google Shape;97;p8"/>
          <p:cNvSpPr/>
          <p:nvPr/>
        </p:nvSpPr>
        <p:spPr>
          <a:xfrm>
            <a:off x="152400" y="158496"/>
            <a:ext cx="8833104" cy="6547104"/>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98" name="Google Shape;98;p8"/>
          <p:cNvSpPr txBox="1">
            <a:spLocks noGrp="1"/>
          </p:cNvSpPr>
          <p:nvPr>
            <p:ph type="dt" idx="10"/>
          </p:nvPr>
        </p:nvSpPr>
        <p:spPr>
          <a:xfrm>
            <a:off x="5791200" y="6404984"/>
            <a:ext cx="3044952" cy="365760"/>
          </a:xfrm>
          <a:prstGeom prst="rect">
            <a:avLst/>
          </a:prstGeom>
          <a:noFill/>
          <a:ln>
            <a:noFill/>
          </a:ln>
        </p:spPr>
        <p:txBody>
          <a:bodyPr spcFirstLastPara="1" wrap="square" lIns="91425" tIns="91425" rIns="91425" bIns="91425" anchor="t" anchorCtr="0"/>
          <a:lstStyle>
            <a:lvl1pPr marL="0" marR="0" lvl="0" indent="-88900" algn="r" rtl="0">
              <a:spcBef>
                <a:spcPts val="0"/>
              </a:spcBef>
              <a:spcAft>
                <a:spcPts val="0"/>
              </a:spcAft>
              <a:buSzPts val="1400"/>
              <a:buChar char="●"/>
              <a:defRPr sz="14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
        <p:nvSpPr>
          <p:cNvPr id="99" name="Google Shape;99;p8"/>
          <p:cNvSpPr txBox="1">
            <a:spLocks noGrp="1"/>
          </p:cNvSpPr>
          <p:nvPr>
            <p:ph type="ftr" idx="11"/>
          </p:nvPr>
        </p:nvSpPr>
        <p:spPr>
          <a:xfrm>
            <a:off x="304800" y="6410848"/>
            <a:ext cx="3581400" cy="36576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sz="12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
        <p:nvSpPr>
          <p:cNvPr id="100" name="Google Shape;100;p8"/>
          <p:cNvSpPr txBox="1">
            <a:spLocks noGrp="1"/>
          </p:cNvSpPr>
          <p:nvPr>
            <p:ph type="sldNum" idx="12"/>
          </p:nvPr>
        </p:nvSpPr>
        <p:spPr>
          <a:xfrm>
            <a:off x="4267200" y="6324600"/>
            <a:ext cx="609600" cy="441324"/>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b="0" i="0" u="none" strike="noStrike" cap="none">
                <a:solidFill>
                  <a:srgbClr val="FFFFFF"/>
                </a:solidFill>
                <a:latin typeface="Georgia"/>
                <a:ea typeface="Georgia"/>
                <a:cs typeface="Georgia"/>
                <a:sym typeface="Georgia"/>
              </a:defRPr>
            </a:lvl1pPr>
            <a:lvl2pPr marL="0" marR="0" lvl="1" indent="0" algn="ctr" rtl="0">
              <a:spcBef>
                <a:spcPts val="0"/>
              </a:spcBef>
              <a:buNone/>
              <a:defRPr sz="1600" b="0" i="0" u="none" strike="noStrike" cap="none">
                <a:solidFill>
                  <a:srgbClr val="FFFFFF"/>
                </a:solidFill>
                <a:latin typeface="Georgia"/>
                <a:ea typeface="Georgia"/>
                <a:cs typeface="Georgia"/>
                <a:sym typeface="Georgia"/>
              </a:defRPr>
            </a:lvl2pPr>
            <a:lvl3pPr marL="0" marR="0" lvl="2" indent="0" algn="ctr" rtl="0">
              <a:spcBef>
                <a:spcPts val="0"/>
              </a:spcBef>
              <a:buNone/>
              <a:defRPr sz="1600" b="0" i="0" u="none" strike="noStrike" cap="none">
                <a:solidFill>
                  <a:srgbClr val="FFFFFF"/>
                </a:solidFill>
                <a:latin typeface="Georgia"/>
                <a:ea typeface="Georgia"/>
                <a:cs typeface="Georgia"/>
                <a:sym typeface="Georgia"/>
              </a:defRPr>
            </a:lvl3pPr>
            <a:lvl4pPr marL="0" marR="0" lvl="3" indent="0" algn="ctr" rtl="0">
              <a:spcBef>
                <a:spcPts val="0"/>
              </a:spcBef>
              <a:buNone/>
              <a:defRPr sz="1600" b="0" i="0" u="none" strike="noStrike" cap="none">
                <a:solidFill>
                  <a:srgbClr val="FFFFFF"/>
                </a:solidFill>
                <a:latin typeface="Georgia"/>
                <a:ea typeface="Georgia"/>
                <a:cs typeface="Georgia"/>
                <a:sym typeface="Georgia"/>
              </a:defRPr>
            </a:lvl4pPr>
            <a:lvl5pPr marL="0" marR="0" lvl="4" indent="0" algn="ctr" rtl="0">
              <a:spcBef>
                <a:spcPts val="0"/>
              </a:spcBef>
              <a:buNone/>
              <a:defRPr sz="1600" b="0" i="0" u="none" strike="noStrike" cap="none">
                <a:solidFill>
                  <a:srgbClr val="FFFFFF"/>
                </a:solidFill>
                <a:latin typeface="Georgia"/>
                <a:ea typeface="Georgia"/>
                <a:cs typeface="Georgia"/>
                <a:sym typeface="Georgia"/>
              </a:defRPr>
            </a:lvl5pPr>
            <a:lvl6pPr marL="0" marR="0" lvl="5" indent="0" algn="ctr" rtl="0">
              <a:spcBef>
                <a:spcPts val="0"/>
              </a:spcBef>
              <a:buNone/>
              <a:defRPr sz="1600" b="0" i="0" u="none" strike="noStrike" cap="none">
                <a:solidFill>
                  <a:srgbClr val="FFFFFF"/>
                </a:solidFill>
                <a:latin typeface="Georgia"/>
                <a:ea typeface="Georgia"/>
                <a:cs typeface="Georgia"/>
                <a:sym typeface="Georgia"/>
              </a:defRPr>
            </a:lvl6pPr>
            <a:lvl7pPr marL="0" marR="0" lvl="6" indent="0" algn="ctr" rtl="0">
              <a:spcBef>
                <a:spcPts val="0"/>
              </a:spcBef>
              <a:buNone/>
              <a:defRPr sz="1600" b="0" i="0" u="none" strike="noStrike" cap="none">
                <a:solidFill>
                  <a:srgbClr val="FFFFFF"/>
                </a:solidFill>
                <a:latin typeface="Georgia"/>
                <a:ea typeface="Georgia"/>
                <a:cs typeface="Georgia"/>
                <a:sym typeface="Georgia"/>
              </a:defRPr>
            </a:lvl7pPr>
            <a:lvl8pPr marL="0" marR="0" lvl="7" indent="0" algn="ctr" rtl="0">
              <a:spcBef>
                <a:spcPts val="0"/>
              </a:spcBef>
              <a:buNone/>
              <a:defRPr sz="1600" b="0" i="0" u="none" strike="noStrike" cap="none">
                <a:solidFill>
                  <a:srgbClr val="FFFFFF"/>
                </a:solidFill>
                <a:latin typeface="Georgia"/>
                <a:ea typeface="Georgia"/>
                <a:cs typeface="Georgia"/>
                <a:sym typeface="Georgia"/>
              </a:defRPr>
            </a:lvl8pPr>
            <a:lvl9pPr marL="0" marR="0" lvl="8" indent="0" algn="ctr" rtl="0">
              <a:spcBef>
                <a:spcPts val="0"/>
              </a:spcBef>
              <a:buNone/>
              <a:defRPr sz="1600" b="0" i="0" u="none" strike="noStrike" cap="none">
                <a:solidFill>
                  <a:srgbClr val="FFFFFF"/>
                </a:solidFill>
                <a:latin typeface="Georgia"/>
                <a:ea typeface="Georgia"/>
                <a:cs typeface="Georgia"/>
                <a:sym typeface="Georgia"/>
              </a:defRPr>
            </a:lvl9pPr>
          </a:lstStyle>
          <a:p>
            <a:fld id="{00000000-1234-1234-1234-123412341234}" type="slidenum">
              <a:rPr lang="en-US"/>
              <a:pPr/>
              <a:t>‹#›</a:t>
            </a:fld>
            <a:endParaRPr/>
          </a:p>
        </p:txBody>
      </p:sp>
    </p:spTree>
    <p:extLst>
      <p:ext uri="{BB962C8B-B14F-4D97-AF65-F5344CB8AC3E}">
        <p14:creationId xmlns:p14="http://schemas.microsoft.com/office/powerpoint/2010/main" val="34748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bg>
      <p:bgPr>
        <a:solidFill>
          <a:schemeClr val="lt1"/>
        </a:solidFill>
        <a:effectLst/>
      </p:bgPr>
    </p:bg>
    <p:spTree>
      <p:nvGrpSpPr>
        <p:cNvPr id="1" name="Shape 101"/>
        <p:cNvGrpSpPr/>
        <p:nvPr/>
      </p:nvGrpSpPr>
      <p:grpSpPr>
        <a:xfrm>
          <a:off x="0" y="0"/>
          <a:ext cx="0" cy="0"/>
          <a:chOff x="0" y="0"/>
          <a:chExt cx="0" cy="0"/>
        </a:xfrm>
      </p:grpSpPr>
      <p:sp>
        <p:nvSpPr>
          <p:cNvPr id="102" name="Google Shape;102;p9"/>
          <p:cNvSpPr/>
          <p:nvPr/>
        </p:nvSpPr>
        <p:spPr>
          <a:xfrm>
            <a:off x="152400" y="152400"/>
            <a:ext cx="8833104" cy="304800"/>
          </a:xfrm>
          <a:prstGeom prst="rect">
            <a:avLst/>
          </a:prstGeom>
          <a:solidFill>
            <a:schemeClr val="accent3"/>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03" name="Google Shape;103;p9"/>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04" name="Google Shape;104;p9"/>
          <p:cNvSpPr/>
          <p:nvPr/>
        </p:nvSpPr>
        <p:spPr>
          <a:xfrm>
            <a:off x="8991600" y="0"/>
            <a:ext cx="152400" cy="68580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05" name="Google Shape;105;p9"/>
          <p:cNvSpPr/>
          <p:nvPr/>
        </p:nvSpPr>
        <p:spPr>
          <a:xfrm>
            <a:off x="0" y="0"/>
            <a:ext cx="9144000" cy="118872"/>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06" name="Google Shape;106;p9"/>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07" name="Google Shape;107;p9"/>
          <p:cNvSpPr/>
          <p:nvPr/>
        </p:nvSpPr>
        <p:spPr>
          <a:xfrm>
            <a:off x="152400" y="609600"/>
            <a:ext cx="2743200" cy="5867400"/>
          </a:xfrm>
          <a:prstGeom prst="rect">
            <a:avLst/>
          </a:prstGeom>
          <a:solidFill>
            <a:schemeClr val="accent1"/>
          </a:solidFill>
          <a:ln>
            <a:noFill/>
          </a:ln>
        </p:spPr>
        <p:txBody>
          <a:bodyPr spcFirstLastPara="1" wrap="square" lIns="91425" tIns="45700" rIns="91425" bIns="45700"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Georgia"/>
              <a:ea typeface="Georgia"/>
              <a:cs typeface="Georgia"/>
              <a:sym typeface="Georgia"/>
            </a:endParaRPr>
          </a:p>
        </p:txBody>
      </p:sp>
      <p:sp>
        <p:nvSpPr>
          <p:cNvPr id="108" name="Google Shape;108;p9"/>
          <p:cNvSpPr txBox="1">
            <a:spLocks noGrp="1"/>
          </p:cNvSpPr>
          <p:nvPr>
            <p:ph type="title"/>
          </p:nvPr>
        </p:nvSpPr>
        <p:spPr>
          <a:xfrm>
            <a:off x="381000" y="914400"/>
            <a:ext cx="2362200" cy="990600"/>
          </a:xfrm>
          <a:prstGeom prst="rect">
            <a:avLst/>
          </a:prstGeom>
          <a:noFill/>
          <a:ln>
            <a:noFill/>
          </a:ln>
        </p:spPr>
        <p:txBody>
          <a:bodyPr spcFirstLastPara="1" wrap="square" lIns="91425" tIns="91425" rIns="91425" bIns="91425" anchor="b" anchorCtr="0"/>
          <a:lstStyle>
            <a:lvl1pPr lvl="0" algn="l" rtl="0">
              <a:spcBef>
                <a:spcPts val="0"/>
              </a:spcBef>
              <a:spcAft>
                <a:spcPts val="0"/>
              </a:spcAft>
              <a:buClr>
                <a:srgbClr val="FFFFFF"/>
              </a:buClr>
              <a:buSzPts val="1400"/>
              <a:buFont typeface="Georgia"/>
              <a:buNone/>
              <a:defRPr sz="2200" b="1">
                <a:solidFill>
                  <a:srgbClr val="FFFFFF"/>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09" name="Google Shape;109;p9"/>
          <p:cNvSpPr txBox="1">
            <a:spLocks noGrp="1"/>
          </p:cNvSpPr>
          <p:nvPr>
            <p:ph type="body" idx="1"/>
          </p:nvPr>
        </p:nvSpPr>
        <p:spPr>
          <a:xfrm>
            <a:off x="381000" y="1981200"/>
            <a:ext cx="2362200" cy="4144963"/>
          </a:xfrm>
          <a:prstGeom prst="rect">
            <a:avLst/>
          </a:prstGeom>
          <a:noFill/>
          <a:ln>
            <a:noFill/>
          </a:ln>
        </p:spPr>
        <p:txBody>
          <a:bodyPr spcFirstLastPara="1" wrap="square" lIns="91425" tIns="91425" rIns="91425" bIns="91425" anchor="t" anchorCtr="0"/>
          <a:lstStyle>
            <a:lvl1pPr marL="457200" lvl="0" indent="-228600" rtl="0">
              <a:spcBef>
                <a:spcPts val="540"/>
              </a:spcBef>
              <a:spcAft>
                <a:spcPts val="0"/>
              </a:spcAft>
              <a:buClr>
                <a:srgbClr val="FFFFFF"/>
              </a:buClr>
              <a:buSzPts val="1400"/>
              <a:buFont typeface="Georgia"/>
              <a:buNone/>
              <a:defRPr sz="1600">
                <a:solidFill>
                  <a:srgbClr val="FFFFFF"/>
                </a:solidFill>
              </a:defRPr>
            </a:lvl1pPr>
            <a:lvl2pPr marL="914400" lvl="1" indent="-228600" rtl="0">
              <a:spcBef>
                <a:spcPts val="1000"/>
              </a:spcBef>
              <a:spcAft>
                <a:spcPts val="0"/>
              </a:spcAft>
              <a:buSzPts val="1400"/>
              <a:buFont typeface="Georgia"/>
              <a:buNone/>
              <a:defRPr sz="1200"/>
            </a:lvl2pPr>
            <a:lvl3pPr marL="1371600" lvl="2" indent="-228600" rtl="0">
              <a:spcBef>
                <a:spcPts val="400"/>
              </a:spcBef>
              <a:spcAft>
                <a:spcPts val="0"/>
              </a:spcAft>
              <a:buSzPts val="1400"/>
              <a:buFont typeface="Georgia"/>
              <a:buNone/>
              <a:defRPr sz="1000"/>
            </a:lvl3pPr>
            <a:lvl4pPr marL="1828800" lvl="3" indent="-228600" rtl="0">
              <a:spcBef>
                <a:spcPts val="400"/>
              </a:spcBef>
              <a:spcAft>
                <a:spcPts val="0"/>
              </a:spcAft>
              <a:buSzPts val="1400"/>
              <a:buFont typeface="Georgia"/>
              <a:buNone/>
              <a:defRPr sz="900"/>
            </a:lvl4pPr>
            <a:lvl5pPr marL="2286000" lvl="4" indent="-228600" rtl="0">
              <a:spcBef>
                <a:spcPts val="360"/>
              </a:spcBef>
              <a:spcAft>
                <a:spcPts val="0"/>
              </a:spcAft>
              <a:buSzPts val="1400"/>
              <a:buFont typeface="Georgia"/>
              <a:buNone/>
              <a:defRPr sz="900"/>
            </a:lvl5pPr>
            <a:lvl6pPr marL="2743200" lvl="5" indent="-317500" rtl="0">
              <a:spcBef>
                <a:spcPts val="360"/>
              </a:spcBef>
              <a:spcAft>
                <a:spcPts val="0"/>
              </a:spcAft>
              <a:buSzPts val="1400"/>
              <a:buChar char="●"/>
              <a:defRPr sz="1800">
                <a:solidFill>
                  <a:schemeClr val="dk1"/>
                </a:solidFill>
                <a:latin typeface="Georgia"/>
                <a:ea typeface="Georgia"/>
                <a:cs typeface="Georgia"/>
                <a:sym typeface="Georgia"/>
              </a:defRPr>
            </a:lvl6pPr>
            <a:lvl7pPr marL="3200400" lvl="6" indent="-317500" rtl="0">
              <a:spcBef>
                <a:spcPts val="320"/>
              </a:spcBef>
              <a:spcAft>
                <a:spcPts val="0"/>
              </a:spcAft>
              <a:buSzPts val="1400"/>
              <a:buChar char="•"/>
              <a:defRPr sz="1600">
                <a:solidFill>
                  <a:schemeClr val="dk1"/>
                </a:solidFill>
                <a:latin typeface="Georgia"/>
                <a:ea typeface="Georgia"/>
                <a:cs typeface="Georgia"/>
                <a:sym typeface="Georgia"/>
              </a:defRPr>
            </a:lvl7pPr>
            <a:lvl8pPr marL="3657600" lvl="7" indent="-317500" rtl="0">
              <a:spcBef>
                <a:spcPts val="320"/>
              </a:spcBef>
              <a:spcAft>
                <a:spcPts val="0"/>
              </a:spcAft>
              <a:buSzPts val="1400"/>
              <a:buChar char="•"/>
              <a:defRPr sz="1600">
                <a:solidFill>
                  <a:schemeClr val="dk1"/>
                </a:solidFill>
                <a:latin typeface="Georgia"/>
                <a:ea typeface="Georgia"/>
                <a:cs typeface="Georgia"/>
                <a:sym typeface="Georgia"/>
              </a:defRPr>
            </a:lvl8pPr>
            <a:lvl9pPr marL="4114800" lvl="8" indent="-317500" rtl="0">
              <a:spcBef>
                <a:spcPts val="280"/>
              </a:spcBef>
              <a:spcAft>
                <a:spcPts val="0"/>
              </a:spcAft>
              <a:buSzPts val="1400"/>
              <a:buChar char="•"/>
              <a:defRPr sz="1400" cap="none">
                <a:solidFill>
                  <a:schemeClr val="dk1"/>
                </a:solidFill>
                <a:latin typeface="Georgia"/>
                <a:ea typeface="Georgia"/>
                <a:cs typeface="Georgia"/>
                <a:sym typeface="Georgia"/>
              </a:defRPr>
            </a:lvl9pPr>
          </a:lstStyle>
          <a:p>
            <a:endParaRPr/>
          </a:p>
        </p:txBody>
      </p:sp>
      <p:sp>
        <p:nvSpPr>
          <p:cNvPr id="110" name="Google Shape;110;p9"/>
          <p:cNvSpPr/>
          <p:nvPr/>
        </p:nvSpPr>
        <p:spPr>
          <a:xfrm>
            <a:off x="152400" y="152400"/>
            <a:ext cx="8833104" cy="6547104"/>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cxnSp>
        <p:nvCxnSpPr>
          <p:cNvPr id="111" name="Google Shape;111;p9"/>
          <p:cNvCxnSpPr/>
          <p:nvPr/>
        </p:nvCxnSpPr>
        <p:spPr>
          <a:xfrm>
            <a:off x="152400" y="533400"/>
            <a:ext cx="8833104" cy="0"/>
          </a:xfrm>
          <a:prstGeom prst="straightConnector1">
            <a:avLst/>
          </a:prstGeom>
          <a:noFill/>
          <a:ln w="11425" cap="flat" cmpd="sng">
            <a:solidFill>
              <a:srgbClr val="7A9798"/>
            </a:solidFill>
            <a:prstDash val="dash"/>
            <a:round/>
            <a:headEnd type="none" w="sm" len="sm"/>
            <a:tailEnd type="none" w="sm" len="sm"/>
          </a:ln>
        </p:spPr>
      </p:cxnSp>
      <p:sp>
        <p:nvSpPr>
          <p:cNvPr id="112" name="Google Shape;112;p9"/>
          <p:cNvSpPr txBox="1">
            <a:spLocks noGrp="1"/>
          </p:cNvSpPr>
          <p:nvPr>
            <p:ph type="body" idx="2"/>
          </p:nvPr>
        </p:nvSpPr>
        <p:spPr>
          <a:xfrm>
            <a:off x="3124200" y="685800"/>
            <a:ext cx="5638800" cy="5410200"/>
          </a:xfrm>
          <a:prstGeom prst="rect">
            <a:avLst/>
          </a:prstGeom>
          <a:noFill/>
          <a:ln>
            <a:noFill/>
          </a:ln>
        </p:spPr>
        <p:txBody>
          <a:bodyPr spcFirstLastPara="1" wrap="square" lIns="91425" tIns="91425" rIns="91425" bIns="91425" anchor="t" anchorCtr="0"/>
          <a:lstStyle>
            <a:lvl1pPr marL="457200" lvl="0" indent="-317500" algn="l" rtl="0">
              <a:spcBef>
                <a:spcPts val="540"/>
              </a:spcBef>
              <a:spcAft>
                <a:spcPts val="0"/>
              </a:spcAft>
              <a:buClr>
                <a:schemeClr val="accent1"/>
              </a:buClr>
              <a:buSzPts val="1400"/>
              <a:buFont typeface="Noto Symbol"/>
              <a:buChar char="●"/>
              <a:defRPr sz="2700">
                <a:solidFill>
                  <a:schemeClr val="dk1"/>
                </a:solidFill>
                <a:latin typeface="Georgia"/>
                <a:ea typeface="Georgia"/>
                <a:cs typeface="Georgia"/>
                <a:sym typeface="Georgia"/>
              </a:defRPr>
            </a:lvl1pPr>
            <a:lvl2pPr marL="914400" lvl="1" indent="-317500" algn="l" rtl="0">
              <a:spcBef>
                <a:spcPts val="440"/>
              </a:spcBef>
              <a:spcAft>
                <a:spcPts val="0"/>
              </a:spcAft>
              <a:buClr>
                <a:schemeClr val="accent2"/>
              </a:buClr>
              <a:buSzPts val="1400"/>
              <a:buFont typeface="Noto Symbol"/>
              <a:buChar char="○"/>
              <a:defRPr sz="2200">
                <a:solidFill>
                  <a:schemeClr val="dk2"/>
                </a:solidFill>
                <a:latin typeface="Georgia"/>
                <a:ea typeface="Georgia"/>
                <a:cs typeface="Georgia"/>
                <a:sym typeface="Georgia"/>
              </a:defRPr>
            </a:lvl2pPr>
            <a:lvl3pPr marL="1371600" lvl="2" indent="-317500" algn="l" rtl="0">
              <a:spcBef>
                <a:spcPts val="400"/>
              </a:spcBef>
              <a:spcAft>
                <a:spcPts val="0"/>
              </a:spcAft>
              <a:buClr>
                <a:schemeClr val="accent3"/>
              </a:buClr>
              <a:buSzPts val="1400"/>
              <a:buFont typeface="Noto Symbol"/>
              <a:buChar char="•"/>
              <a:defRPr sz="2000">
                <a:solidFill>
                  <a:schemeClr val="dk1"/>
                </a:solidFill>
                <a:latin typeface="Georgia"/>
                <a:ea typeface="Georgia"/>
                <a:cs typeface="Georgia"/>
                <a:sym typeface="Georgia"/>
              </a:defRPr>
            </a:lvl3pPr>
            <a:lvl4pPr marL="1828800" lvl="3" indent="-317500" algn="l" rtl="0">
              <a:spcBef>
                <a:spcPts val="400"/>
              </a:spcBef>
              <a:spcAft>
                <a:spcPts val="0"/>
              </a:spcAft>
              <a:buClr>
                <a:schemeClr val="accent4"/>
              </a:buClr>
              <a:buSzPts val="1400"/>
              <a:buFont typeface="Noto Symbol"/>
              <a:buChar char="•"/>
              <a:defRPr sz="2000">
                <a:solidFill>
                  <a:schemeClr val="dk2"/>
                </a:solidFill>
                <a:latin typeface="Georgia"/>
                <a:ea typeface="Georgia"/>
                <a:cs typeface="Georgia"/>
                <a:sym typeface="Georgia"/>
              </a:defRPr>
            </a:lvl4pPr>
            <a:lvl5pPr marL="2286000" lvl="4" indent="-317500" algn="l" rtl="0">
              <a:spcBef>
                <a:spcPts val="360"/>
              </a:spcBef>
              <a:spcAft>
                <a:spcPts val="0"/>
              </a:spcAft>
              <a:buClr>
                <a:schemeClr val="accent5"/>
              </a:buClr>
              <a:buSzPts val="1400"/>
              <a:buFont typeface="Georgia"/>
              <a:buChar char="•"/>
              <a:defRPr sz="1800">
                <a:solidFill>
                  <a:schemeClr val="dk1"/>
                </a:solidFill>
                <a:latin typeface="Georgia"/>
                <a:ea typeface="Georgia"/>
                <a:cs typeface="Georgia"/>
                <a:sym typeface="Georgia"/>
              </a:defRPr>
            </a:lvl5pPr>
            <a:lvl6pPr marL="2743200" lvl="5" indent="-317500" algn="l" rtl="0">
              <a:spcBef>
                <a:spcPts val="360"/>
              </a:spcBef>
              <a:spcAft>
                <a:spcPts val="0"/>
              </a:spcAft>
              <a:buClr>
                <a:schemeClr val="accent6"/>
              </a:buClr>
              <a:buSzPts val="1400"/>
              <a:buFont typeface="Noto Symbol"/>
              <a:buChar char="●"/>
              <a:defRPr sz="1800">
                <a:solidFill>
                  <a:schemeClr val="dk1"/>
                </a:solidFill>
                <a:latin typeface="Georgia"/>
                <a:ea typeface="Georgia"/>
                <a:cs typeface="Georgia"/>
                <a:sym typeface="Georgia"/>
              </a:defRPr>
            </a:lvl6pPr>
            <a:lvl7pPr marL="3200400" lvl="6" indent="-317500" algn="l" rtl="0">
              <a:spcBef>
                <a:spcPts val="320"/>
              </a:spcBef>
              <a:spcAft>
                <a:spcPts val="0"/>
              </a:spcAft>
              <a:buClr>
                <a:srgbClr val="B75640"/>
              </a:buClr>
              <a:buSzPts val="1400"/>
              <a:buFont typeface="Georgia"/>
              <a:buChar char="•"/>
              <a:defRPr sz="1600">
                <a:solidFill>
                  <a:schemeClr val="dk1"/>
                </a:solidFill>
                <a:latin typeface="Georgia"/>
                <a:ea typeface="Georgia"/>
                <a:cs typeface="Georgia"/>
                <a:sym typeface="Georgia"/>
              </a:defRPr>
            </a:lvl7pPr>
            <a:lvl8pPr marL="3657600" lvl="7" indent="-317500" algn="l" rtl="0">
              <a:spcBef>
                <a:spcPts val="320"/>
              </a:spcBef>
              <a:spcAft>
                <a:spcPts val="0"/>
              </a:spcAft>
              <a:buClr>
                <a:srgbClr val="7A6B62"/>
              </a:buClr>
              <a:buSzPts val="1400"/>
              <a:buFont typeface="Georgia"/>
              <a:buChar char="•"/>
              <a:defRPr sz="1600">
                <a:solidFill>
                  <a:schemeClr val="dk1"/>
                </a:solidFill>
                <a:latin typeface="Georgia"/>
                <a:ea typeface="Georgia"/>
                <a:cs typeface="Georgia"/>
                <a:sym typeface="Georgia"/>
              </a:defRPr>
            </a:lvl8pPr>
            <a:lvl9pPr marL="4114800" lvl="8" indent="-317500" algn="l" rtl="0">
              <a:spcBef>
                <a:spcPts val="280"/>
              </a:spcBef>
              <a:spcAft>
                <a:spcPts val="0"/>
              </a:spcAft>
              <a:buClr>
                <a:srgbClr val="B29D00"/>
              </a:buClr>
              <a:buSzPts val="1400"/>
              <a:buFont typeface="Georgia"/>
              <a:buChar char="•"/>
              <a:defRPr sz="1400" cap="none">
                <a:solidFill>
                  <a:schemeClr val="dk1"/>
                </a:solidFill>
                <a:latin typeface="Georgia"/>
                <a:ea typeface="Georgia"/>
                <a:cs typeface="Georgia"/>
                <a:sym typeface="Georgia"/>
              </a:defRPr>
            </a:lvl9pPr>
          </a:lstStyle>
          <a:p>
            <a:endParaRPr/>
          </a:p>
        </p:txBody>
      </p:sp>
      <p:sp>
        <p:nvSpPr>
          <p:cNvPr id="113" name="Google Shape;113;p9"/>
          <p:cNvSpPr/>
          <p:nvPr/>
        </p:nvSpPr>
        <p:spPr>
          <a:xfrm>
            <a:off x="1295400" y="228600"/>
            <a:ext cx="609600" cy="609600"/>
          </a:xfrm>
          <a:prstGeom prst="ellipse">
            <a:avLst/>
          </a:prstGeom>
          <a:solidFill>
            <a:srgbClr val="FFFFFF"/>
          </a:solidFill>
          <a:ln>
            <a:noFill/>
          </a:ln>
        </p:spPr>
        <p:txBody>
          <a:bodyPr spcFirstLastPara="1" wrap="square" lIns="91425" tIns="45700" rIns="91425" bIns="45700"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Georgia"/>
              <a:ea typeface="Georgia"/>
              <a:cs typeface="Georgia"/>
              <a:sym typeface="Georgia"/>
            </a:endParaRPr>
          </a:p>
        </p:txBody>
      </p:sp>
      <p:sp>
        <p:nvSpPr>
          <p:cNvPr id="114" name="Google Shape;114;p9"/>
          <p:cNvSpPr/>
          <p:nvPr/>
        </p:nvSpPr>
        <p:spPr>
          <a:xfrm>
            <a:off x="1389888" y="323088"/>
            <a:ext cx="420624" cy="420624"/>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Georgia"/>
              <a:ea typeface="Georgia"/>
              <a:cs typeface="Georgia"/>
              <a:sym typeface="Georgia"/>
            </a:endParaRPr>
          </a:p>
        </p:txBody>
      </p:sp>
      <p:sp>
        <p:nvSpPr>
          <p:cNvPr id="115" name="Google Shape;115;p9"/>
          <p:cNvSpPr txBox="1">
            <a:spLocks noGrp="1"/>
          </p:cNvSpPr>
          <p:nvPr>
            <p:ph type="sldNum" idx="12"/>
          </p:nvPr>
        </p:nvSpPr>
        <p:spPr>
          <a:xfrm>
            <a:off x="1371600" y="312738"/>
            <a:ext cx="457200" cy="441325"/>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b="0" i="0" u="none" strike="noStrike" cap="none">
                <a:solidFill>
                  <a:srgbClr val="7A9798"/>
                </a:solidFill>
                <a:latin typeface="Georgia"/>
                <a:ea typeface="Georgia"/>
                <a:cs typeface="Georgia"/>
                <a:sym typeface="Georgia"/>
              </a:defRPr>
            </a:lvl1pPr>
            <a:lvl2pPr marL="0" marR="0" lvl="1" indent="0" algn="ctr" rtl="0">
              <a:spcBef>
                <a:spcPts val="0"/>
              </a:spcBef>
              <a:buNone/>
              <a:defRPr sz="1600" b="0" i="0" u="none" strike="noStrike" cap="none">
                <a:solidFill>
                  <a:srgbClr val="7A9798"/>
                </a:solidFill>
                <a:latin typeface="Georgia"/>
                <a:ea typeface="Georgia"/>
                <a:cs typeface="Georgia"/>
                <a:sym typeface="Georgia"/>
              </a:defRPr>
            </a:lvl2pPr>
            <a:lvl3pPr marL="0" marR="0" lvl="2" indent="0" algn="ctr" rtl="0">
              <a:spcBef>
                <a:spcPts val="0"/>
              </a:spcBef>
              <a:buNone/>
              <a:defRPr sz="1600" b="0" i="0" u="none" strike="noStrike" cap="none">
                <a:solidFill>
                  <a:srgbClr val="7A9798"/>
                </a:solidFill>
                <a:latin typeface="Georgia"/>
                <a:ea typeface="Georgia"/>
                <a:cs typeface="Georgia"/>
                <a:sym typeface="Georgia"/>
              </a:defRPr>
            </a:lvl3pPr>
            <a:lvl4pPr marL="0" marR="0" lvl="3" indent="0" algn="ctr" rtl="0">
              <a:spcBef>
                <a:spcPts val="0"/>
              </a:spcBef>
              <a:buNone/>
              <a:defRPr sz="1600" b="0" i="0" u="none" strike="noStrike" cap="none">
                <a:solidFill>
                  <a:srgbClr val="7A9798"/>
                </a:solidFill>
                <a:latin typeface="Georgia"/>
                <a:ea typeface="Georgia"/>
                <a:cs typeface="Georgia"/>
                <a:sym typeface="Georgia"/>
              </a:defRPr>
            </a:lvl4pPr>
            <a:lvl5pPr marL="0" marR="0" lvl="4" indent="0" algn="ctr" rtl="0">
              <a:spcBef>
                <a:spcPts val="0"/>
              </a:spcBef>
              <a:buNone/>
              <a:defRPr sz="1600" b="0" i="0" u="none" strike="noStrike" cap="none">
                <a:solidFill>
                  <a:srgbClr val="7A9798"/>
                </a:solidFill>
                <a:latin typeface="Georgia"/>
                <a:ea typeface="Georgia"/>
                <a:cs typeface="Georgia"/>
                <a:sym typeface="Georgia"/>
              </a:defRPr>
            </a:lvl5pPr>
            <a:lvl6pPr marL="0" marR="0" lvl="5" indent="0" algn="ctr" rtl="0">
              <a:spcBef>
                <a:spcPts val="0"/>
              </a:spcBef>
              <a:buNone/>
              <a:defRPr sz="1600" b="0" i="0" u="none" strike="noStrike" cap="none">
                <a:solidFill>
                  <a:srgbClr val="7A9798"/>
                </a:solidFill>
                <a:latin typeface="Georgia"/>
                <a:ea typeface="Georgia"/>
                <a:cs typeface="Georgia"/>
                <a:sym typeface="Georgia"/>
              </a:defRPr>
            </a:lvl6pPr>
            <a:lvl7pPr marL="0" marR="0" lvl="6" indent="0" algn="ctr" rtl="0">
              <a:spcBef>
                <a:spcPts val="0"/>
              </a:spcBef>
              <a:buNone/>
              <a:defRPr sz="1600" b="0" i="0" u="none" strike="noStrike" cap="none">
                <a:solidFill>
                  <a:srgbClr val="7A9798"/>
                </a:solidFill>
                <a:latin typeface="Georgia"/>
                <a:ea typeface="Georgia"/>
                <a:cs typeface="Georgia"/>
                <a:sym typeface="Georgia"/>
              </a:defRPr>
            </a:lvl7pPr>
            <a:lvl8pPr marL="0" marR="0" lvl="7" indent="0" algn="ctr" rtl="0">
              <a:spcBef>
                <a:spcPts val="0"/>
              </a:spcBef>
              <a:buNone/>
              <a:defRPr sz="1600" b="0" i="0" u="none" strike="noStrike" cap="none">
                <a:solidFill>
                  <a:srgbClr val="7A9798"/>
                </a:solidFill>
                <a:latin typeface="Georgia"/>
                <a:ea typeface="Georgia"/>
                <a:cs typeface="Georgia"/>
                <a:sym typeface="Georgia"/>
              </a:defRPr>
            </a:lvl8pPr>
            <a:lvl9pPr marL="0" marR="0" lvl="8" indent="0" algn="ctr" rtl="0">
              <a:spcBef>
                <a:spcPts val="0"/>
              </a:spcBef>
              <a:buNone/>
              <a:defRPr sz="1600" b="0" i="0" u="none" strike="noStrike" cap="none">
                <a:solidFill>
                  <a:srgbClr val="7A9798"/>
                </a:solidFill>
                <a:latin typeface="Georgia"/>
                <a:ea typeface="Georgia"/>
                <a:cs typeface="Georgia"/>
                <a:sym typeface="Georgia"/>
              </a:defRPr>
            </a:lvl9pPr>
          </a:lstStyle>
          <a:p>
            <a:fld id="{00000000-1234-1234-1234-123412341234}" type="slidenum">
              <a:rPr lang="en-US"/>
              <a:pPr/>
              <a:t>‹#›</a:t>
            </a:fld>
            <a:endParaRPr/>
          </a:p>
        </p:txBody>
      </p:sp>
      <p:sp>
        <p:nvSpPr>
          <p:cNvPr id="116" name="Google Shape;116;p9"/>
          <p:cNvSpPr/>
          <p:nvPr/>
        </p:nvSpPr>
        <p:spPr>
          <a:xfrm>
            <a:off x="149352" y="6388385"/>
            <a:ext cx="8833104" cy="309563"/>
          </a:xfrm>
          <a:prstGeom prst="rect">
            <a:avLst/>
          </a:prstGeom>
          <a:solidFill>
            <a:schemeClr val="accent3"/>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17" name="Google Shape;117;p9"/>
          <p:cNvSpPr txBox="1">
            <a:spLocks noGrp="1"/>
          </p:cNvSpPr>
          <p:nvPr>
            <p:ph type="dt" idx="10"/>
          </p:nvPr>
        </p:nvSpPr>
        <p:spPr>
          <a:xfrm>
            <a:off x="5791200" y="6404984"/>
            <a:ext cx="3044952" cy="365760"/>
          </a:xfrm>
          <a:prstGeom prst="rect">
            <a:avLst/>
          </a:prstGeom>
          <a:noFill/>
          <a:ln>
            <a:noFill/>
          </a:ln>
        </p:spPr>
        <p:txBody>
          <a:bodyPr spcFirstLastPara="1" wrap="square" lIns="91425" tIns="91425" rIns="91425" bIns="91425" anchor="t" anchorCtr="0"/>
          <a:lstStyle>
            <a:lvl1pPr marL="0" marR="0" lvl="0" indent="-88900" algn="r" rtl="0">
              <a:spcBef>
                <a:spcPts val="0"/>
              </a:spcBef>
              <a:spcAft>
                <a:spcPts val="0"/>
              </a:spcAft>
              <a:buSzPts val="1400"/>
              <a:buChar char="●"/>
              <a:defRPr sz="14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
        <p:nvSpPr>
          <p:cNvPr id="118" name="Google Shape;118;p9"/>
          <p:cNvSpPr txBox="1">
            <a:spLocks noGrp="1"/>
          </p:cNvSpPr>
          <p:nvPr>
            <p:ph type="ftr" idx="11"/>
          </p:nvPr>
        </p:nvSpPr>
        <p:spPr>
          <a:xfrm>
            <a:off x="301752" y="6410848"/>
            <a:ext cx="3383280" cy="36576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sz="12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5552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EB3ABC-2035-4B26-97A5-ED25996054EB}" type="slidenum">
              <a:rPr lang="en-US"/>
              <a:pPr>
                <a:defRPr/>
              </a:pPr>
              <a:t>‹#›</a:t>
            </a:fld>
            <a:endParaRPr lang="en-US"/>
          </a:p>
        </p:txBody>
      </p:sp>
    </p:spTree>
    <p:extLst>
      <p:ext uri="{BB962C8B-B14F-4D97-AF65-F5344CB8AC3E}">
        <p14:creationId xmlns:p14="http://schemas.microsoft.com/office/powerpoint/2010/main" val="24167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19"/>
        <p:cNvGrpSpPr/>
        <p:nvPr/>
      </p:nvGrpSpPr>
      <p:grpSpPr>
        <a:xfrm>
          <a:off x="0" y="0"/>
          <a:ext cx="0" cy="0"/>
          <a:chOff x="0" y="0"/>
          <a:chExt cx="0" cy="0"/>
        </a:xfrm>
      </p:grpSpPr>
      <p:cxnSp>
        <p:nvCxnSpPr>
          <p:cNvPr id="120" name="Google Shape;120;p10"/>
          <p:cNvCxnSpPr/>
          <p:nvPr/>
        </p:nvCxnSpPr>
        <p:spPr>
          <a:xfrm>
            <a:off x="152400" y="533400"/>
            <a:ext cx="8833104" cy="0"/>
          </a:xfrm>
          <a:prstGeom prst="straightConnector1">
            <a:avLst/>
          </a:prstGeom>
          <a:noFill/>
          <a:ln w="11425" cap="flat" cmpd="sng">
            <a:solidFill>
              <a:srgbClr val="7A9798"/>
            </a:solidFill>
            <a:prstDash val="dash"/>
            <a:round/>
            <a:headEnd type="none" w="sm" len="sm"/>
            <a:tailEnd type="none" w="sm" len="sm"/>
          </a:ln>
        </p:spPr>
      </p:cxnSp>
      <p:sp>
        <p:nvSpPr>
          <p:cNvPr id="121" name="Google Shape;121;p10"/>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22" name="Google Shape;122;p10"/>
          <p:cNvSpPr/>
          <p:nvPr/>
        </p:nvSpPr>
        <p:spPr>
          <a:xfrm>
            <a:off x="8991600" y="0"/>
            <a:ext cx="152400" cy="68580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23" name="Google Shape;123;p10"/>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24" name="Google Shape;124;p10"/>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25" name="Google Shape;125;p10"/>
          <p:cNvSpPr/>
          <p:nvPr/>
        </p:nvSpPr>
        <p:spPr>
          <a:xfrm>
            <a:off x="152400" y="152400"/>
            <a:ext cx="8833104" cy="301752"/>
          </a:xfrm>
          <a:prstGeom prst="rect">
            <a:avLst/>
          </a:prstGeom>
          <a:solidFill>
            <a:schemeClr val="accent3"/>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26" name="Google Shape;126;p10"/>
          <p:cNvSpPr/>
          <p:nvPr/>
        </p:nvSpPr>
        <p:spPr>
          <a:xfrm>
            <a:off x="152400" y="609600"/>
            <a:ext cx="2743200" cy="5867400"/>
          </a:xfrm>
          <a:prstGeom prst="rect">
            <a:avLst/>
          </a:prstGeom>
          <a:solidFill>
            <a:schemeClr val="accent1"/>
          </a:solidFill>
          <a:ln>
            <a:noFill/>
          </a:ln>
        </p:spPr>
        <p:txBody>
          <a:bodyPr spcFirstLastPara="1" wrap="square" lIns="91425" tIns="45700" rIns="91425" bIns="45700"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Georgia"/>
              <a:ea typeface="Georgia"/>
              <a:cs typeface="Georgia"/>
              <a:sym typeface="Georgia"/>
            </a:endParaRPr>
          </a:p>
        </p:txBody>
      </p:sp>
      <p:sp>
        <p:nvSpPr>
          <p:cNvPr id="127" name="Google Shape;127;p10"/>
          <p:cNvSpPr/>
          <p:nvPr/>
        </p:nvSpPr>
        <p:spPr>
          <a:xfrm>
            <a:off x="152400" y="155448"/>
            <a:ext cx="8833104" cy="6547104"/>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28" name="Google Shape;128;p10"/>
          <p:cNvSpPr/>
          <p:nvPr/>
        </p:nvSpPr>
        <p:spPr>
          <a:xfrm>
            <a:off x="1295400" y="228600"/>
            <a:ext cx="609600" cy="609600"/>
          </a:xfrm>
          <a:prstGeom prst="ellipse">
            <a:avLst/>
          </a:prstGeom>
          <a:solidFill>
            <a:srgbClr val="FFFFFF"/>
          </a:solidFill>
          <a:ln>
            <a:noFill/>
          </a:ln>
        </p:spPr>
        <p:txBody>
          <a:bodyPr spcFirstLastPara="1" wrap="square" lIns="91425" tIns="45700" rIns="91425" bIns="45700"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Georgia"/>
              <a:ea typeface="Georgia"/>
              <a:cs typeface="Georgia"/>
              <a:sym typeface="Georgia"/>
            </a:endParaRPr>
          </a:p>
        </p:txBody>
      </p:sp>
      <p:sp>
        <p:nvSpPr>
          <p:cNvPr id="129" name="Google Shape;129;p10"/>
          <p:cNvSpPr/>
          <p:nvPr/>
        </p:nvSpPr>
        <p:spPr>
          <a:xfrm>
            <a:off x="1389888" y="323088"/>
            <a:ext cx="420624" cy="420624"/>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Georgia"/>
              <a:ea typeface="Georgia"/>
              <a:cs typeface="Georgia"/>
              <a:sym typeface="Georgia"/>
            </a:endParaRPr>
          </a:p>
        </p:txBody>
      </p:sp>
      <p:sp>
        <p:nvSpPr>
          <p:cNvPr id="130" name="Google Shape;130;p10"/>
          <p:cNvSpPr txBox="1">
            <a:spLocks noGrp="1"/>
          </p:cNvSpPr>
          <p:nvPr>
            <p:ph type="sldNum" idx="12"/>
          </p:nvPr>
        </p:nvSpPr>
        <p:spPr>
          <a:xfrm>
            <a:off x="1371600" y="312738"/>
            <a:ext cx="457200" cy="441325"/>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b="0" i="0" u="none" strike="noStrike" cap="none">
                <a:solidFill>
                  <a:srgbClr val="7A9798"/>
                </a:solidFill>
                <a:latin typeface="Georgia"/>
                <a:ea typeface="Georgia"/>
                <a:cs typeface="Georgia"/>
                <a:sym typeface="Georgia"/>
              </a:defRPr>
            </a:lvl1pPr>
            <a:lvl2pPr marL="0" marR="0" lvl="1" indent="0" algn="ctr" rtl="0">
              <a:spcBef>
                <a:spcPts val="0"/>
              </a:spcBef>
              <a:buNone/>
              <a:defRPr sz="1600" b="0" i="0" u="none" strike="noStrike" cap="none">
                <a:solidFill>
                  <a:srgbClr val="7A9798"/>
                </a:solidFill>
                <a:latin typeface="Georgia"/>
                <a:ea typeface="Georgia"/>
                <a:cs typeface="Georgia"/>
                <a:sym typeface="Georgia"/>
              </a:defRPr>
            </a:lvl2pPr>
            <a:lvl3pPr marL="0" marR="0" lvl="2" indent="0" algn="ctr" rtl="0">
              <a:spcBef>
                <a:spcPts val="0"/>
              </a:spcBef>
              <a:buNone/>
              <a:defRPr sz="1600" b="0" i="0" u="none" strike="noStrike" cap="none">
                <a:solidFill>
                  <a:srgbClr val="7A9798"/>
                </a:solidFill>
                <a:latin typeface="Georgia"/>
                <a:ea typeface="Georgia"/>
                <a:cs typeface="Georgia"/>
                <a:sym typeface="Georgia"/>
              </a:defRPr>
            </a:lvl3pPr>
            <a:lvl4pPr marL="0" marR="0" lvl="3" indent="0" algn="ctr" rtl="0">
              <a:spcBef>
                <a:spcPts val="0"/>
              </a:spcBef>
              <a:buNone/>
              <a:defRPr sz="1600" b="0" i="0" u="none" strike="noStrike" cap="none">
                <a:solidFill>
                  <a:srgbClr val="7A9798"/>
                </a:solidFill>
                <a:latin typeface="Georgia"/>
                <a:ea typeface="Georgia"/>
                <a:cs typeface="Georgia"/>
                <a:sym typeface="Georgia"/>
              </a:defRPr>
            </a:lvl4pPr>
            <a:lvl5pPr marL="0" marR="0" lvl="4" indent="0" algn="ctr" rtl="0">
              <a:spcBef>
                <a:spcPts val="0"/>
              </a:spcBef>
              <a:buNone/>
              <a:defRPr sz="1600" b="0" i="0" u="none" strike="noStrike" cap="none">
                <a:solidFill>
                  <a:srgbClr val="7A9798"/>
                </a:solidFill>
                <a:latin typeface="Georgia"/>
                <a:ea typeface="Georgia"/>
                <a:cs typeface="Georgia"/>
                <a:sym typeface="Georgia"/>
              </a:defRPr>
            </a:lvl5pPr>
            <a:lvl6pPr marL="0" marR="0" lvl="5" indent="0" algn="ctr" rtl="0">
              <a:spcBef>
                <a:spcPts val="0"/>
              </a:spcBef>
              <a:buNone/>
              <a:defRPr sz="1600" b="0" i="0" u="none" strike="noStrike" cap="none">
                <a:solidFill>
                  <a:srgbClr val="7A9798"/>
                </a:solidFill>
                <a:latin typeface="Georgia"/>
                <a:ea typeface="Georgia"/>
                <a:cs typeface="Georgia"/>
                <a:sym typeface="Georgia"/>
              </a:defRPr>
            </a:lvl6pPr>
            <a:lvl7pPr marL="0" marR="0" lvl="6" indent="0" algn="ctr" rtl="0">
              <a:spcBef>
                <a:spcPts val="0"/>
              </a:spcBef>
              <a:buNone/>
              <a:defRPr sz="1600" b="0" i="0" u="none" strike="noStrike" cap="none">
                <a:solidFill>
                  <a:srgbClr val="7A9798"/>
                </a:solidFill>
                <a:latin typeface="Georgia"/>
                <a:ea typeface="Georgia"/>
                <a:cs typeface="Georgia"/>
                <a:sym typeface="Georgia"/>
              </a:defRPr>
            </a:lvl7pPr>
            <a:lvl8pPr marL="0" marR="0" lvl="7" indent="0" algn="ctr" rtl="0">
              <a:spcBef>
                <a:spcPts val="0"/>
              </a:spcBef>
              <a:buNone/>
              <a:defRPr sz="1600" b="0" i="0" u="none" strike="noStrike" cap="none">
                <a:solidFill>
                  <a:srgbClr val="7A9798"/>
                </a:solidFill>
                <a:latin typeface="Georgia"/>
                <a:ea typeface="Georgia"/>
                <a:cs typeface="Georgia"/>
                <a:sym typeface="Georgia"/>
              </a:defRPr>
            </a:lvl8pPr>
            <a:lvl9pPr marL="0" marR="0" lvl="8" indent="0" algn="ctr" rtl="0">
              <a:spcBef>
                <a:spcPts val="0"/>
              </a:spcBef>
              <a:buNone/>
              <a:defRPr sz="1600" b="0" i="0" u="none" strike="noStrike" cap="none">
                <a:solidFill>
                  <a:srgbClr val="7A9798"/>
                </a:solidFill>
                <a:latin typeface="Georgia"/>
                <a:ea typeface="Georgia"/>
                <a:cs typeface="Georgia"/>
                <a:sym typeface="Georgia"/>
              </a:defRPr>
            </a:lvl9pPr>
          </a:lstStyle>
          <a:p>
            <a:fld id="{00000000-1234-1234-1234-123412341234}" type="slidenum">
              <a:rPr lang="en-US"/>
              <a:pPr/>
              <a:t>‹#›</a:t>
            </a:fld>
            <a:endParaRPr/>
          </a:p>
        </p:txBody>
      </p:sp>
      <p:sp>
        <p:nvSpPr>
          <p:cNvPr id="131" name="Google Shape;131;p10"/>
          <p:cNvSpPr txBox="1">
            <a:spLocks noGrp="1"/>
          </p:cNvSpPr>
          <p:nvPr>
            <p:ph type="title"/>
          </p:nvPr>
        </p:nvSpPr>
        <p:spPr>
          <a:xfrm>
            <a:off x="3000375" y="5029200"/>
            <a:ext cx="5867400" cy="1219200"/>
          </a:xfrm>
          <a:prstGeom prst="rect">
            <a:avLst/>
          </a:prstGeom>
          <a:noFill/>
          <a:ln>
            <a:noFill/>
          </a:ln>
        </p:spPr>
        <p:txBody>
          <a:bodyPr spcFirstLastPara="1" wrap="square" lIns="91425" tIns="91425" rIns="91425" bIns="91425" anchor="t" anchorCtr="0"/>
          <a:lstStyle>
            <a:lvl1pPr lvl="0" algn="l" rtl="0">
              <a:spcBef>
                <a:spcPts val="0"/>
              </a:spcBef>
              <a:spcAft>
                <a:spcPts val="0"/>
              </a:spcAft>
              <a:buClr>
                <a:schemeClr val="dk2"/>
              </a:buClr>
              <a:buSzPts val="1400"/>
              <a:buFont typeface="Georgia"/>
              <a:buNone/>
              <a:defRPr sz="2400" b="1">
                <a:solidFill>
                  <a:schemeClr val="dk2"/>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32" name="Google Shape;132;p10"/>
          <p:cNvSpPr>
            <a:spLocks noGrp="1"/>
          </p:cNvSpPr>
          <p:nvPr>
            <p:ph type="pic" idx="2"/>
          </p:nvPr>
        </p:nvSpPr>
        <p:spPr>
          <a:xfrm>
            <a:off x="3000375" y="609600"/>
            <a:ext cx="5867400" cy="4267200"/>
          </a:xfrm>
          <a:prstGeom prst="rect">
            <a:avLst/>
          </a:prstGeom>
          <a:noFill/>
          <a:ln>
            <a:noFill/>
          </a:ln>
        </p:spPr>
      </p:sp>
      <p:sp>
        <p:nvSpPr>
          <p:cNvPr id="133" name="Google Shape;133;p10"/>
          <p:cNvSpPr txBox="1">
            <a:spLocks noGrp="1"/>
          </p:cNvSpPr>
          <p:nvPr>
            <p:ph type="body" idx="1"/>
          </p:nvPr>
        </p:nvSpPr>
        <p:spPr>
          <a:xfrm>
            <a:off x="381000" y="990600"/>
            <a:ext cx="2438400" cy="5257800"/>
          </a:xfrm>
          <a:prstGeom prst="rect">
            <a:avLst/>
          </a:prstGeom>
          <a:noFill/>
          <a:ln>
            <a:noFill/>
          </a:ln>
        </p:spPr>
        <p:txBody>
          <a:bodyPr spcFirstLastPara="1" wrap="square" lIns="91425" tIns="91425" rIns="91425" bIns="91425" anchor="t" anchorCtr="0"/>
          <a:lstStyle>
            <a:lvl1pPr marL="457200" lvl="0" indent="-228600" rtl="0">
              <a:spcBef>
                <a:spcPts val="540"/>
              </a:spcBef>
              <a:spcAft>
                <a:spcPts val="0"/>
              </a:spcAft>
              <a:buClr>
                <a:srgbClr val="FFFFFF"/>
              </a:buClr>
              <a:buSzPts val="1400"/>
              <a:buFont typeface="Georgia"/>
              <a:buNone/>
              <a:defRPr sz="1600">
                <a:solidFill>
                  <a:srgbClr val="FFFFFF"/>
                </a:solidFill>
              </a:defRPr>
            </a:lvl1pPr>
            <a:lvl2pPr marL="914400" lvl="1" indent="-317500" rtl="0">
              <a:spcBef>
                <a:spcPts val="1000"/>
              </a:spcBef>
              <a:spcAft>
                <a:spcPts val="0"/>
              </a:spcAft>
              <a:buSzPts val="1400"/>
              <a:buChar char="○"/>
              <a:defRPr sz="1200"/>
            </a:lvl2pPr>
            <a:lvl3pPr marL="1371600" lvl="2" indent="-317500" rtl="0">
              <a:spcBef>
                <a:spcPts val="400"/>
              </a:spcBef>
              <a:spcAft>
                <a:spcPts val="0"/>
              </a:spcAft>
              <a:buSzPts val="1400"/>
              <a:buChar char="•"/>
              <a:defRPr sz="1000"/>
            </a:lvl3pPr>
            <a:lvl4pPr marL="1828800" lvl="3" indent="-317500" rtl="0">
              <a:spcBef>
                <a:spcPts val="400"/>
              </a:spcBef>
              <a:spcAft>
                <a:spcPts val="0"/>
              </a:spcAft>
              <a:buSzPts val="1400"/>
              <a:buChar char="•"/>
              <a:defRPr sz="900"/>
            </a:lvl4pPr>
            <a:lvl5pPr marL="2286000" lvl="4" indent="-317500" rtl="0">
              <a:spcBef>
                <a:spcPts val="360"/>
              </a:spcBef>
              <a:spcAft>
                <a:spcPts val="0"/>
              </a:spcAft>
              <a:buSzPts val="1400"/>
              <a:buChar char="•"/>
              <a:defRPr sz="900"/>
            </a:lvl5pPr>
            <a:lvl6pPr marL="2743200" lvl="5" indent="-317500" rtl="0">
              <a:spcBef>
                <a:spcPts val="360"/>
              </a:spcBef>
              <a:spcAft>
                <a:spcPts val="0"/>
              </a:spcAft>
              <a:buSzPts val="1400"/>
              <a:buChar char="●"/>
              <a:defRPr sz="1800">
                <a:solidFill>
                  <a:schemeClr val="dk1"/>
                </a:solidFill>
                <a:latin typeface="Georgia"/>
                <a:ea typeface="Georgia"/>
                <a:cs typeface="Georgia"/>
                <a:sym typeface="Georgia"/>
              </a:defRPr>
            </a:lvl6pPr>
            <a:lvl7pPr marL="3200400" lvl="6" indent="-317500" rtl="0">
              <a:spcBef>
                <a:spcPts val="320"/>
              </a:spcBef>
              <a:spcAft>
                <a:spcPts val="0"/>
              </a:spcAft>
              <a:buSzPts val="1400"/>
              <a:buChar char="•"/>
              <a:defRPr sz="1600">
                <a:solidFill>
                  <a:schemeClr val="dk1"/>
                </a:solidFill>
                <a:latin typeface="Georgia"/>
                <a:ea typeface="Georgia"/>
                <a:cs typeface="Georgia"/>
                <a:sym typeface="Georgia"/>
              </a:defRPr>
            </a:lvl7pPr>
            <a:lvl8pPr marL="3657600" lvl="7" indent="-317500" rtl="0">
              <a:spcBef>
                <a:spcPts val="320"/>
              </a:spcBef>
              <a:spcAft>
                <a:spcPts val="0"/>
              </a:spcAft>
              <a:buSzPts val="1400"/>
              <a:buChar char="•"/>
              <a:defRPr sz="1600">
                <a:solidFill>
                  <a:schemeClr val="dk1"/>
                </a:solidFill>
                <a:latin typeface="Georgia"/>
                <a:ea typeface="Georgia"/>
                <a:cs typeface="Georgia"/>
                <a:sym typeface="Georgia"/>
              </a:defRPr>
            </a:lvl8pPr>
            <a:lvl9pPr marL="4114800" lvl="8" indent="-317500" rtl="0">
              <a:spcBef>
                <a:spcPts val="280"/>
              </a:spcBef>
              <a:spcAft>
                <a:spcPts val="0"/>
              </a:spcAft>
              <a:buSzPts val="1400"/>
              <a:buChar char="•"/>
              <a:defRPr sz="1400" cap="none">
                <a:solidFill>
                  <a:schemeClr val="dk1"/>
                </a:solidFill>
                <a:latin typeface="Georgia"/>
                <a:ea typeface="Georgia"/>
                <a:cs typeface="Georgia"/>
                <a:sym typeface="Georgia"/>
              </a:defRPr>
            </a:lvl9pPr>
          </a:lstStyle>
          <a:p>
            <a:endParaRPr/>
          </a:p>
        </p:txBody>
      </p:sp>
      <p:sp>
        <p:nvSpPr>
          <p:cNvPr id="134" name="Google Shape;134;p10"/>
          <p:cNvSpPr/>
          <p:nvPr/>
        </p:nvSpPr>
        <p:spPr>
          <a:xfrm>
            <a:off x="149352" y="6388385"/>
            <a:ext cx="8833104" cy="309563"/>
          </a:xfrm>
          <a:prstGeom prst="rect">
            <a:avLst/>
          </a:prstGeom>
          <a:solidFill>
            <a:schemeClr val="accent3"/>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35" name="Google Shape;135;p10"/>
          <p:cNvSpPr txBox="1">
            <a:spLocks noGrp="1"/>
          </p:cNvSpPr>
          <p:nvPr>
            <p:ph type="dt" idx="10"/>
          </p:nvPr>
        </p:nvSpPr>
        <p:spPr>
          <a:xfrm>
            <a:off x="5788152" y="6404984"/>
            <a:ext cx="3044952" cy="365760"/>
          </a:xfrm>
          <a:prstGeom prst="rect">
            <a:avLst/>
          </a:prstGeom>
          <a:noFill/>
          <a:ln>
            <a:noFill/>
          </a:ln>
        </p:spPr>
        <p:txBody>
          <a:bodyPr spcFirstLastPara="1" wrap="square" lIns="91425" tIns="91425" rIns="91425" bIns="91425" anchor="t" anchorCtr="0"/>
          <a:lstStyle>
            <a:lvl1pPr marL="0" marR="0" lvl="0" indent="-88900" algn="r" rtl="0">
              <a:spcBef>
                <a:spcPts val="0"/>
              </a:spcBef>
              <a:spcAft>
                <a:spcPts val="0"/>
              </a:spcAft>
              <a:buSzPts val="1400"/>
              <a:buChar char="●"/>
              <a:defRPr sz="14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
        <p:nvSpPr>
          <p:cNvPr id="136" name="Google Shape;136;p10"/>
          <p:cNvSpPr txBox="1">
            <a:spLocks noGrp="1"/>
          </p:cNvSpPr>
          <p:nvPr>
            <p:ph type="ftr" idx="11"/>
          </p:nvPr>
        </p:nvSpPr>
        <p:spPr>
          <a:xfrm>
            <a:off x="301752" y="6410848"/>
            <a:ext cx="3584448" cy="36576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sz="12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3756384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bg>
      <p:bgPr>
        <a:solidFill>
          <a:schemeClr val="lt2"/>
        </a:solidFill>
        <a:effectLst/>
      </p:bgPr>
    </p:bg>
    <p:spTree>
      <p:nvGrpSpPr>
        <p:cNvPr id="1" name="Shape 137"/>
        <p:cNvGrpSpPr/>
        <p:nvPr/>
      </p:nvGrpSpPr>
      <p:grpSpPr>
        <a:xfrm>
          <a:off x="0" y="0"/>
          <a:ext cx="0" cy="0"/>
          <a:chOff x="0" y="0"/>
          <a:chExt cx="0" cy="0"/>
        </a:xfrm>
      </p:grpSpPr>
      <p:sp>
        <p:nvSpPr>
          <p:cNvPr id="138" name="Google Shape;138;p11"/>
          <p:cNvSpPr txBox="1">
            <a:spLocks noGrp="1"/>
          </p:cNvSpPr>
          <p:nvPr>
            <p:ph type="title"/>
          </p:nvPr>
        </p:nvSpPr>
        <p:spPr>
          <a:xfrm>
            <a:off x="301752" y="228600"/>
            <a:ext cx="8534400" cy="758952"/>
          </a:xfrm>
          <a:prstGeom prst="rect">
            <a:avLst/>
          </a:prstGeom>
          <a:noFill/>
          <a:ln>
            <a:noFill/>
          </a:ln>
        </p:spPr>
        <p:txBody>
          <a:bodyPr spcFirstLastPara="1" wrap="square" lIns="91425" tIns="91425" rIns="91425" bIns="91425" anchor="b" anchorCtr="0"/>
          <a:lstStyle>
            <a:lvl1pPr lvl="0" algn="ctr" rtl="0">
              <a:spcBef>
                <a:spcPts val="0"/>
              </a:spcBef>
              <a:spcAft>
                <a:spcPts val="0"/>
              </a:spcAft>
              <a:buClr>
                <a:srgbClr val="7A9798"/>
              </a:buClr>
              <a:buSzPts val="1400"/>
              <a:buFont typeface="Georgia"/>
              <a:buNone/>
              <a:defRPr sz="3300">
                <a:solidFill>
                  <a:srgbClr val="7A9798"/>
                </a:solidFill>
                <a:latin typeface="Georgia"/>
                <a:ea typeface="Georgia"/>
                <a:cs typeface="Georgia"/>
                <a:sym typeface="Georgia"/>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39" name="Google Shape;139;p11"/>
          <p:cNvSpPr txBox="1">
            <a:spLocks noGrp="1"/>
          </p:cNvSpPr>
          <p:nvPr>
            <p:ph type="body" idx="1"/>
          </p:nvPr>
        </p:nvSpPr>
        <p:spPr>
          <a:xfrm rot="5400000">
            <a:off x="2269236" y="-443484"/>
            <a:ext cx="4599432" cy="8534400"/>
          </a:xfrm>
          <a:prstGeom prst="rect">
            <a:avLst/>
          </a:prstGeom>
          <a:noFill/>
          <a:ln>
            <a:noFill/>
          </a:ln>
        </p:spPr>
        <p:txBody>
          <a:bodyPr spcFirstLastPara="1" wrap="square" lIns="91425" tIns="91425" rIns="91425" bIns="91425" anchor="t" anchorCtr="0"/>
          <a:lstStyle>
            <a:lvl1pPr marL="457200" lvl="0" indent="-317500" algn="l" rtl="0">
              <a:spcBef>
                <a:spcPts val="540"/>
              </a:spcBef>
              <a:spcAft>
                <a:spcPts val="0"/>
              </a:spcAft>
              <a:buClr>
                <a:schemeClr val="accent1"/>
              </a:buClr>
              <a:buSzPts val="1400"/>
              <a:buFont typeface="Noto Symbol"/>
              <a:buChar char="●"/>
              <a:defRPr sz="2700">
                <a:solidFill>
                  <a:schemeClr val="dk1"/>
                </a:solidFill>
                <a:latin typeface="Georgia"/>
                <a:ea typeface="Georgia"/>
                <a:cs typeface="Georgia"/>
                <a:sym typeface="Georgia"/>
              </a:defRPr>
            </a:lvl1pPr>
            <a:lvl2pPr marL="914400" lvl="1" indent="-317500" algn="l" rtl="0">
              <a:spcBef>
                <a:spcPts val="440"/>
              </a:spcBef>
              <a:spcAft>
                <a:spcPts val="0"/>
              </a:spcAft>
              <a:buClr>
                <a:schemeClr val="accent2"/>
              </a:buClr>
              <a:buSzPts val="1400"/>
              <a:buFont typeface="Noto Symbol"/>
              <a:buChar char="○"/>
              <a:defRPr sz="2200">
                <a:solidFill>
                  <a:schemeClr val="dk2"/>
                </a:solidFill>
                <a:latin typeface="Georgia"/>
                <a:ea typeface="Georgia"/>
                <a:cs typeface="Georgia"/>
                <a:sym typeface="Georgia"/>
              </a:defRPr>
            </a:lvl2pPr>
            <a:lvl3pPr marL="1371600" lvl="2" indent="-317500" algn="l" rtl="0">
              <a:spcBef>
                <a:spcPts val="400"/>
              </a:spcBef>
              <a:spcAft>
                <a:spcPts val="0"/>
              </a:spcAft>
              <a:buClr>
                <a:schemeClr val="accent3"/>
              </a:buClr>
              <a:buSzPts val="1400"/>
              <a:buFont typeface="Noto Symbol"/>
              <a:buChar char="•"/>
              <a:defRPr sz="2000">
                <a:solidFill>
                  <a:schemeClr val="dk1"/>
                </a:solidFill>
                <a:latin typeface="Georgia"/>
                <a:ea typeface="Georgia"/>
                <a:cs typeface="Georgia"/>
                <a:sym typeface="Georgia"/>
              </a:defRPr>
            </a:lvl3pPr>
            <a:lvl4pPr marL="1828800" lvl="3" indent="-317500" algn="l" rtl="0">
              <a:spcBef>
                <a:spcPts val="400"/>
              </a:spcBef>
              <a:spcAft>
                <a:spcPts val="0"/>
              </a:spcAft>
              <a:buClr>
                <a:schemeClr val="accent4"/>
              </a:buClr>
              <a:buSzPts val="1400"/>
              <a:buFont typeface="Noto Symbol"/>
              <a:buChar char="•"/>
              <a:defRPr sz="2000">
                <a:solidFill>
                  <a:schemeClr val="dk2"/>
                </a:solidFill>
                <a:latin typeface="Georgia"/>
                <a:ea typeface="Georgia"/>
                <a:cs typeface="Georgia"/>
                <a:sym typeface="Georgia"/>
              </a:defRPr>
            </a:lvl4pPr>
            <a:lvl5pPr marL="2286000" lvl="4" indent="-317500" algn="l" rtl="0">
              <a:spcBef>
                <a:spcPts val="360"/>
              </a:spcBef>
              <a:spcAft>
                <a:spcPts val="0"/>
              </a:spcAft>
              <a:buClr>
                <a:schemeClr val="accent5"/>
              </a:buClr>
              <a:buSzPts val="1400"/>
              <a:buFont typeface="Georgia"/>
              <a:buChar char="•"/>
              <a:defRPr sz="1800">
                <a:solidFill>
                  <a:schemeClr val="dk1"/>
                </a:solidFill>
                <a:latin typeface="Georgia"/>
                <a:ea typeface="Georgia"/>
                <a:cs typeface="Georgia"/>
                <a:sym typeface="Georgia"/>
              </a:defRPr>
            </a:lvl5pPr>
            <a:lvl6pPr marL="2743200" lvl="5" indent="-317500" algn="l" rtl="0">
              <a:spcBef>
                <a:spcPts val="360"/>
              </a:spcBef>
              <a:spcAft>
                <a:spcPts val="0"/>
              </a:spcAft>
              <a:buClr>
                <a:schemeClr val="accent6"/>
              </a:buClr>
              <a:buSzPts val="1400"/>
              <a:buFont typeface="Noto Symbol"/>
              <a:buChar char="●"/>
              <a:defRPr sz="1800">
                <a:solidFill>
                  <a:schemeClr val="dk1"/>
                </a:solidFill>
                <a:latin typeface="Georgia"/>
                <a:ea typeface="Georgia"/>
                <a:cs typeface="Georgia"/>
                <a:sym typeface="Georgia"/>
              </a:defRPr>
            </a:lvl6pPr>
            <a:lvl7pPr marL="3200400" lvl="6" indent="-317500" algn="l" rtl="0">
              <a:spcBef>
                <a:spcPts val="320"/>
              </a:spcBef>
              <a:spcAft>
                <a:spcPts val="0"/>
              </a:spcAft>
              <a:buClr>
                <a:srgbClr val="B75640"/>
              </a:buClr>
              <a:buSzPts val="1400"/>
              <a:buFont typeface="Georgia"/>
              <a:buChar char="•"/>
              <a:defRPr sz="1600">
                <a:solidFill>
                  <a:schemeClr val="dk1"/>
                </a:solidFill>
                <a:latin typeface="Georgia"/>
                <a:ea typeface="Georgia"/>
                <a:cs typeface="Georgia"/>
                <a:sym typeface="Georgia"/>
              </a:defRPr>
            </a:lvl7pPr>
            <a:lvl8pPr marL="3657600" lvl="7" indent="-317500" algn="l" rtl="0">
              <a:spcBef>
                <a:spcPts val="320"/>
              </a:spcBef>
              <a:spcAft>
                <a:spcPts val="0"/>
              </a:spcAft>
              <a:buClr>
                <a:srgbClr val="7A6B62"/>
              </a:buClr>
              <a:buSzPts val="1400"/>
              <a:buFont typeface="Georgia"/>
              <a:buChar char="•"/>
              <a:defRPr sz="1600">
                <a:solidFill>
                  <a:schemeClr val="dk1"/>
                </a:solidFill>
                <a:latin typeface="Georgia"/>
                <a:ea typeface="Georgia"/>
                <a:cs typeface="Georgia"/>
                <a:sym typeface="Georgia"/>
              </a:defRPr>
            </a:lvl8pPr>
            <a:lvl9pPr marL="4114800" lvl="8" indent="-317500" algn="l" rtl="0">
              <a:spcBef>
                <a:spcPts val="280"/>
              </a:spcBef>
              <a:spcAft>
                <a:spcPts val="0"/>
              </a:spcAft>
              <a:buClr>
                <a:srgbClr val="B29D00"/>
              </a:buClr>
              <a:buSzPts val="1400"/>
              <a:buFont typeface="Georgia"/>
              <a:buChar char="•"/>
              <a:defRPr sz="1400" cap="none">
                <a:solidFill>
                  <a:schemeClr val="dk1"/>
                </a:solidFill>
                <a:latin typeface="Georgia"/>
                <a:ea typeface="Georgia"/>
                <a:cs typeface="Georgia"/>
                <a:sym typeface="Georgia"/>
              </a:defRPr>
            </a:lvl9pPr>
          </a:lstStyle>
          <a:p>
            <a:endParaRPr/>
          </a:p>
        </p:txBody>
      </p:sp>
      <p:sp>
        <p:nvSpPr>
          <p:cNvPr id="140" name="Google Shape;140;p11"/>
          <p:cNvSpPr txBox="1">
            <a:spLocks noGrp="1"/>
          </p:cNvSpPr>
          <p:nvPr>
            <p:ph type="dt" idx="10"/>
          </p:nvPr>
        </p:nvSpPr>
        <p:spPr>
          <a:xfrm>
            <a:off x="5791200" y="6404984"/>
            <a:ext cx="3044952" cy="365760"/>
          </a:xfrm>
          <a:prstGeom prst="rect">
            <a:avLst/>
          </a:prstGeom>
          <a:noFill/>
          <a:ln>
            <a:noFill/>
          </a:ln>
        </p:spPr>
        <p:txBody>
          <a:bodyPr spcFirstLastPara="1" wrap="square" lIns="91425" tIns="91425" rIns="91425" bIns="91425" anchor="t" anchorCtr="0"/>
          <a:lstStyle>
            <a:lvl1pPr marL="0" marR="0" lvl="0" indent="-88900" algn="r" rtl="0">
              <a:spcBef>
                <a:spcPts val="0"/>
              </a:spcBef>
              <a:spcAft>
                <a:spcPts val="0"/>
              </a:spcAft>
              <a:buSzPts val="1400"/>
              <a:buChar char="●"/>
              <a:defRPr sz="14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
        <p:nvSpPr>
          <p:cNvPr id="141" name="Google Shape;141;p11"/>
          <p:cNvSpPr txBox="1">
            <a:spLocks noGrp="1"/>
          </p:cNvSpPr>
          <p:nvPr>
            <p:ph type="ftr" idx="11"/>
          </p:nvPr>
        </p:nvSpPr>
        <p:spPr>
          <a:xfrm>
            <a:off x="304800" y="6410848"/>
            <a:ext cx="3581400" cy="36576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sz="12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
        <p:nvSpPr>
          <p:cNvPr id="142" name="Google Shape;142;p11"/>
          <p:cNvSpPr txBox="1">
            <a:spLocks noGrp="1"/>
          </p:cNvSpPr>
          <p:nvPr>
            <p:ph type="sldNum" idx="12"/>
          </p:nvPr>
        </p:nvSpPr>
        <p:spPr>
          <a:xfrm>
            <a:off x="4343400" y="1040174"/>
            <a:ext cx="457200" cy="441325"/>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b="0" i="0" u="none" strike="noStrike" cap="none">
                <a:solidFill>
                  <a:srgbClr val="7A9798"/>
                </a:solidFill>
                <a:latin typeface="Georgia"/>
                <a:ea typeface="Georgia"/>
                <a:cs typeface="Georgia"/>
                <a:sym typeface="Georgia"/>
              </a:defRPr>
            </a:lvl1pPr>
            <a:lvl2pPr marL="0" marR="0" lvl="1" indent="0" algn="ctr" rtl="0">
              <a:spcBef>
                <a:spcPts val="0"/>
              </a:spcBef>
              <a:buNone/>
              <a:defRPr sz="1600" b="0" i="0" u="none" strike="noStrike" cap="none">
                <a:solidFill>
                  <a:srgbClr val="7A9798"/>
                </a:solidFill>
                <a:latin typeface="Georgia"/>
                <a:ea typeface="Georgia"/>
                <a:cs typeface="Georgia"/>
                <a:sym typeface="Georgia"/>
              </a:defRPr>
            </a:lvl2pPr>
            <a:lvl3pPr marL="0" marR="0" lvl="2" indent="0" algn="ctr" rtl="0">
              <a:spcBef>
                <a:spcPts val="0"/>
              </a:spcBef>
              <a:buNone/>
              <a:defRPr sz="1600" b="0" i="0" u="none" strike="noStrike" cap="none">
                <a:solidFill>
                  <a:srgbClr val="7A9798"/>
                </a:solidFill>
                <a:latin typeface="Georgia"/>
                <a:ea typeface="Georgia"/>
                <a:cs typeface="Georgia"/>
                <a:sym typeface="Georgia"/>
              </a:defRPr>
            </a:lvl3pPr>
            <a:lvl4pPr marL="0" marR="0" lvl="3" indent="0" algn="ctr" rtl="0">
              <a:spcBef>
                <a:spcPts val="0"/>
              </a:spcBef>
              <a:buNone/>
              <a:defRPr sz="1600" b="0" i="0" u="none" strike="noStrike" cap="none">
                <a:solidFill>
                  <a:srgbClr val="7A9798"/>
                </a:solidFill>
                <a:latin typeface="Georgia"/>
                <a:ea typeface="Georgia"/>
                <a:cs typeface="Georgia"/>
                <a:sym typeface="Georgia"/>
              </a:defRPr>
            </a:lvl4pPr>
            <a:lvl5pPr marL="0" marR="0" lvl="4" indent="0" algn="ctr" rtl="0">
              <a:spcBef>
                <a:spcPts val="0"/>
              </a:spcBef>
              <a:buNone/>
              <a:defRPr sz="1600" b="0" i="0" u="none" strike="noStrike" cap="none">
                <a:solidFill>
                  <a:srgbClr val="7A9798"/>
                </a:solidFill>
                <a:latin typeface="Georgia"/>
                <a:ea typeface="Georgia"/>
                <a:cs typeface="Georgia"/>
                <a:sym typeface="Georgia"/>
              </a:defRPr>
            </a:lvl5pPr>
            <a:lvl6pPr marL="0" marR="0" lvl="5" indent="0" algn="ctr" rtl="0">
              <a:spcBef>
                <a:spcPts val="0"/>
              </a:spcBef>
              <a:buNone/>
              <a:defRPr sz="1600" b="0" i="0" u="none" strike="noStrike" cap="none">
                <a:solidFill>
                  <a:srgbClr val="7A9798"/>
                </a:solidFill>
                <a:latin typeface="Georgia"/>
                <a:ea typeface="Georgia"/>
                <a:cs typeface="Georgia"/>
                <a:sym typeface="Georgia"/>
              </a:defRPr>
            </a:lvl6pPr>
            <a:lvl7pPr marL="0" marR="0" lvl="6" indent="0" algn="ctr" rtl="0">
              <a:spcBef>
                <a:spcPts val="0"/>
              </a:spcBef>
              <a:buNone/>
              <a:defRPr sz="1600" b="0" i="0" u="none" strike="noStrike" cap="none">
                <a:solidFill>
                  <a:srgbClr val="7A9798"/>
                </a:solidFill>
                <a:latin typeface="Georgia"/>
                <a:ea typeface="Georgia"/>
                <a:cs typeface="Georgia"/>
                <a:sym typeface="Georgia"/>
              </a:defRPr>
            </a:lvl7pPr>
            <a:lvl8pPr marL="0" marR="0" lvl="7" indent="0" algn="ctr" rtl="0">
              <a:spcBef>
                <a:spcPts val="0"/>
              </a:spcBef>
              <a:buNone/>
              <a:defRPr sz="1600" b="0" i="0" u="none" strike="noStrike" cap="none">
                <a:solidFill>
                  <a:srgbClr val="7A9798"/>
                </a:solidFill>
                <a:latin typeface="Georgia"/>
                <a:ea typeface="Georgia"/>
                <a:cs typeface="Georgia"/>
                <a:sym typeface="Georgia"/>
              </a:defRPr>
            </a:lvl8pPr>
            <a:lvl9pPr marL="0" marR="0" lvl="8" indent="0" algn="ctr" rtl="0">
              <a:spcBef>
                <a:spcPts val="0"/>
              </a:spcBef>
              <a:buNone/>
              <a:defRPr sz="1600" b="0" i="0" u="none" strike="noStrike" cap="none">
                <a:solidFill>
                  <a:srgbClr val="7A9798"/>
                </a:solidFill>
                <a:latin typeface="Georgia"/>
                <a:ea typeface="Georgia"/>
                <a:cs typeface="Georgia"/>
                <a:sym typeface="Georgia"/>
              </a:defRPr>
            </a:lvl9pPr>
          </a:lstStyle>
          <a:p>
            <a:fld id="{00000000-1234-1234-1234-123412341234}" type="slidenum">
              <a:rPr lang="en-US"/>
              <a:pPr/>
              <a:t>‹#›</a:t>
            </a:fld>
            <a:endParaRPr/>
          </a:p>
        </p:txBody>
      </p:sp>
    </p:spTree>
    <p:extLst>
      <p:ext uri="{BB962C8B-B14F-4D97-AF65-F5344CB8AC3E}">
        <p14:creationId xmlns:p14="http://schemas.microsoft.com/office/powerpoint/2010/main" val="99957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bg>
      <p:bgPr>
        <a:solidFill>
          <a:schemeClr val="lt2"/>
        </a:solidFill>
        <a:effectLst/>
      </p:bgPr>
    </p:bg>
    <p:spTree>
      <p:nvGrpSpPr>
        <p:cNvPr id="1" name="Shape 143"/>
        <p:cNvGrpSpPr/>
        <p:nvPr/>
      </p:nvGrpSpPr>
      <p:grpSpPr>
        <a:xfrm>
          <a:off x="0" y="0"/>
          <a:ext cx="0" cy="0"/>
          <a:chOff x="0" y="0"/>
          <a:chExt cx="0" cy="0"/>
        </a:xfrm>
      </p:grpSpPr>
      <p:sp>
        <p:nvSpPr>
          <p:cNvPr id="144" name="Google Shape;144;p12"/>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45" name="Google Shape;145;p12"/>
          <p:cNvSpPr/>
          <p:nvPr/>
        </p:nvSpPr>
        <p:spPr>
          <a:xfrm>
            <a:off x="7010400" y="0"/>
            <a:ext cx="2133600" cy="68580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46" name="Google Shape;146;p12"/>
          <p:cNvSpPr/>
          <p:nvPr/>
        </p:nvSpPr>
        <p:spPr>
          <a:xfrm>
            <a:off x="0" y="0"/>
            <a:ext cx="9144000" cy="155448"/>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47" name="Google Shape;147;p12"/>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48" name="Google Shape;148;p12"/>
          <p:cNvSpPr/>
          <p:nvPr/>
        </p:nvSpPr>
        <p:spPr>
          <a:xfrm>
            <a:off x="146304" y="6391656"/>
            <a:ext cx="8833104" cy="309563"/>
          </a:xfrm>
          <a:prstGeom prst="rect">
            <a:avLst/>
          </a:prstGeom>
          <a:solidFill>
            <a:schemeClr val="accent3"/>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49" name="Google Shape;149;p12"/>
          <p:cNvSpPr/>
          <p:nvPr/>
        </p:nvSpPr>
        <p:spPr>
          <a:xfrm>
            <a:off x="152400" y="155448"/>
            <a:ext cx="8833104" cy="6547104"/>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cxnSp>
        <p:nvCxnSpPr>
          <p:cNvPr id="150" name="Google Shape;150;p12"/>
          <p:cNvCxnSpPr/>
          <p:nvPr/>
        </p:nvCxnSpPr>
        <p:spPr>
          <a:xfrm rot="5400000">
            <a:off x="4021836" y="3278124"/>
            <a:ext cx="6245352" cy="0"/>
          </a:xfrm>
          <a:prstGeom prst="straightConnector1">
            <a:avLst/>
          </a:prstGeom>
          <a:noFill/>
          <a:ln w="9525" cap="flat" cmpd="sng">
            <a:solidFill>
              <a:srgbClr val="7A9798"/>
            </a:solidFill>
            <a:prstDash val="dash"/>
            <a:round/>
            <a:headEnd type="none" w="sm" len="sm"/>
            <a:tailEnd type="none" w="sm" len="sm"/>
          </a:ln>
        </p:spPr>
      </p:cxnSp>
      <p:sp>
        <p:nvSpPr>
          <p:cNvPr id="151" name="Google Shape;151;p12"/>
          <p:cNvSpPr/>
          <p:nvPr/>
        </p:nvSpPr>
        <p:spPr>
          <a:xfrm>
            <a:off x="6839712" y="2925763"/>
            <a:ext cx="609600" cy="609600"/>
          </a:xfrm>
          <a:prstGeom prst="ellipse">
            <a:avLst/>
          </a:prstGeom>
          <a:solidFill>
            <a:srgbClr val="FFFFFF"/>
          </a:solidFill>
          <a:ln>
            <a:noFill/>
          </a:ln>
        </p:spPr>
        <p:txBody>
          <a:bodyPr spcFirstLastPara="1" wrap="square" lIns="91425" tIns="45700" rIns="91425" bIns="45700"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Georgia"/>
              <a:ea typeface="Georgia"/>
              <a:cs typeface="Georgia"/>
              <a:sym typeface="Georgia"/>
            </a:endParaRPr>
          </a:p>
        </p:txBody>
      </p:sp>
      <p:sp>
        <p:nvSpPr>
          <p:cNvPr id="152" name="Google Shape;152;p12"/>
          <p:cNvSpPr/>
          <p:nvPr/>
        </p:nvSpPr>
        <p:spPr>
          <a:xfrm>
            <a:off x="6934200" y="3020251"/>
            <a:ext cx="420624" cy="420624"/>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Georgia"/>
              <a:ea typeface="Georgia"/>
              <a:cs typeface="Georgia"/>
              <a:sym typeface="Georgia"/>
            </a:endParaRPr>
          </a:p>
        </p:txBody>
      </p:sp>
      <p:sp>
        <p:nvSpPr>
          <p:cNvPr id="153" name="Google Shape;153;p12"/>
          <p:cNvSpPr txBox="1">
            <a:spLocks noGrp="1"/>
          </p:cNvSpPr>
          <p:nvPr>
            <p:ph type="sldNum" idx="12"/>
          </p:nvPr>
        </p:nvSpPr>
        <p:spPr>
          <a:xfrm>
            <a:off x="6915912" y="3009901"/>
            <a:ext cx="457200" cy="441325"/>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b="0" i="0" u="none" strike="noStrike" cap="none">
                <a:solidFill>
                  <a:srgbClr val="7A9798"/>
                </a:solidFill>
                <a:latin typeface="Georgia"/>
                <a:ea typeface="Georgia"/>
                <a:cs typeface="Georgia"/>
                <a:sym typeface="Georgia"/>
              </a:defRPr>
            </a:lvl1pPr>
            <a:lvl2pPr marL="0" marR="0" lvl="1" indent="0" algn="ctr" rtl="0">
              <a:spcBef>
                <a:spcPts val="0"/>
              </a:spcBef>
              <a:buNone/>
              <a:defRPr sz="1600" b="0" i="0" u="none" strike="noStrike" cap="none">
                <a:solidFill>
                  <a:srgbClr val="7A9798"/>
                </a:solidFill>
                <a:latin typeface="Georgia"/>
                <a:ea typeface="Georgia"/>
                <a:cs typeface="Georgia"/>
                <a:sym typeface="Georgia"/>
              </a:defRPr>
            </a:lvl2pPr>
            <a:lvl3pPr marL="0" marR="0" lvl="2" indent="0" algn="ctr" rtl="0">
              <a:spcBef>
                <a:spcPts val="0"/>
              </a:spcBef>
              <a:buNone/>
              <a:defRPr sz="1600" b="0" i="0" u="none" strike="noStrike" cap="none">
                <a:solidFill>
                  <a:srgbClr val="7A9798"/>
                </a:solidFill>
                <a:latin typeface="Georgia"/>
                <a:ea typeface="Georgia"/>
                <a:cs typeface="Georgia"/>
                <a:sym typeface="Georgia"/>
              </a:defRPr>
            </a:lvl3pPr>
            <a:lvl4pPr marL="0" marR="0" lvl="3" indent="0" algn="ctr" rtl="0">
              <a:spcBef>
                <a:spcPts val="0"/>
              </a:spcBef>
              <a:buNone/>
              <a:defRPr sz="1600" b="0" i="0" u="none" strike="noStrike" cap="none">
                <a:solidFill>
                  <a:srgbClr val="7A9798"/>
                </a:solidFill>
                <a:latin typeface="Georgia"/>
                <a:ea typeface="Georgia"/>
                <a:cs typeface="Georgia"/>
                <a:sym typeface="Georgia"/>
              </a:defRPr>
            </a:lvl4pPr>
            <a:lvl5pPr marL="0" marR="0" lvl="4" indent="0" algn="ctr" rtl="0">
              <a:spcBef>
                <a:spcPts val="0"/>
              </a:spcBef>
              <a:buNone/>
              <a:defRPr sz="1600" b="0" i="0" u="none" strike="noStrike" cap="none">
                <a:solidFill>
                  <a:srgbClr val="7A9798"/>
                </a:solidFill>
                <a:latin typeface="Georgia"/>
                <a:ea typeface="Georgia"/>
                <a:cs typeface="Georgia"/>
                <a:sym typeface="Georgia"/>
              </a:defRPr>
            </a:lvl5pPr>
            <a:lvl6pPr marL="0" marR="0" lvl="5" indent="0" algn="ctr" rtl="0">
              <a:spcBef>
                <a:spcPts val="0"/>
              </a:spcBef>
              <a:buNone/>
              <a:defRPr sz="1600" b="0" i="0" u="none" strike="noStrike" cap="none">
                <a:solidFill>
                  <a:srgbClr val="7A9798"/>
                </a:solidFill>
                <a:latin typeface="Georgia"/>
                <a:ea typeface="Georgia"/>
                <a:cs typeface="Georgia"/>
                <a:sym typeface="Georgia"/>
              </a:defRPr>
            </a:lvl6pPr>
            <a:lvl7pPr marL="0" marR="0" lvl="6" indent="0" algn="ctr" rtl="0">
              <a:spcBef>
                <a:spcPts val="0"/>
              </a:spcBef>
              <a:buNone/>
              <a:defRPr sz="1600" b="0" i="0" u="none" strike="noStrike" cap="none">
                <a:solidFill>
                  <a:srgbClr val="7A9798"/>
                </a:solidFill>
                <a:latin typeface="Georgia"/>
                <a:ea typeface="Georgia"/>
                <a:cs typeface="Georgia"/>
                <a:sym typeface="Georgia"/>
              </a:defRPr>
            </a:lvl7pPr>
            <a:lvl8pPr marL="0" marR="0" lvl="7" indent="0" algn="ctr" rtl="0">
              <a:spcBef>
                <a:spcPts val="0"/>
              </a:spcBef>
              <a:buNone/>
              <a:defRPr sz="1600" b="0" i="0" u="none" strike="noStrike" cap="none">
                <a:solidFill>
                  <a:srgbClr val="7A9798"/>
                </a:solidFill>
                <a:latin typeface="Georgia"/>
                <a:ea typeface="Georgia"/>
                <a:cs typeface="Georgia"/>
                <a:sym typeface="Georgia"/>
              </a:defRPr>
            </a:lvl8pPr>
            <a:lvl9pPr marL="0" marR="0" lvl="8" indent="0" algn="ctr" rtl="0">
              <a:spcBef>
                <a:spcPts val="0"/>
              </a:spcBef>
              <a:buNone/>
              <a:defRPr sz="1600" b="0" i="0" u="none" strike="noStrike" cap="none">
                <a:solidFill>
                  <a:srgbClr val="7A9798"/>
                </a:solidFill>
                <a:latin typeface="Georgia"/>
                <a:ea typeface="Georgia"/>
                <a:cs typeface="Georgia"/>
                <a:sym typeface="Georgia"/>
              </a:defRPr>
            </a:lvl9pPr>
          </a:lstStyle>
          <a:p>
            <a:fld id="{00000000-1234-1234-1234-123412341234}" type="slidenum">
              <a:rPr lang="en-US"/>
              <a:pPr/>
              <a:t>‹#›</a:t>
            </a:fld>
            <a:endParaRPr/>
          </a:p>
        </p:txBody>
      </p:sp>
      <p:sp>
        <p:nvSpPr>
          <p:cNvPr id="154" name="Google Shape;154;p12"/>
          <p:cNvSpPr txBox="1">
            <a:spLocks noGrp="1"/>
          </p:cNvSpPr>
          <p:nvPr>
            <p:ph type="body" idx="1"/>
          </p:nvPr>
        </p:nvSpPr>
        <p:spPr>
          <a:xfrm rot="5400000">
            <a:off x="670717" y="-61117"/>
            <a:ext cx="5821366" cy="6553200"/>
          </a:xfrm>
          <a:prstGeom prst="rect">
            <a:avLst/>
          </a:prstGeom>
          <a:noFill/>
          <a:ln>
            <a:noFill/>
          </a:ln>
        </p:spPr>
        <p:txBody>
          <a:bodyPr spcFirstLastPara="1" wrap="square" lIns="91425" tIns="91425" rIns="91425" bIns="91425" anchor="t" anchorCtr="0"/>
          <a:lstStyle>
            <a:lvl1pPr marL="457200" lvl="0" indent="-317500" algn="l" rtl="0">
              <a:spcBef>
                <a:spcPts val="540"/>
              </a:spcBef>
              <a:spcAft>
                <a:spcPts val="0"/>
              </a:spcAft>
              <a:buClr>
                <a:schemeClr val="accent1"/>
              </a:buClr>
              <a:buSzPts val="1400"/>
              <a:buFont typeface="Noto Symbol"/>
              <a:buChar char="●"/>
              <a:defRPr sz="2700">
                <a:solidFill>
                  <a:schemeClr val="dk1"/>
                </a:solidFill>
                <a:latin typeface="Georgia"/>
                <a:ea typeface="Georgia"/>
                <a:cs typeface="Georgia"/>
                <a:sym typeface="Georgia"/>
              </a:defRPr>
            </a:lvl1pPr>
            <a:lvl2pPr marL="914400" lvl="1" indent="-317500" algn="l" rtl="0">
              <a:spcBef>
                <a:spcPts val="440"/>
              </a:spcBef>
              <a:spcAft>
                <a:spcPts val="0"/>
              </a:spcAft>
              <a:buClr>
                <a:schemeClr val="accent2"/>
              </a:buClr>
              <a:buSzPts val="1400"/>
              <a:buFont typeface="Noto Symbol"/>
              <a:buChar char="○"/>
              <a:defRPr sz="2200">
                <a:solidFill>
                  <a:schemeClr val="dk2"/>
                </a:solidFill>
                <a:latin typeface="Georgia"/>
                <a:ea typeface="Georgia"/>
                <a:cs typeface="Georgia"/>
                <a:sym typeface="Georgia"/>
              </a:defRPr>
            </a:lvl2pPr>
            <a:lvl3pPr marL="1371600" lvl="2" indent="-317500" algn="l" rtl="0">
              <a:spcBef>
                <a:spcPts val="400"/>
              </a:spcBef>
              <a:spcAft>
                <a:spcPts val="0"/>
              </a:spcAft>
              <a:buClr>
                <a:schemeClr val="accent3"/>
              </a:buClr>
              <a:buSzPts val="1400"/>
              <a:buFont typeface="Noto Symbol"/>
              <a:buChar char="•"/>
              <a:defRPr sz="2000">
                <a:solidFill>
                  <a:schemeClr val="dk1"/>
                </a:solidFill>
                <a:latin typeface="Georgia"/>
                <a:ea typeface="Georgia"/>
                <a:cs typeface="Georgia"/>
                <a:sym typeface="Georgia"/>
              </a:defRPr>
            </a:lvl3pPr>
            <a:lvl4pPr marL="1828800" lvl="3" indent="-317500" algn="l" rtl="0">
              <a:spcBef>
                <a:spcPts val="400"/>
              </a:spcBef>
              <a:spcAft>
                <a:spcPts val="0"/>
              </a:spcAft>
              <a:buClr>
                <a:schemeClr val="accent4"/>
              </a:buClr>
              <a:buSzPts val="1400"/>
              <a:buFont typeface="Noto Symbol"/>
              <a:buChar char="•"/>
              <a:defRPr sz="2000">
                <a:solidFill>
                  <a:schemeClr val="dk2"/>
                </a:solidFill>
                <a:latin typeface="Georgia"/>
                <a:ea typeface="Georgia"/>
                <a:cs typeface="Georgia"/>
                <a:sym typeface="Georgia"/>
              </a:defRPr>
            </a:lvl4pPr>
            <a:lvl5pPr marL="2286000" lvl="4" indent="-317500" algn="l" rtl="0">
              <a:spcBef>
                <a:spcPts val="360"/>
              </a:spcBef>
              <a:spcAft>
                <a:spcPts val="0"/>
              </a:spcAft>
              <a:buClr>
                <a:schemeClr val="accent5"/>
              </a:buClr>
              <a:buSzPts val="1400"/>
              <a:buFont typeface="Georgia"/>
              <a:buChar char="•"/>
              <a:defRPr sz="1800">
                <a:solidFill>
                  <a:schemeClr val="dk1"/>
                </a:solidFill>
                <a:latin typeface="Georgia"/>
                <a:ea typeface="Georgia"/>
                <a:cs typeface="Georgia"/>
                <a:sym typeface="Georgia"/>
              </a:defRPr>
            </a:lvl5pPr>
            <a:lvl6pPr marL="2743200" lvl="5" indent="-317500" algn="l" rtl="0">
              <a:spcBef>
                <a:spcPts val="360"/>
              </a:spcBef>
              <a:spcAft>
                <a:spcPts val="0"/>
              </a:spcAft>
              <a:buClr>
                <a:schemeClr val="accent6"/>
              </a:buClr>
              <a:buSzPts val="1400"/>
              <a:buFont typeface="Noto Symbol"/>
              <a:buChar char="●"/>
              <a:defRPr sz="1800">
                <a:solidFill>
                  <a:schemeClr val="dk1"/>
                </a:solidFill>
                <a:latin typeface="Georgia"/>
                <a:ea typeface="Georgia"/>
                <a:cs typeface="Georgia"/>
                <a:sym typeface="Georgia"/>
              </a:defRPr>
            </a:lvl6pPr>
            <a:lvl7pPr marL="3200400" lvl="6" indent="-317500" algn="l" rtl="0">
              <a:spcBef>
                <a:spcPts val="320"/>
              </a:spcBef>
              <a:spcAft>
                <a:spcPts val="0"/>
              </a:spcAft>
              <a:buClr>
                <a:srgbClr val="B75640"/>
              </a:buClr>
              <a:buSzPts val="1400"/>
              <a:buFont typeface="Georgia"/>
              <a:buChar char="•"/>
              <a:defRPr sz="1600">
                <a:solidFill>
                  <a:schemeClr val="dk1"/>
                </a:solidFill>
                <a:latin typeface="Georgia"/>
                <a:ea typeface="Georgia"/>
                <a:cs typeface="Georgia"/>
                <a:sym typeface="Georgia"/>
              </a:defRPr>
            </a:lvl7pPr>
            <a:lvl8pPr marL="3657600" lvl="7" indent="-317500" algn="l" rtl="0">
              <a:spcBef>
                <a:spcPts val="320"/>
              </a:spcBef>
              <a:spcAft>
                <a:spcPts val="0"/>
              </a:spcAft>
              <a:buClr>
                <a:srgbClr val="7A6B62"/>
              </a:buClr>
              <a:buSzPts val="1400"/>
              <a:buFont typeface="Georgia"/>
              <a:buChar char="•"/>
              <a:defRPr sz="1600">
                <a:solidFill>
                  <a:schemeClr val="dk1"/>
                </a:solidFill>
                <a:latin typeface="Georgia"/>
                <a:ea typeface="Georgia"/>
                <a:cs typeface="Georgia"/>
                <a:sym typeface="Georgia"/>
              </a:defRPr>
            </a:lvl8pPr>
            <a:lvl9pPr marL="4114800" lvl="8" indent="-317500" algn="l" rtl="0">
              <a:spcBef>
                <a:spcPts val="280"/>
              </a:spcBef>
              <a:spcAft>
                <a:spcPts val="0"/>
              </a:spcAft>
              <a:buClr>
                <a:srgbClr val="B29D00"/>
              </a:buClr>
              <a:buSzPts val="1400"/>
              <a:buFont typeface="Georgia"/>
              <a:buChar char="•"/>
              <a:defRPr sz="1400" cap="none">
                <a:solidFill>
                  <a:schemeClr val="dk1"/>
                </a:solidFill>
                <a:latin typeface="Georgia"/>
                <a:ea typeface="Georgia"/>
                <a:cs typeface="Georgia"/>
                <a:sym typeface="Georgia"/>
              </a:defRPr>
            </a:lvl9pPr>
          </a:lstStyle>
          <a:p>
            <a:endParaRPr/>
          </a:p>
        </p:txBody>
      </p:sp>
      <p:sp>
        <p:nvSpPr>
          <p:cNvPr id="155" name="Google Shape;155;p12"/>
          <p:cNvSpPr txBox="1">
            <a:spLocks noGrp="1"/>
          </p:cNvSpPr>
          <p:nvPr>
            <p:ph type="dt" idx="10"/>
          </p:nvPr>
        </p:nvSpPr>
        <p:spPr>
          <a:xfrm>
            <a:off x="5791200" y="6404984"/>
            <a:ext cx="3044952" cy="365760"/>
          </a:xfrm>
          <a:prstGeom prst="rect">
            <a:avLst/>
          </a:prstGeom>
          <a:noFill/>
          <a:ln>
            <a:noFill/>
          </a:ln>
        </p:spPr>
        <p:txBody>
          <a:bodyPr spcFirstLastPara="1" wrap="square" lIns="91425" tIns="91425" rIns="91425" bIns="91425" anchor="t" anchorCtr="0"/>
          <a:lstStyle>
            <a:lvl1pPr marL="0" marR="0" lvl="0" indent="-88900" algn="r" rtl="0">
              <a:spcBef>
                <a:spcPts val="0"/>
              </a:spcBef>
              <a:spcAft>
                <a:spcPts val="0"/>
              </a:spcAft>
              <a:buSzPts val="1400"/>
              <a:buChar char="●"/>
              <a:defRPr sz="14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
        <p:nvSpPr>
          <p:cNvPr id="156" name="Google Shape;156;p12"/>
          <p:cNvSpPr txBox="1">
            <a:spLocks noGrp="1"/>
          </p:cNvSpPr>
          <p:nvPr>
            <p:ph type="ftr" idx="11"/>
          </p:nvPr>
        </p:nvSpPr>
        <p:spPr>
          <a:xfrm>
            <a:off x="304800" y="6410848"/>
            <a:ext cx="3581400" cy="36576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sz="12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endParaRPr/>
          </a:p>
        </p:txBody>
      </p:sp>
      <p:sp>
        <p:nvSpPr>
          <p:cNvPr id="157" name="Google Shape;157;p12"/>
          <p:cNvSpPr txBox="1">
            <a:spLocks noGrp="1"/>
          </p:cNvSpPr>
          <p:nvPr>
            <p:ph type="title"/>
          </p:nvPr>
        </p:nvSpPr>
        <p:spPr>
          <a:xfrm rot="5400000">
            <a:off x="5189537" y="2506664"/>
            <a:ext cx="5851525" cy="1447800"/>
          </a:xfrm>
          <a:prstGeom prst="rect">
            <a:avLst/>
          </a:prstGeom>
          <a:noFill/>
          <a:ln>
            <a:noFill/>
          </a:ln>
        </p:spPr>
        <p:txBody>
          <a:bodyPr spcFirstLastPara="1" wrap="square" lIns="91425" tIns="91425" rIns="91425" bIns="91425" anchor="b" anchorCtr="0"/>
          <a:lstStyle>
            <a:lvl1pPr lvl="0" algn="ctr" rtl="0">
              <a:spcBef>
                <a:spcPts val="0"/>
              </a:spcBef>
              <a:spcAft>
                <a:spcPts val="0"/>
              </a:spcAft>
              <a:buClr>
                <a:srgbClr val="7A9798"/>
              </a:buClr>
              <a:buSzPts val="1400"/>
              <a:buFont typeface="Georgia"/>
              <a:buNone/>
              <a:defRPr sz="3300">
                <a:solidFill>
                  <a:srgbClr val="7A9798"/>
                </a:solidFill>
                <a:latin typeface="Georgia"/>
                <a:ea typeface="Georgia"/>
                <a:cs typeface="Georgia"/>
                <a:sym typeface="Georgia"/>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549425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1686448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17604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290776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435709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656999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14161084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17486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0FBDCC-E92B-409A-A5F4-203C99D99D78}" type="slidenum">
              <a:rPr lang="en-US"/>
              <a:pPr>
                <a:defRPr/>
              </a:pPr>
              <a:t>‹#›</a:t>
            </a:fld>
            <a:endParaRPr lang="en-US"/>
          </a:p>
        </p:txBody>
      </p:sp>
    </p:spTree>
    <p:extLst>
      <p:ext uri="{BB962C8B-B14F-4D97-AF65-F5344CB8AC3E}">
        <p14:creationId xmlns:p14="http://schemas.microsoft.com/office/powerpoint/2010/main" val="329900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231783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590449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446045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242827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50264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4254DA-94EC-4FC2-9A66-B357D1668893}" type="slidenum">
              <a:rPr lang="en-US"/>
              <a:pPr>
                <a:defRPr/>
              </a:pPr>
              <a:t>‹#›</a:t>
            </a:fld>
            <a:endParaRPr lang="en-US"/>
          </a:p>
        </p:txBody>
      </p:sp>
    </p:spTree>
    <p:extLst>
      <p:ext uri="{BB962C8B-B14F-4D97-AF65-F5344CB8AC3E}">
        <p14:creationId xmlns:p14="http://schemas.microsoft.com/office/powerpoint/2010/main" val="340472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C75BE5-2ADA-4417-BE9E-E44639D730F1}" type="slidenum">
              <a:rPr lang="en-US"/>
              <a:pPr>
                <a:defRPr/>
              </a:pPr>
              <a:t>‹#›</a:t>
            </a:fld>
            <a:endParaRPr lang="en-US"/>
          </a:p>
        </p:txBody>
      </p:sp>
    </p:spTree>
    <p:extLst>
      <p:ext uri="{BB962C8B-B14F-4D97-AF65-F5344CB8AC3E}">
        <p14:creationId xmlns:p14="http://schemas.microsoft.com/office/powerpoint/2010/main" val="350698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A01629-3086-4AAE-874F-5B7BB560406E}" type="slidenum">
              <a:rPr lang="en-US"/>
              <a:pPr>
                <a:defRPr/>
              </a:pPr>
              <a:t>‹#›</a:t>
            </a:fld>
            <a:endParaRPr lang="en-US"/>
          </a:p>
        </p:txBody>
      </p:sp>
    </p:spTree>
    <p:extLst>
      <p:ext uri="{BB962C8B-B14F-4D97-AF65-F5344CB8AC3E}">
        <p14:creationId xmlns:p14="http://schemas.microsoft.com/office/powerpoint/2010/main" val="154633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B90DD70-44D8-4969-9A8B-161F5F4349A1}" type="slidenum">
              <a:rPr lang="en-US"/>
              <a:pPr>
                <a:defRPr/>
              </a:pPr>
              <a:t>‹#›</a:t>
            </a:fld>
            <a:endParaRPr lang="en-US"/>
          </a:p>
        </p:txBody>
      </p:sp>
    </p:spTree>
    <p:extLst>
      <p:ext uri="{BB962C8B-B14F-4D97-AF65-F5344CB8AC3E}">
        <p14:creationId xmlns:p14="http://schemas.microsoft.com/office/powerpoint/2010/main" val="6986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E08430-5950-4C4F-86B7-95EDC1D66D7C}" type="slidenum">
              <a:rPr lang="en-US"/>
              <a:pPr>
                <a:defRPr/>
              </a:pPr>
              <a:t>‹#›</a:t>
            </a:fld>
            <a:endParaRPr lang="en-US"/>
          </a:p>
        </p:txBody>
      </p:sp>
    </p:spTree>
    <p:extLst>
      <p:ext uri="{BB962C8B-B14F-4D97-AF65-F5344CB8AC3E}">
        <p14:creationId xmlns:p14="http://schemas.microsoft.com/office/powerpoint/2010/main" val="3508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1597FF-A64B-4650-82EB-7C15781EB0A3}" type="slidenum">
              <a:rPr lang="en-US"/>
              <a:pPr>
                <a:defRPr/>
              </a:pPr>
              <a:t>‹#›</a:t>
            </a:fld>
            <a:endParaRPr lang="en-US"/>
          </a:p>
        </p:txBody>
      </p:sp>
    </p:spTree>
    <p:extLst>
      <p:ext uri="{BB962C8B-B14F-4D97-AF65-F5344CB8AC3E}">
        <p14:creationId xmlns:p14="http://schemas.microsoft.com/office/powerpoint/2010/main" val="364869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7D6242C-05E9-43DB-AC2B-12AAF9DF60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7" name="Google Shape;7;p1"/>
          <p:cNvSpPr/>
          <p:nvPr/>
        </p:nvSpPr>
        <p:spPr>
          <a:xfrm>
            <a:off x="0" y="0"/>
            <a:ext cx="9144000" cy="1393371"/>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8" name="Google Shape;8;p1"/>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9" name="Google Shape;9;p1"/>
          <p:cNvSpPr/>
          <p:nvPr/>
        </p:nvSpPr>
        <p:spPr>
          <a:xfrm>
            <a:off x="8991600" y="0"/>
            <a:ext cx="152400" cy="6858000"/>
          </a:xfrm>
          <a:prstGeom prst="rect">
            <a:avLst/>
          </a:prstGeom>
          <a:solidFill>
            <a:srgbClr val="FFFFFF"/>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0" name="Google Shape;10;p1"/>
          <p:cNvSpPr/>
          <p:nvPr/>
        </p:nvSpPr>
        <p:spPr>
          <a:xfrm>
            <a:off x="149352" y="6388385"/>
            <a:ext cx="8833104" cy="309563"/>
          </a:xfrm>
          <a:prstGeom prst="rect">
            <a:avLst/>
          </a:prstGeom>
          <a:solidFill>
            <a:schemeClr val="accent3"/>
          </a:solidFill>
          <a:ln>
            <a:noFill/>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sp>
        <p:nvSpPr>
          <p:cNvPr id="11" name="Google Shape;11;p1"/>
          <p:cNvSpPr txBox="1">
            <a:spLocks noGrp="1"/>
          </p:cNvSpPr>
          <p:nvPr>
            <p:ph type="dt" idx="10"/>
          </p:nvPr>
        </p:nvSpPr>
        <p:spPr>
          <a:xfrm>
            <a:off x="5791200" y="6404984"/>
            <a:ext cx="3044952" cy="365760"/>
          </a:xfrm>
          <a:prstGeom prst="rect">
            <a:avLst/>
          </a:prstGeom>
          <a:noFill/>
          <a:ln>
            <a:noFill/>
          </a:ln>
        </p:spPr>
        <p:txBody>
          <a:bodyPr spcFirstLastPara="1" wrap="square" lIns="91425" tIns="91425" rIns="91425" bIns="91425" anchor="t" anchorCtr="0"/>
          <a:lstStyle>
            <a:lvl1pPr marL="0" marR="0" lvl="0" indent="-88900" algn="r" rtl="0">
              <a:spcBef>
                <a:spcPts val="0"/>
              </a:spcBef>
              <a:spcAft>
                <a:spcPts val="0"/>
              </a:spcAft>
              <a:buSzPts val="1400"/>
              <a:buChar char="●"/>
              <a:defRPr sz="14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pPr fontAlgn="auto">
              <a:buClr>
                <a:srgbClr val="000000"/>
              </a:buClr>
              <a:buFont typeface="Arial"/>
              <a:buChar char="●"/>
            </a:pPr>
            <a:endParaRPr kern="0"/>
          </a:p>
        </p:txBody>
      </p:sp>
      <p:sp>
        <p:nvSpPr>
          <p:cNvPr id="12" name="Google Shape;12;p1"/>
          <p:cNvSpPr txBox="1">
            <a:spLocks noGrp="1"/>
          </p:cNvSpPr>
          <p:nvPr>
            <p:ph type="ftr" idx="11"/>
          </p:nvPr>
        </p:nvSpPr>
        <p:spPr>
          <a:xfrm>
            <a:off x="304800" y="6410848"/>
            <a:ext cx="3581400" cy="36576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sz="1200" b="0" i="0" u="none" strike="noStrike" cap="none">
                <a:solidFill>
                  <a:srgbClr val="FFFFFF"/>
                </a:solidFill>
                <a:latin typeface="Georgia"/>
                <a:ea typeface="Georgia"/>
                <a:cs typeface="Georgia"/>
                <a:sym typeface="Georgia"/>
              </a:defRPr>
            </a:lvl1pPr>
            <a:lvl2pPr marL="457200" marR="0" lvl="1"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2pPr>
            <a:lvl3pPr marL="914400" marR="0" lvl="2"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3pPr>
            <a:lvl4pPr marL="1371600" marR="0" lvl="3"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4pPr>
            <a:lvl5pPr marL="1828800" marR="0" lvl="4"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5pPr>
            <a:lvl6pPr marL="2286000" marR="0" lvl="5"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6pPr>
            <a:lvl7pPr marL="2743200" marR="0" lvl="6"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7pPr>
            <a:lvl8pPr marL="3200400" marR="0" lvl="7"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8pPr>
            <a:lvl9pPr marL="3657600" marR="0" lvl="8" indent="-88900" algn="l" rtl="0">
              <a:spcBef>
                <a:spcPts val="0"/>
              </a:spcBef>
              <a:spcAft>
                <a:spcPts val="0"/>
              </a:spcAft>
              <a:buSzPts val="1400"/>
              <a:buChar char="■"/>
              <a:defRPr sz="1800" b="0" i="0" u="none" strike="noStrike" cap="none">
                <a:solidFill>
                  <a:schemeClr val="dk1"/>
                </a:solidFill>
                <a:latin typeface="Georgia"/>
                <a:ea typeface="Georgia"/>
                <a:cs typeface="Georgia"/>
                <a:sym typeface="Georgia"/>
              </a:defRPr>
            </a:lvl9pPr>
          </a:lstStyle>
          <a:p>
            <a:pPr fontAlgn="auto">
              <a:buClr>
                <a:srgbClr val="000000"/>
              </a:buClr>
              <a:buFont typeface="Arial"/>
              <a:buChar char="●"/>
            </a:pPr>
            <a:endParaRPr kern="0"/>
          </a:p>
        </p:txBody>
      </p:sp>
      <p:sp>
        <p:nvSpPr>
          <p:cNvPr id="13" name="Google Shape;13;p1"/>
          <p:cNvSpPr/>
          <p:nvPr/>
        </p:nvSpPr>
        <p:spPr>
          <a:xfrm>
            <a:off x="152400" y="155448"/>
            <a:ext cx="8833104" cy="6547104"/>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fontAlgn="auto">
              <a:spcBef>
                <a:spcPts val="0"/>
              </a:spcBef>
              <a:spcAft>
                <a:spcPts val="0"/>
              </a:spcAft>
              <a:buClr>
                <a:srgbClr val="000000"/>
              </a:buClr>
              <a:buFont typeface="Arial"/>
              <a:buNone/>
            </a:pPr>
            <a:endParaRPr kern="0">
              <a:solidFill>
                <a:srgbClr val="000000"/>
              </a:solidFill>
              <a:latin typeface="Georgia"/>
              <a:ea typeface="Georgia"/>
              <a:cs typeface="Georgia"/>
              <a:sym typeface="Georgia"/>
            </a:endParaRPr>
          </a:p>
        </p:txBody>
      </p:sp>
      <p:cxnSp>
        <p:nvCxnSpPr>
          <p:cNvPr id="14" name="Google Shape;14;p1"/>
          <p:cNvCxnSpPr/>
          <p:nvPr/>
        </p:nvCxnSpPr>
        <p:spPr>
          <a:xfrm>
            <a:off x="152400" y="1276743"/>
            <a:ext cx="8833104" cy="0"/>
          </a:xfrm>
          <a:prstGeom prst="straightConnector1">
            <a:avLst/>
          </a:prstGeom>
          <a:noFill/>
          <a:ln w="9525" cap="flat" cmpd="sng">
            <a:solidFill>
              <a:srgbClr val="7A9798"/>
            </a:solidFill>
            <a:prstDash val="dash"/>
            <a:round/>
            <a:headEnd type="none" w="sm" len="sm"/>
            <a:tailEnd type="none" w="sm" len="sm"/>
          </a:ln>
        </p:spPr>
      </p:cxnSp>
      <p:sp>
        <p:nvSpPr>
          <p:cNvPr id="15" name="Google Shape;15;p1"/>
          <p:cNvSpPr/>
          <p:nvPr/>
        </p:nvSpPr>
        <p:spPr>
          <a:xfrm>
            <a:off x="4267200" y="956036"/>
            <a:ext cx="609600" cy="609600"/>
          </a:xfrm>
          <a:prstGeom prst="ellipse">
            <a:avLst/>
          </a:prstGeom>
          <a:solidFill>
            <a:srgbClr val="FFFFFF"/>
          </a:solidFill>
          <a:ln>
            <a:noFill/>
          </a:ln>
        </p:spPr>
        <p:txBody>
          <a:bodyPr spcFirstLastPara="1" wrap="square" lIns="91425" tIns="45700" rIns="91425" bIns="45700"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Georgia"/>
              <a:ea typeface="Georgia"/>
              <a:cs typeface="Georgia"/>
              <a:sym typeface="Georgia"/>
            </a:endParaRPr>
          </a:p>
        </p:txBody>
      </p:sp>
      <p:sp>
        <p:nvSpPr>
          <p:cNvPr id="16" name="Google Shape;16;p1"/>
          <p:cNvSpPr/>
          <p:nvPr/>
        </p:nvSpPr>
        <p:spPr>
          <a:xfrm>
            <a:off x="4361688" y="1050524"/>
            <a:ext cx="420624" cy="420624"/>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Georgia"/>
              <a:ea typeface="Georgia"/>
              <a:cs typeface="Georgia"/>
              <a:sym typeface="Georgia"/>
            </a:endParaRPr>
          </a:p>
        </p:txBody>
      </p:sp>
      <p:sp>
        <p:nvSpPr>
          <p:cNvPr id="17" name="Google Shape;17;p1"/>
          <p:cNvSpPr txBox="1">
            <a:spLocks noGrp="1"/>
          </p:cNvSpPr>
          <p:nvPr>
            <p:ph type="sldNum" idx="12"/>
          </p:nvPr>
        </p:nvSpPr>
        <p:spPr>
          <a:xfrm>
            <a:off x="4343400" y="1040174"/>
            <a:ext cx="457200" cy="441325"/>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b="0" i="0" u="none" strike="noStrike" cap="none">
                <a:solidFill>
                  <a:srgbClr val="7A9798"/>
                </a:solidFill>
                <a:latin typeface="Georgia"/>
                <a:ea typeface="Georgia"/>
                <a:cs typeface="Georgia"/>
                <a:sym typeface="Georgia"/>
              </a:defRPr>
            </a:lvl1pPr>
            <a:lvl2pPr marL="0" marR="0" lvl="1" indent="0" algn="ctr" rtl="0">
              <a:spcBef>
                <a:spcPts val="0"/>
              </a:spcBef>
              <a:buNone/>
              <a:defRPr sz="1600" b="0" i="0" u="none" strike="noStrike" cap="none">
                <a:solidFill>
                  <a:srgbClr val="7A9798"/>
                </a:solidFill>
                <a:latin typeface="Georgia"/>
                <a:ea typeface="Georgia"/>
                <a:cs typeface="Georgia"/>
                <a:sym typeface="Georgia"/>
              </a:defRPr>
            </a:lvl2pPr>
            <a:lvl3pPr marL="0" marR="0" lvl="2" indent="0" algn="ctr" rtl="0">
              <a:spcBef>
                <a:spcPts val="0"/>
              </a:spcBef>
              <a:buNone/>
              <a:defRPr sz="1600" b="0" i="0" u="none" strike="noStrike" cap="none">
                <a:solidFill>
                  <a:srgbClr val="7A9798"/>
                </a:solidFill>
                <a:latin typeface="Georgia"/>
                <a:ea typeface="Georgia"/>
                <a:cs typeface="Georgia"/>
                <a:sym typeface="Georgia"/>
              </a:defRPr>
            </a:lvl3pPr>
            <a:lvl4pPr marL="0" marR="0" lvl="3" indent="0" algn="ctr" rtl="0">
              <a:spcBef>
                <a:spcPts val="0"/>
              </a:spcBef>
              <a:buNone/>
              <a:defRPr sz="1600" b="0" i="0" u="none" strike="noStrike" cap="none">
                <a:solidFill>
                  <a:srgbClr val="7A9798"/>
                </a:solidFill>
                <a:latin typeface="Georgia"/>
                <a:ea typeface="Georgia"/>
                <a:cs typeface="Georgia"/>
                <a:sym typeface="Georgia"/>
              </a:defRPr>
            </a:lvl4pPr>
            <a:lvl5pPr marL="0" marR="0" lvl="4" indent="0" algn="ctr" rtl="0">
              <a:spcBef>
                <a:spcPts val="0"/>
              </a:spcBef>
              <a:buNone/>
              <a:defRPr sz="1600" b="0" i="0" u="none" strike="noStrike" cap="none">
                <a:solidFill>
                  <a:srgbClr val="7A9798"/>
                </a:solidFill>
                <a:latin typeface="Georgia"/>
                <a:ea typeface="Georgia"/>
                <a:cs typeface="Georgia"/>
                <a:sym typeface="Georgia"/>
              </a:defRPr>
            </a:lvl5pPr>
            <a:lvl6pPr marL="0" marR="0" lvl="5" indent="0" algn="ctr" rtl="0">
              <a:spcBef>
                <a:spcPts val="0"/>
              </a:spcBef>
              <a:buNone/>
              <a:defRPr sz="1600" b="0" i="0" u="none" strike="noStrike" cap="none">
                <a:solidFill>
                  <a:srgbClr val="7A9798"/>
                </a:solidFill>
                <a:latin typeface="Georgia"/>
                <a:ea typeface="Georgia"/>
                <a:cs typeface="Georgia"/>
                <a:sym typeface="Georgia"/>
              </a:defRPr>
            </a:lvl6pPr>
            <a:lvl7pPr marL="0" marR="0" lvl="6" indent="0" algn="ctr" rtl="0">
              <a:spcBef>
                <a:spcPts val="0"/>
              </a:spcBef>
              <a:buNone/>
              <a:defRPr sz="1600" b="0" i="0" u="none" strike="noStrike" cap="none">
                <a:solidFill>
                  <a:srgbClr val="7A9798"/>
                </a:solidFill>
                <a:latin typeface="Georgia"/>
                <a:ea typeface="Georgia"/>
                <a:cs typeface="Georgia"/>
                <a:sym typeface="Georgia"/>
              </a:defRPr>
            </a:lvl7pPr>
            <a:lvl8pPr marL="0" marR="0" lvl="7" indent="0" algn="ctr" rtl="0">
              <a:spcBef>
                <a:spcPts val="0"/>
              </a:spcBef>
              <a:buNone/>
              <a:defRPr sz="1600" b="0" i="0" u="none" strike="noStrike" cap="none">
                <a:solidFill>
                  <a:srgbClr val="7A9798"/>
                </a:solidFill>
                <a:latin typeface="Georgia"/>
                <a:ea typeface="Georgia"/>
                <a:cs typeface="Georgia"/>
                <a:sym typeface="Georgia"/>
              </a:defRPr>
            </a:lvl8pPr>
            <a:lvl9pPr marL="0" marR="0" lvl="8" indent="0" algn="ctr" rtl="0">
              <a:spcBef>
                <a:spcPts val="0"/>
              </a:spcBef>
              <a:buNone/>
              <a:defRPr sz="1600" b="0" i="0" u="none" strike="noStrike" cap="none">
                <a:solidFill>
                  <a:srgbClr val="7A9798"/>
                </a:solidFill>
                <a:latin typeface="Georgia"/>
                <a:ea typeface="Georgia"/>
                <a:cs typeface="Georgia"/>
                <a:sym typeface="Georgia"/>
              </a:defRPr>
            </a:lvl9pPr>
          </a:lstStyle>
          <a:p>
            <a:pPr fontAlgn="auto">
              <a:spcAft>
                <a:spcPts val="0"/>
              </a:spcAft>
              <a:buClr>
                <a:srgbClr val="000000"/>
              </a:buClr>
              <a:buFont typeface="Arial"/>
              <a:buNone/>
            </a:pPr>
            <a:fld id="{00000000-1234-1234-1234-123412341234}" type="slidenum">
              <a:rPr lang="en-US" kern="0"/>
              <a:pPr fontAlgn="auto">
                <a:spcAft>
                  <a:spcPts val="0"/>
                </a:spcAft>
                <a:buClr>
                  <a:srgbClr val="000000"/>
                </a:buClr>
                <a:buFont typeface="Arial"/>
                <a:buNone/>
              </a:pPr>
              <a:t>‹#›</a:t>
            </a:fld>
            <a:endParaRPr kern="0"/>
          </a:p>
        </p:txBody>
      </p:sp>
      <p:sp>
        <p:nvSpPr>
          <p:cNvPr id="18" name="Google Shape;18;p1"/>
          <p:cNvSpPr txBox="1">
            <a:spLocks noGrp="1"/>
          </p:cNvSpPr>
          <p:nvPr>
            <p:ph type="title"/>
          </p:nvPr>
        </p:nvSpPr>
        <p:spPr>
          <a:xfrm>
            <a:off x="301752" y="228600"/>
            <a:ext cx="8534400" cy="758952"/>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Clr>
                <a:srgbClr val="7A9798"/>
              </a:buClr>
              <a:buSzPts val="1400"/>
              <a:buFont typeface="Georgia"/>
              <a:buNone/>
              <a:defRPr sz="3300" b="0" i="0" u="none" strike="noStrike" cap="none">
                <a:solidFill>
                  <a:srgbClr val="7A9798"/>
                </a:solidFill>
                <a:latin typeface="Georgia"/>
                <a:ea typeface="Georgia"/>
                <a:cs typeface="Georgia"/>
                <a:sym typeface="Georgia"/>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19" name="Google Shape;19;p1"/>
          <p:cNvSpPr txBox="1">
            <a:spLocks noGrp="1"/>
          </p:cNvSpPr>
          <p:nvPr>
            <p:ph type="body" idx="1"/>
          </p:nvPr>
        </p:nvSpPr>
        <p:spPr>
          <a:xfrm>
            <a:off x="301752" y="1524000"/>
            <a:ext cx="8534400" cy="4599432"/>
          </a:xfrm>
          <a:prstGeom prst="rect">
            <a:avLst/>
          </a:prstGeom>
          <a:noFill/>
          <a:ln>
            <a:noFill/>
          </a:ln>
        </p:spPr>
        <p:txBody>
          <a:bodyPr spcFirstLastPara="1" wrap="square" lIns="91425" tIns="91425" rIns="91425" bIns="91425" anchor="t" anchorCtr="0"/>
          <a:lstStyle>
            <a:lvl1pPr marL="457200" marR="0" lvl="0" indent="-317500" algn="l" rtl="0">
              <a:spcBef>
                <a:spcPts val="540"/>
              </a:spcBef>
              <a:spcAft>
                <a:spcPts val="0"/>
              </a:spcAft>
              <a:buClr>
                <a:schemeClr val="accent1"/>
              </a:buClr>
              <a:buSzPts val="1400"/>
              <a:buFont typeface="Noto Symbol"/>
              <a:buChar char="●"/>
              <a:defRPr sz="2700" b="0" i="0" u="none" strike="noStrike" cap="none">
                <a:solidFill>
                  <a:schemeClr val="dk1"/>
                </a:solidFill>
                <a:latin typeface="Georgia"/>
                <a:ea typeface="Georgia"/>
                <a:cs typeface="Georgia"/>
                <a:sym typeface="Georgia"/>
              </a:defRPr>
            </a:lvl1pPr>
            <a:lvl2pPr marL="914400" marR="0" lvl="1" indent="-317500" algn="l" rtl="0">
              <a:spcBef>
                <a:spcPts val="440"/>
              </a:spcBef>
              <a:spcAft>
                <a:spcPts val="0"/>
              </a:spcAft>
              <a:buClr>
                <a:schemeClr val="accent2"/>
              </a:buClr>
              <a:buSzPts val="1400"/>
              <a:buFont typeface="Noto Symbol"/>
              <a:buChar char="○"/>
              <a:defRPr sz="2200" b="0" i="0" u="none" strike="noStrike" cap="none">
                <a:solidFill>
                  <a:schemeClr val="dk2"/>
                </a:solidFill>
                <a:latin typeface="Georgia"/>
                <a:ea typeface="Georgia"/>
                <a:cs typeface="Georgia"/>
                <a:sym typeface="Georgia"/>
              </a:defRPr>
            </a:lvl2pPr>
            <a:lvl3pPr marL="1371600" marR="0" lvl="2" indent="-317500" algn="l" rtl="0">
              <a:spcBef>
                <a:spcPts val="400"/>
              </a:spcBef>
              <a:spcAft>
                <a:spcPts val="0"/>
              </a:spcAft>
              <a:buClr>
                <a:schemeClr val="accent3"/>
              </a:buClr>
              <a:buSzPts val="1400"/>
              <a:buFont typeface="Noto Symbol"/>
              <a:buChar char="•"/>
              <a:defRPr sz="2000" b="0" i="0" u="none" strike="noStrike" cap="none">
                <a:solidFill>
                  <a:schemeClr val="dk1"/>
                </a:solidFill>
                <a:latin typeface="Georgia"/>
                <a:ea typeface="Georgia"/>
                <a:cs typeface="Georgia"/>
                <a:sym typeface="Georgia"/>
              </a:defRPr>
            </a:lvl3pPr>
            <a:lvl4pPr marL="1828800" marR="0" lvl="3" indent="-317500" algn="l" rtl="0">
              <a:spcBef>
                <a:spcPts val="400"/>
              </a:spcBef>
              <a:spcAft>
                <a:spcPts val="0"/>
              </a:spcAft>
              <a:buClr>
                <a:schemeClr val="accent4"/>
              </a:buClr>
              <a:buSzPts val="1400"/>
              <a:buFont typeface="Noto Symbol"/>
              <a:buChar char="•"/>
              <a:defRPr sz="2000" b="0" i="0" u="none" strike="noStrike" cap="none">
                <a:solidFill>
                  <a:schemeClr val="dk2"/>
                </a:solidFill>
                <a:latin typeface="Georgia"/>
                <a:ea typeface="Georgia"/>
                <a:cs typeface="Georgia"/>
                <a:sym typeface="Georgia"/>
              </a:defRPr>
            </a:lvl4pPr>
            <a:lvl5pPr marL="2286000" marR="0" lvl="4" indent="-317500" algn="l" rtl="0">
              <a:spcBef>
                <a:spcPts val="360"/>
              </a:spcBef>
              <a:spcAft>
                <a:spcPts val="0"/>
              </a:spcAft>
              <a:buClr>
                <a:schemeClr val="accent5"/>
              </a:buClr>
              <a:buSzPts val="1400"/>
              <a:buFont typeface="Georgia"/>
              <a:buChar char="•"/>
              <a:defRPr sz="1800" b="0" i="0" u="none" strike="noStrike" cap="none">
                <a:solidFill>
                  <a:schemeClr val="dk1"/>
                </a:solidFill>
                <a:latin typeface="Georgia"/>
                <a:ea typeface="Georgia"/>
                <a:cs typeface="Georgia"/>
                <a:sym typeface="Georgia"/>
              </a:defRPr>
            </a:lvl5pPr>
            <a:lvl6pPr marL="2743200" marR="0" lvl="5" indent="-317500" algn="l" rtl="0">
              <a:spcBef>
                <a:spcPts val="360"/>
              </a:spcBef>
              <a:spcAft>
                <a:spcPts val="0"/>
              </a:spcAft>
              <a:buClr>
                <a:schemeClr val="accent6"/>
              </a:buClr>
              <a:buSzPts val="1400"/>
              <a:buFont typeface="Noto Symbol"/>
              <a:buChar char="●"/>
              <a:defRPr sz="1800" b="0" i="0" u="none" strike="noStrike" cap="none">
                <a:solidFill>
                  <a:schemeClr val="dk1"/>
                </a:solidFill>
                <a:latin typeface="Georgia"/>
                <a:ea typeface="Georgia"/>
                <a:cs typeface="Georgia"/>
                <a:sym typeface="Georgia"/>
              </a:defRPr>
            </a:lvl6pPr>
            <a:lvl7pPr marL="3200400" marR="0" lvl="6" indent="-317500" algn="l" rtl="0">
              <a:spcBef>
                <a:spcPts val="320"/>
              </a:spcBef>
              <a:spcAft>
                <a:spcPts val="0"/>
              </a:spcAft>
              <a:buClr>
                <a:srgbClr val="B75640"/>
              </a:buClr>
              <a:buSzPts val="1400"/>
              <a:buFont typeface="Georgia"/>
              <a:buChar char="•"/>
              <a:defRPr sz="1600" b="0" i="0" u="none" strike="noStrike" cap="none">
                <a:solidFill>
                  <a:schemeClr val="dk1"/>
                </a:solidFill>
                <a:latin typeface="Georgia"/>
                <a:ea typeface="Georgia"/>
                <a:cs typeface="Georgia"/>
                <a:sym typeface="Georgia"/>
              </a:defRPr>
            </a:lvl7pPr>
            <a:lvl8pPr marL="3657600" marR="0" lvl="7" indent="-317500" algn="l" rtl="0">
              <a:spcBef>
                <a:spcPts val="320"/>
              </a:spcBef>
              <a:spcAft>
                <a:spcPts val="0"/>
              </a:spcAft>
              <a:buClr>
                <a:srgbClr val="7A6B62"/>
              </a:buClr>
              <a:buSzPts val="1400"/>
              <a:buFont typeface="Georgia"/>
              <a:buChar char="•"/>
              <a:defRPr sz="1600" b="0" i="0" u="none" strike="noStrike" cap="none">
                <a:solidFill>
                  <a:schemeClr val="dk1"/>
                </a:solidFill>
                <a:latin typeface="Georgia"/>
                <a:ea typeface="Georgia"/>
                <a:cs typeface="Georgia"/>
                <a:sym typeface="Georgia"/>
              </a:defRPr>
            </a:lvl8pPr>
            <a:lvl9pPr marL="4114800" marR="0" lvl="8" indent="-317500" algn="l" rtl="0">
              <a:spcBef>
                <a:spcPts val="280"/>
              </a:spcBef>
              <a:spcAft>
                <a:spcPts val="0"/>
              </a:spcAft>
              <a:buClr>
                <a:srgbClr val="B29D00"/>
              </a:buClr>
              <a:buSzPts val="1400"/>
              <a:buFont typeface="Georgia"/>
              <a:buChar char="•"/>
              <a:defRPr sz="1400" b="0" i="0" u="none" strike="noStrike" cap="none">
                <a:solidFill>
                  <a:schemeClr val="dk1"/>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165104031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7" descr="PE_PP_background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bttn_prev">
            <a:hlinkClick r:id="" action="ppaction://hlinkshowjump?jump=previousslide" highlightClick="1"/>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53413"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bttn_exit">
            <a:hlinkClick r:id="" action="ppaction://hlinkshowjump?jump=endshow" highlightClick="1"/>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43813"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bttn_next">
            <a:hlinkClick r:id="" action="ppaction://hlinkshowjump?jump=nextslid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694738"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609725" cy="336550"/>
          </a:xfrm>
          <a:prstGeom prst="rect">
            <a:avLst/>
          </a:prstGeom>
          <a:noFill/>
          <a:ln w="9525">
            <a:noFill/>
            <a:miter lim="800000"/>
            <a:headEnd/>
            <a:tailEnd/>
          </a:ln>
          <a:effectLst/>
        </p:spPr>
        <p:txBody>
          <a:bodyPr wrap="none">
            <a:spAutoFit/>
          </a:bodyPr>
          <a:lstStyle/>
          <a:p>
            <a:pPr>
              <a:spcBef>
                <a:spcPct val="20000"/>
              </a:spcBef>
              <a:defRPr/>
            </a:pPr>
            <a:r>
              <a:rPr lang="en-US" sz="1000" b="1" dirty="0">
                <a:solidFill>
                  <a:srgbClr val="003CB4"/>
                </a:solidFill>
              </a:rPr>
              <a:t>Chapter </a:t>
            </a:r>
            <a:r>
              <a:rPr lang="en-US" sz="1600" b="1" dirty="0">
                <a:solidFill>
                  <a:srgbClr val="003CB4"/>
                </a:solidFill>
              </a:rPr>
              <a:t>25 </a:t>
            </a:r>
            <a:r>
              <a:rPr lang="en-US" sz="1000" b="1" dirty="0">
                <a:solidFill>
                  <a:srgbClr val="003CB4"/>
                </a:solidFill>
              </a:rPr>
              <a:t>Section</a:t>
            </a:r>
            <a:r>
              <a:rPr lang="en-US" sz="1600" b="1" dirty="0">
                <a:solidFill>
                  <a:srgbClr val="003CB4"/>
                </a:solidFill>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a:spAutoFit/>
          </a:bodyPr>
          <a:lstStyle/>
          <a:p>
            <a:pPr algn="ctr">
              <a:defRPr/>
            </a:pPr>
            <a:r>
              <a:rPr lang="en-US" sz="1200" dirty="0">
                <a:solidFill>
                  <a:srgbClr val="B3F1FF"/>
                </a:solidFill>
              </a:rPr>
              <a:t>The Cold War Begins</a:t>
            </a:r>
          </a:p>
        </p:txBody>
      </p:sp>
      <p:pic>
        <p:nvPicPr>
          <p:cNvPr id="2056" name="Picture 9" descr="USH.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4" descr="PE_PP_background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a:spAutoFit/>
          </a:bodyPr>
          <a:lstStyle/>
          <a:p>
            <a:pPr algn="ctr">
              <a:defRPr/>
            </a:pPr>
            <a:r>
              <a:rPr lang="en-US" sz="1200" b="1">
                <a:solidFill>
                  <a:srgbClr val="B3F1FF"/>
                </a:solidFill>
                <a:latin typeface="Arial" pitchFamily="34" charset="0"/>
              </a:rPr>
              <a:t>The Civil War</a:t>
            </a:r>
          </a:p>
        </p:txBody>
      </p:sp>
      <p:pic>
        <p:nvPicPr>
          <p:cNvPr id="2059" name="Picture 20" descr="USH.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4" descr="bttn_exit">
            <a:hlinkClick r:id="" action="ppaction://hlinkshowjump?jump=endshow" highlightClick="1"/>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8" descr="bttn_next">
            <a:hlinkClick r:id="" action="ppaction://hlinkshowjump?jump=nextslid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540750"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0" y="409575"/>
            <a:ext cx="788988" cy="336550"/>
          </a:xfrm>
          <a:prstGeom prst="rect">
            <a:avLst/>
          </a:prstGeom>
          <a:noFill/>
          <a:ln w="9525">
            <a:noFill/>
            <a:miter lim="800000"/>
            <a:headEnd/>
            <a:tailEnd/>
          </a:ln>
          <a:effectLst/>
        </p:spPr>
        <p:txBody>
          <a:bodyPr wrap="none">
            <a:spAutoFit/>
          </a:bodyPr>
          <a:lstStyle/>
          <a:p>
            <a:pPr>
              <a:spcBef>
                <a:spcPct val="20000"/>
              </a:spcBef>
              <a:defRPr/>
            </a:pPr>
            <a:r>
              <a:rPr lang="en-US" sz="1000" b="1">
                <a:solidFill>
                  <a:srgbClr val="003CB4"/>
                </a:solidFill>
              </a:rPr>
              <a:t>Section </a:t>
            </a:r>
            <a:r>
              <a:rPr lang="en-US" sz="1600" b="1">
                <a:solidFill>
                  <a:srgbClr val="003CB4"/>
                </a:solidFill>
              </a:rPr>
              <a:t>3</a:t>
            </a:r>
          </a:p>
        </p:txBody>
      </p:sp>
    </p:spTree>
    <p:extLst>
      <p:ext uri="{BB962C8B-B14F-4D97-AF65-F5344CB8AC3E}">
        <p14:creationId xmlns:p14="http://schemas.microsoft.com/office/powerpoint/2010/main" val="35003962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E_PP_backgroun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ttn_prev">
            <a:hlinkClick r:id="" action="ppaction://hlinkshowjump?jump=previousslide" highlightClick="1"/>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3413"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bttn_exit">
            <a:hlinkClick r:id="" action="ppaction://hlinkshowjump?jump=endshow" highlightClick="1"/>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43813"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bttn_next">
            <a:hlinkClick r:id="" action="ppaction://hlinkshowjump?jump=nextslide" highlightClick="1"/>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694738"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609725" cy="336550"/>
          </a:xfrm>
          <a:prstGeom prst="rect">
            <a:avLst/>
          </a:prstGeom>
          <a:noFill/>
          <a:ln w="9525">
            <a:noFill/>
            <a:miter lim="800000"/>
            <a:headEnd/>
            <a:tailEnd/>
          </a:ln>
          <a:effectLst/>
        </p:spPr>
        <p:txBody>
          <a:bodyPr wrap="none">
            <a:spAutoFit/>
          </a:bodyPr>
          <a:lstStyle/>
          <a:p>
            <a:pPr>
              <a:spcBef>
                <a:spcPct val="20000"/>
              </a:spcBef>
              <a:defRPr/>
            </a:pPr>
            <a:r>
              <a:rPr lang="en-US" sz="1000" b="1" dirty="0">
                <a:solidFill>
                  <a:srgbClr val="003CB4"/>
                </a:solidFill>
              </a:rPr>
              <a:t>Chapter </a:t>
            </a:r>
            <a:r>
              <a:rPr lang="en-US" sz="1600" b="1" dirty="0">
                <a:solidFill>
                  <a:srgbClr val="003CB4"/>
                </a:solidFill>
              </a:rPr>
              <a:t>25 </a:t>
            </a:r>
            <a:r>
              <a:rPr lang="en-US" sz="1000" b="1" dirty="0">
                <a:solidFill>
                  <a:srgbClr val="003CB4"/>
                </a:solidFill>
              </a:rPr>
              <a:t>Section</a:t>
            </a:r>
            <a:r>
              <a:rPr lang="en-US" sz="1600" b="1" dirty="0">
                <a:solidFill>
                  <a:srgbClr val="003CB4"/>
                </a:solidFill>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a:spAutoFit/>
          </a:bodyPr>
          <a:lstStyle/>
          <a:p>
            <a:pPr algn="ctr">
              <a:defRPr/>
            </a:pPr>
            <a:r>
              <a:rPr lang="en-US" sz="1200" dirty="0">
                <a:solidFill>
                  <a:srgbClr val="B3F1FF"/>
                </a:solidFill>
              </a:rPr>
              <a:t>The Cold War Begins</a:t>
            </a:r>
          </a:p>
        </p:txBody>
      </p:sp>
      <p:pic>
        <p:nvPicPr>
          <p:cNvPr id="1032" name="Picture 9" descr="US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4" descr="PE_PP_backgroun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0" y="409575"/>
            <a:ext cx="788988" cy="336550"/>
          </a:xfrm>
          <a:prstGeom prst="rect">
            <a:avLst/>
          </a:prstGeom>
          <a:noFill/>
          <a:ln w="9525">
            <a:noFill/>
            <a:miter lim="800000"/>
            <a:headEnd/>
            <a:tailEnd/>
          </a:ln>
          <a:effectLst/>
        </p:spPr>
        <p:txBody>
          <a:bodyPr wrap="none">
            <a:spAutoFit/>
          </a:bodyPr>
          <a:lstStyle/>
          <a:p>
            <a:pPr>
              <a:spcBef>
                <a:spcPct val="20000"/>
              </a:spcBef>
              <a:defRPr/>
            </a:pPr>
            <a:r>
              <a:rPr lang="en-US" sz="1000" b="1">
                <a:solidFill>
                  <a:srgbClr val="003CB4"/>
                </a:solidFill>
              </a:rPr>
              <a:t>Section </a:t>
            </a:r>
            <a:r>
              <a:rPr lang="en-US" sz="1600" b="1">
                <a:solidFill>
                  <a:srgbClr val="003CB4"/>
                </a:solidFill>
              </a:rPr>
              <a:t>3</a:t>
            </a:r>
          </a:p>
        </p:txBody>
      </p:sp>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a:spAutoFit/>
          </a:bodyPr>
          <a:lstStyle/>
          <a:p>
            <a:pPr algn="ctr">
              <a:defRPr/>
            </a:pPr>
            <a:r>
              <a:rPr lang="en-US" sz="1200" b="1">
                <a:solidFill>
                  <a:srgbClr val="B3F1FF"/>
                </a:solidFill>
                <a:latin typeface="Arial" pitchFamily="34" charset="0"/>
              </a:rPr>
              <a:t>The Civil War</a:t>
            </a:r>
          </a:p>
        </p:txBody>
      </p:sp>
      <p:pic>
        <p:nvPicPr>
          <p:cNvPr id="1036" name="Picture 20" descr="US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3" descr="bttn_prev">
            <a:hlinkClick r:id="" action="ppaction://hlinkshowjump?jump=previousslide" highlightClick="1"/>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99425"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4" descr="bttn_exit">
            <a:hlinkClick r:id="" action="ppaction://hlinkshowjump?jump=endshow" highlightClick="1"/>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 descr="bttn_next">
            <a:hlinkClick r:id="" action="ppaction://hlinkshowjump?jump=nextslide" highlightClick="1"/>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540750"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800245"/>
      </p:ext>
    </p:extLst>
  </p:cSld>
  <p:clrMap bg1="lt1" tx1="dk1" bg2="lt2" tx2="dk2" accent1="accent1" accent2="accent2" accent3="accent3" accent4="accent4" accent5="accent5" accent6="accent6" hlink="hlink" folHlink="folHlink"/>
  <p:sldLayoutIdLst>
    <p:sldLayoutId id="2147483685" r:id="rId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jpe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upload.wikimedia.org/wikipedia/commons/7/7b/US_Secession_map_1861.svg"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7.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8.png"/><Relationship Id="rId1" Type="http://schemas.openxmlformats.org/officeDocument/2006/relationships/slideLayout" Target="../slideLayouts/slideLayout7.xml"/><Relationship Id="rId5" Type="http://schemas.microsoft.com/office/2007/relationships/hdphoto" Target="../media/hdphoto19.wdp"/><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5.png"/><Relationship Id="rId4" Type="http://schemas.microsoft.com/office/2007/relationships/hdphoto" Target="../media/hdphoto21.wdp"/></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upload.wikimedia.org/wikipedia/commons/e/ea/The_Assassination_of_President_Lincoln_-_Currier_and_Ives_2.pn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6" Type="http://schemas.microsoft.com/office/2007/relationships/hdphoto" Target="../media/hdphoto23.wdp"/><Relationship Id="rId5" Type="http://schemas.openxmlformats.org/officeDocument/2006/relationships/image" Target="../media/image64.jpeg"/><Relationship Id="rId4" Type="http://schemas.openxmlformats.org/officeDocument/2006/relationships/hyperlink" Target="//upload.wikimedia.org/wikipedia/commons/3/3b/John_Wilkes_Booth-portrait.jpg"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24.wdp"/><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upload.wikimedia.org/wikipedia/commons/7/7b/US_Secession_map_1861.svg" TargetMode="Externa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3"/>
          <p:cNvSpPr txBox="1">
            <a:spLocks noGrp="1"/>
          </p:cNvSpPr>
          <p:nvPr>
            <p:ph type="subTitle" idx="1"/>
          </p:nvPr>
        </p:nvSpPr>
        <p:spPr>
          <a:xfrm>
            <a:off x="395000" y="3539250"/>
            <a:ext cx="2388600" cy="1219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Font typeface="Noto Symbol"/>
              <a:buNone/>
            </a:pPr>
            <a:r>
              <a:rPr lang="en-US" sz="1600" b="1" i="0" u="none" strike="noStrike" cap="none">
                <a:solidFill>
                  <a:schemeClr val="dk2"/>
                </a:solidFill>
                <a:latin typeface="Georgia"/>
                <a:ea typeface="Georgia"/>
                <a:cs typeface="Georgia"/>
                <a:sym typeface="Georgia"/>
              </a:rPr>
              <a:t>YANKEES VS. REBELS</a:t>
            </a:r>
            <a:endParaRPr/>
          </a:p>
          <a:p>
            <a:pPr marL="0" marR="0" lvl="0" indent="0" algn="ctr" rtl="0">
              <a:spcBef>
                <a:spcPts val="320"/>
              </a:spcBef>
              <a:spcAft>
                <a:spcPts val="0"/>
              </a:spcAft>
              <a:buClr>
                <a:schemeClr val="accent1"/>
              </a:buClr>
              <a:buFont typeface="Noto Symbol"/>
              <a:buNone/>
            </a:pPr>
            <a:r>
              <a:rPr lang="en-US" sz="1600" b="1" i="0" u="none" strike="noStrike" cap="none">
                <a:solidFill>
                  <a:schemeClr val="dk2"/>
                </a:solidFill>
                <a:latin typeface="Georgia"/>
                <a:ea typeface="Georgia"/>
                <a:cs typeface="Georgia"/>
                <a:sym typeface="Georgia"/>
              </a:rPr>
              <a:t>NORTH VS. SOUTH</a:t>
            </a:r>
            <a:endParaRPr/>
          </a:p>
          <a:p>
            <a:pPr marL="0" marR="0" lvl="0" indent="0" algn="ctr" rtl="0">
              <a:spcBef>
                <a:spcPts val="320"/>
              </a:spcBef>
              <a:spcAft>
                <a:spcPts val="0"/>
              </a:spcAft>
              <a:buClr>
                <a:schemeClr val="accent1"/>
              </a:buClr>
              <a:buFont typeface="Noto Symbol"/>
              <a:buNone/>
            </a:pPr>
            <a:r>
              <a:rPr lang="en-US" sz="1600" b="1" i="0" u="none" strike="noStrike" cap="none">
                <a:solidFill>
                  <a:schemeClr val="dk2"/>
                </a:solidFill>
                <a:latin typeface="Georgia"/>
                <a:ea typeface="Georgia"/>
                <a:cs typeface="Georgia"/>
                <a:sym typeface="Georgia"/>
              </a:rPr>
              <a:t>UNION VS. CONFEDERACY</a:t>
            </a:r>
            <a:endParaRPr sz="1600" b="1" i="0" u="none" strike="noStrike" cap="none">
              <a:solidFill>
                <a:schemeClr val="dk2"/>
              </a:solidFill>
              <a:latin typeface="Georgia"/>
              <a:ea typeface="Georgia"/>
              <a:cs typeface="Georgia"/>
              <a:sym typeface="Georgia"/>
            </a:endParaRPr>
          </a:p>
          <a:p>
            <a:pPr marL="0" marR="0" lvl="0" indent="0" algn="ctr" rtl="0">
              <a:spcBef>
                <a:spcPts val="320"/>
              </a:spcBef>
              <a:spcAft>
                <a:spcPts val="0"/>
              </a:spcAft>
              <a:buClr>
                <a:schemeClr val="accent1"/>
              </a:buClr>
              <a:buFont typeface="Noto Symbol"/>
              <a:buNone/>
            </a:pPr>
            <a:endParaRPr sz="1600" b="1" i="0" u="none" strike="noStrike" cap="none">
              <a:solidFill>
                <a:schemeClr val="dk2"/>
              </a:solidFill>
              <a:latin typeface="Georgia"/>
              <a:ea typeface="Georgia"/>
              <a:cs typeface="Georgia"/>
              <a:sym typeface="Georgia"/>
            </a:endParaRPr>
          </a:p>
        </p:txBody>
      </p:sp>
      <p:sp>
        <p:nvSpPr>
          <p:cNvPr id="228" name="Google Shape;228;p23"/>
          <p:cNvSpPr txBox="1">
            <a:spLocks noGrp="1"/>
          </p:cNvSpPr>
          <p:nvPr>
            <p:ph type="ctrTitle"/>
          </p:nvPr>
        </p:nvSpPr>
        <p:spPr>
          <a:xfrm>
            <a:off x="685800" y="381000"/>
            <a:ext cx="7772400" cy="17526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accent1"/>
              </a:buClr>
              <a:buFont typeface="Georgia"/>
              <a:buNone/>
            </a:pPr>
            <a:r>
              <a:rPr lang="en-US" sz="4800" b="0" i="0" u="sng" strike="noStrike" cap="none">
                <a:solidFill>
                  <a:schemeClr val="accent1"/>
                </a:solidFill>
                <a:latin typeface="Georgia"/>
                <a:ea typeface="Georgia"/>
                <a:cs typeface="Georgia"/>
                <a:sym typeface="Georgia"/>
              </a:rPr>
              <a:t>The Furnace of Civil War</a:t>
            </a:r>
            <a:endParaRPr sz="4800" b="0" i="0" u="sng" strike="noStrike" cap="none">
              <a:solidFill>
                <a:schemeClr val="accent1"/>
              </a:solidFill>
              <a:latin typeface="Georgia"/>
              <a:ea typeface="Georgia"/>
              <a:cs typeface="Georgia"/>
              <a:sym typeface="Georgia"/>
            </a:endParaRPr>
          </a:p>
        </p:txBody>
      </p:sp>
      <p:pic>
        <p:nvPicPr>
          <p:cNvPr id="229" name="Google Shape;229;p23" descr="http://www.soldierstudies.org/images/webquest/civil%20war%20soldiers.jpg"/>
          <p:cNvPicPr preferRelativeResize="0"/>
          <p:nvPr/>
        </p:nvPicPr>
        <p:blipFill rotWithShape="1">
          <a:blip r:embed="rId3">
            <a:alphaModFix/>
          </a:blip>
          <a:srcRect/>
          <a:stretch/>
        </p:blipFill>
        <p:spPr>
          <a:xfrm>
            <a:off x="3079531" y="2590799"/>
            <a:ext cx="2971800" cy="2879139"/>
          </a:xfrm>
          <a:prstGeom prst="rect">
            <a:avLst/>
          </a:prstGeom>
          <a:noFill/>
          <a:ln>
            <a:noFill/>
          </a:ln>
        </p:spPr>
      </p:pic>
      <p:sp>
        <p:nvSpPr>
          <p:cNvPr id="230" name="Google Shape;230;p23"/>
          <p:cNvSpPr txBox="1"/>
          <p:nvPr/>
        </p:nvSpPr>
        <p:spPr>
          <a:xfrm>
            <a:off x="395000" y="5462850"/>
            <a:ext cx="8306100" cy="723900"/>
          </a:xfrm>
          <a:prstGeom prst="rect">
            <a:avLst/>
          </a:prstGeom>
          <a:noFill/>
          <a:ln>
            <a:noFill/>
          </a:ln>
        </p:spPr>
        <p:txBody>
          <a:bodyPr spcFirstLastPara="1" wrap="square" lIns="91425" tIns="91425" rIns="91425" bIns="91425" anchor="t" anchorCtr="0">
            <a:noAutofit/>
          </a:bodyPr>
          <a:lstStyle/>
          <a:p>
            <a:pPr fontAlgn="auto">
              <a:spcBef>
                <a:spcPts val="0"/>
              </a:spcBef>
              <a:spcAft>
                <a:spcPts val="0"/>
              </a:spcAft>
              <a:buClr>
                <a:srgbClr val="000000"/>
              </a:buClr>
              <a:buSzPts val="1100"/>
              <a:buFont typeface="Arial"/>
              <a:buNone/>
            </a:pPr>
            <a:r>
              <a:rPr lang="en-US" sz="2400" b="1" u="sng" kern="0">
                <a:solidFill>
                  <a:srgbClr val="000000"/>
                </a:solidFill>
                <a:latin typeface="Georgia"/>
                <a:ea typeface="Georgia"/>
                <a:cs typeface="Georgia"/>
                <a:sym typeface="Georgia"/>
              </a:rPr>
              <a:t>Essential Question: What factors and events led to the Union victory in the Civil War? </a:t>
            </a:r>
            <a:endParaRPr sz="2400" b="1" u="sng" kern="0">
              <a:solidFill>
                <a:srgbClr val="000000"/>
              </a:solidFill>
              <a:latin typeface="Georgia"/>
              <a:ea typeface="Georgia"/>
              <a:cs typeface="Georgia"/>
              <a:sym typeface="Georgia"/>
            </a:endParaRPr>
          </a:p>
          <a:p>
            <a:pPr fontAlgn="auto">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907642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15_06"/>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918" t="25974" r="2158" b="1299"/>
          <a:stretch>
            <a:fillRect/>
          </a:stretch>
        </p:blipFill>
        <p:spPr bwMode="auto">
          <a:xfrm>
            <a:off x="5257800" y="534938"/>
            <a:ext cx="3429000" cy="3841583"/>
          </a:xfrm>
          <a:prstGeom prst="rect">
            <a:avLst/>
          </a:prstGeom>
          <a:noFill/>
          <a:ln w="9525">
            <a:solidFill>
              <a:schemeClr val="tx1"/>
            </a:solidFill>
            <a:miter lim="800000"/>
            <a:headEnd/>
            <a:tailEnd/>
          </a:ln>
          <a:effectLst>
            <a:glow rad="127000">
              <a:schemeClr val="bg1"/>
            </a:glow>
            <a:reflection blurRad="6350" stA="50000" endA="295" endPos="92000" dist="101600" dir="5400000" sy="-100000" algn="bl" rotWithShape="0"/>
          </a:effectLst>
        </p:spPr>
      </p:pic>
      <p:pic>
        <p:nvPicPr>
          <p:cNvPr id="4" name="Picture 3" descr="chart-North-SouthResources"/>
          <p:cNvPicPr>
            <a:picLocks noChangeAspect="1" noChangeArrowheads="1"/>
          </p:cNvPicPr>
          <p:nvPr/>
        </p:nvPicPr>
        <p:blipFill>
          <a:blip r:embed="rId4" cstate="print">
            <a:lum bright="-18000" contrast="24000"/>
          </a:blip>
          <a:srcRect b="7523"/>
          <a:stretch>
            <a:fillRect/>
          </a:stretch>
        </p:blipFill>
        <p:spPr bwMode="auto">
          <a:xfrm>
            <a:off x="340481" y="76200"/>
            <a:ext cx="4460119" cy="4495800"/>
          </a:xfrm>
          <a:prstGeom prst="rect">
            <a:avLst/>
          </a:prstGeom>
          <a:noFill/>
          <a:ln w="9525">
            <a:solidFill>
              <a:schemeClr val="bg1"/>
            </a:solidFill>
            <a:miter lim="800000"/>
            <a:headEnd/>
            <a:tailEnd/>
          </a:ln>
        </p:spPr>
      </p:pic>
      <p:sp>
        <p:nvSpPr>
          <p:cNvPr id="3" name="Text Box 2"/>
          <p:cNvSpPr txBox="1">
            <a:spLocks noChangeArrowheads="1"/>
          </p:cNvSpPr>
          <p:nvPr/>
        </p:nvSpPr>
        <p:spPr bwMode="auto">
          <a:xfrm>
            <a:off x="609600" y="4572000"/>
            <a:ext cx="7924800" cy="2062103"/>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  the North enjoyed greater manpower and industrial resources, stronger leadership, and the moral high ground (preserving the Union and eventually emancipating slaves)</a:t>
            </a:r>
          </a:p>
        </p:txBody>
      </p:sp>
      <p:pic>
        <p:nvPicPr>
          <p:cNvPr id="6" name="Picture 5" descr="chart-North-SouthResources"/>
          <p:cNvPicPr>
            <a:picLocks noChangeAspect="1" noChangeArrowheads="1"/>
          </p:cNvPicPr>
          <p:nvPr/>
        </p:nvPicPr>
        <p:blipFill>
          <a:blip r:embed="rId4" cstate="print">
            <a:lum bright="-18000" contrast="24000"/>
          </a:blip>
          <a:srcRect l="53149" t="10420" b="72648"/>
          <a:stretch>
            <a:fillRect/>
          </a:stretch>
        </p:blipFill>
        <p:spPr bwMode="auto">
          <a:xfrm>
            <a:off x="1143000" y="152400"/>
            <a:ext cx="3429000" cy="762000"/>
          </a:xfrm>
          <a:prstGeom prst="rect">
            <a:avLst/>
          </a:prstGeom>
          <a:noFill/>
          <a:ln w="9525">
            <a:noFill/>
            <a:miter lim="800000"/>
            <a:headEnd/>
            <a:tailEnd/>
          </a:ln>
        </p:spPr>
      </p:pic>
      <p:pic>
        <p:nvPicPr>
          <p:cNvPr id="18" name="Picture 17" descr="chart-North-SouthResources"/>
          <p:cNvPicPr>
            <a:picLocks noChangeAspect="1" noChangeArrowheads="1"/>
          </p:cNvPicPr>
          <p:nvPr/>
        </p:nvPicPr>
        <p:blipFill>
          <a:blip r:embed="rId4" cstate="print">
            <a:lum bright="-18000" contrast="24000"/>
          </a:blip>
          <a:srcRect l="53149" t="10420" b="72648"/>
          <a:stretch>
            <a:fillRect/>
          </a:stretch>
        </p:blipFill>
        <p:spPr bwMode="auto">
          <a:xfrm>
            <a:off x="1143000" y="914400"/>
            <a:ext cx="3429000" cy="685800"/>
          </a:xfrm>
          <a:prstGeom prst="rect">
            <a:avLst/>
          </a:prstGeom>
          <a:noFill/>
          <a:ln w="9525">
            <a:noFill/>
            <a:miter lim="800000"/>
            <a:headEnd/>
            <a:tailEnd/>
          </a:ln>
        </p:spPr>
      </p:pic>
      <p:pic>
        <p:nvPicPr>
          <p:cNvPr id="19" name="Picture 18" descr="chart-North-SouthResources"/>
          <p:cNvPicPr>
            <a:picLocks noChangeAspect="1" noChangeArrowheads="1"/>
          </p:cNvPicPr>
          <p:nvPr/>
        </p:nvPicPr>
        <p:blipFill>
          <a:blip r:embed="rId4" cstate="print">
            <a:lum bright="-18000" contrast="24000"/>
          </a:blip>
          <a:srcRect l="53149" t="10420" b="72648"/>
          <a:stretch>
            <a:fillRect/>
          </a:stretch>
        </p:blipFill>
        <p:spPr bwMode="auto">
          <a:xfrm>
            <a:off x="1143000" y="1600200"/>
            <a:ext cx="3657600" cy="609600"/>
          </a:xfrm>
          <a:prstGeom prst="rect">
            <a:avLst/>
          </a:prstGeom>
          <a:noFill/>
          <a:ln w="9525">
            <a:noFill/>
            <a:miter lim="800000"/>
            <a:headEnd/>
            <a:tailEnd/>
          </a:ln>
        </p:spPr>
      </p:pic>
      <p:pic>
        <p:nvPicPr>
          <p:cNvPr id="20" name="Picture 19" descr="chart-North-SouthResources"/>
          <p:cNvPicPr>
            <a:picLocks noChangeAspect="1" noChangeArrowheads="1"/>
          </p:cNvPicPr>
          <p:nvPr/>
        </p:nvPicPr>
        <p:blipFill>
          <a:blip r:embed="rId4" cstate="print">
            <a:lum bright="-18000" contrast="24000"/>
          </a:blip>
          <a:srcRect l="53149" t="10420" b="72648"/>
          <a:stretch>
            <a:fillRect/>
          </a:stretch>
        </p:blipFill>
        <p:spPr bwMode="auto">
          <a:xfrm>
            <a:off x="1143000" y="2209800"/>
            <a:ext cx="3429000" cy="457200"/>
          </a:xfrm>
          <a:prstGeom prst="rect">
            <a:avLst/>
          </a:prstGeom>
          <a:noFill/>
          <a:ln w="9525">
            <a:noFill/>
            <a:miter lim="800000"/>
            <a:headEnd/>
            <a:tailEnd/>
          </a:ln>
        </p:spPr>
      </p:pic>
      <p:pic>
        <p:nvPicPr>
          <p:cNvPr id="21" name="Picture 20" descr="chart-North-SouthResources"/>
          <p:cNvPicPr>
            <a:picLocks noChangeAspect="1" noChangeArrowheads="1"/>
          </p:cNvPicPr>
          <p:nvPr/>
        </p:nvPicPr>
        <p:blipFill>
          <a:blip r:embed="rId4" cstate="print">
            <a:lum bright="-18000" contrast="24000"/>
          </a:blip>
          <a:srcRect l="53149" t="10420" b="72648"/>
          <a:stretch>
            <a:fillRect/>
          </a:stretch>
        </p:blipFill>
        <p:spPr bwMode="auto">
          <a:xfrm>
            <a:off x="1143000" y="2743200"/>
            <a:ext cx="3429000" cy="457200"/>
          </a:xfrm>
          <a:prstGeom prst="rect">
            <a:avLst/>
          </a:prstGeom>
          <a:noFill/>
          <a:ln w="9525">
            <a:noFill/>
            <a:miter lim="800000"/>
            <a:headEnd/>
            <a:tailEnd/>
          </a:ln>
        </p:spPr>
      </p:pic>
      <p:pic>
        <p:nvPicPr>
          <p:cNvPr id="22" name="Picture 21" descr="chart-North-SouthResources"/>
          <p:cNvPicPr>
            <a:picLocks noChangeAspect="1" noChangeArrowheads="1"/>
          </p:cNvPicPr>
          <p:nvPr/>
        </p:nvPicPr>
        <p:blipFill>
          <a:blip r:embed="rId4" cstate="print">
            <a:lum bright="-18000" contrast="24000"/>
          </a:blip>
          <a:srcRect l="53149" t="10420" b="72648"/>
          <a:stretch>
            <a:fillRect/>
          </a:stretch>
        </p:blipFill>
        <p:spPr bwMode="auto">
          <a:xfrm>
            <a:off x="1143000" y="3276600"/>
            <a:ext cx="3429000" cy="457200"/>
          </a:xfrm>
          <a:prstGeom prst="rect">
            <a:avLst/>
          </a:prstGeom>
          <a:noFill/>
          <a:ln w="9525">
            <a:noFill/>
            <a:miter lim="800000"/>
            <a:headEnd/>
            <a:tailEnd/>
          </a:ln>
        </p:spPr>
      </p:pic>
      <p:pic>
        <p:nvPicPr>
          <p:cNvPr id="23" name="Picture 22" descr="chart-North-SouthResources"/>
          <p:cNvPicPr>
            <a:picLocks noChangeAspect="1" noChangeArrowheads="1"/>
          </p:cNvPicPr>
          <p:nvPr/>
        </p:nvPicPr>
        <p:blipFill>
          <a:blip r:embed="rId4" cstate="print">
            <a:lum bright="-18000" contrast="24000"/>
          </a:blip>
          <a:srcRect l="53149" t="10420" b="72648"/>
          <a:stretch>
            <a:fillRect/>
          </a:stretch>
        </p:blipFill>
        <p:spPr bwMode="auto">
          <a:xfrm>
            <a:off x="1143000" y="3810000"/>
            <a:ext cx="2971800" cy="762000"/>
          </a:xfrm>
          <a:prstGeom prst="rect">
            <a:avLst/>
          </a:prstGeom>
          <a:noFill/>
          <a:ln w="9525">
            <a:noFill/>
            <a:miter lim="800000"/>
            <a:headEnd/>
            <a:tailEnd/>
          </a:ln>
        </p:spPr>
      </p:pic>
    </p:spTree>
    <p:extLst>
      <p:ext uri="{BB962C8B-B14F-4D97-AF65-F5344CB8AC3E}">
        <p14:creationId xmlns:p14="http://schemas.microsoft.com/office/powerpoint/2010/main" val="501475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childTnLst>
                          </p:cTn>
                        </p:par>
                        <p:par>
                          <p:cTn id="15" fill="hold">
                            <p:stCondLst>
                              <p:cond delay="1500"/>
                            </p:stCondLst>
                            <p:childTnLst>
                              <p:par>
                                <p:cTn id="16" presetID="9" presetClass="exit" presetSubtype="0" fill="hold" nodeType="afterEffect">
                                  <p:stCondLst>
                                    <p:cond delay="250"/>
                                  </p:stCondLst>
                                  <p:childTnLst>
                                    <p:animEffect transition="out" filter="dissolv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2250"/>
                            </p:stCondLst>
                            <p:childTnLst>
                              <p:par>
                                <p:cTn id="20" presetID="9" presetClass="exit" presetSubtype="0" fill="hold" nodeType="afterEffect">
                                  <p:stCondLst>
                                    <p:cond delay="250"/>
                                  </p:stCondLst>
                                  <p:childTnLst>
                                    <p:animEffect transition="out" filter="dissolv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par>
                          <p:cTn id="23" fill="hold">
                            <p:stCondLst>
                              <p:cond delay="3000"/>
                            </p:stCondLst>
                            <p:childTnLst>
                              <p:par>
                                <p:cTn id="24" presetID="9" presetClass="exit" presetSubtype="0" fill="hold" nodeType="afterEffect">
                                  <p:stCondLst>
                                    <p:cond delay="250"/>
                                  </p:stCondLst>
                                  <p:childTnLst>
                                    <p:animEffect transition="out" filter="dissolv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childTnLst>
                          </p:cTn>
                        </p:par>
                        <p:par>
                          <p:cTn id="27" fill="hold">
                            <p:stCondLst>
                              <p:cond delay="3750"/>
                            </p:stCondLst>
                            <p:childTnLst>
                              <p:par>
                                <p:cTn id="28" presetID="9" presetClass="exit" presetSubtype="0" fill="hold" nodeType="afterEffect">
                                  <p:stCondLst>
                                    <p:cond delay="250"/>
                                  </p:stCondLst>
                                  <p:childTnLst>
                                    <p:animEffect transition="out" filter="dissolv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par>
                          <p:cTn id="31" fill="hold">
                            <p:stCondLst>
                              <p:cond delay="4500"/>
                            </p:stCondLst>
                            <p:childTnLst>
                              <p:par>
                                <p:cTn id="32" presetID="9" presetClass="exit" presetSubtype="0" fill="hold" nodeType="afterEffect">
                                  <p:stCondLst>
                                    <p:cond delay="250"/>
                                  </p:stCondLst>
                                  <p:childTnLst>
                                    <p:animEffect transition="out" filter="dissolv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par>
                          <p:cTn id="35" fill="hold">
                            <p:stCondLst>
                              <p:cond delay="5250"/>
                            </p:stCondLst>
                            <p:childTnLst>
                              <p:par>
                                <p:cTn id="36" presetID="9" presetClass="exit" presetSubtype="0" fill="hold" nodeType="afterEffect">
                                  <p:stCondLst>
                                    <p:cond delay="250"/>
                                  </p:stCondLst>
                                  <p:childTnLst>
                                    <p:animEffect transition="out" filter="dissolve">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childTnLst>
                          </p:cTn>
                        </p:par>
                        <p:par>
                          <p:cTn id="39" fill="hold">
                            <p:stCondLst>
                              <p:cond delay="6000"/>
                            </p:stCondLst>
                            <p:childTnLst>
                              <p:par>
                                <p:cTn id="40" presetID="9" presetClass="exit" presetSubtype="0" fill="hold" nodeType="afterEffect">
                                  <p:stCondLst>
                                    <p:cond delay="250"/>
                                  </p:stCondLst>
                                  <p:childTnLst>
                                    <p:animEffect transition="out" filter="dissolv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a:spLocks noChangeArrowheads="1"/>
          </p:cNvSpPr>
          <p:nvPr/>
        </p:nvSpPr>
        <p:spPr bwMode="auto">
          <a:xfrm>
            <a:off x="1143000" y="2057400"/>
            <a:ext cx="6858000" cy="3886200"/>
          </a:xfrm>
          <a:prstGeom prst="roundRect">
            <a:avLst>
              <a:gd name="adj" fmla="val 16667"/>
            </a:avLst>
          </a:prstGeom>
          <a:gradFill rotWithShape="1">
            <a:gsLst>
              <a:gs pos="0">
                <a:srgbClr val="FFC000">
                  <a:alpha val="55000"/>
                </a:srgbClr>
              </a:gs>
              <a:gs pos="100000">
                <a:schemeClr val="bg1"/>
              </a:gs>
            </a:gsLst>
            <a:lin ang="13500000" scaled="1"/>
          </a:gradFill>
          <a:ln w="9525">
            <a:solidFill>
              <a:schemeClr val="accent2"/>
            </a:solidFill>
            <a:miter lim="800000"/>
            <a:headEnd/>
            <a:tailEnd/>
          </a:ln>
          <a:effectLst>
            <a:outerShdw dist="125724" dir="2700000" algn="ctr" rotWithShape="0">
              <a:srgbClr val="ADC793">
                <a:alpha val="46001"/>
              </a:srgbClr>
            </a:outerShdw>
          </a:effectLst>
        </p:spPr>
        <p:txBody>
          <a:bodyPr wrap="none" anchor="ctr"/>
          <a:lstStyle/>
          <a:p>
            <a:pPr algn="ctr">
              <a:defRPr/>
            </a:pPr>
            <a:endParaRPr lang="en-US" sz="2200">
              <a:solidFill>
                <a:srgbClr val="000000"/>
              </a:solidFill>
              <a:latin typeface="Verdana" pitchFamily="34" charset="0"/>
            </a:endParaRPr>
          </a:p>
        </p:txBody>
      </p:sp>
      <p:sp>
        <p:nvSpPr>
          <p:cNvPr id="10243" name="Text Box 129"/>
          <p:cNvSpPr txBox="1">
            <a:spLocks noChangeArrowheads="1"/>
          </p:cNvSpPr>
          <p:nvPr/>
        </p:nvSpPr>
        <p:spPr bwMode="auto">
          <a:xfrm>
            <a:off x="1143000" y="1295400"/>
            <a:ext cx="6858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lgn="ctr" eaLnBrk="1" hangingPunct="1"/>
            <a:r>
              <a:rPr lang="en-US" altLang="en-US" sz="2200" b="1" dirty="0" smtClean="0">
                <a:solidFill>
                  <a:srgbClr val="000000"/>
                </a:solidFill>
              </a:rPr>
              <a:t>The South’s goal was independence.</a:t>
            </a:r>
            <a:endParaRPr lang="en-US" altLang="en-US" sz="2200" dirty="0" smtClean="0">
              <a:solidFill>
                <a:srgbClr val="000000"/>
              </a:solidFill>
            </a:endParaRPr>
          </a:p>
        </p:txBody>
      </p:sp>
      <p:pic>
        <p:nvPicPr>
          <p:cNvPr id="10244" name="Picture 13" descr="hsus_recon_ch03_s2_confed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75" y="2181225"/>
            <a:ext cx="11239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9"/>
          <p:cNvSpPr>
            <a:spLocks noChangeArrowheads="1"/>
          </p:cNvSpPr>
          <p:nvPr/>
        </p:nvSpPr>
        <p:spPr bwMode="auto">
          <a:xfrm>
            <a:off x="3190875" y="2335213"/>
            <a:ext cx="42005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lgn="ctr" eaLnBrk="1" hangingPunct="1">
              <a:spcAft>
                <a:spcPts val="2000"/>
              </a:spcAft>
            </a:pPr>
            <a:r>
              <a:rPr lang="en-US" altLang="en-US" sz="2200" b="1" dirty="0" smtClean="0">
                <a:solidFill>
                  <a:srgbClr val="000000"/>
                </a:solidFill>
              </a:rPr>
              <a:t>The South’s advantages</a:t>
            </a:r>
            <a:endParaRPr lang="en-US" altLang="en-US" sz="2200" dirty="0" smtClean="0">
              <a:solidFill>
                <a:srgbClr val="000000"/>
              </a:solidFill>
            </a:endParaRPr>
          </a:p>
        </p:txBody>
      </p:sp>
      <p:sp>
        <p:nvSpPr>
          <p:cNvPr id="21521" name="Text Box 18"/>
          <p:cNvSpPr txBox="1">
            <a:spLocks noChangeArrowheads="1"/>
          </p:cNvSpPr>
          <p:nvPr/>
        </p:nvSpPr>
        <p:spPr bwMode="auto">
          <a:xfrm>
            <a:off x="2009775" y="3032125"/>
            <a:ext cx="56388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a:solidFill>
                  <a:schemeClr val="tx1"/>
                </a:solidFill>
                <a:latin typeface="Verdana" pitchFamily="34" charset="0"/>
              </a:defRPr>
            </a:lvl1pPr>
            <a:lvl2pPr marL="292100" indent="-29210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lvl="1" eaLnBrk="1" hangingPunct="1">
              <a:spcAft>
                <a:spcPts val="1200"/>
              </a:spcAft>
              <a:buClr>
                <a:srgbClr val="000000"/>
              </a:buClr>
              <a:buFont typeface="Verdana" pitchFamily="34" charset="0"/>
              <a:buChar char="•"/>
            </a:pPr>
            <a:r>
              <a:rPr lang="en-US" altLang="en-US" dirty="0" smtClean="0">
                <a:solidFill>
                  <a:srgbClr val="000000"/>
                </a:solidFill>
              </a:rPr>
              <a:t>Although the South had a smaller army, at the outset of the war its troops were more committed to their cause.</a:t>
            </a:r>
          </a:p>
          <a:p>
            <a:pPr lvl="1" eaLnBrk="1" hangingPunct="1">
              <a:spcAft>
                <a:spcPts val="1200"/>
              </a:spcAft>
              <a:buClr>
                <a:srgbClr val="000000"/>
              </a:buClr>
              <a:buFont typeface="Verdana" pitchFamily="34" charset="0"/>
              <a:buChar char="•"/>
            </a:pPr>
            <a:r>
              <a:rPr lang="en-US" altLang="en-US" dirty="0" smtClean="0">
                <a:solidFill>
                  <a:srgbClr val="000000"/>
                </a:solidFill>
              </a:rPr>
              <a:t>The better military commanders, like </a:t>
            </a:r>
            <a:r>
              <a:rPr lang="en-US" altLang="en-US" b="1" dirty="0" smtClean="0">
                <a:solidFill>
                  <a:srgbClr val="FF0000"/>
                </a:solidFill>
              </a:rPr>
              <a:t>Robert E. Lee</a:t>
            </a:r>
            <a:r>
              <a:rPr lang="en-US" altLang="en-US" dirty="0" smtClean="0">
                <a:solidFill>
                  <a:srgbClr val="FF0000"/>
                </a:solidFill>
              </a:rPr>
              <a:t>,</a:t>
            </a:r>
            <a:r>
              <a:rPr lang="en-US" altLang="en-US" dirty="0" smtClean="0">
                <a:solidFill>
                  <a:srgbClr val="000000"/>
                </a:solidFill>
              </a:rPr>
              <a:t> fought for the South.</a:t>
            </a:r>
          </a:p>
          <a:p>
            <a:pPr lvl="1" eaLnBrk="1" hangingPunct="1">
              <a:spcAft>
                <a:spcPts val="1200"/>
              </a:spcAft>
              <a:buClr>
                <a:srgbClr val="000000"/>
              </a:buClr>
              <a:buFont typeface="Verdana" pitchFamily="34" charset="0"/>
              <a:buChar char="•"/>
            </a:pPr>
            <a:r>
              <a:rPr lang="en-US" altLang="en-US" dirty="0" smtClean="0">
                <a:solidFill>
                  <a:srgbClr val="000000"/>
                </a:solidFill>
              </a:rPr>
              <a:t>The Confederacy did not have to conquer the North—it just had to survive until the North quit fighting.</a:t>
            </a:r>
          </a:p>
        </p:txBody>
      </p:sp>
    </p:spTree>
    <p:extLst>
      <p:ext uri="{BB962C8B-B14F-4D97-AF65-F5344CB8AC3E}">
        <p14:creationId xmlns:p14="http://schemas.microsoft.com/office/powerpoint/2010/main" val="4178629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jb-hdnp.org/Sarver/Maps/Industry_Agriculture_North_South_186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 t="2614" r="2526" b="10928"/>
          <a:stretch/>
        </p:blipFill>
        <p:spPr bwMode="auto">
          <a:xfrm>
            <a:off x="1981200" y="0"/>
            <a:ext cx="7162800" cy="685800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152400" y="152400"/>
            <a:ext cx="5181600" cy="1569660"/>
          </a:xfrm>
          <a:prstGeom prst="rect">
            <a:avLst/>
          </a:prstGeom>
          <a:solidFill>
            <a:srgbClr val="000000"/>
          </a:solidFill>
          <a:ln w="76200">
            <a:solidFill>
              <a:srgbClr val="003300"/>
            </a:solidFill>
            <a:miter lim="800000"/>
            <a:headEnd/>
            <a:tailEnd/>
          </a:ln>
          <a:effectLst>
            <a:glow rad="88900">
              <a:schemeClr val="tx1"/>
            </a:glow>
          </a:effectLst>
          <a:scene3d>
            <a:camera prst="perspectiveRight"/>
            <a:lightRig rig="threePt" dir="t"/>
          </a:scene3d>
          <a:sp3d>
            <a:bevelT/>
          </a:sp3d>
        </p:spPr>
        <p:txBody>
          <a:bodyPr wrap="square">
            <a:spAutoFit/>
          </a:bodyPr>
          <a:lstStyle/>
          <a:p>
            <a:pPr algn="ctr">
              <a:spcBef>
                <a:spcPct val="50000"/>
              </a:spcBef>
            </a:pPr>
            <a:r>
              <a:rPr lang="en-US" sz="3200" b="1" dirty="0" smtClean="0">
                <a:solidFill>
                  <a:schemeClr val="bg1"/>
                </a:solidFill>
                <a:latin typeface="Times New Roman" panose="02020603050405020304" pitchFamily="18" charset="0"/>
                <a:cs typeface="Times New Roman" panose="02020603050405020304" pitchFamily="18" charset="0"/>
              </a:rPr>
              <a:t>South </a:t>
            </a:r>
            <a:r>
              <a:rPr lang="en-US" sz="3200" b="1" dirty="0">
                <a:solidFill>
                  <a:schemeClr val="bg1"/>
                </a:solidFill>
                <a:latin typeface="Times New Roman" panose="02020603050405020304" pitchFamily="18" charset="0"/>
                <a:cs typeface="Times New Roman" panose="02020603050405020304" pitchFamily="18" charset="0"/>
              </a:rPr>
              <a:t>had a shortage of factories (South lacked basic supplies as war dragged on)</a:t>
            </a:r>
          </a:p>
        </p:txBody>
      </p:sp>
    </p:spTree>
    <p:extLst>
      <p:ext uri="{BB962C8B-B14F-4D97-AF65-F5344CB8AC3E}">
        <p14:creationId xmlns:p14="http://schemas.microsoft.com/office/powerpoint/2010/main" val="3429523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raft_riots_large"/>
          <p:cNvPicPr>
            <a:picLocks noChangeAspect="1" noChangeArrowheads="1"/>
          </p:cNvPicPr>
          <p:nvPr/>
        </p:nvPicPr>
        <p:blipFill>
          <a:blip r:embed="rId2" cstate="print">
            <a:lum bright="-6000" contrast="6000"/>
          </a:blip>
          <a:srcRect/>
          <a:stretch>
            <a:fillRect/>
          </a:stretch>
        </p:blipFill>
        <p:spPr bwMode="auto">
          <a:xfrm>
            <a:off x="-1" y="0"/>
            <a:ext cx="9137969" cy="5943600"/>
          </a:xfrm>
          <a:prstGeom prst="rect">
            <a:avLst/>
          </a:prstGeom>
          <a:noFill/>
          <a:ln w="9525">
            <a:solidFill>
              <a:schemeClr val="bg1"/>
            </a:solidFill>
            <a:miter lim="800000"/>
            <a:headEnd/>
            <a:tailEnd/>
          </a:ln>
          <a:effectLst>
            <a:softEdge rad="63500"/>
          </a:effectLst>
        </p:spPr>
      </p:pic>
      <p:sp>
        <p:nvSpPr>
          <p:cNvPr id="5" name="TextBox 4"/>
          <p:cNvSpPr txBox="1"/>
          <p:nvPr/>
        </p:nvSpPr>
        <p:spPr>
          <a:xfrm>
            <a:off x="358648" y="304800"/>
            <a:ext cx="6042152" cy="2369880"/>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200" dirty="0">
                <a:solidFill>
                  <a:schemeClr val="bg1"/>
                </a:solidFill>
                <a:latin typeface="Earth's Mightiest"/>
              </a:rPr>
              <a:t>“I don’t think a young man ever went over all considerations more carefully than I did. It might mean sickness, wounds, loss of limb, and even life itself…But my country was in danger.”</a:t>
            </a:r>
          </a:p>
          <a:p>
            <a:pPr algn="r"/>
            <a:r>
              <a:rPr lang="en-US" sz="2000" dirty="0">
                <a:solidFill>
                  <a:schemeClr val="bg1"/>
                </a:solidFill>
                <a:latin typeface="Agency FB" pitchFamily="34" charset="0"/>
              </a:rPr>
              <a:t>-</a:t>
            </a:r>
            <a:r>
              <a:rPr lang="en-US" dirty="0">
                <a:solidFill>
                  <a:schemeClr val="bg1"/>
                </a:solidFill>
                <a:latin typeface="Agency FB" pitchFamily="34" charset="0"/>
              </a:rPr>
              <a:t>William Saxton, Cincinnatus, NY</a:t>
            </a:r>
            <a:endParaRPr lang="en-US" sz="1600" dirty="0">
              <a:solidFill>
                <a:schemeClr val="bg1"/>
              </a:solidFill>
              <a:latin typeface="Agency FB" pitchFamily="34" charset="0"/>
            </a:endParaRPr>
          </a:p>
        </p:txBody>
      </p:sp>
      <p:sp>
        <p:nvSpPr>
          <p:cNvPr id="13" name="Text Box 2"/>
          <p:cNvSpPr txBox="1">
            <a:spLocks noChangeArrowheads="1"/>
          </p:cNvSpPr>
          <p:nvPr/>
        </p:nvSpPr>
        <p:spPr bwMode="auto">
          <a:xfrm>
            <a:off x="685800" y="5105400"/>
            <a:ext cx="7810500" cy="156966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6.  both North and South hoped a volunteer army would be enough to win the war (90% of Union army in 1861 were volunteers)</a:t>
            </a:r>
          </a:p>
        </p:txBody>
      </p:sp>
    </p:spTree>
    <p:extLst>
      <p:ext uri="{BB962C8B-B14F-4D97-AF65-F5344CB8AC3E}">
        <p14:creationId xmlns:p14="http://schemas.microsoft.com/office/powerpoint/2010/main" val="1658891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archives.gov/research/military/civil-war/photos/images/civil-war-006.jpg"/>
          <p:cNvPicPr>
            <a:picLocks noChangeAspect="1" noChangeArrowheads="1"/>
          </p:cNvPicPr>
          <p:nvPr/>
        </p:nvPicPr>
        <p:blipFill rotWithShape="1">
          <a:blip r:embed="rId2">
            <a:extLst>
              <a:ext uri="{28A0092B-C50C-407E-A947-70E740481C1C}">
                <a14:useLocalDpi xmlns:a14="http://schemas.microsoft.com/office/drawing/2010/main" val="0"/>
              </a:ext>
            </a:extLst>
          </a:blip>
          <a:srcRect r="2642"/>
          <a:stretch/>
        </p:blipFill>
        <p:spPr bwMode="auto">
          <a:xfrm>
            <a:off x="0" y="0"/>
            <a:ext cx="9144000" cy="68579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914400" y="4953000"/>
            <a:ext cx="73152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7.  first the South but eventually even the North resorted to forced conscription </a:t>
            </a:r>
          </a:p>
        </p:txBody>
      </p:sp>
      <p:pic>
        <p:nvPicPr>
          <p:cNvPr id="4" name="Picture 3" descr="draft"/>
          <p:cNvPicPr>
            <a:picLocks noChangeAspect="1" noChangeArrowheads="1"/>
          </p:cNvPicPr>
          <p:nvPr/>
        </p:nvPicPr>
        <p:blipFill>
          <a:blip r:embed="rId3" cstate="print">
            <a:lum bright="6000" contrast="6000"/>
          </a:blip>
          <a:srcRect/>
          <a:stretch>
            <a:fillRect/>
          </a:stretch>
        </p:blipFill>
        <p:spPr bwMode="auto">
          <a:xfrm rot="500902">
            <a:off x="6062184" y="544077"/>
            <a:ext cx="2532286" cy="3917589"/>
          </a:xfrm>
          <a:prstGeom prst="rect">
            <a:avLst/>
          </a:prstGeom>
          <a:noFill/>
          <a:ln w="9525">
            <a:solidFill>
              <a:schemeClr val="bg1"/>
            </a:solidFill>
            <a:miter lim="800000"/>
            <a:headEnd/>
            <a:tailEnd/>
          </a:ln>
          <a:effectLst>
            <a:glow rad="88900">
              <a:schemeClr val="bg1"/>
            </a:glow>
          </a:effectLst>
        </p:spPr>
      </p:pic>
    </p:spTree>
    <p:extLst>
      <p:ext uri="{BB962C8B-B14F-4D97-AF65-F5344CB8AC3E}">
        <p14:creationId xmlns:p14="http://schemas.microsoft.com/office/powerpoint/2010/main" val="888322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3"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
                                        <p:tgtEl>
                                          <p:spTgt spid="4"/>
                                        </p:tgtEl>
                                      </p:cBhvr>
                                    </p:animEffect>
                                    <p:anim calcmode="lin" valueType="num">
                                      <p:cBhvr>
                                        <p:cTn id="13" dur="400" fill="hold"/>
                                        <p:tgtEl>
                                          <p:spTgt spid="4"/>
                                        </p:tgtEl>
                                        <p:attrNameLst>
                                          <p:attrName>ppt_x</p:attrName>
                                        </p:attrNameLst>
                                      </p:cBhvr>
                                      <p:tavLst>
                                        <p:tav tm="0">
                                          <p:val>
                                            <p:strVal val="#ppt_x"/>
                                          </p:val>
                                        </p:tav>
                                        <p:tav tm="100000">
                                          <p:val>
                                            <p:strVal val="#ppt_x"/>
                                          </p:val>
                                        </p:tav>
                                      </p:tavLst>
                                    </p:anim>
                                    <p:anim calcmode="lin" valueType="num">
                                      <p:cBhvr>
                                        <p:cTn id="14" dur="400" fill="hold"/>
                                        <p:tgtEl>
                                          <p:spTgt spid="4"/>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pddoc.com/cw-images/images/2005-47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0" y="0"/>
            <a:ext cx="9144000" cy="6553200"/>
          </a:xfrm>
          <a:prstGeom prst="rect">
            <a:avLst/>
          </a:prstGeom>
          <a:noFill/>
          <a:effectLst>
            <a:softEdge rad="63500"/>
          </a:effectLst>
        </p:spPr>
      </p:pic>
      <p:sp>
        <p:nvSpPr>
          <p:cNvPr id="3" name="Text Box 2"/>
          <p:cNvSpPr txBox="1">
            <a:spLocks noChangeArrowheads="1"/>
          </p:cNvSpPr>
          <p:nvPr/>
        </p:nvSpPr>
        <p:spPr bwMode="auto">
          <a:xfrm>
            <a:off x="1866900" y="5552182"/>
            <a:ext cx="54102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8.  in the South owners of 20+ slaves exempted from duty</a:t>
            </a:r>
          </a:p>
        </p:txBody>
      </p:sp>
      <p:sp>
        <p:nvSpPr>
          <p:cNvPr id="4" name="TextBox 3"/>
          <p:cNvSpPr txBox="1"/>
          <p:nvPr/>
        </p:nvSpPr>
        <p:spPr>
          <a:xfrm>
            <a:off x="228600" y="304800"/>
            <a:ext cx="5029200" cy="2862322"/>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200" dirty="0">
                <a:solidFill>
                  <a:schemeClr val="bg1"/>
                </a:solidFill>
                <a:latin typeface="Earth's Mightiest"/>
              </a:rPr>
              <a:t>“Would you, My Darling, …be willing to leave your Children under such a (despotic Union) government? No-I know you would sacrifice every comfort on earth, rather than submit to it.”</a:t>
            </a:r>
          </a:p>
          <a:p>
            <a:pPr algn="r"/>
            <a:r>
              <a:rPr lang="en-US" sz="2000" dirty="0">
                <a:solidFill>
                  <a:schemeClr val="bg1"/>
                </a:solidFill>
                <a:latin typeface="Agency FB" pitchFamily="34" charset="0"/>
              </a:rPr>
              <a:t>-</a:t>
            </a:r>
            <a:r>
              <a:rPr lang="en-US" dirty="0">
                <a:solidFill>
                  <a:schemeClr val="bg1"/>
                </a:solidFill>
                <a:latin typeface="Agency FB" pitchFamily="34" charset="0"/>
              </a:rPr>
              <a:t>James B. Griffin, South Carolina, to his wife</a:t>
            </a:r>
            <a:endParaRPr lang="en-US" sz="1600" dirty="0">
              <a:solidFill>
                <a:schemeClr val="bg1"/>
              </a:solidFill>
              <a:latin typeface="Agency FB" pitchFamily="34" charset="0"/>
            </a:endParaRPr>
          </a:p>
        </p:txBody>
      </p:sp>
      <p:sp>
        <p:nvSpPr>
          <p:cNvPr id="5" name="TextBox 4"/>
          <p:cNvSpPr txBox="1"/>
          <p:nvPr/>
        </p:nvSpPr>
        <p:spPr>
          <a:xfrm>
            <a:off x="4724400" y="3412629"/>
            <a:ext cx="4253268" cy="1692771"/>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4000" dirty="0">
                <a:solidFill>
                  <a:schemeClr val="bg1"/>
                </a:solidFill>
                <a:latin typeface="Earth's Mightiest"/>
              </a:rPr>
              <a:t>This is “a rich man’s war and a poor man’s fight.”</a:t>
            </a:r>
          </a:p>
          <a:p>
            <a:pPr algn="r"/>
            <a:r>
              <a:rPr lang="en-US" sz="2000" dirty="0">
                <a:solidFill>
                  <a:schemeClr val="bg1"/>
                </a:solidFill>
                <a:latin typeface="Agency FB" pitchFamily="34" charset="0"/>
              </a:rPr>
              <a:t>-poor Southerner</a:t>
            </a:r>
            <a:endParaRPr lang="en-US" sz="1600" dirty="0">
              <a:solidFill>
                <a:schemeClr val="bg1"/>
              </a:solidFill>
              <a:latin typeface="Agency FB" pitchFamily="34" charset="0"/>
            </a:endParaRPr>
          </a:p>
        </p:txBody>
      </p:sp>
    </p:spTree>
    <p:extLst>
      <p:ext uri="{BB962C8B-B14F-4D97-AF65-F5344CB8AC3E}">
        <p14:creationId xmlns:p14="http://schemas.microsoft.com/office/powerpoint/2010/main" val="3487353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par>
                          <p:cTn id="15" fill="hold">
                            <p:stCondLst>
                              <p:cond delay="1500"/>
                            </p:stCondLst>
                            <p:childTnLst>
                              <p:par>
                                <p:cTn id="16" presetID="5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Scale>
                                      <p:cBhvr>
                                        <p:cTn id="18"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5"/>
                                        </p:tgtEl>
                                        <p:attrNameLst>
                                          <p:attrName>ppt_x</p:attrName>
                                          <p:attrName>ppt_y</p:attrName>
                                        </p:attrNameLst>
                                      </p:cBhvr>
                                    </p:animMotion>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609600" y="5105400"/>
            <a:ext cx="79248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9. in the North the wealthy could hire a substitute for $300 to Congress (poor people angry and draft riots broke out in NYC)</a:t>
            </a:r>
          </a:p>
        </p:txBody>
      </p:sp>
      <p:pic>
        <p:nvPicPr>
          <p:cNvPr id="4" name="Picture 5" descr="poster-Wanted a Substitute-attacks 1863 Enrollment Ac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76200" y="76200"/>
            <a:ext cx="4419600" cy="4419600"/>
          </a:xfrm>
          <a:prstGeom prst="rect">
            <a:avLst/>
          </a:prstGeom>
          <a:noFill/>
          <a:ln w="9525">
            <a:solidFill>
              <a:schemeClr val="bg1"/>
            </a:solidFill>
            <a:miter lim="800000"/>
            <a:headEnd/>
            <a:tailEnd/>
          </a:ln>
        </p:spPr>
      </p:pic>
      <p:pic>
        <p:nvPicPr>
          <p:cNvPr id="5" name="Picture 7" descr="buying a substitute"/>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Lst>
          </a:blip>
          <a:srcRect t="4456" b="4456"/>
          <a:stretch>
            <a:fillRect/>
          </a:stretch>
        </p:blipFill>
        <p:spPr bwMode="auto">
          <a:xfrm>
            <a:off x="4229100" y="1447800"/>
            <a:ext cx="4838700" cy="3505200"/>
          </a:xfrm>
          <a:prstGeom prst="rect">
            <a:avLst/>
          </a:prstGeom>
          <a:noFill/>
          <a:ln w="9525">
            <a:solidFill>
              <a:schemeClr val="bg1"/>
            </a:solidFill>
            <a:miter lim="800000"/>
            <a:headEnd/>
            <a:tailEnd/>
          </a:ln>
          <a:effectLst>
            <a:glow rad="88900">
              <a:schemeClr val="tx1"/>
            </a:glow>
          </a:effectLst>
        </p:spPr>
      </p:pic>
    </p:spTree>
    <p:extLst>
      <p:ext uri="{BB962C8B-B14F-4D97-AF65-F5344CB8AC3E}">
        <p14:creationId xmlns:p14="http://schemas.microsoft.com/office/powerpoint/2010/main" val="2847634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sonofthesouth.net/leefoundation/civil-war/1861/may/abraham-lincoln-jeff-davis-cartoon.jpg"/>
          <p:cNvPicPr>
            <a:picLocks noChangeAspect="1" noChangeArrowheads="1"/>
          </p:cNvPicPr>
          <p:nvPr/>
        </p:nvPicPr>
        <p:blipFill>
          <a:blip r:embed="rId2" cstate="print"/>
          <a:srcRect/>
          <a:stretch>
            <a:fillRect/>
          </a:stretch>
        </p:blipFill>
        <p:spPr bwMode="auto">
          <a:xfrm>
            <a:off x="1066800" y="3571"/>
            <a:ext cx="6934200" cy="6854430"/>
          </a:xfrm>
          <a:prstGeom prst="rect">
            <a:avLst/>
          </a:prstGeom>
          <a:noFill/>
          <a:effectLst>
            <a:softEdge rad="63500"/>
          </a:effectLst>
        </p:spPr>
      </p:pic>
      <p:sp>
        <p:nvSpPr>
          <p:cNvPr id="11" name="Text Box 2"/>
          <p:cNvSpPr txBox="1">
            <a:spLocks noChangeArrowheads="1"/>
          </p:cNvSpPr>
          <p:nvPr/>
        </p:nvSpPr>
        <p:spPr bwMode="auto">
          <a:xfrm>
            <a:off x="457200" y="5105400"/>
            <a:ext cx="83820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10.  US government (led by Lincoln) </a:t>
            </a:r>
            <a:r>
              <a:rPr lang="en-US" sz="3200" b="1" dirty="0" smtClean="0">
                <a:solidFill>
                  <a:schemeClr val="bg1"/>
                </a:solidFill>
                <a:latin typeface="Times New Roman" panose="02020603050405020304" pitchFamily="18" charset="0"/>
                <a:cs typeface="Times New Roman" panose="02020603050405020304" pitchFamily="18" charset="0"/>
              </a:rPr>
              <a:t>was far </a:t>
            </a:r>
            <a:r>
              <a:rPr lang="en-US" sz="3200" b="1" dirty="0">
                <a:solidFill>
                  <a:schemeClr val="bg1"/>
                </a:solidFill>
                <a:latin typeface="Times New Roman" panose="02020603050405020304" pitchFamily="18" charset="0"/>
                <a:cs typeface="Times New Roman" panose="02020603050405020304" pitchFamily="18" charset="0"/>
              </a:rPr>
              <a:t>more powerful and capable of waging war than the Confederacy (led by Davis)</a:t>
            </a:r>
          </a:p>
        </p:txBody>
      </p:sp>
    </p:spTree>
    <p:extLst>
      <p:ext uri="{BB962C8B-B14F-4D97-AF65-F5344CB8AC3E}">
        <p14:creationId xmlns:p14="http://schemas.microsoft.com/office/powerpoint/2010/main" val="1266960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pusz4frog.files.wordpress.com/2011/09/constitution21.jpg"/>
          <p:cNvPicPr>
            <a:picLocks noChangeAspect="1" noChangeArrowheads="1"/>
          </p:cNvPicPr>
          <p:nvPr/>
        </p:nvPicPr>
        <p:blipFill rotWithShape="1">
          <a:blip r:embed="rId2">
            <a:extLst>
              <a:ext uri="{28A0092B-C50C-407E-A947-70E740481C1C}">
                <a14:useLocalDpi xmlns:a14="http://schemas.microsoft.com/office/drawing/2010/main" val="0"/>
              </a:ext>
            </a:extLst>
          </a:blip>
          <a:srcRect r="11834"/>
          <a:stretch/>
        </p:blipFill>
        <p:spPr bwMode="auto">
          <a:xfrm>
            <a:off x="-1" y="0"/>
            <a:ext cx="9144001"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7022" b="100000" l="0" r="95597">
                        <a14:foregroundMark x1="29182" y1="24089" x2="25912" y2="32356"/>
                        <a14:foregroundMark x1="25660" y1="33867" x2="25660" y2="39378"/>
                        <a14:foregroundMark x1="36604" y1="97867" x2="50818" y2="98578"/>
                        <a14:foregroundMark x1="37484" y1="76711" x2="33711" y2="78578"/>
                        <a14:backgroundMark x1="82767" y1="38844" x2="82767" y2="38844"/>
                        <a14:backgroundMark x1="83648" y1="35644" x2="83648" y2="35644"/>
                        <a14:backgroundMark x1="81509" y1="32178" x2="81761" y2="35644"/>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5240" r="12094"/>
          <a:stretch/>
        </p:blipFill>
        <p:spPr>
          <a:xfrm>
            <a:off x="4648200" y="0"/>
            <a:ext cx="4495800" cy="6858000"/>
          </a:xfrm>
          <a:prstGeom prst="rect">
            <a:avLst/>
          </a:prstGeom>
        </p:spPr>
      </p:pic>
      <p:sp>
        <p:nvSpPr>
          <p:cNvPr id="13" name="Text Box 2"/>
          <p:cNvSpPr txBox="1">
            <a:spLocks noChangeArrowheads="1"/>
          </p:cNvSpPr>
          <p:nvPr/>
        </p:nvSpPr>
        <p:spPr bwMode="auto">
          <a:xfrm>
            <a:off x="304800" y="3810000"/>
            <a:ext cx="5410200" cy="2554545"/>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Right"/>
            <a:lightRig rig="threePt" dir="t"/>
          </a:scene3d>
          <a:sp3d>
            <a:bevelT/>
          </a:sp3d>
        </p:spPr>
        <p:txBody>
          <a:bodyPr wrap="square">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13.  Lincoln led an established gov’t but assumed war-time presidential powers that stretched and perhaps went beyond constitutionality</a:t>
            </a:r>
          </a:p>
        </p:txBody>
      </p:sp>
    </p:spTree>
    <p:extLst>
      <p:ext uri="{BB962C8B-B14F-4D97-AF65-F5344CB8AC3E}">
        <p14:creationId xmlns:p14="http://schemas.microsoft.com/office/powerpoint/2010/main" val="2196872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s.123rf.com/400wm/400/400/acepixure/acepixure0802/acepixure080200001/2549012-abraham-lincoln.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4784" y="0"/>
            <a:ext cx="9129215" cy="6865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381000" y="5552182"/>
            <a:ext cx="83820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14.  Lincoln used the preservation of the Union to justify these temporary acts of tyranny</a:t>
            </a:r>
          </a:p>
        </p:txBody>
      </p:sp>
      <p:sp>
        <p:nvSpPr>
          <p:cNvPr id="3" name="TextBox 2"/>
          <p:cNvSpPr txBox="1"/>
          <p:nvPr/>
        </p:nvSpPr>
        <p:spPr>
          <a:xfrm>
            <a:off x="4800600" y="381000"/>
            <a:ext cx="4038600" cy="2123658"/>
          </a:xfrm>
          <a:prstGeom prst="rect">
            <a:avLst/>
          </a:prstGeom>
          <a:solidFill>
            <a:schemeClr val="tx1"/>
          </a:solidFill>
          <a:effectLst>
            <a:glow rad="88900">
              <a:schemeClr val="bg1"/>
            </a:glow>
          </a:effectLst>
          <a:scene3d>
            <a:camera prst="perspectiveHeroicExtremeLeftFacing">
              <a:rot lat="21152111" lon="1530194" rev="21343165"/>
            </a:camera>
            <a:lightRig rig="threePt" dir="t"/>
          </a:scene3d>
          <a:sp3d>
            <a:bevelT/>
          </a:sp3d>
        </p:spPr>
        <p:txBody>
          <a:bodyPr wrap="square" rtlCol="0">
            <a:spAutoFit/>
          </a:bodyPr>
          <a:lstStyle/>
          <a:p>
            <a:pPr algn="ctr"/>
            <a:r>
              <a:rPr lang="en-US" sz="3600" dirty="0">
                <a:solidFill>
                  <a:schemeClr val="bg1"/>
                </a:solidFill>
                <a:latin typeface="Earth's Mightiest"/>
              </a:rPr>
              <a:t>“We shall nobly save, or meanly lose, the last best hope of earth.”</a:t>
            </a:r>
          </a:p>
          <a:p>
            <a:pPr algn="r"/>
            <a:r>
              <a:rPr lang="en-US" sz="2400" dirty="0">
                <a:solidFill>
                  <a:schemeClr val="bg1"/>
                </a:solidFill>
                <a:latin typeface="Agency FB" pitchFamily="34" charset="0"/>
              </a:rPr>
              <a:t>-</a:t>
            </a:r>
            <a:r>
              <a:rPr lang="en-US" sz="2000" dirty="0">
                <a:solidFill>
                  <a:schemeClr val="bg1"/>
                </a:solidFill>
                <a:latin typeface="Agency FB" pitchFamily="34" charset="0"/>
              </a:rPr>
              <a:t>Abraham Lincoln</a:t>
            </a:r>
            <a:endParaRPr lang="en-US" dirty="0">
              <a:solidFill>
                <a:schemeClr val="bg1"/>
              </a:solidFill>
              <a:latin typeface="Agency FB" pitchFamily="34" charset="0"/>
            </a:endParaRPr>
          </a:p>
        </p:txBody>
      </p:sp>
    </p:spTree>
    <p:extLst>
      <p:ext uri="{BB962C8B-B14F-4D97-AF65-F5344CB8AC3E}">
        <p14:creationId xmlns:p14="http://schemas.microsoft.com/office/powerpoint/2010/main" val="816700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9"/>
          <p:cNvSpPr txBox="1">
            <a:spLocks noChangeArrowheads="1"/>
          </p:cNvSpPr>
          <p:nvPr/>
        </p:nvSpPr>
        <p:spPr bwMode="auto">
          <a:xfrm>
            <a:off x="914400" y="1828800"/>
            <a:ext cx="68738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8925" indent="-288925"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buFontTx/>
              <a:buChar char="•"/>
            </a:pPr>
            <a:r>
              <a:rPr lang="en-US" altLang="en-US" sz="2200" smtClean="0">
                <a:solidFill>
                  <a:srgbClr val="000000"/>
                </a:solidFill>
              </a:rPr>
              <a:t>Evaluate the advantages the North enjoyed in the Civil War. </a:t>
            </a:r>
          </a:p>
          <a:p>
            <a:endParaRPr lang="en-US" altLang="en-US" sz="2200" smtClean="0">
              <a:solidFill>
                <a:srgbClr val="000000"/>
              </a:solidFill>
            </a:endParaRPr>
          </a:p>
          <a:p>
            <a:pPr>
              <a:buFontTx/>
              <a:buChar char="•"/>
            </a:pPr>
            <a:r>
              <a:rPr lang="en-US" altLang="en-US" sz="2200" smtClean="0">
                <a:solidFill>
                  <a:srgbClr val="000000"/>
                </a:solidFill>
                <a:ea typeface="ヒラギノ角ゴ ProN W3" pitchFamily="1" charset="-128"/>
              </a:rPr>
              <a:t>Analyze the impact of the Civil War on the North and South, especially the impact of the Emancipation Proclamation</a:t>
            </a:r>
            <a:r>
              <a:rPr lang="en-US" altLang="en-US" sz="2200" smtClean="0">
                <a:solidFill>
                  <a:srgbClr val="000000"/>
                </a:solidFill>
              </a:rPr>
              <a:t>.</a:t>
            </a:r>
          </a:p>
          <a:p>
            <a:r>
              <a:rPr lang="en-US" altLang="en-US" sz="2200" smtClean="0">
                <a:solidFill>
                  <a:srgbClr val="000000"/>
                </a:solidFill>
              </a:rPr>
              <a:t> </a:t>
            </a:r>
          </a:p>
          <a:p>
            <a:pPr>
              <a:buFontTx/>
              <a:buChar char="•"/>
            </a:pPr>
            <a:r>
              <a:rPr lang="en-US" altLang="en-US" sz="2200" smtClean="0">
                <a:solidFill>
                  <a:srgbClr val="000000"/>
                </a:solidFill>
                <a:ea typeface="ヒラギノ角ゴ ProN W3" pitchFamily="1" charset="-128"/>
              </a:rPr>
              <a:t>Explore the outcome and aftermath of the Civil War</a:t>
            </a:r>
            <a:r>
              <a:rPr lang="en-US" altLang="en-US" sz="2200" smtClean="0">
                <a:solidFill>
                  <a:srgbClr val="000000"/>
                </a:solidFill>
              </a:rPr>
              <a:t>.</a:t>
            </a:r>
          </a:p>
          <a:p>
            <a:endParaRPr lang="en-US" altLang="en-US" sz="2200" smtClean="0">
              <a:solidFill>
                <a:srgbClr val="000000"/>
              </a:solidFill>
            </a:endParaRPr>
          </a:p>
        </p:txBody>
      </p:sp>
      <p:sp>
        <p:nvSpPr>
          <p:cNvPr id="4099" name="Rectangle 14"/>
          <p:cNvSpPr>
            <a:spLocks noChangeArrowheads="1"/>
          </p:cNvSpPr>
          <p:nvPr/>
        </p:nvSpPr>
        <p:spPr bwMode="auto">
          <a:xfrm>
            <a:off x="1685925" y="45942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endParaRPr lang="en-US" altLang="en-US" sz="1400" smtClean="0">
              <a:solidFill>
                <a:srgbClr val="000000"/>
              </a:solidFill>
            </a:endParaRPr>
          </a:p>
        </p:txBody>
      </p:sp>
      <p:sp>
        <p:nvSpPr>
          <p:cNvPr id="4100" name="Rectangle 20"/>
          <p:cNvSpPr>
            <a:spLocks noChangeArrowheads="1"/>
          </p:cNvSpPr>
          <p:nvPr/>
        </p:nvSpPr>
        <p:spPr bwMode="auto">
          <a:xfrm>
            <a:off x="455613" y="1141413"/>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altLang="en-US" sz="2400" b="1" u="sng" smtClean="0">
                <a:solidFill>
                  <a:srgbClr val="000000"/>
                </a:solidFill>
              </a:rPr>
              <a:t>Objectives</a:t>
            </a:r>
          </a:p>
        </p:txBody>
      </p:sp>
      <p:sp>
        <p:nvSpPr>
          <p:cNvPr id="4101" name="Rectangle 14"/>
          <p:cNvSpPr>
            <a:spLocks noChangeArrowheads="1"/>
          </p:cNvSpPr>
          <p:nvPr/>
        </p:nvSpPr>
        <p:spPr bwMode="auto">
          <a:xfrm>
            <a:off x="809625" y="293688"/>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endParaRPr lang="en-US" altLang="en-US" sz="2200" smtClean="0">
              <a:solidFill>
                <a:srgbClr val="000000"/>
              </a:solidFill>
            </a:endParaRPr>
          </a:p>
        </p:txBody>
      </p:sp>
      <p:sp>
        <p:nvSpPr>
          <p:cNvPr id="4102" name="Rectangle 15"/>
          <p:cNvSpPr>
            <a:spLocks noChangeArrowheads="1"/>
          </p:cNvSpPr>
          <p:nvPr/>
        </p:nvSpPr>
        <p:spPr bwMode="auto">
          <a:xfrm>
            <a:off x="809625" y="280988"/>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endParaRPr lang="en-US" altLang="en-US" sz="2200" smtClean="0">
              <a:solidFill>
                <a:srgbClr val="000000"/>
              </a:solidFill>
            </a:endParaRPr>
          </a:p>
        </p:txBody>
      </p:sp>
    </p:spTree>
    <p:extLst>
      <p:ext uri="{BB962C8B-B14F-4D97-AF65-F5344CB8AC3E}">
        <p14:creationId xmlns:p14="http://schemas.microsoft.com/office/powerpoint/2010/main" val="1146337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ile:The Peacemakers 18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879381" y="4567297"/>
            <a:ext cx="7391400" cy="2062103"/>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15.  Lincoln set up illegal </a:t>
            </a:r>
            <a:r>
              <a:rPr lang="en-US" sz="3200" b="1" dirty="0" smtClean="0">
                <a:solidFill>
                  <a:schemeClr val="bg1"/>
                </a:solidFill>
                <a:latin typeface="Times New Roman" panose="02020603050405020304" pitchFamily="18" charset="0"/>
                <a:cs typeface="Times New Roman" panose="02020603050405020304" pitchFamily="18" charset="0"/>
              </a:rPr>
              <a:t>blockades, </a:t>
            </a:r>
            <a:r>
              <a:rPr lang="en-US" sz="3200" b="1" dirty="0">
                <a:solidFill>
                  <a:schemeClr val="bg1"/>
                </a:solidFill>
                <a:latin typeface="Times New Roman" panose="02020603050405020304" pitchFamily="18" charset="0"/>
                <a:cs typeface="Times New Roman" panose="02020603050405020304" pitchFamily="18" charset="0"/>
              </a:rPr>
              <a:t>acted without consent of Congress, used troops to intimidate border states, gave $2 million to companies for war purposes</a:t>
            </a:r>
          </a:p>
        </p:txBody>
      </p:sp>
    </p:spTree>
    <p:extLst>
      <p:ext uri="{BB962C8B-B14F-4D97-AF65-F5344CB8AC3E}">
        <p14:creationId xmlns:p14="http://schemas.microsoft.com/office/powerpoint/2010/main" val="3921052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3.bp.blogspot.com/_96JW1s8Oi0o/TCfANWNEjWI/AAAAAAAAAG8/q1f8VmxEs_w/s1600/058_Lincoln.jpg"/>
          <p:cNvPicPr>
            <a:picLocks noChangeAspect="1" noChangeArrowheads="1"/>
          </p:cNvPicPr>
          <p:nvPr/>
        </p:nvPicPr>
        <p:blipFill rotWithShape="1">
          <a:blip r:embed="rId2">
            <a:extLst>
              <a:ext uri="{28A0092B-C50C-407E-A947-70E740481C1C}">
                <a14:useLocalDpi xmlns:a14="http://schemas.microsoft.com/office/drawing/2010/main" val="0"/>
              </a:ext>
            </a:extLst>
          </a:blip>
          <a:srcRect l="2626" t="2693" r="1622" b="2657"/>
          <a:stretch/>
        </p:blipFill>
        <p:spPr bwMode="auto">
          <a:xfrm>
            <a:off x="1016335" y="152541"/>
            <a:ext cx="7137065" cy="5562459"/>
          </a:xfrm>
          <a:prstGeom prst="rect">
            <a:avLst/>
          </a:prstGeom>
          <a:noFill/>
          <a:ln>
            <a:solidFill>
              <a:schemeClr val="tx1"/>
            </a:solidFill>
          </a:ln>
          <a:effectLst>
            <a:reflection blurRad="6350" stA="50000" endA="275" endPos="40000" dist="101600" dir="5400000" sy="-100000" algn="bl" rotWithShape="0"/>
            <a:softEdge rad="31750"/>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1603281" y="5522612"/>
            <a:ext cx="5943600" cy="1077218"/>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16.  he suspended habeas corpus so he could arrest anti-Unionists</a:t>
            </a:r>
          </a:p>
        </p:txBody>
      </p:sp>
    </p:spTree>
    <p:extLst>
      <p:ext uri="{BB962C8B-B14F-4D97-AF65-F5344CB8AC3E}">
        <p14:creationId xmlns:p14="http://schemas.microsoft.com/office/powerpoint/2010/main" val="2930021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066800" y="5029200"/>
            <a:ext cx="70104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17.  given the North’s many advantages the South’s chances hinged on foreign intervention (they almost got it)</a:t>
            </a:r>
          </a:p>
        </p:txBody>
      </p:sp>
      <p:pic>
        <p:nvPicPr>
          <p:cNvPr id="3" name="Picture 2" descr="File:US Secession map 1861.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
            <a:ext cx="8229600" cy="5050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500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highered.mcgraw-hill.com/sites/dl/premium/0073385492/instructor/664083/bri85492_140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0" y="9098"/>
            <a:ext cx="9144000" cy="5952419"/>
          </a:xfrm>
          <a:prstGeom prst="rect">
            <a:avLst/>
          </a:prstGeom>
          <a:noFill/>
          <a:effectLst>
            <a:softEdge rad="63500"/>
          </a:effectLst>
        </p:spPr>
      </p:pic>
      <p:sp>
        <p:nvSpPr>
          <p:cNvPr id="3" name="Text Box 2"/>
          <p:cNvSpPr txBox="1">
            <a:spLocks noChangeArrowheads="1"/>
          </p:cNvSpPr>
          <p:nvPr/>
        </p:nvSpPr>
        <p:spPr bwMode="auto">
          <a:xfrm>
            <a:off x="381000" y="5059740"/>
            <a:ext cx="83820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18.  Lincoln used threats and moral persuasion (Britain had banned slavery) to successfully keep British from helping the South </a:t>
            </a:r>
          </a:p>
        </p:txBody>
      </p:sp>
      <p:sp>
        <p:nvSpPr>
          <p:cNvPr id="4" name="TextBox 3"/>
          <p:cNvSpPr txBox="1"/>
          <p:nvPr/>
        </p:nvSpPr>
        <p:spPr>
          <a:xfrm>
            <a:off x="367145" y="410761"/>
            <a:ext cx="4662055" cy="2123658"/>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600" dirty="0">
                <a:solidFill>
                  <a:schemeClr val="bg1"/>
                </a:solidFill>
                <a:latin typeface="Earth's Mightiest"/>
              </a:rPr>
              <a:t>“Rest not your hopes in foreign nations, this war is ours; we must fight it ourselves.”</a:t>
            </a:r>
          </a:p>
          <a:p>
            <a:pPr algn="r"/>
            <a:r>
              <a:rPr lang="en-US" sz="2400" dirty="0">
                <a:solidFill>
                  <a:schemeClr val="bg1"/>
                </a:solidFill>
                <a:latin typeface="Agency FB" pitchFamily="34" charset="0"/>
              </a:rPr>
              <a:t>-</a:t>
            </a:r>
            <a:r>
              <a:rPr lang="en-US" sz="2000" dirty="0">
                <a:solidFill>
                  <a:schemeClr val="bg1"/>
                </a:solidFill>
                <a:latin typeface="Agency FB" pitchFamily="34" charset="0"/>
              </a:rPr>
              <a:t>Jefferson Davis</a:t>
            </a:r>
            <a:endParaRPr lang="en-US" dirty="0">
              <a:solidFill>
                <a:schemeClr val="bg1"/>
              </a:solidFill>
              <a:latin typeface="Agency FB" pitchFamily="34" charset="0"/>
            </a:endParaRPr>
          </a:p>
        </p:txBody>
      </p:sp>
    </p:spTree>
    <p:extLst>
      <p:ext uri="{BB962C8B-B14F-4D97-AF65-F5344CB8AC3E}">
        <p14:creationId xmlns:p14="http://schemas.microsoft.com/office/powerpoint/2010/main" val="637190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143000" y="5612460"/>
            <a:ext cx="6934200" cy="1077218"/>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19.  as war dragged on the Northern strengths beat Southern disadvantages</a:t>
            </a:r>
          </a:p>
        </p:txBody>
      </p:sp>
      <p:pic>
        <p:nvPicPr>
          <p:cNvPr id="4" name="Picture 2" descr="Image:US Secession map 1865.svg"/>
          <p:cNvPicPr>
            <a:picLocks noChangeAspect="1" noChangeArrowheads="1"/>
          </p:cNvPicPr>
          <p:nvPr/>
        </p:nvPicPr>
        <p:blipFill>
          <a:blip r:embed="rId2" cstate="print"/>
          <a:srcRect/>
          <a:stretch>
            <a:fillRect/>
          </a:stretch>
        </p:blipFill>
        <p:spPr bwMode="auto">
          <a:xfrm>
            <a:off x="0" y="0"/>
            <a:ext cx="9229002" cy="5791200"/>
          </a:xfrm>
          <a:prstGeom prst="rect">
            <a:avLst/>
          </a:prstGeom>
          <a:noFill/>
        </p:spPr>
      </p:pic>
    </p:spTree>
    <p:extLst>
      <p:ext uri="{BB962C8B-B14F-4D97-AF65-F5344CB8AC3E}">
        <p14:creationId xmlns:p14="http://schemas.microsoft.com/office/powerpoint/2010/main" val="592023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HSUS_ch2_MOD_s3_BullRunPainting_d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85975"/>
            <a:ext cx="49530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p:cNvSpPr txBox="1">
            <a:spLocks noChangeArrowheads="1"/>
          </p:cNvSpPr>
          <p:nvPr/>
        </p:nvSpPr>
        <p:spPr bwMode="auto">
          <a:xfrm>
            <a:off x="5410200" y="1371600"/>
            <a:ext cx="34290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spcAft>
                <a:spcPts val="2200"/>
              </a:spcAft>
            </a:pPr>
            <a:r>
              <a:rPr lang="en-US" altLang="en-US" sz="2200" dirty="0" smtClean="0">
                <a:solidFill>
                  <a:srgbClr val="000000"/>
                </a:solidFill>
              </a:rPr>
              <a:t>Though both sides won battles, </a:t>
            </a:r>
            <a:r>
              <a:rPr lang="en-US" altLang="en-US" sz="2200" dirty="0" smtClean="0">
                <a:solidFill>
                  <a:srgbClr val="0033CC"/>
                </a:solidFill>
              </a:rPr>
              <a:t>neither could gain a clear and decisive victory</a:t>
            </a:r>
            <a:r>
              <a:rPr lang="en-US" altLang="en-US" sz="2200" dirty="0" smtClean="0">
                <a:solidFill>
                  <a:srgbClr val="000000"/>
                </a:solidFill>
              </a:rPr>
              <a:t> in the early part of the war.</a:t>
            </a:r>
          </a:p>
        </p:txBody>
      </p:sp>
      <p:sp>
        <p:nvSpPr>
          <p:cNvPr id="22533" name="Text Box 5"/>
          <p:cNvSpPr txBox="1">
            <a:spLocks noChangeArrowheads="1"/>
          </p:cNvSpPr>
          <p:nvPr/>
        </p:nvSpPr>
        <p:spPr bwMode="auto">
          <a:xfrm>
            <a:off x="5410200" y="3505200"/>
            <a:ext cx="3429000"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spcAft>
                <a:spcPts val="2200"/>
              </a:spcAft>
            </a:pPr>
            <a:r>
              <a:rPr lang="en-US" altLang="en-US" sz="2200" dirty="0" smtClean="0">
                <a:solidFill>
                  <a:srgbClr val="0033CC"/>
                </a:solidFill>
              </a:rPr>
              <a:t>Efficient new weapons</a:t>
            </a:r>
            <a:r>
              <a:rPr lang="en-US" altLang="en-US" sz="2200" dirty="0" smtClean="0">
                <a:solidFill>
                  <a:srgbClr val="000000"/>
                </a:solidFill>
              </a:rPr>
              <a:t> produced massive numbers of casualties, and limited medical care ensured that </a:t>
            </a:r>
            <a:r>
              <a:rPr lang="en-US" altLang="en-US" sz="2200" dirty="0" smtClean="0">
                <a:solidFill>
                  <a:srgbClr val="0033CC"/>
                </a:solidFill>
              </a:rPr>
              <a:t>many of the wounded died of infection.</a:t>
            </a:r>
          </a:p>
        </p:txBody>
      </p:sp>
    </p:spTree>
    <p:extLst>
      <p:ext uri="{BB962C8B-B14F-4D97-AF65-F5344CB8AC3E}">
        <p14:creationId xmlns:p14="http://schemas.microsoft.com/office/powerpoint/2010/main" val="2053908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a:spLocks noChangeArrowheads="1"/>
          </p:cNvSpPr>
          <p:nvPr/>
        </p:nvSpPr>
        <p:spPr bwMode="auto">
          <a:xfrm>
            <a:off x="1143000" y="1828800"/>
            <a:ext cx="6858000" cy="990600"/>
          </a:xfrm>
          <a:prstGeom prst="roundRect">
            <a:avLst>
              <a:gd name="adj" fmla="val 16667"/>
            </a:avLst>
          </a:prstGeom>
          <a:gradFill rotWithShape="1">
            <a:gsLst>
              <a:gs pos="0">
                <a:srgbClr val="CDCDFF">
                  <a:alpha val="62000"/>
                </a:srgbClr>
              </a:gs>
              <a:gs pos="100000">
                <a:schemeClr val="bg1"/>
              </a:gs>
            </a:gsLst>
            <a:lin ang="5400000" scaled="1"/>
          </a:gradFill>
          <a:ln w="9525" algn="ctr">
            <a:solidFill>
              <a:schemeClr val="accent2"/>
            </a:solidFill>
            <a:round/>
            <a:headEnd/>
            <a:tailEnd/>
          </a:ln>
          <a:effectLst>
            <a:outerShdw dist="53882" dir="2700000" algn="ctr" rotWithShape="0">
              <a:srgbClr val="ADC793">
                <a:alpha val="46001"/>
              </a:srgbClr>
            </a:outerShdw>
          </a:effectLst>
        </p:spPr>
        <p:txBody>
          <a:bodyPr wrap="none" anchor="ctr"/>
          <a:lstStyle/>
          <a:p>
            <a:pPr algn="ctr">
              <a:defRPr/>
            </a:pPr>
            <a:endParaRPr lang="en-US" sz="2200">
              <a:solidFill>
                <a:srgbClr val="FFFFFF"/>
              </a:solidFill>
              <a:latin typeface="Arial"/>
            </a:endParaRPr>
          </a:p>
        </p:txBody>
      </p:sp>
      <p:sp>
        <p:nvSpPr>
          <p:cNvPr id="12291" name="Text Box 129"/>
          <p:cNvSpPr txBox="1">
            <a:spLocks noChangeArrowheads="1"/>
          </p:cNvSpPr>
          <p:nvPr/>
        </p:nvSpPr>
        <p:spPr bwMode="auto">
          <a:xfrm>
            <a:off x="838200" y="1905000"/>
            <a:ext cx="7391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lgn="ctr" eaLnBrk="1" hangingPunct="1"/>
            <a:r>
              <a:rPr lang="en-US" altLang="en-US" sz="2200" dirty="0" smtClean="0">
                <a:solidFill>
                  <a:srgbClr val="000000"/>
                </a:solidFill>
              </a:rPr>
              <a:t>The North employed the </a:t>
            </a:r>
            <a:r>
              <a:rPr lang="en-US" altLang="en-US" sz="2200" b="1" dirty="0" smtClean="0">
                <a:solidFill>
                  <a:srgbClr val="FF0000"/>
                </a:solidFill>
              </a:rPr>
              <a:t>Anaconda Plan</a:t>
            </a:r>
            <a:r>
              <a:rPr lang="en-US" altLang="en-US" sz="2200" dirty="0" smtClean="0">
                <a:solidFill>
                  <a:srgbClr val="000000"/>
                </a:solidFill>
              </a:rPr>
              <a:t/>
            </a:r>
            <a:br>
              <a:rPr lang="en-US" altLang="en-US" sz="2200" dirty="0" smtClean="0">
                <a:solidFill>
                  <a:srgbClr val="000000"/>
                </a:solidFill>
              </a:rPr>
            </a:br>
            <a:r>
              <a:rPr lang="en-US" altLang="en-US" sz="2200" dirty="0" smtClean="0">
                <a:solidFill>
                  <a:srgbClr val="0033CC"/>
                </a:solidFill>
              </a:rPr>
              <a:t>to starve the South into submission</a:t>
            </a:r>
            <a:r>
              <a:rPr lang="en-US" altLang="en-US" sz="2200" dirty="0" smtClean="0">
                <a:solidFill>
                  <a:srgbClr val="000000"/>
                </a:solidFill>
              </a:rPr>
              <a:t>.</a:t>
            </a:r>
          </a:p>
        </p:txBody>
      </p:sp>
      <p:sp>
        <p:nvSpPr>
          <p:cNvPr id="23556" name="Rectangle 3"/>
          <p:cNvSpPr>
            <a:spLocks noChangeArrowheads="1"/>
          </p:cNvSpPr>
          <p:nvPr/>
        </p:nvSpPr>
        <p:spPr bwMode="auto">
          <a:xfrm>
            <a:off x="1371600" y="3200400"/>
            <a:ext cx="6324600"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spcAft>
                <a:spcPts val="2200"/>
              </a:spcAft>
              <a:buFont typeface="Verdana" pitchFamily="34" charset="0"/>
              <a:buChar char="•"/>
            </a:pPr>
            <a:r>
              <a:rPr lang="en-US" altLang="en-US" sz="2200" dirty="0" smtClean="0">
                <a:solidFill>
                  <a:srgbClr val="000000"/>
                </a:solidFill>
              </a:rPr>
              <a:t>Union forces planned to seize the Mississippi River and the Gulf of Mexico so the South could not receive supplies. </a:t>
            </a:r>
          </a:p>
          <a:p>
            <a:pPr eaLnBrk="1" hangingPunct="1">
              <a:spcAft>
                <a:spcPts val="2200"/>
              </a:spcAft>
              <a:buFont typeface="Verdana" pitchFamily="34" charset="0"/>
              <a:buChar char="•"/>
            </a:pPr>
            <a:r>
              <a:rPr lang="en-US" altLang="en-US" sz="2200" dirty="0" smtClean="0">
                <a:solidFill>
                  <a:srgbClr val="000000"/>
                </a:solidFill>
              </a:rPr>
              <a:t>By the middle of 1862, the North had captured most of the Mississippi Valley and a strategic railroad juncture in Tennessee.</a:t>
            </a:r>
          </a:p>
        </p:txBody>
      </p:sp>
    </p:spTree>
    <p:extLst>
      <p:ext uri="{BB962C8B-B14F-4D97-AF65-F5344CB8AC3E}">
        <p14:creationId xmlns:p14="http://schemas.microsoft.com/office/powerpoint/2010/main" val="1931274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Scott-anaconda.jpg"/>
          <p:cNvPicPr>
            <a:picLocks noChangeAspect="1" noChangeArrowheads="1"/>
          </p:cNvPicPr>
          <p:nvPr/>
        </p:nvPicPr>
        <p:blipFill rotWithShape="1">
          <a:blip r:embed="rId2">
            <a:extLst>
              <a:ext uri="{28A0092B-C50C-407E-A947-70E740481C1C}">
                <a14:useLocalDpi xmlns:a14="http://schemas.microsoft.com/office/drawing/2010/main" val="0"/>
              </a:ext>
            </a:extLst>
          </a:blip>
          <a:srcRect t="563"/>
          <a:stretch/>
        </p:blipFill>
        <p:spPr bwMode="auto">
          <a:xfrm>
            <a:off x="0" y="1"/>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1423916" y="228600"/>
            <a:ext cx="6272284" cy="1077218"/>
          </a:xfrm>
          <a:prstGeom prst="rect">
            <a:avLst/>
          </a:prstGeom>
          <a:solidFill>
            <a:srgbClr val="000000"/>
          </a:solidFill>
          <a:ln w="76200">
            <a:solidFill>
              <a:srgbClr val="003300"/>
            </a:solidFill>
            <a:miter lim="800000"/>
            <a:headEnd/>
            <a:tailEnd/>
          </a:ln>
          <a:effectLst>
            <a:glow>
              <a:schemeClr val="tx1"/>
            </a:glow>
          </a:effectLst>
          <a:scene3d>
            <a:camera prst="perspectiveFront"/>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12.  US navy would suffocate South through an oceanic blockade</a:t>
            </a:r>
          </a:p>
        </p:txBody>
      </p:sp>
      <p:sp>
        <p:nvSpPr>
          <p:cNvPr id="5" name="Text Box 2"/>
          <p:cNvSpPr txBox="1">
            <a:spLocks noChangeArrowheads="1"/>
          </p:cNvSpPr>
          <p:nvPr/>
        </p:nvSpPr>
        <p:spPr bwMode="auto">
          <a:xfrm>
            <a:off x="723900" y="2667000"/>
            <a:ext cx="7696200" cy="2308324"/>
          </a:xfrm>
          <a:prstGeom prst="rect">
            <a:avLst/>
          </a:prstGeom>
          <a:noFill/>
          <a:ln w="9525">
            <a:noFill/>
            <a:miter lim="800000"/>
            <a:headEnd/>
            <a:tailEnd/>
          </a:ln>
          <a:effectLst>
            <a:outerShdw dist="35921" dir="2700000" algn="ctr" rotWithShape="0">
              <a:srgbClr val="000000"/>
            </a:outerShdw>
          </a:effectLst>
        </p:spPr>
        <p:txBody>
          <a:bodyPr wrap="square">
            <a:spAutoFit/>
            <a:scene3d>
              <a:camera prst="orthographicFront"/>
              <a:lightRig rig="threePt" dir="t"/>
            </a:scene3d>
            <a:sp3d extrusionH="57150">
              <a:bevelT w="38100" h="38100"/>
            </a:sp3d>
          </a:bodyPr>
          <a:lstStyle/>
          <a:p>
            <a:pPr algn="ctr">
              <a:spcBef>
                <a:spcPct val="50000"/>
              </a:spcBef>
            </a:pPr>
            <a:r>
              <a:rPr lang="en-US" sz="7200" b="1" dirty="0">
                <a:solidFill>
                  <a:srgbClr val="F8F8F8"/>
                </a:solidFill>
                <a:effectLst>
                  <a:glow rad="63500">
                    <a:schemeClr val="tx1"/>
                  </a:glow>
                  <a:outerShdw blurRad="38100" dist="38100" dir="2700000" algn="tl">
                    <a:srgbClr val="000000"/>
                  </a:outerShdw>
                </a:effectLst>
                <a:latin typeface="Earth's Mightiest" panose="020B0604020202020204"/>
              </a:rPr>
              <a:t>“Anaconda”</a:t>
            </a:r>
            <a:br>
              <a:rPr lang="en-US" sz="7200" b="1" dirty="0">
                <a:solidFill>
                  <a:srgbClr val="F8F8F8"/>
                </a:solidFill>
                <a:effectLst>
                  <a:glow rad="63500">
                    <a:schemeClr val="tx1"/>
                  </a:glow>
                  <a:outerShdw blurRad="38100" dist="38100" dir="2700000" algn="tl">
                    <a:srgbClr val="000000"/>
                  </a:outerShdw>
                </a:effectLst>
                <a:latin typeface="Earth's Mightiest" panose="020B0604020202020204"/>
              </a:rPr>
            </a:br>
            <a:r>
              <a:rPr lang="en-US" sz="7200" b="1" dirty="0">
                <a:solidFill>
                  <a:srgbClr val="F8F8F8"/>
                </a:solidFill>
                <a:effectLst>
                  <a:glow rad="63500">
                    <a:schemeClr val="tx1"/>
                  </a:glow>
                  <a:outerShdw blurRad="38100" dist="38100" dir="2700000" algn="tl">
                    <a:srgbClr val="000000"/>
                  </a:outerShdw>
                </a:effectLst>
                <a:latin typeface="Earth's Mightiest" panose="020B0604020202020204"/>
              </a:rPr>
              <a:t>Plan</a:t>
            </a:r>
          </a:p>
        </p:txBody>
      </p:sp>
    </p:spTree>
    <p:extLst>
      <p:ext uri="{BB962C8B-B14F-4D97-AF65-F5344CB8AC3E}">
        <p14:creationId xmlns:p14="http://schemas.microsoft.com/office/powerpoint/2010/main" val="3736393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800" decel="100000"/>
                                        <p:tgtEl>
                                          <p:spTgt spid="5"/>
                                        </p:tgtEl>
                                      </p:cBhvr>
                                    </p:animEffect>
                                    <p:anim calcmode="lin" valueType="num">
                                      <p:cBhvr>
                                        <p:cTn id="13" dur="800" decel="100000" fill="hold"/>
                                        <p:tgtEl>
                                          <p:spTgt spid="5"/>
                                        </p:tgtEl>
                                        <p:attrNameLst>
                                          <p:attrName>style.rotation</p:attrName>
                                        </p:attrNameLst>
                                      </p:cBhvr>
                                      <p:tavLst>
                                        <p:tav tm="0">
                                          <p:val>
                                            <p:fltVal val="-90"/>
                                          </p:val>
                                        </p:tav>
                                        <p:tav tm="100000">
                                          <p:val>
                                            <p:fltVal val="0"/>
                                          </p:val>
                                        </p:tav>
                                      </p:tavLst>
                                    </p:anim>
                                    <p:anim calcmode="lin" valueType="num">
                                      <p:cBhvr>
                                        <p:cTn id="14" dur="800" decel="100000" fill="hold"/>
                                        <p:tgtEl>
                                          <p:spTgt spid="5"/>
                                        </p:tgtEl>
                                        <p:attrNameLst>
                                          <p:attrName>ppt_x</p:attrName>
                                        </p:attrNameLst>
                                      </p:cBhvr>
                                      <p:tavLst>
                                        <p:tav tm="0">
                                          <p:val>
                                            <p:strVal val="#ppt_x+0.4"/>
                                          </p:val>
                                        </p:tav>
                                        <p:tav tm="100000">
                                          <p:val>
                                            <p:strVal val="#ppt_x-0.05"/>
                                          </p:val>
                                        </p:tav>
                                      </p:tavLst>
                                    </p:anim>
                                    <p:anim calcmode="lin" valueType="num">
                                      <p:cBhvr>
                                        <p:cTn id="15" dur="800" decel="100000" fill="hold"/>
                                        <p:tgtEl>
                                          <p:spTgt spid="5"/>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archives.gov/research/military/civil-war/photos/images/civil-war-014.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6598"/>
          <a:stretch/>
        </p:blipFill>
        <p:spPr bwMode="auto">
          <a:xfrm>
            <a:off x="0" y="0"/>
            <a:ext cx="9143999"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533400" y="609600"/>
            <a:ext cx="8077200" cy="1077218"/>
          </a:xfrm>
          <a:prstGeom prst="rect">
            <a:avLst/>
          </a:prstGeom>
          <a:solidFill>
            <a:srgbClr val="000000"/>
          </a:solidFill>
          <a:ln w="76200">
            <a:solidFill>
              <a:srgbClr val="003300"/>
            </a:solidFill>
            <a:miter lim="800000"/>
            <a:headEnd/>
            <a:tailEnd/>
          </a:ln>
          <a:effectLst>
            <a:glow>
              <a:schemeClr val="tx1"/>
            </a:glow>
          </a:effectLst>
          <a:scene3d>
            <a:camera prst="perspectiveFront"/>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13.  North wanted to free the slaves to undermine the South’s economic foundations</a:t>
            </a:r>
          </a:p>
        </p:txBody>
      </p:sp>
    </p:spTree>
    <p:extLst>
      <p:ext uri="{BB962C8B-B14F-4D97-AF65-F5344CB8AC3E}">
        <p14:creationId xmlns:p14="http://schemas.microsoft.com/office/powerpoint/2010/main" val="4092857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jb-hdnp.org/Sarver/Maps/overview_civil_war_strategies.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4770" b="33893"/>
          <a:stretch/>
        </p:blipFill>
        <p:spPr bwMode="auto">
          <a:xfrm>
            <a:off x="1"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3048000" y="3992940"/>
            <a:ext cx="56388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Left"/>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14.  North hoped to cut the Confederacy in half by seizing control of the Mississippi River</a:t>
            </a:r>
          </a:p>
        </p:txBody>
      </p:sp>
    </p:spTree>
    <p:extLst>
      <p:ext uri="{BB962C8B-B14F-4D97-AF65-F5344CB8AC3E}">
        <p14:creationId xmlns:p14="http://schemas.microsoft.com/office/powerpoint/2010/main" val="3589464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9"/>
          <p:cNvSpPr txBox="1">
            <a:spLocks noChangeArrowheads="1"/>
          </p:cNvSpPr>
          <p:nvPr/>
        </p:nvSpPr>
        <p:spPr bwMode="auto">
          <a:xfrm>
            <a:off x="457200" y="1295400"/>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altLang="en-US" sz="2400" b="1" u="sng" smtClean="0">
                <a:solidFill>
                  <a:srgbClr val="000000"/>
                </a:solidFill>
              </a:rPr>
              <a:t>Terms and People</a:t>
            </a:r>
            <a:r>
              <a:rPr lang="en-US" altLang="en-US" sz="2400" b="1" smtClean="0">
                <a:solidFill>
                  <a:srgbClr val="000000"/>
                </a:solidFill>
              </a:rPr>
              <a:t> </a:t>
            </a:r>
          </a:p>
        </p:txBody>
      </p:sp>
      <p:sp>
        <p:nvSpPr>
          <p:cNvPr id="5123" name="Rectangle 13"/>
          <p:cNvSpPr>
            <a:spLocks noChangeArrowheads="1"/>
          </p:cNvSpPr>
          <p:nvPr/>
        </p:nvSpPr>
        <p:spPr bwMode="auto">
          <a:xfrm>
            <a:off x="914400" y="1828800"/>
            <a:ext cx="7772400"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lnSpc>
                <a:spcPct val="110000"/>
              </a:lnSpc>
              <a:spcAft>
                <a:spcPct val="40000"/>
              </a:spcAft>
              <a:buSzPct val="80000"/>
              <a:buFontTx/>
              <a:buChar char="•"/>
            </a:pPr>
            <a:r>
              <a:rPr lang="en-US" altLang="en-US" sz="2200" b="1" smtClean="0">
                <a:solidFill>
                  <a:srgbClr val="FF0000"/>
                </a:solidFill>
              </a:rPr>
              <a:t>Robert E. Lee</a:t>
            </a:r>
            <a:r>
              <a:rPr lang="en-US" altLang="en-US" sz="2200" b="1" smtClean="0">
                <a:solidFill>
                  <a:srgbClr val="000000"/>
                </a:solidFill>
              </a:rPr>
              <a:t> – </a:t>
            </a:r>
            <a:r>
              <a:rPr lang="en-US" altLang="en-US" sz="2200" smtClean="0">
                <a:solidFill>
                  <a:srgbClr val="000000"/>
                </a:solidFill>
              </a:rPr>
              <a:t>top Confederate general throughout the Civil War</a:t>
            </a:r>
            <a:endParaRPr lang="en-US" altLang="en-US" sz="2200" b="1" smtClean="0">
              <a:solidFill>
                <a:srgbClr val="000000"/>
              </a:solidFill>
            </a:endParaRPr>
          </a:p>
          <a:p>
            <a:pPr eaLnBrk="1" hangingPunct="1">
              <a:lnSpc>
                <a:spcPct val="110000"/>
              </a:lnSpc>
              <a:spcAft>
                <a:spcPct val="40000"/>
              </a:spcAft>
              <a:buSzPct val="80000"/>
              <a:buFontTx/>
              <a:buChar char="•"/>
            </a:pPr>
            <a:r>
              <a:rPr lang="en-US" altLang="en-US" sz="2200" b="1" smtClean="0">
                <a:solidFill>
                  <a:srgbClr val="FF0000"/>
                </a:solidFill>
              </a:rPr>
              <a:t>Anaconda Plan</a:t>
            </a:r>
            <a:r>
              <a:rPr lang="en-US" altLang="en-US" sz="2200" b="1" smtClean="0">
                <a:solidFill>
                  <a:srgbClr val="000000"/>
                </a:solidFill>
              </a:rPr>
              <a:t> – </a:t>
            </a:r>
            <a:r>
              <a:rPr lang="en-US" altLang="en-US" sz="2200" smtClean="0">
                <a:solidFill>
                  <a:srgbClr val="000000"/>
                </a:solidFill>
              </a:rPr>
              <a:t>northern Civil War strategy to starve the South by blockading seaports and controlling the Mississippi River </a:t>
            </a:r>
          </a:p>
          <a:p>
            <a:pPr eaLnBrk="1" hangingPunct="1">
              <a:lnSpc>
                <a:spcPct val="110000"/>
              </a:lnSpc>
              <a:spcAft>
                <a:spcPct val="40000"/>
              </a:spcAft>
              <a:buSzPct val="80000"/>
              <a:buFontTx/>
              <a:buChar char="•"/>
            </a:pPr>
            <a:r>
              <a:rPr lang="en-US" altLang="en-US" sz="2200" b="1" smtClean="0">
                <a:solidFill>
                  <a:srgbClr val="FF0000"/>
                </a:solidFill>
              </a:rPr>
              <a:t>Emancipation Proclamation</a:t>
            </a:r>
            <a:r>
              <a:rPr lang="en-US" altLang="en-US" sz="2200" b="1" smtClean="0">
                <a:solidFill>
                  <a:srgbClr val="000000"/>
                </a:solidFill>
              </a:rPr>
              <a:t> – </a:t>
            </a:r>
            <a:r>
              <a:rPr lang="en-US" altLang="en-US" sz="2200" smtClean="0">
                <a:solidFill>
                  <a:srgbClr val="000000"/>
                </a:solidFill>
              </a:rPr>
              <a:t>1863 decree by President Lincoln that freed enslaved people living in Confederate states still in rebellion</a:t>
            </a:r>
          </a:p>
          <a:p>
            <a:pPr eaLnBrk="1" hangingPunct="1">
              <a:lnSpc>
                <a:spcPct val="110000"/>
              </a:lnSpc>
              <a:spcAft>
                <a:spcPct val="40000"/>
              </a:spcAft>
              <a:buSzPct val="80000"/>
              <a:buFontTx/>
              <a:buChar char="•"/>
            </a:pPr>
            <a:r>
              <a:rPr lang="en-US" altLang="en-US" sz="2200" b="1" smtClean="0">
                <a:solidFill>
                  <a:srgbClr val="FF0000"/>
                </a:solidFill>
              </a:rPr>
              <a:t>habeas corpus</a:t>
            </a:r>
            <a:r>
              <a:rPr lang="en-US" altLang="en-US" sz="2200" smtClean="0">
                <a:solidFill>
                  <a:srgbClr val="000000"/>
                </a:solidFill>
              </a:rPr>
              <a:t> </a:t>
            </a:r>
            <a:r>
              <a:rPr lang="en-US" altLang="en-US" sz="2200" b="1" smtClean="0">
                <a:solidFill>
                  <a:srgbClr val="000000"/>
                </a:solidFill>
              </a:rPr>
              <a:t>–</a:t>
            </a:r>
            <a:r>
              <a:rPr lang="en-US" altLang="en-US" sz="2200" smtClean="0">
                <a:solidFill>
                  <a:srgbClr val="000000"/>
                </a:solidFill>
              </a:rPr>
              <a:t> constitutional guarantee that no one can be held in prison without charges being filed</a:t>
            </a:r>
          </a:p>
        </p:txBody>
      </p:sp>
    </p:spTree>
    <p:extLst>
      <p:ext uri="{BB962C8B-B14F-4D97-AF65-F5344CB8AC3E}">
        <p14:creationId xmlns:p14="http://schemas.microsoft.com/office/powerpoint/2010/main" val="1402133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jb-hdnp.org/Sarver/Maps/overview_civil_war_strategies.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4770" b="33893"/>
          <a:stretch/>
        </p:blipFill>
        <p:spPr bwMode="auto">
          <a:xfrm>
            <a:off x="1" y="0"/>
            <a:ext cx="9144000" cy="6858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685800" y="5486400"/>
            <a:ext cx="7772400" cy="104644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fov="900000"/>
            <a:lightRig rig="threePt" dir="t"/>
          </a:scene3d>
          <a:sp3d>
            <a:bevelT/>
          </a:sp3d>
        </p:spPr>
        <p:txBody>
          <a:bodyPr wrap="square">
            <a:spAutoFit/>
          </a:bodyPr>
          <a:lstStyle/>
          <a:p>
            <a:pPr algn="ctr">
              <a:spcBef>
                <a:spcPct val="50000"/>
              </a:spcBef>
            </a:pPr>
            <a:r>
              <a:rPr lang="en-US" sz="3100" b="1" dirty="0">
                <a:solidFill>
                  <a:schemeClr val="bg1"/>
                </a:solidFill>
                <a:latin typeface="Times New Roman" panose="02020603050405020304" pitchFamily="18" charset="0"/>
                <a:cs typeface="Times New Roman" panose="02020603050405020304" pitchFamily="18" charset="0"/>
              </a:rPr>
              <a:t>15.  North would chop Confederacy to pieces by marching through GA and the Carolinas</a:t>
            </a:r>
          </a:p>
        </p:txBody>
      </p:sp>
    </p:spTree>
    <p:extLst>
      <p:ext uri="{BB962C8B-B14F-4D97-AF65-F5344CB8AC3E}">
        <p14:creationId xmlns:p14="http://schemas.microsoft.com/office/powerpoint/2010/main" val="1487832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jb-hdnp.org/Sarver/Maps/overview_civil_war_strategies.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4770" b="33893"/>
          <a:stretch/>
        </p:blipFill>
        <p:spPr bwMode="auto">
          <a:xfrm>
            <a:off x="1" y="0"/>
            <a:ext cx="9144000" cy="6858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1143000" y="609600"/>
            <a:ext cx="51816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Right"/>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16.  could win if captured the capital at Richmond, VA</a:t>
            </a:r>
          </a:p>
        </p:txBody>
      </p:sp>
    </p:spTree>
    <p:extLst>
      <p:ext uri="{BB962C8B-B14F-4D97-AF65-F5344CB8AC3E}">
        <p14:creationId xmlns:p14="http://schemas.microsoft.com/office/powerpoint/2010/main" val="3837370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a:spLocks noChangeArrowheads="1"/>
          </p:cNvSpPr>
          <p:nvPr/>
        </p:nvSpPr>
        <p:spPr bwMode="auto">
          <a:xfrm>
            <a:off x="1219200" y="1676400"/>
            <a:ext cx="6858000" cy="914400"/>
          </a:xfrm>
          <a:prstGeom prst="roundRect">
            <a:avLst>
              <a:gd name="adj" fmla="val 16667"/>
            </a:avLst>
          </a:prstGeom>
          <a:gradFill rotWithShape="1">
            <a:gsLst>
              <a:gs pos="0">
                <a:srgbClr val="CDCDFF">
                  <a:alpha val="62000"/>
                </a:srgbClr>
              </a:gs>
              <a:gs pos="100000">
                <a:schemeClr val="bg1"/>
              </a:gs>
            </a:gsLst>
            <a:lin ang="5400000" scaled="1"/>
          </a:gradFill>
          <a:ln w="9525" algn="ctr">
            <a:solidFill>
              <a:schemeClr val="accent2"/>
            </a:solidFill>
            <a:round/>
            <a:headEnd/>
            <a:tailEnd/>
          </a:ln>
          <a:effectLst>
            <a:outerShdw dist="53882" dir="2700000" algn="ctr" rotWithShape="0">
              <a:srgbClr val="ADC793">
                <a:alpha val="46001"/>
              </a:srgbClr>
            </a:outerShdw>
          </a:effectLst>
        </p:spPr>
        <p:txBody>
          <a:bodyPr wrap="none" anchor="ctr"/>
          <a:lstStyle/>
          <a:p>
            <a:pPr algn="ctr">
              <a:defRPr/>
            </a:pPr>
            <a:endParaRPr lang="en-US" sz="2200">
              <a:solidFill>
                <a:srgbClr val="FFFFFF"/>
              </a:solidFill>
              <a:latin typeface="Arial"/>
            </a:endParaRPr>
          </a:p>
        </p:txBody>
      </p:sp>
      <p:sp>
        <p:nvSpPr>
          <p:cNvPr id="13315" name="Text Box 129"/>
          <p:cNvSpPr txBox="1">
            <a:spLocks noChangeArrowheads="1"/>
          </p:cNvSpPr>
          <p:nvPr/>
        </p:nvSpPr>
        <p:spPr bwMode="auto">
          <a:xfrm>
            <a:off x="1752600" y="1716088"/>
            <a:ext cx="5562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altLang="en-US" sz="2200" b="1" dirty="0" smtClean="0">
                <a:solidFill>
                  <a:srgbClr val="000000"/>
                </a:solidFill>
              </a:rPr>
              <a:t>Lincoln’s goal in the Civil War was to preserve the Union. </a:t>
            </a:r>
            <a:endParaRPr lang="en-US" altLang="en-US" sz="2200" dirty="0" smtClean="0">
              <a:solidFill>
                <a:srgbClr val="000000"/>
              </a:solidFill>
            </a:endParaRPr>
          </a:p>
        </p:txBody>
      </p:sp>
      <p:sp>
        <p:nvSpPr>
          <p:cNvPr id="25604" name="Text Box 4"/>
          <p:cNvSpPr txBox="1">
            <a:spLocks noChangeArrowheads="1"/>
          </p:cNvSpPr>
          <p:nvPr/>
        </p:nvSpPr>
        <p:spPr bwMode="auto">
          <a:xfrm>
            <a:off x="1219200" y="2971800"/>
            <a:ext cx="29718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spcAft>
                <a:spcPts val="2200"/>
              </a:spcAft>
              <a:buFont typeface="Verdana" pitchFamily="34" charset="0"/>
              <a:buChar char="•"/>
            </a:pPr>
            <a:r>
              <a:rPr lang="en-US" altLang="en-US" sz="2200" dirty="0" smtClean="0">
                <a:solidFill>
                  <a:srgbClr val="000000"/>
                </a:solidFill>
              </a:rPr>
              <a:t>While personally opposed to slavery, in the early days of the war, </a:t>
            </a:r>
            <a:r>
              <a:rPr lang="en-US" altLang="en-US" sz="2200" dirty="0" smtClean="0">
                <a:solidFill>
                  <a:srgbClr val="0033CC"/>
                </a:solidFill>
              </a:rPr>
              <a:t>he said that he lacked the authority to end the practice</a:t>
            </a:r>
            <a:r>
              <a:rPr lang="en-US" altLang="en-US" sz="2200" dirty="0" smtClean="0">
                <a:solidFill>
                  <a:srgbClr val="000000"/>
                </a:solidFill>
              </a:rPr>
              <a:t>.</a:t>
            </a:r>
          </a:p>
        </p:txBody>
      </p:sp>
      <p:sp>
        <p:nvSpPr>
          <p:cNvPr id="25605" name="Text Box 5"/>
          <p:cNvSpPr txBox="1">
            <a:spLocks noChangeArrowheads="1"/>
          </p:cNvSpPr>
          <p:nvPr/>
        </p:nvSpPr>
        <p:spPr bwMode="auto">
          <a:xfrm>
            <a:off x="4648200" y="2979738"/>
            <a:ext cx="350520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spcAft>
                <a:spcPts val="2200"/>
              </a:spcAft>
              <a:buClr>
                <a:srgbClr val="000000"/>
              </a:buClr>
              <a:buFont typeface="Verdana" pitchFamily="34" charset="0"/>
              <a:buChar char="•"/>
            </a:pPr>
            <a:r>
              <a:rPr lang="en-US" altLang="en-US" sz="2200" dirty="0" smtClean="0">
                <a:solidFill>
                  <a:srgbClr val="0033CC"/>
                </a:solidFill>
              </a:rPr>
              <a:t>He feared alienating the slave-holding states</a:t>
            </a:r>
            <a:r>
              <a:rPr lang="en-US" altLang="en-US" sz="2200" dirty="0" smtClean="0">
                <a:solidFill>
                  <a:srgbClr val="000000"/>
                </a:solidFill>
              </a:rPr>
              <a:t> </a:t>
            </a:r>
            <a:r>
              <a:rPr lang="en-US" altLang="en-US" sz="2200" dirty="0" smtClean="0">
                <a:solidFill>
                  <a:srgbClr val="0033CC"/>
                </a:solidFill>
              </a:rPr>
              <a:t>that remained loyal to the Union</a:t>
            </a:r>
            <a:r>
              <a:rPr lang="en-US" altLang="en-US" sz="2200" dirty="0" smtClean="0">
                <a:solidFill>
                  <a:srgbClr val="000000"/>
                </a:solidFill>
              </a:rPr>
              <a:t>: Maryland, Delaware, Kentucky and Missouri.</a:t>
            </a:r>
          </a:p>
        </p:txBody>
      </p:sp>
    </p:spTree>
    <p:extLst>
      <p:ext uri="{BB962C8B-B14F-4D97-AF65-F5344CB8AC3E}">
        <p14:creationId xmlns:p14="http://schemas.microsoft.com/office/powerpoint/2010/main" val="2660592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descr="Parchment2"/>
          <p:cNvPicPr>
            <a:picLocks noChangeAspect="1" noChangeArrowheads="1"/>
          </p:cNvPicPr>
          <p:nvPr/>
        </p:nvPicPr>
        <p:blipFill>
          <a:blip r:embed="rId3">
            <a:lum bright="4000"/>
            <a:extLst>
              <a:ext uri="{28A0092B-C50C-407E-A947-70E740481C1C}">
                <a14:useLocalDpi xmlns:a14="http://schemas.microsoft.com/office/drawing/2010/main" val="0"/>
              </a:ext>
            </a:extLst>
          </a:blip>
          <a:srcRect/>
          <a:stretch>
            <a:fillRect/>
          </a:stretch>
        </p:blipFill>
        <p:spPr bwMode="auto">
          <a:xfrm>
            <a:off x="762000" y="1524000"/>
            <a:ext cx="39147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129"/>
          <p:cNvSpPr txBox="1">
            <a:spLocks noChangeArrowheads="1"/>
          </p:cNvSpPr>
          <p:nvPr/>
        </p:nvSpPr>
        <p:spPr bwMode="auto">
          <a:xfrm>
            <a:off x="1295400" y="2370138"/>
            <a:ext cx="25908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lnSpc>
                <a:spcPct val="110000"/>
              </a:lnSpc>
              <a:spcAft>
                <a:spcPts val="2200"/>
              </a:spcAft>
            </a:pPr>
            <a:r>
              <a:rPr lang="en-US" altLang="en-US" sz="2200" b="1" dirty="0" smtClean="0">
                <a:solidFill>
                  <a:srgbClr val="000000"/>
                </a:solidFill>
              </a:rPr>
              <a:t>But in January 1863, Lincoln issued the </a:t>
            </a:r>
            <a:r>
              <a:rPr lang="en-US" altLang="en-US" sz="2200" b="1" dirty="0" smtClean="0">
                <a:solidFill>
                  <a:srgbClr val="FF0000"/>
                </a:solidFill>
              </a:rPr>
              <a:t>Emancipation Proclamation.</a:t>
            </a:r>
            <a:endParaRPr lang="en-US" altLang="en-US" sz="2200" dirty="0" smtClean="0">
              <a:solidFill>
                <a:srgbClr val="333399"/>
              </a:solidFill>
              <a:latin typeface="Arial" charset="0"/>
            </a:endParaRPr>
          </a:p>
          <a:p>
            <a:pPr eaLnBrk="1" hangingPunct="1"/>
            <a:endParaRPr lang="en-US" altLang="en-US" sz="2200" dirty="0" smtClean="0">
              <a:solidFill>
                <a:srgbClr val="333399"/>
              </a:solidFill>
              <a:latin typeface="Arial" charset="0"/>
            </a:endParaRPr>
          </a:p>
        </p:txBody>
      </p:sp>
      <p:sp>
        <p:nvSpPr>
          <p:cNvPr id="4" name="Rectangle 3"/>
          <p:cNvSpPr>
            <a:spLocks noChangeArrowheads="1"/>
          </p:cNvSpPr>
          <p:nvPr/>
        </p:nvSpPr>
        <p:spPr bwMode="auto">
          <a:xfrm>
            <a:off x="5029200" y="1638300"/>
            <a:ext cx="3657600"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a:solidFill>
                  <a:schemeClr val="tx1"/>
                </a:solidFill>
                <a:latin typeface="Verdana" pitchFamily="34" charset="0"/>
              </a:defRPr>
            </a:lvl1pPr>
            <a:lvl2pPr marL="292100" indent="-29210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lvl="1" eaLnBrk="1" hangingPunct="1">
              <a:spcAft>
                <a:spcPts val="2200"/>
              </a:spcAft>
              <a:buClr>
                <a:srgbClr val="000000"/>
              </a:buClr>
              <a:buFont typeface="Verdana" pitchFamily="34" charset="0"/>
              <a:buChar char="•"/>
            </a:pPr>
            <a:r>
              <a:rPr lang="en-US" altLang="en-US" sz="2200" dirty="0" smtClean="0">
                <a:solidFill>
                  <a:srgbClr val="000000"/>
                </a:solidFill>
              </a:rPr>
              <a:t>Slaves in states </a:t>
            </a:r>
            <a:r>
              <a:rPr lang="en-US" altLang="en-US" sz="2200" dirty="0" smtClean="0">
                <a:solidFill>
                  <a:srgbClr val="0033CC"/>
                </a:solidFill>
              </a:rPr>
              <a:t>still in rebellion</a:t>
            </a:r>
            <a:r>
              <a:rPr lang="en-US" altLang="en-US" sz="2200" dirty="0" smtClean="0">
                <a:solidFill>
                  <a:srgbClr val="000000"/>
                </a:solidFill>
              </a:rPr>
              <a:t> were freed.</a:t>
            </a:r>
          </a:p>
          <a:p>
            <a:pPr lvl="1" eaLnBrk="1" hangingPunct="1">
              <a:spcAft>
                <a:spcPts val="2200"/>
              </a:spcAft>
              <a:buClr>
                <a:srgbClr val="000000"/>
              </a:buClr>
              <a:buFont typeface="Verdana" pitchFamily="34" charset="0"/>
              <a:buChar char="•"/>
            </a:pPr>
            <a:r>
              <a:rPr lang="en-US" altLang="en-US" sz="2200" dirty="0" smtClean="0">
                <a:solidFill>
                  <a:srgbClr val="000000"/>
                </a:solidFill>
              </a:rPr>
              <a:t>Southern slaves were now encouraged to </a:t>
            </a:r>
            <a:r>
              <a:rPr lang="en-US" altLang="en-US" sz="2200" dirty="0" smtClean="0">
                <a:solidFill>
                  <a:srgbClr val="0033CC"/>
                </a:solidFill>
              </a:rPr>
              <a:t>run away and help the Union.</a:t>
            </a:r>
          </a:p>
          <a:p>
            <a:pPr lvl="1" eaLnBrk="1" hangingPunct="1">
              <a:spcAft>
                <a:spcPts val="2200"/>
              </a:spcAft>
              <a:buClr>
                <a:srgbClr val="000000"/>
              </a:buClr>
              <a:buFont typeface="Verdana" pitchFamily="34" charset="0"/>
              <a:buChar char="•"/>
            </a:pPr>
            <a:r>
              <a:rPr lang="en-US" altLang="en-US" sz="2200" dirty="0" smtClean="0">
                <a:solidFill>
                  <a:srgbClr val="0033CC"/>
                </a:solidFill>
              </a:rPr>
              <a:t>Eventually, African Americans were recruited to fight in the Union Army and 180,000 served</a:t>
            </a:r>
            <a:r>
              <a:rPr lang="en-US" altLang="en-US" sz="2200" dirty="0" smtClean="0">
                <a:solidFill>
                  <a:srgbClr val="0000FF"/>
                </a:solidFill>
              </a:rPr>
              <a:t>.</a:t>
            </a:r>
          </a:p>
        </p:txBody>
      </p:sp>
    </p:spTree>
    <p:extLst>
      <p:ext uri="{BB962C8B-B14F-4D97-AF65-F5344CB8AC3E}">
        <p14:creationId xmlns:p14="http://schemas.microsoft.com/office/powerpoint/2010/main" val="1874101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americaslibrary.gov/assets/jb/civil/jb_civil_subj_e.jpg"/>
          <p:cNvPicPr>
            <a:picLocks noChangeAspect="1" noChangeArrowheads="1"/>
          </p:cNvPicPr>
          <p:nvPr/>
        </p:nvPicPr>
        <p:blipFill>
          <a:blip r:embed="rId2" cstate="print"/>
          <a:srcRect/>
          <a:stretch>
            <a:fillRect/>
          </a:stretch>
        </p:blipFill>
        <p:spPr bwMode="auto">
          <a:xfrm>
            <a:off x="1905000" y="-9321"/>
            <a:ext cx="5334000" cy="6867321"/>
          </a:xfrm>
          <a:prstGeom prst="rect">
            <a:avLst/>
          </a:prstGeom>
          <a:noFill/>
          <a:effectLst>
            <a:softEdge rad="63500"/>
          </a:effectLst>
        </p:spPr>
      </p:pic>
      <p:sp>
        <p:nvSpPr>
          <p:cNvPr id="3" name="Text Box 2"/>
          <p:cNvSpPr txBox="1">
            <a:spLocks noChangeArrowheads="1"/>
          </p:cNvSpPr>
          <p:nvPr/>
        </p:nvSpPr>
        <p:spPr bwMode="auto">
          <a:xfrm>
            <a:off x="800100" y="5475982"/>
            <a:ext cx="75438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2.  the war was now more than just saving the Union (it was also saving the slaves)</a:t>
            </a:r>
          </a:p>
        </p:txBody>
      </p:sp>
    </p:spTree>
    <p:extLst>
      <p:ext uri="{BB962C8B-B14F-4D97-AF65-F5344CB8AC3E}">
        <p14:creationId xmlns:p14="http://schemas.microsoft.com/office/powerpoint/2010/main" val="3273164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le:Emancipation proclam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57784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838200" y="5552182"/>
            <a:ext cx="74295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3.  the Proclamation only freed the slaves in not-yet conquered Southern territories</a:t>
            </a:r>
          </a:p>
        </p:txBody>
      </p:sp>
    </p:spTree>
    <p:extLst>
      <p:ext uri="{BB962C8B-B14F-4D97-AF65-F5344CB8AC3E}">
        <p14:creationId xmlns:p14="http://schemas.microsoft.com/office/powerpoint/2010/main" val="2184625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le:Emancipation Proclamation.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594360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1752600" y="5493042"/>
            <a:ext cx="56388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4.  slaves in Border States and conquered territories not freed</a:t>
            </a:r>
          </a:p>
        </p:txBody>
      </p:sp>
      <p:sp>
        <p:nvSpPr>
          <p:cNvPr id="4" name="TextBox 3"/>
          <p:cNvSpPr txBox="1"/>
          <p:nvPr/>
        </p:nvSpPr>
        <p:spPr>
          <a:xfrm>
            <a:off x="152400" y="304800"/>
            <a:ext cx="5334000" cy="2308324"/>
          </a:xfrm>
          <a:prstGeom prst="rect">
            <a:avLst/>
          </a:prstGeom>
          <a:solidFill>
            <a:srgbClr val="800000"/>
          </a:solidFill>
          <a:effectLst>
            <a:glow rad="88900">
              <a:schemeClr val="bg1"/>
            </a:glow>
          </a:effectLst>
          <a:scene3d>
            <a:camera prst="orthographicFront"/>
            <a:lightRig rig="threePt" dir="t"/>
          </a:scene3d>
          <a:sp3d>
            <a:bevelT/>
          </a:sp3d>
        </p:spPr>
        <p:txBody>
          <a:bodyPr wrap="square" rtlCol="0">
            <a:spAutoFit/>
          </a:bodyPr>
          <a:lstStyle/>
          <a:p>
            <a:pPr algn="ctr"/>
            <a:r>
              <a:rPr lang="en-US" sz="4800" dirty="0">
                <a:solidFill>
                  <a:schemeClr val="bg1"/>
                </a:solidFill>
                <a:latin typeface="Earth's Mightiest"/>
              </a:rPr>
              <a:t>Lincoln freed the slaves where he couldn’t but wouldn’t where he could</a:t>
            </a:r>
          </a:p>
        </p:txBody>
      </p:sp>
      <p:sp>
        <p:nvSpPr>
          <p:cNvPr id="5" name="TextBox 4"/>
          <p:cNvSpPr txBox="1"/>
          <p:nvPr/>
        </p:nvSpPr>
        <p:spPr>
          <a:xfrm>
            <a:off x="3886200" y="609600"/>
            <a:ext cx="5143500" cy="2616101"/>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600" dirty="0">
                <a:solidFill>
                  <a:schemeClr val="bg1"/>
                </a:solidFill>
                <a:latin typeface="Earth's Mightiest"/>
              </a:rPr>
              <a:t>“The principle is not that a human being cannot justly own another, but that he cannot own him unless he is loyal to the United States.”</a:t>
            </a:r>
          </a:p>
          <a:p>
            <a:pPr algn="r"/>
            <a:r>
              <a:rPr lang="en-US" sz="2000" dirty="0">
                <a:solidFill>
                  <a:schemeClr val="bg1"/>
                </a:solidFill>
                <a:latin typeface="Agency FB" pitchFamily="34" charset="0"/>
              </a:rPr>
              <a:t>-</a:t>
            </a:r>
            <a:r>
              <a:rPr lang="en-US" sz="2000" i="1" dirty="0">
                <a:solidFill>
                  <a:schemeClr val="bg1"/>
                </a:solidFill>
                <a:latin typeface="Agency FB" pitchFamily="34" charset="0"/>
              </a:rPr>
              <a:t>The London Spectator</a:t>
            </a:r>
            <a:endParaRPr lang="en-US" dirty="0">
              <a:solidFill>
                <a:schemeClr val="bg1"/>
              </a:solidFill>
              <a:latin typeface="Agency FB" pitchFamily="34" charset="0"/>
            </a:endParaRPr>
          </a:p>
        </p:txBody>
      </p:sp>
    </p:spTree>
    <p:extLst>
      <p:ext uri="{BB962C8B-B14F-4D97-AF65-F5344CB8AC3E}">
        <p14:creationId xmlns:p14="http://schemas.microsoft.com/office/powerpoint/2010/main" val="1624233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iterate type="lt">
                                    <p:tmPct val="5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par>
                          <p:cTn id="16" fill="hold">
                            <p:stCondLst>
                              <p:cond delay="2450"/>
                            </p:stCondLst>
                            <p:childTnLst>
                              <p:par>
                                <p:cTn id="17" presetID="52" presetClass="entr" presetSubtype="0" fill="hold" grpId="0" nodeType="afterEffect">
                                  <p:stCondLst>
                                    <p:cond delay="1000"/>
                                  </p:stCondLst>
                                  <p:childTnLst>
                                    <p:set>
                                      <p:cBhvr>
                                        <p:cTn id="18" dur="1" fill="hold">
                                          <p:stCondLst>
                                            <p:cond delay="0"/>
                                          </p:stCondLst>
                                        </p:cTn>
                                        <p:tgtEl>
                                          <p:spTgt spid="5"/>
                                        </p:tgtEl>
                                        <p:attrNameLst>
                                          <p:attrName>style.visibility</p:attrName>
                                        </p:attrNameLst>
                                      </p:cBhvr>
                                      <p:to>
                                        <p:strVal val="visible"/>
                                      </p:to>
                                    </p:set>
                                    <p:animScale>
                                      <p:cBhvr>
                                        <p:cTn id="19"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5"/>
                                        </p:tgtEl>
                                        <p:attrNameLst>
                                          <p:attrName>ppt_x</p:attrName>
                                          <p:attrName>ppt_y</p:attrName>
                                        </p:attrNameLst>
                                      </p:cBhvr>
                                    </p:animMotion>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le:TRUMP.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1073" b="2427"/>
          <a:stretch/>
        </p:blipFill>
        <p:spPr bwMode="auto">
          <a:xfrm>
            <a:off x="0"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228600" y="5094982"/>
            <a:ext cx="86868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5.  the Proclamation very controversial (some soldiers refused to fight for abolition &amp; deserted)</a:t>
            </a:r>
          </a:p>
        </p:txBody>
      </p:sp>
      <p:sp>
        <p:nvSpPr>
          <p:cNvPr id="5" name="TextBox 4"/>
          <p:cNvSpPr txBox="1"/>
          <p:nvPr/>
        </p:nvSpPr>
        <p:spPr>
          <a:xfrm>
            <a:off x="228600" y="1066800"/>
            <a:ext cx="5410200" cy="1569660"/>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600" dirty="0">
                <a:solidFill>
                  <a:schemeClr val="bg1"/>
                </a:solidFill>
                <a:latin typeface="Earth's Mightiest"/>
              </a:rPr>
              <a:t>Slavery is nearly “dead, but the negro is not, there is the misfortune.”</a:t>
            </a:r>
          </a:p>
          <a:p>
            <a:pPr algn="r"/>
            <a:r>
              <a:rPr lang="en-US" sz="2400" dirty="0">
                <a:solidFill>
                  <a:schemeClr val="bg1"/>
                </a:solidFill>
                <a:latin typeface="Agency FB" pitchFamily="34" charset="0"/>
              </a:rPr>
              <a:t>-</a:t>
            </a:r>
            <a:r>
              <a:rPr lang="en-US" sz="2000" dirty="0">
                <a:solidFill>
                  <a:schemeClr val="bg1"/>
                </a:solidFill>
                <a:latin typeface="Agency FB" pitchFamily="34" charset="0"/>
              </a:rPr>
              <a:t>newspaper, Cincinnati, OH</a:t>
            </a:r>
            <a:endParaRPr lang="en-US" dirty="0">
              <a:solidFill>
                <a:schemeClr val="bg1"/>
              </a:solidFill>
              <a:latin typeface="Agency FB" pitchFamily="34" charset="0"/>
            </a:endParaRPr>
          </a:p>
        </p:txBody>
      </p:sp>
      <p:sp>
        <p:nvSpPr>
          <p:cNvPr id="6" name="TextBox 5"/>
          <p:cNvSpPr txBox="1"/>
          <p:nvPr/>
        </p:nvSpPr>
        <p:spPr>
          <a:xfrm>
            <a:off x="3276600" y="3048000"/>
            <a:ext cx="5562600" cy="1569660"/>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600" dirty="0">
                <a:solidFill>
                  <a:schemeClr val="bg1"/>
                </a:solidFill>
                <a:latin typeface="Earth's Mightiest"/>
              </a:rPr>
              <a:t>Every freed slave should “shoulder an Irishman and leave the Continent.”</a:t>
            </a:r>
          </a:p>
          <a:p>
            <a:pPr algn="r"/>
            <a:r>
              <a:rPr lang="en-US" sz="2400" dirty="0">
                <a:solidFill>
                  <a:schemeClr val="bg1"/>
                </a:solidFill>
                <a:latin typeface="Agency FB" pitchFamily="34" charset="0"/>
              </a:rPr>
              <a:t>-</a:t>
            </a:r>
            <a:r>
              <a:rPr lang="en-US" sz="2000" dirty="0">
                <a:solidFill>
                  <a:schemeClr val="bg1"/>
                </a:solidFill>
                <a:latin typeface="Agency FB" pitchFamily="34" charset="0"/>
              </a:rPr>
              <a:t>New Yorker</a:t>
            </a:r>
            <a:endParaRPr lang="en-US" dirty="0">
              <a:solidFill>
                <a:schemeClr val="bg1"/>
              </a:solidFill>
              <a:latin typeface="Agency FB" pitchFamily="34" charset="0"/>
            </a:endParaRPr>
          </a:p>
        </p:txBody>
      </p:sp>
    </p:spTree>
    <p:extLst>
      <p:ext uri="{BB962C8B-B14F-4D97-AF65-F5344CB8AC3E}">
        <p14:creationId xmlns:p14="http://schemas.microsoft.com/office/powerpoint/2010/main" val="3127032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par>
                          <p:cTn id="15" fill="hold">
                            <p:stCondLst>
                              <p:cond delay="1500"/>
                            </p:stCondLst>
                            <p:childTnLst>
                              <p:par>
                                <p:cTn id="16" presetID="5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Scale>
                                      <p:cBhvr>
                                        <p:cTn id="18"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6"/>
                                        </p:tgtEl>
                                        <p:attrNameLst>
                                          <p:attrName>ppt_x</p:attrName>
                                          <p:attrName>ppt_y</p:attrName>
                                        </p:attrNameLst>
                                      </p:cBhvr>
                                    </p:animMotion>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le:Stephens-reading-proclamation-186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580" y="0"/>
            <a:ext cx="564642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152400" y="5552182"/>
            <a:ext cx="88392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6.  many slaves left their plantations upon hearing of Proclamation undermining the labor of South</a:t>
            </a:r>
          </a:p>
        </p:txBody>
      </p:sp>
      <p:sp>
        <p:nvSpPr>
          <p:cNvPr id="4" name="TextBox 3"/>
          <p:cNvSpPr txBox="1"/>
          <p:nvPr/>
        </p:nvSpPr>
        <p:spPr>
          <a:xfrm>
            <a:off x="381000" y="228600"/>
            <a:ext cx="5334000" cy="2985433"/>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200" dirty="0">
                <a:solidFill>
                  <a:schemeClr val="bg1"/>
                </a:solidFill>
                <a:latin typeface="Earth's Mightiest"/>
              </a:rPr>
              <a:t>“Arrest that hoe on the hands of the Negro, and you smite the rebellion in the very seat of its life.”</a:t>
            </a:r>
          </a:p>
          <a:p>
            <a:pPr algn="r"/>
            <a:r>
              <a:rPr lang="en-US" sz="2000" dirty="0">
                <a:solidFill>
                  <a:schemeClr val="bg1"/>
                </a:solidFill>
                <a:latin typeface="Agency FB" pitchFamily="34" charset="0"/>
              </a:rPr>
              <a:t>-</a:t>
            </a:r>
            <a:r>
              <a:rPr lang="en-US" dirty="0">
                <a:solidFill>
                  <a:schemeClr val="bg1"/>
                </a:solidFill>
                <a:latin typeface="Agency FB" pitchFamily="34" charset="0"/>
              </a:rPr>
              <a:t>Frederick Douglass</a:t>
            </a:r>
          </a:p>
          <a:p>
            <a:pPr algn="r"/>
            <a:endParaRPr lang="en-US" sz="1600" dirty="0">
              <a:solidFill>
                <a:schemeClr val="bg1"/>
              </a:solidFill>
              <a:latin typeface="Agency FB" pitchFamily="34" charset="0"/>
            </a:endParaRPr>
          </a:p>
          <a:p>
            <a:pPr algn="ctr"/>
            <a:r>
              <a:rPr lang="en-US" sz="2800" dirty="0">
                <a:solidFill>
                  <a:schemeClr val="bg1"/>
                </a:solidFill>
                <a:latin typeface="Earth's Mightiest" panose="020B0604020202020204"/>
              </a:rPr>
              <a:t>*about 1 in 5 slaves ran                             away after the Proclamation</a:t>
            </a:r>
          </a:p>
        </p:txBody>
      </p:sp>
    </p:spTree>
    <p:extLst>
      <p:ext uri="{BB962C8B-B14F-4D97-AF65-F5344CB8AC3E}">
        <p14:creationId xmlns:p14="http://schemas.microsoft.com/office/powerpoint/2010/main" val="477243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onfederate view of Emancipation Proclamation"/>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2783" t="22690" r="2783"/>
          <a:stretch/>
        </p:blipFill>
        <p:spPr bwMode="auto">
          <a:xfrm>
            <a:off x="14785" y="14785"/>
            <a:ext cx="9129215" cy="5347471"/>
          </a:xfrm>
          <a:prstGeom prst="rect">
            <a:avLst/>
          </a:prstGeom>
          <a:noFill/>
          <a:ln w="9525">
            <a:solidFill>
              <a:schemeClr val="bg1"/>
            </a:solidFill>
            <a:miter lim="800000"/>
            <a:headEnd/>
            <a:tailEnd/>
          </a:ln>
          <a:effectLst>
            <a:softEdge rad="63500"/>
          </a:effectLst>
        </p:spPr>
      </p:pic>
      <p:sp>
        <p:nvSpPr>
          <p:cNvPr id="3" name="Text Box 2"/>
          <p:cNvSpPr txBox="1">
            <a:spLocks noChangeArrowheads="1"/>
          </p:cNvSpPr>
          <p:nvPr/>
        </p:nvSpPr>
        <p:spPr bwMode="auto">
          <a:xfrm>
            <a:off x="1257300" y="5486400"/>
            <a:ext cx="65913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7.  angry Southerners claimed Lincoln was inciting a slave rebellion</a:t>
            </a:r>
          </a:p>
        </p:txBody>
      </p:sp>
      <p:sp>
        <p:nvSpPr>
          <p:cNvPr id="6" name="TextBox 5"/>
          <p:cNvSpPr txBox="1"/>
          <p:nvPr/>
        </p:nvSpPr>
        <p:spPr>
          <a:xfrm>
            <a:off x="4038600" y="2895600"/>
            <a:ext cx="4876800" cy="1877437"/>
          </a:xfrm>
          <a:prstGeom prst="rect">
            <a:avLst/>
          </a:prstGeom>
          <a:solidFill>
            <a:schemeClr val="tx1"/>
          </a:solidFill>
          <a:effectLst>
            <a:glow rad="88900">
              <a:schemeClr val="bg1"/>
            </a:glow>
          </a:effectLst>
          <a:scene3d>
            <a:camera prst="perspectiveLeft"/>
            <a:lightRig rig="threePt" dir="t"/>
          </a:scene3d>
          <a:sp3d>
            <a:bevelT/>
          </a:sp3d>
        </p:spPr>
        <p:txBody>
          <a:bodyPr wrap="square" rtlCol="0">
            <a:spAutoFit/>
          </a:bodyPr>
          <a:lstStyle/>
          <a:p>
            <a:pPr algn="ctr"/>
            <a:r>
              <a:rPr lang="en-US" sz="3200" dirty="0">
                <a:solidFill>
                  <a:schemeClr val="bg1"/>
                </a:solidFill>
                <a:latin typeface="Earth's Mightiest"/>
              </a:rPr>
              <a:t>The Emancipation Proclamation is “the most execrable (horrible) measure recorded in the history of guilty man.”</a:t>
            </a:r>
          </a:p>
          <a:p>
            <a:pPr algn="r"/>
            <a:r>
              <a:rPr lang="en-US" sz="2000" dirty="0">
                <a:solidFill>
                  <a:schemeClr val="bg1"/>
                </a:solidFill>
                <a:latin typeface="Agency FB" pitchFamily="34" charset="0"/>
              </a:rPr>
              <a:t>-Jefferson Davis, President of CSA</a:t>
            </a:r>
            <a:endParaRPr lang="en-US" sz="1600" dirty="0">
              <a:solidFill>
                <a:schemeClr val="bg1"/>
              </a:solidFill>
              <a:latin typeface="Agency FB" pitchFamily="34" charset="0"/>
            </a:endParaRPr>
          </a:p>
        </p:txBody>
      </p:sp>
    </p:spTree>
    <p:extLst>
      <p:ext uri="{BB962C8B-B14F-4D97-AF65-F5344CB8AC3E}">
        <p14:creationId xmlns:p14="http://schemas.microsoft.com/office/powerpoint/2010/main" val="829484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9"/>
          <p:cNvSpPr txBox="1">
            <a:spLocks noChangeArrowheads="1"/>
          </p:cNvSpPr>
          <p:nvPr/>
        </p:nvSpPr>
        <p:spPr bwMode="auto">
          <a:xfrm>
            <a:off x="457200" y="1295400"/>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altLang="en-US" sz="2400" b="1" u="sng" smtClean="0">
                <a:solidFill>
                  <a:srgbClr val="000000"/>
                </a:solidFill>
              </a:rPr>
              <a:t>Terms and People</a:t>
            </a:r>
            <a:r>
              <a:rPr lang="en-US" altLang="en-US" sz="2400" smtClean="0">
                <a:solidFill>
                  <a:srgbClr val="000000"/>
                </a:solidFill>
              </a:rPr>
              <a:t> </a:t>
            </a:r>
            <a:r>
              <a:rPr lang="en-US" altLang="en-US" sz="1800" smtClean="0">
                <a:solidFill>
                  <a:srgbClr val="000000"/>
                </a:solidFill>
              </a:rPr>
              <a:t>(continued)</a:t>
            </a:r>
            <a:r>
              <a:rPr lang="en-US" altLang="en-US" sz="2400" b="1" smtClean="0">
                <a:solidFill>
                  <a:srgbClr val="000000"/>
                </a:solidFill>
              </a:rPr>
              <a:t> </a:t>
            </a:r>
          </a:p>
        </p:txBody>
      </p:sp>
      <p:sp>
        <p:nvSpPr>
          <p:cNvPr id="6147" name="Rectangle 13"/>
          <p:cNvSpPr>
            <a:spLocks noChangeArrowheads="1"/>
          </p:cNvSpPr>
          <p:nvPr/>
        </p:nvSpPr>
        <p:spPr bwMode="auto">
          <a:xfrm>
            <a:off x="914400" y="1828800"/>
            <a:ext cx="779462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lnSpc>
                <a:spcPct val="110000"/>
              </a:lnSpc>
              <a:spcAft>
                <a:spcPct val="40000"/>
              </a:spcAft>
              <a:buSzPct val="80000"/>
              <a:buFontTx/>
              <a:buChar char="•"/>
            </a:pPr>
            <a:r>
              <a:rPr lang="en-US" altLang="en-US" sz="2200" b="1" smtClean="0">
                <a:solidFill>
                  <a:srgbClr val="FF0000"/>
                </a:solidFill>
              </a:rPr>
              <a:t>inflation</a:t>
            </a:r>
            <a:r>
              <a:rPr lang="en-US" altLang="en-US" sz="2200" b="1" smtClean="0">
                <a:solidFill>
                  <a:srgbClr val="000000"/>
                </a:solidFill>
              </a:rPr>
              <a:t> –</a:t>
            </a:r>
            <a:r>
              <a:rPr lang="en-US" altLang="en-US" sz="2200" smtClean="0">
                <a:solidFill>
                  <a:srgbClr val="000000"/>
                </a:solidFill>
              </a:rPr>
              <a:t> rising prices</a:t>
            </a:r>
          </a:p>
          <a:p>
            <a:pPr eaLnBrk="1" hangingPunct="1">
              <a:spcAft>
                <a:spcPct val="60000"/>
              </a:spcAft>
              <a:buSzPct val="80000"/>
              <a:buFontTx/>
              <a:buChar char="•"/>
            </a:pPr>
            <a:r>
              <a:rPr lang="en-US" altLang="en-US" sz="2200" b="1" smtClean="0">
                <a:solidFill>
                  <a:srgbClr val="FF0000"/>
                </a:solidFill>
              </a:rPr>
              <a:t>Ulysses S. Grant</a:t>
            </a:r>
            <a:r>
              <a:rPr lang="en-US" altLang="en-US" sz="2200" b="1" smtClean="0">
                <a:solidFill>
                  <a:srgbClr val="000000"/>
                </a:solidFill>
              </a:rPr>
              <a:t> – </a:t>
            </a:r>
            <a:r>
              <a:rPr lang="en-US" altLang="en-US" sz="2200" smtClean="0">
                <a:solidFill>
                  <a:srgbClr val="000000"/>
                </a:solidFill>
              </a:rPr>
              <a:t>important Union general who led Union armies to victory in the Civil War</a:t>
            </a:r>
            <a:endParaRPr lang="en-US" altLang="en-US" sz="2200" b="1" smtClean="0">
              <a:solidFill>
                <a:srgbClr val="000000"/>
              </a:solidFill>
            </a:endParaRPr>
          </a:p>
          <a:p>
            <a:pPr eaLnBrk="1" hangingPunct="1">
              <a:spcAft>
                <a:spcPct val="60000"/>
              </a:spcAft>
              <a:buSzPct val="80000"/>
              <a:buFontTx/>
              <a:buChar char="•"/>
            </a:pPr>
            <a:r>
              <a:rPr lang="en-US" altLang="en-US" sz="2200" b="1" smtClean="0">
                <a:solidFill>
                  <a:srgbClr val="FF0000"/>
                </a:solidFill>
              </a:rPr>
              <a:t>Battle of Gettysburg</a:t>
            </a:r>
            <a:r>
              <a:rPr lang="en-US" altLang="en-US" sz="2200" b="1" smtClean="0">
                <a:solidFill>
                  <a:srgbClr val="000000"/>
                </a:solidFill>
              </a:rPr>
              <a:t> – </a:t>
            </a:r>
            <a:r>
              <a:rPr lang="en-US" altLang="en-US" sz="2200" smtClean="0">
                <a:solidFill>
                  <a:srgbClr val="000000"/>
                </a:solidFill>
              </a:rPr>
              <a:t>battle in 1863 in which Confederate troops were checked after invading the North and which resulted in more than 50,000 casualties </a:t>
            </a:r>
            <a:endParaRPr lang="en-US" altLang="en-US" sz="2200" b="1" smtClean="0">
              <a:solidFill>
                <a:srgbClr val="000000"/>
              </a:solidFill>
            </a:endParaRPr>
          </a:p>
          <a:p>
            <a:pPr eaLnBrk="1" hangingPunct="1">
              <a:spcAft>
                <a:spcPct val="60000"/>
              </a:spcAft>
              <a:buSzPct val="80000"/>
              <a:buFontTx/>
              <a:buChar char="•"/>
            </a:pPr>
            <a:r>
              <a:rPr lang="en-US" altLang="en-US" sz="2200" b="1" smtClean="0">
                <a:solidFill>
                  <a:srgbClr val="FF0000"/>
                </a:solidFill>
              </a:rPr>
              <a:t>Gettysburg Address</a:t>
            </a:r>
            <a:r>
              <a:rPr lang="en-US" altLang="en-US" sz="2200" b="1" smtClean="0">
                <a:solidFill>
                  <a:srgbClr val="000000"/>
                </a:solidFill>
              </a:rPr>
              <a:t> – </a:t>
            </a:r>
            <a:r>
              <a:rPr lang="en-US" altLang="en-US" sz="2200" smtClean="0">
                <a:solidFill>
                  <a:srgbClr val="000000"/>
                </a:solidFill>
              </a:rPr>
              <a:t>speech by President Lincoln in which he dedicated a national cemetery in Gettysburg and reaffirmed the ideas for which the Union was fighting</a:t>
            </a:r>
          </a:p>
        </p:txBody>
      </p:sp>
    </p:spTree>
    <p:extLst>
      <p:ext uri="{BB962C8B-B14F-4D97-AF65-F5344CB8AC3E}">
        <p14:creationId xmlns:p14="http://schemas.microsoft.com/office/powerpoint/2010/main" val="2730488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 y="4953000"/>
            <a:ext cx="82677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8.  Lincoln’s decision to issue the Proclamation helped prevent Confederacy from gaining diplomatic support from European powers</a:t>
            </a:r>
          </a:p>
        </p:txBody>
      </p:sp>
      <p:pic>
        <p:nvPicPr>
          <p:cNvPr id="3" name="Picture 2" descr="http://highered.mcgraw-hill.com/sites/dl/premium/0073385492/instructor/664083/bri85492_1410.jpg"/>
          <p:cNvPicPr>
            <a:picLocks noChangeAspect="1" noChangeArrowheads="1"/>
          </p:cNvPicPr>
          <p:nvPr/>
        </p:nvPicPr>
        <p:blipFill rotWithShape="1">
          <a:blip r:embed="rId2" cstate="print"/>
          <a:srcRect r="679"/>
          <a:stretch/>
        </p:blipFill>
        <p:spPr bwMode="auto">
          <a:xfrm>
            <a:off x="1" y="228600"/>
            <a:ext cx="9144000" cy="4648200"/>
          </a:xfrm>
          <a:prstGeom prst="rect">
            <a:avLst/>
          </a:prstGeom>
          <a:noFill/>
          <a:effectLst>
            <a:softEdge rad="63500"/>
          </a:effectLst>
        </p:spPr>
      </p:pic>
    </p:spTree>
    <p:extLst>
      <p:ext uri="{BB962C8B-B14F-4D97-AF65-F5344CB8AC3E}">
        <p14:creationId xmlns:p14="http://schemas.microsoft.com/office/powerpoint/2010/main" val="1407514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40000"/>
                    </a14:imgEffect>
                    <a14:imgEffect>
                      <a14:brightnessContrast bright="-20000" contrast="40000"/>
                    </a14:imgEffect>
                  </a14:imgLayer>
                </a14:imgProps>
              </a:ext>
            </a:extLst>
          </a:blip>
          <a:srcRect l="11681" t="9930" b="11925"/>
          <a:stretch>
            <a:fillRect/>
          </a:stretch>
        </p:blipFill>
        <p:spPr bwMode="auto">
          <a:xfrm>
            <a:off x="0" y="0"/>
            <a:ext cx="9144000" cy="6858000"/>
          </a:xfrm>
          <a:prstGeom prst="rect">
            <a:avLst/>
          </a:prstGeom>
          <a:noFill/>
          <a:ln w="9525">
            <a:solidFill>
              <a:schemeClr val="bg1"/>
            </a:solidFill>
            <a:miter lim="800000"/>
            <a:headEnd/>
            <a:tailEnd/>
          </a:ln>
          <a:effectLst>
            <a:softEdge rad="63500"/>
          </a:effectLst>
        </p:spPr>
      </p:pic>
      <p:sp>
        <p:nvSpPr>
          <p:cNvPr id="4" name="Text Box 2"/>
          <p:cNvSpPr txBox="1">
            <a:spLocks noChangeArrowheads="1"/>
          </p:cNvSpPr>
          <p:nvPr/>
        </p:nvSpPr>
        <p:spPr bwMode="auto">
          <a:xfrm>
            <a:off x="0" y="-1726"/>
            <a:ext cx="4648200" cy="1754326"/>
          </a:xfrm>
          <a:prstGeom prst="rect">
            <a:avLst/>
          </a:prstGeom>
          <a:noFill/>
          <a:ln w="9525">
            <a:noFill/>
            <a:miter lim="800000"/>
            <a:headEnd/>
            <a:tailEnd/>
          </a:ln>
          <a:effectLst>
            <a:outerShdw dist="35921" dir="2700000" algn="ctr" rotWithShape="0">
              <a:srgbClr val="000000"/>
            </a:outerShdw>
          </a:effectLst>
        </p:spPr>
        <p:txBody>
          <a:bodyPr wrap="square">
            <a:spAutoFit/>
            <a:scene3d>
              <a:camera prst="orthographicFront"/>
              <a:lightRig rig="threePt" dir="t"/>
            </a:scene3d>
            <a:sp3d extrusionH="57150">
              <a:bevelT w="38100" h="38100"/>
            </a:sp3d>
          </a:bodyPr>
          <a:lstStyle/>
          <a:p>
            <a:pPr algn="ctr">
              <a:spcBef>
                <a:spcPct val="50000"/>
              </a:spcBef>
            </a:pPr>
            <a:r>
              <a:rPr lang="en-US" sz="5400" dirty="0">
                <a:solidFill>
                  <a:srgbClr val="800000"/>
                </a:solidFill>
                <a:effectLst>
                  <a:glow rad="127000">
                    <a:schemeClr val="bg1"/>
                  </a:glow>
                </a:effectLst>
                <a:latin typeface="Earth's Mightiest"/>
              </a:rPr>
              <a:t>African-Americans</a:t>
            </a:r>
            <a:br>
              <a:rPr lang="en-US" sz="5400" dirty="0">
                <a:solidFill>
                  <a:srgbClr val="800000"/>
                </a:solidFill>
                <a:effectLst>
                  <a:glow rad="127000">
                    <a:schemeClr val="bg1"/>
                  </a:glow>
                </a:effectLst>
                <a:latin typeface="Earth's Mightiest"/>
              </a:rPr>
            </a:br>
            <a:r>
              <a:rPr lang="en-US" sz="5400" dirty="0">
                <a:solidFill>
                  <a:srgbClr val="800000"/>
                </a:solidFill>
                <a:effectLst>
                  <a:glow rad="127000">
                    <a:schemeClr val="bg1"/>
                  </a:glow>
                </a:effectLst>
                <a:latin typeface="Earth's Mightiest"/>
              </a:rPr>
              <a:t>in Civil War Battles</a:t>
            </a:r>
          </a:p>
        </p:txBody>
      </p:sp>
      <p:sp>
        <p:nvSpPr>
          <p:cNvPr id="2" name="Text Box 2"/>
          <p:cNvSpPr txBox="1">
            <a:spLocks noChangeArrowheads="1"/>
          </p:cNvSpPr>
          <p:nvPr/>
        </p:nvSpPr>
        <p:spPr bwMode="auto">
          <a:xfrm>
            <a:off x="990600" y="5029200"/>
            <a:ext cx="71628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9.  Proclamation enabled many African-Americans to fight in the Union army (blacks = 10% of Union army at end)</a:t>
            </a:r>
          </a:p>
        </p:txBody>
      </p:sp>
      <p:sp>
        <p:nvSpPr>
          <p:cNvPr id="5" name="TextBox 4"/>
          <p:cNvSpPr txBox="1"/>
          <p:nvPr/>
        </p:nvSpPr>
        <p:spPr>
          <a:xfrm>
            <a:off x="3886201" y="2782788"/>
            <a:ext cx="5018338" cy="2123658"/>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600" dirty="0">
                <a:solidFill>
                  <a:schemeClr val="bg1"/>
                </a:solidFill>
                <a:latin typeface="Earth's Mightiest"/>
              </a:rPr>
              <a:t>Without black soldiers “We would be compelled to abandon the war in three weeks.”</a:t>
            </a:r>
          </a:p>
          <a:p>
            <a:pPr algn="r"/>
            <a:r>
              <a:rPr lang="en-US" sz="2000" dirty="0">
                <a:solidFill>
                  <a:schemeClr val="bg1"/>
                </a:solidFill>
                <a:latin typeface="Agency FB" pitchFamily="34" charset="0"/>
              </a:rPr>
              <a:t>-Abraham Lincoln</a:t>
            </a:r>
            <a:endParaRPr lang="en-US" sz="1600" dirty="0">
              <a:solidFill>
                <a:schemeClr val="bg1"/>
              </a:solidFill>
              <a:latin typeface="Agency FB" pitchFamily="34" charset="0"/>
            </a:endParaRPr>
          </a:p>
        </p:txBody>
      </p:sp>
      <p:sp>
        <p:nvSpPr>
          <p:cNvPr id="6" name="TextBox 5"/>
          <p:cNvSpPr txBox="1"/>
          <p:nvPr/>
        </p:nvSpPr>
        <p:spPr>
          <a:xfrm>
            <a:off x="4679163" y="228600"/>
            <a:ext cx="4225375" cy="2431435"/>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200" dirty="0">
                <a:solidFill>
                  <a:schemeClr val="bg1"/>
                </a:solidFill>
                <a:latin typeface="Earth's Mightiest"/>
              </a:rPr>
              <a:t>“I am as much opposed to slavery as any of them but I am not willing to be put on a level with the negro and fight with him.”</a:t>
            </a:r>
          </a:p>
          <a:p>
            <a:pPr algn="r"/>
            <a:r>
              <a:rPr lang="en-US" sz="2000" dirty="0">
                <a:solidFill>
                  <a:schemeClr val="bg1"/>
                </a:solidFill>
                <a:latin typeface="Agency FB" pitchFamily="34" charset="0"/>
              </a:rPr>
              <a:t>-</a:t>
            </a:r>
            <a:r>
              <a:rPr lang="en-US" dirty="0">
                <a:solidFill>
                  <a:schemeClr val="bg1"/>
                </a:solidFill>
                <a:latin typeface="Agency FB" pitchFamily="34" charset="0"/>
              </a:rPr>
              <a:t>NY soldier</a:t>
            </a:r>
            <a:endParaRPr lang="en-US" sz="1600" dirty="0">
              <a:solidFill>
                <a:schemeClr val="bg1"/>
              </a:solidFill>
              <a:latin typeface="Agency FB" pitchFamily="34" charset="0"/>
            </a:endParaRPr>
          </a:p>
        </p:txBody>
      </p:sp>
    </p:spTree>
    <p:extLst>
      <p:ext uri="{BB962C8B-B14F-4D97-AF65-F5344CB8AC3E}">
        <p14:creationId xmlns:p14="http://schemas.microsoft.com/office/powerpoint/2010/main" val="1022248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par>
                          <p:cTn id="15" fill="hold">
                            <p:stCondLst>
                              <p:cond delay="1500"/>
                            </p:stCondLst>
                            <p:childTnLst>
                              <p:par>
                                <p:cTn id="16" presetID="5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Scale>
                                      <p:cBhvr>
                                        <p:cTn id="18"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6"/>
                                        </p:tgtEl>
                                        <p:attrNameLst>
                                          <p:attrName>ppt_x</p:attrName>
                                          <p:attrName>ppt_y</p:attrName>
                                        </p:attrNameLst>
                                      </p:cBhvr>
                                    </p:animMotion>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16a"/>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Lst>
          </a:blip>
          <a:srcRect/>
          <a:stretch>
            <a:fillRect/>
          </a:stretch>
        </p:blipFill>
        <p:spPr bwMode="auto">
          <a:xfrm>
            <a:off x="0" y="0"/>
            <a:ext cx="9144000" cy="5791200"/>
          </a:xfrm>
          <a:prstGeom prst="rect">
            <a:avLst/>
          </a:prstGeom>
          <a:noFill/>
          <a:ln w="28575">
            <a:noFill/>
            <a:miter lim="800000"/>
            <a:headEnd/>
            <a:tailEnd/>
          </a:ln>
          <a:effectLst>
            <a:softEdge rad="63500"/>
          </a:effectLst>
        </p:spPr>
      </p:pic>
      <p:sp>
        <p:nvSpPr>
          <p:cNvPr id="3" name="Text Box 2"/>
          <p:cNvSpPr txBox="1">
            <a:spLocks noChangeArrowheads="1"/>
          </p:cNvSpPr>
          <p:nvPr/>
        </p:nvSpPr>
        <p:spPr bwMode="auto">
          <a:xfrm>
            <a:off x="292894" y="5562600"/>
            <a:ext cx="85344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11.  most slaves didn’t cast off their chains when heard of Proclamation (fear, loyalty, policing?)</a:t>
            </a:r>
          </a:p>
        </p:txBody>
      </p:sp>
    </p:spTree>
    <p:extLst>
      <p:ext uri="{BB962C8B-B14F-4D97-AF65-F5344CB8AC3E}">
        <p14:creationId xmlns:p14="http://schemas.microsoft.com/office/powerpoint/2010/main" val="3561521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nlm.nih.gov/exhibition/bindingwounds/images/contrabandOB25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8939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1524000" y="5528298"/>
            <a:ext cx="60960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12.  many walked off plantation when Union armies came through</a:t>
            </a:r>
          </a:p>
        </p:txBody>
      </p:sp>
      <p:sp>
        <p:nvSpPr>
          <p:cNvPr id="5" name="TextBox 4"/>
          <p:cNvSpPr txBox="1"/>
          <p:nvPr/>
        </p:nvSpPr>
        <p:spPr>
          <a:xfrm>
            <a:off x="4503926" y="76200"/>
            <a:ext cx="4640074" cy="1877437"/>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200" dirty="0">
                <a:solidFill>
                  <a:schemeClr val="bg1"/>
                </a:solidFill>
                <a:latin typeface="Earth's Mightiest"/>
              </a:rPr>
              <a:t>“I became free in 1863, in the summer, when the Yankees come by and said I could go work for myself.”</a:t>
            </a:r>
          </a:p>
          <a:p>
            <a:pPr algn="r"/>
            <a:r>
              <a:rPr lang="en-US" sz="2000" dirty="0">
                <a:solidFill>
                  <a:schemeClr val="bg1"/>
                </a:solidFill>
                <a:latin typeface="Agency FB" pitchFamily="34" charset="0"/>
              </a:rPr>
              <a:t>-</a:t>
            </a:r>
            <a:r>
              <a:rPr lang="en-US" dirty="0">
                <a:solidFill>
                  <a:schemeClr val="bg1"/>
                </a:solidFill>
                <a:latin typeface="Agency FB" pitchFamily="34" charset="0"/>
              </a:rPr>
              <a:t>Jackson Daniel, former slave in Alabama</a:t>
            </a:r>
            <a:endParaRPr lang="en-US" sz="1600" dirty="0">
              <a:solidFill>
                <a:schemeClr val="bg1"/>
              </a:solidFill>
              <a:latin typeface="Agency FB" pitchFamily="34" charset="0"/>
            </a:endParaRPr>
          </a:p>
        </p:txBody>
      </p:sp>
    </p:spTree>
    <p:extLst>
      <p:ext uri="{BB962C8B-B14F-4D97-AF65-F5344CB8AC3E}">
        <p14:creationId xmlns:p14="http://schemas.microsoft.com/office/powerpoint/2010/main" val="2803576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a:spLocks noChangeArrowheads="1"/>
          </p:cNvSpPr>
          <p:nvPr/>
        </p:nvSpPr>
        <p:spPr bwMode="auto">
          <a:xfrm>
            <a:off x="1006475" y="2266950"/>
            <a:ext cx="7299325" cy="2990850"/>
          </a:xfrm>
          <a:prstGeom prst="roundRect">
            <a:avLst>
              <a:gd name="adj" fmla="val 16667"/>
            </a:avLst>
          </a:prstGeom>
          <a:gradFill rotWithShape="1">
            <a:gsLst>
              <a:gs pos="0">
                <a:srgbClr val="00B0F0">
                  <a:alpha val="39000"/>
                </a:srgbClr>
              </a:gs>
              <a:gs pos="100000">
                <a:schemeClr val="bg1"/>
              </a:gs>
            </a:gsLst>
            <a:lin ang="13500000" scaled="1"/>
          </a:gradFill>
          <a:ln w="9525" algn="ctr">
            <a:solidFill>
              <a:schemeClr val="accent2"/>
            </a:solidFill>
            <a:miter lim="800000"/>
            <a:headEnd/>
            <a:tailEnd/>
          </a:ln>
          <a:effectLst>
            <a:outerShdw dist="53882" dir="2700000" algn="ctr" rotWithShape="0">
              <a:srgbClr val="ADC793">
                <a:alpha val="46001"/>
              </a:srgbClr>
            </a:outerShdw>
          </a:effectLst>
        </p:spPr>
        <p:txBody>
          <a:bodyPr vert="eaVert" wrap="none" anchor="ctr"/>
          <a:lstStyle/>
          <a:p>
            <a:pPr>
              <a:defRPr/>
            </a:pPr>
            <a:endParaRPr lang="en-US" sz="2200">
              <a:solidFill>
                <a:srgbClr val="000000"/>
              </a:solidFill>
              <a:latin typeface="Verdana" pitchFamily="34" charset="0"/>
            </a:endParaRPr>
          </a:p>
        </p:txBody>
      </p:sp>
      <p:sp>
        <p:nvSpPr>
          <p:cNvPr id="15363" name="Text Box 2"/>
          <p:cNvSpPr txBox="1">
            <a:spLocks noChangeArrowheads="1"/>
          </p:cNvSpPr>
          <p:nvPr/>
        </p:nvSpPr>
        <p:spPr bwMode="auto">
          <a:xfrm>
            <a:off x="915988" y="1371600"/>
            <a:ext cx="73136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4950" indent="-234950"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lgn="ctr" eaLnBrk="1" hangingPunct="1">
              <a:spcBef>
                <a:spcPct val="50000"/>
              </a:spcBef>
            </a:pPr>
            <a:r>
              <a:rPr lang="en-US" altLang="en-US" sz="2200" b="1" dirty="0" smtClean="0">
                <a:solidFill>
                  <a:srgbClr val="000000"/>
                </a:solidFill>
              </a:rPr>
              <a:t>The war greatly affected life in the North.</a:t>
            </a:r>
          </a:p>
        </p:txBody>
      </p:sp>
      <p:graphicFrame>
        <p:nvGraphicFramePr>
          <p:cNvPr id="27687" name="Group 39"/>
          <p:cNvGraphicFramePr>
            <a:graphicFrameLocks noGrp="1"/>
          </p:cNvGraphicFramePr>
          <p:nvPr/>
        </p:nvGraphicFramePr>
        <p:xfrm>
          <a:off x="1492250" y="2422525"/>
          <a:ext cx="6172200" cy="2530475"/>
        </p:xfrm>
        <a:graphic>
          <a:graphicData uri="http://schemas.openxmlformats.org/drawingml/2006/table">
            <a:tbl>
              <a:tblPr/>
              <a:tblGrid>
                <a:gridCol w="3079750"/>
                <a:gridCol w="3092450"/>
              </a:tblGrid>
              <a:tr h="130016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cap="flat">
                      <a:noFill/>
                    </a:lnL>
                    <a:lnR w="12700" cap="flat" cmpd="sng" algn="ctr">
                      <a:solidFill>
                        <a:srgbClr val="666699"/>
                      </a:solidFill>
                      <a:prstDash val="solid"/>
                      <a:round/>
                      <a:headEnd type="none" w="med" len="med"/>
                      <a:tailEnd type="none" w="med" len="med"/>
                    </a:lnR>
                    <a:lnT cap="flat">
                      <a:noFill/>
                    </a:lnT>
                    <a:lnB w="12700" cap="flat" cmpd="sng" algn="ctr">
                      <a:solidFill>
                        <a:srgbClr val="666699"/>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666699"/>
                      </a:solidFill>
                      <a:prstDash val="solid"/>
                      <a:round/>
                      <a:headEnd type="none" w="med" len="med"/>
                      <a:tailEnd type="none" w="med" len="med"/>
                    </a:lnL>
                    <a:lnR cap="flat">
                      <a:noFill/>
                    </a:lnR>
                    <a:lnT cap="flat">
                      <a:noFill/>
                    </a:lnT>
                    <a:lnB w="12700" cap="flat" cmpd="sng" algn="ctr">
                      <a:solidFill>
                        <a:srgbClr val="666699"/>
                      </a:solidFill>
                      <a:prstDash val="solid"/>
                      <a:round/>
                      <a:headEnd type="none" w="med" len="med"/>
                      <a:tailEnd type="none" w="med" len="med"/>
                    </a:lnB>
                    <a:lnTlToBr>
                      <a:noFill/>
                    </a:lnTlToBr>
                    <a:lnBlToTr>
                      <a:noFill/>
                    </a:lnBlToTr>
                    <a:noFill/>
                  </a:tcPr>
                </a:tc>
              </a:tr>
              <a:tr h="12303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cap="flat">
                      <a:noFill/>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666699"/>
                      </a:solidFill>
                      <a:prstDash val="solid"/>
                      <a:round/>
                      <a:headEnd type="none" w="med" len="med"/>
                      <a:tailEnd type="none" w="med" len="med"/>
                    </a:lnL>
                    <a:lnR cap="flat">
                      <a:noFill/>
                    </a:lnR>
                    <a:lnT w="12700" cap="flat" cmpd="sng" algn="ctr">
                      <a:solidFill>
                        <a:srgbClr val="666699"/>
                      </a:solidFill>
                      <a:prstDash val="solid"/>
                      <a:round/>
                      <a:headEnd type="none" w="med" len="med"/>
                      <a:tailEnd type="none" w="med" len="med"/>
                    </a:lnT>
                    <a:lnB cap="flat">
                      <a:noFill/>
                    </a:lnB>
                    <a:lnTlToBr>
                      <a:noFill/>
                    </a:lnTlToBr>
                    <a:lnBlToTr>
                      <a:noFill/>
                    </a:lnBlToTr>
                    <a:noFill/>
                  </a:tcPr>
                </a:tc>
              </a:tr>
            </a:tbl>
          </a:graphicData>
        </a:graphic>
      </p:graphicFrame>
      <p:sp>
        <p:nvSpPr>
          <p:cNvPr id="27683" name="Text Box 4"/>
          <p:cNvSpPr txBox="1">
            <a:spLocks noChangeArrowheads="1"/>
          </p:cNvSpPr>
          <p:nvPr/>
        </p:nvSpPr>
        <p:spPr bwMode="auto">
          <a:xfrm>
            <a:off x="1447800" y="2559050"/>
            <a:ext cx="3200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spcBef>
                <a:spcPct val="20000"/>
              </a:spcBef>
            </a:pPr>
            <a:r>
              <a:rPr lang="en-US" altLang="en-US" dirty="0" smtClean="0">
                <a:solidFill>
                  <a:srgbClr val="000000"/>
                </a:solidFill>
              </a:rPr>
              <a:t>Mines and factories stepped up production of war supplies.</a:t>
            </a:r>
          </a:p>
        </p:txBody>
      </p:sp>
      <p:sp>
        <p:nvSpPr>
          <p:cNvPr id="27684" name="Text Box 4"/>
          <p:cNvSpPr txBox="1">
            <a:spLocks noChangeArrowheads="1"/>
          </p:cNvSpPr>
          <p:nvPr/>
        </p:nvSpPr>
        <p:spPr bwMode="auto">
          <a:xfrm>
            <a:off x="1447800" y="4038600"/>
            <a:ext cx="3200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spcBef>
                <a:spcPct val="20000"/>
              </a:spcBef>
            </a:pPr>
            <a:r>
              <a:rPr lang="en-US" altLang="en-US" dirty="0" smtClean="0">
                <a:solidFill>
                  <a:srgbClr val="000000"/>
                </a:solidFill>
              </a:rPr>
              <a:t>The federal government raised tariffs. </a:t>
            </a:r>
          </a:p>
        </p:txBody>
      </p:sp>
      <p:sp>
        <p:nvSpPr>
          <p:cNvPr id="27685" name="Text Box 4"/>
          <p:cNvSpPr txBox="1">
            <a:spLocks noChangeArrowheads="1"/>
          </p:cNvSpPr>
          <p:nvPr/>
        </p:nvSpPr>
        <p:spPr bwMode="auto">
          <a:xfrm>
            <a:off x="4800600" y="2574925"/>
            <a:ext cx="3505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spcBef>
                <a:spcPct val="20000"/>
              </a:spcBef>
            </a:pPr>
            <a:r>
              <a:rPr lang="en-US" altLang="en-US" dirty="0" smtClean="0">
                <a:solidFill>
                  <a:srgbClr val="000000"/>
                </a:solidFill>
              </a:rPr>
              <a:t>For their service, Congress offered soldiers land in the west.</a:t>
            </a:r>
          </a:p>
        </p:txBody>
      </p:sp>
      <p:sp>
        <p:nvSpPr>
          <p:cNvPr id="27686" name="Text Box 4"/>
          <p:cNvSpPr txBox="1">
            <a:spLocks noChangeArrowheads="1"/>
          </p:cNvSpPr>
          <p:nvPr/>
        </p:nvSpPr>
        <p:spPr bwMode="auto">
          <a:xfrm>
            <a:off x="4800600" y="4038600"/>
            <a:ext cx="3200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spcBef>
                <a:spcPct val="20000"/>
              </a:spcBef>
            </a:pPr>
            <a:r>
              <a:rPr lang="en-US" altLang="en-US" dirty="0" smtClean="0">
                <a:solidFill>
                  <a:srgbClr val="000000"/>
                </a:solidFill>
              </a:rPr>
              <a:t>The federal government imposed an income tax.</a:t>
            </a:r>
          </a:p>
          <a:p>
            <a:pPr algn="ctr">
              <a:spcBef>
                <a:spcPct val="20000"/>
              </a:spcBef>
            </a:pPr>
            <a:endParaRPr lang="en-US" altLang="en-US" dirty="0" smtClean="0">
              <a:solidFill>
                <a:srgbClr val="000000"/>
              </a:solidFill>
            </a:endParaRPr>
          </a:p>
        </p:txBody>
      </p:sp>
    </p:spTree>
    <p:extLst>
      <p:ext uri="{BB962C8B-B14F-4D97-AF65-F5344CB8AC3E}">
        <p14:creationId xmlns:p14="http://schemas.microsoft.com/office/powerpoint/2010/main" val="2789800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rot="5400000" flipH="1">
            <a:off x="2057400" y="457200"/>
            <a:ext cx="2514600" cy="4343400"/>
          </a:xfrm>
          <a:prstGeom prst="upArrowCallout">
            <a:avLst>
              <a:gd name="adj1" fmla="val 13417"/>
              <a:gd name="adj2" fmla="val 12500"/>
              <a:gd name="adj3" fmla="val 20831"/>
              <a:gd name="adj4" fmla="val 73338"/>
            </a:avLst>
          </a:prstGeom>
          <a:gradFill rotWithShape="1">
            <a:gsLst>
              <a:gs pos="0">
                <a:srgbClr val="00B0F0">
                  <a:alpha val="50000"/>
                </a:srgbClr>
              </a:gs>
              <a:gs pos="100000">
                <a:schemeClr val="bg1"/>
              </a:gs>
            </a:gsLst>
            <a:lin ang="13500000" scaled="1"/>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a:defRPr/>
            </a:pPr>
            <a:endParaRPr lang="en-US" sz="2200">
              <a:solidFill>
                <a:srgbClr val="000000"/>
              </a:solidFill>
              <a:latin typeface="Verdana" pitchFamily="34" charset="0"/>
            </a:endParaRPr>
          </a:p>
        </p:txBody>
      </p:sp>
      <p:sp>
        <p:nvSpPr>
          <p:cNvPr id="28675" name="Text Box 2"/>
          <p:cNvSpPr txBox="1">
            <a:spLocks noChangeArrowheads="1"/>
          </p:cNvSpPr>
          <p:nvPr/>
        </p:nvSpPr>
        <p:spPr bwMode="auto">
          <a:xfrm>
            <a:off x="5638800" y="1752600"/>
            <a:ext cx="266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spcAft>
                <a:spcPts val="2200"/>
              </a:spcAft>
            </a:pPr>
            <a:r>
              <a:rPr lang="en-US" altLang="en-US" sz="2200" dirty="0" smtClean="0">
                <a:solidFill>
                  <a:srgbClr val="000000"/>
                </a:solidFill>
              </a:rPr>
              <a:t>As the death toll for the war rose, Northern critics demanded peace.</a:t>
            </a:r>
          </a:p>
        </p:txBody>
      </p:sp>
      <p:sp>
        <p:nvSpPr>
          <p:cNvPr id="16388" name="Text Box 7"/>
          <p:cNvSpPr txBox="1">
            <a:spLocks noChangeArrowheads="1"/>
          </p:cNvSpPr>
          <p:nvPr/>
        </p:nvSpPr>
        <p:spPr bwMode="auto">
          <a:xfrm>
            <a:off x="1201738" y="1600200"/>
            <a:ext cx="3217862"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spcAft>
                <a:spcPts val="2200"/>
              </a:spcAft>
            </a:pPr>
            <a:r>
              <a:rPr lang="en-US" altLang="en-US" sz="2200" b="1" dirty="0" smtClean="0">
                <a:solidFill>
                  <a:srgbClr val="000000"/>
                </a:solidFill>
              </a:rPr>
              <a:t>In July 1863, Congress imposed a draft on </a:t>
            </a:r>
            <a:br>
              <a:rPr lang="en-US" altLang="en-US" sz="2200" b="1" dirty="0" smtClean="0">
                <a:solidFill>
                  <a:srgbClr val="000000"/>
                </a:solidFill>
              </a:rPr>
            </a:br>
            <a:r>
              <a:rPr lang="en-US" altLang="en-US" sz="2200" b="1" dirty="0" smtClean="0">
                <a:solidFill>
                  <a:srgbClr val="000000"/>
                </a:solidFill>
              </a:rPr>
              <a:t>men 20-45 years of age, and draft riots ensued.</a:t>
            </a:r>
          </a:p>
        </p:txBody>
      </p:sp>
      <p:pic>
        <p:nvPicPr>
          <p:cNvPr id="28677" name="Picture 6" descr="HSUS_ch3_s3_CivilWarCasualtiesGraph_d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4950" y="4321175"/>
            <a:ext cx="61341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575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p:cNvSpPr>
            <a:spLocks noChangeArrowheads="1"/>
          </p:cNvSpPr>
          <p:nvPr/>
        </p:nvSpPr>
        <p:spPr bwMode="auto">
          <a:xfrm rot="10792560" flipH="1">
            <a:off x="866775" y="1500188"/>
            <a:ext cx="7391400" cy="2149475"/>
          </a:xfrm>
          <a:prstGeom prst="upArrowCallout">
            <a:avLst>
              <a:gd name="adj1" fmla="val 45745"/>
              <a:gd name="adj2" fmla="val 42369"/>
              <a:gd name="adj3" fmla="val 24505"/>
              <a:gd name="adj4" fmla="val 61144"/>
            </a:avLst>
          </a:prstGeom>
          <a:gradFill rotWithShape="1">
            <a:gsLst>
              <a:gs pos="0">
                <a:srgbClr val="CDCDFF">
                  <a:alpha val="62000"/>
                </a:srgbClr>
              </a:gs>
              <a:gs pos="100000">
                <a:schemeClr val="bg1"/>
              </a:gs>
            </a:gsLst>
            <a:lin ang="5400000" scaled="1"/>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a:defRPr/>
            </a:pPr>
            <a:endParaRPr lang="en-US" sz="2200">
              <a:solidFill>
                <a:srgbClr val="000000"/>
              </a:solidFill>
              <a:latin typeface="Verdana" pitchFamily="34" charset="0"/>
            </a:endParaRPr>
          </a:p>
        </p:txBody>
      </p:sp>
      <p:sp>
        <p:nvSpPr>
          <p:cNvPr id="17411" name="Rectangle 29"/>
          <p:cNvSpPr>
            <a:spLocks noChangeArrowheads="1"/>
          </p:cNvSpPr>
          <p:nvPr/>
        </p:nvSpPr>
        <p:spPr bwMode="auto">
          <a:xfrm>
            <a:off x="762000" y="1592263"/>
            <a:ext cx="7315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lgn="ctr" eaLnBrk="1" hangingPunct="1">
              <a:spcAft>
                <a:spcPts val="2200"/>
              </a:spcAft>
            </a:pPr>
            <a:r>
              <a:rPr lang="en-US" altLang="en-US" sz="2200" b="1" dirty="0" smtClean="0">
                <a:solidFill>
                  <a:srgbClr val="000000"/>
                </a:solidFill>
              </a:rPr>
              <a:t>Lincoln suspended the right of </a:t>
            </a:r>
            <a:r>
              <a:rPr lang="en-US" altLang="en-US" sz="2200" b="1" dirty="0" smtClean="0">
                <a:solidFill>
                  <a:srgbClr val="FF0000"/>
                </a:solidFill>
              </a:rPr>
              <a:t>habeas corpus,</a:t>
            </a:r>
            <a:r>
              <a:rPr lang="en-US" altLang="en-US" sz="2200" b="1" dirty="0" smtClean="0">
                <a:solidFill>
                  <a:srgbClr val="000000"/>
                </a:solidFill>
              </a:rPr>
              <a:t> which guaranteed no one could be held in prison without specific charges.</a:t>
            </a:r>
          </a:p>
        </p:txBody>
      </p:sp>
      <p:sp>
        <p:nvSpPr>
          <p:cNvPr id="29700" name="Rectangle 5"/>
          <p:cNvSpPr>
            <a:spLocks noChangeArrowheads="1"/>
          </p:cNvSpPr>
          <p:nvPr/>
        </p:nvSpPr>
        <p:spPr bwMode="auto">
          <a:xfrm>
            <a:off x="990600" y="3790950"/>
            <a:ext cx="71628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spcAft>
                <a:spcPts val="2200"/>
              </a:spcAft>
              <a:buClr>
                <a:srgbClr val="000000"/>
              </a:buClr>
              <a:buFont typeface="Verdana" pitchFamily="34" charset="0"/>
              <a:buChar char="•"/>
            </a:pPr>
            <a:r>
              <a:rPr lang="en-US" altLang="en-US" sz="2200" dirty="0" smtClean="0">
                <a:solidFill>
                  <a:srgbClr val="000000"/>
                </a:solidFill>
              </a:rPr>
              <a:t>Troops arrested many people suspected of disloyalty.</a:t>
            </a:r>
          </a:p>
          <a:p>
            <a:pPr eaLnBrk="1" hangingPunct="1">
              <a:spcAft>
                <a:spcPts val="2200"/>
              </a:spcAft>
              <a:buClr>
                <a:srgbClr val="000000"/>
              </a:buClr>
              <a:buFont typeface="Verdana" pitchFamily="34" charset="0"/>
              <a:buChar char="•"/>
            </a:pPr>
            <a:r>
              <a:rPr lang="en-US" altLang="en-US" sz="2200" dirty="0" smtClean="0">
                <a:solidFill>
                  <a:srgbClr val="0033CC"/>
                </a:solidFill>
              </a:rPr>
              <a:t>Lincoln felt this was a necessary action to help preserve the Union, but others criticized the move as unconstitutional.</a:t>
            </a:r>
          </a:p>
        </p:txBody>
      </p:sp>
    </p:spTree>
    <p:extLst>
      <p:ext uri="{BB962C8B-B14F-4D97-AF65-F5344CB8AC3E}">
        <p14:creationId xmlns:p14="http://schemas.microsoft.com/office/powerpoint/2010/main" val="3344493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a:spLocks noChangeArrowheads="1"/>
          </p:cNvSpPr>
          <p:nvPr/>
        </p:nvSpPr>
        <p:spPr bwMode="auto">
          <a:xfrm>
            <a:off x="1143000" y="2286000"/>
            <a:ext cx="6858000" cy="3048000"/>
          </a:xfrm>
          <a:prstGeom prst="roundRect">
            <a:avLst>
              <a:gd name="adj" fmla="val 16667"/>
            </a:avLst>
          </a:prstGeom>
          <a:gradFill rotWithShape="1">
            <a:gsLst>
              <a:gs pos="0">
                <a:srgbClr val="FFC000">
                  <a:alpha val="55000"/>
                </a:srgbClr>
              </a:gs>
              <a:gs pos="100000">
                <a:schemeClr val="bg1"/>
              </a:gs>
            </a:gsLst>
            <a:lin ang="13500000" scaled="1"/>
          </a:gradFill>
          <a:ln w="9525">
            <a:solidFill>
              <a:schemeClr val="accent2"/>
            </a:solidFill>
            <a:miter lim="800000"/>
            <a:headEnd/>
            <a:tailEnd/>
          </a:ln>
          <a:effectLst>
            <a:outerShdw dist="125724" dir="2700000" algn="ctr" rotWithShape="0">
              <a:srgbClr val="ADC793">
                <a:alpha val="46001"/>
              </a:srgbClr>
            </a:outerShdw>
          </a:effectLst>
        </p:spPr>
        <p:txBody>
          <a:bodyPr wrap="none" anchor="ctr"/>
          <a:lstStyle/>
          <a:p>
            <a:pPr algn="ctr">
              <a:defRPr/>
            </a:pPr>
            <a:endParaRPr lang="en-US" sz="2200">
              <a:solidFill>
                <a:srgbClr val="000000"/>
              </a:solidFill>
              <a:latin typeface="Verdana" pitchFamily="34" charset="0"/>
            </a:endParaRPr>
          </a:p>
        </p:txBody>
      </p:sp>
      <p:sp>
        <p:nvSpPr>
          <p:cNvPr id="18435" name="Rectangle 29"/>
          <p:cNvSpPr>
            <a:spLocks noChangeArrowheads="1"/>
          </p:cNvSpPr>
          <p:nvPr/>
        </p:nvSpPr>
        <p:spPr bwMode="auto">
          <a:xfrm>
            <a:off x="1066800" y="1600200"/>
            <a:ext cx="7010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lgn="ctr"/>
            <a:r>
              <a:rPr lang="en-US" altLang="en-US" sz="2200" b="1" dirty="0" smtClean="0">
                <a:solidFill>
                  <a:srgbClr val="000000"/>
                </a:solidFill>
              </a:rPr>
              <a:t>The South suffered damage and hardships.</a:t>
            </a:r>
            <a:endParaRPr lang="en-US" altLang="en-US" sz="2200" dirty="0" smtClean="0">
              <a:solidFill>
                <a:srgbClr val="000000"/>
              </a:solidFill>
            </a:endParaRPr>
          </a:p>
        </p:txBody>
      </p:sp>
      <p:graphicFrame>
        <p:nvGraphicFramePr>
          <p:cNvPr id="30736" name="Group 16"/>
          <p:cNvGraphicFramePr>
            <a:graphicFrameLocks noGrp="1"/>
          </p:cNvGraphicFramePr>
          <p:nvPr/>
        </p:nvGraphicFramePr>
        <p:xfrm>
          <a:off x="1676400" y="2514600"/>
          <a:ext cx="5791200" cy="2844800"/>
        </p:xfrm>
        <a:graphic>
          <a:graphicData uri="http://schemas.openxmlformats.org/drawingml/2006/table">
            <a:tbl>
              <a:tblPr/>
              <a:tblGrid>
                <a:gridCol w="5791200"/>
              </a:tblGrid>
              <a:tr h="914400">
                <a:tc>
                  <a:txBody>
                    <a:bodyPr/>
                    <a:lstStyle/>
                    <a:p>
                      <a:pPr marL="0" marR="0" lvl="1"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0033CC"/>
                          </a:solidFill>
                          <a:effectLst/>
                          <a:latin typeface="Verdana" pitchFamily="34" charset="0"/>
                        </a:rPr>
                        <a:t>Most battles took place in the South</a:t>
                      </a:r>
                      <a:r>
                        <a:rPr kumimoji="0" lang="en-US" sz="2000" b="0" i="0" u="none" strike="noStrike" cap="none" normalizeH="0" baseline="0" dirty="0" smtClean="0">
                          <a:ln>
                            <a:noFill/>
                          </a:ln>
                          <a:solidFill>
                            <a:schemeClr val="tx1"/>
                          </a:solidFill>
                          <a:effectLst/>
                          <a:latin typeface="Verdana" pitchFamily="34" charset="0"/>
                        </a:rPr>
                        <a:t>,  which caused massive destruction.</a:t>
                      </a:r>
                    </a:p>
                  </a:txBody>
                  <a:tcPr horzOverflow="overflow">
                    <a:lnL>
                      <a:noFill/>
                    </a:lnL>
                    <a:lnR>
                      <a:noFill/>
                    </a:lnR>
                    <a:lnT>
                      <a:noFill/>
                    </a:lnT>
                    <a:lnB w="19050" cap="flat" cmpd="sng" algn="ctr">
                      <a:solidFill>
                        <a:schemeClr val="bg2"/>
                      </a:solidFill>
                      <a:prstDash val="solid"/>
                      <a:round/>
                      <a:headEnd type="none" w="med" len="med"/>
                      <a:tailEnd type="none" w="med" len="med"/>
                    </a:lnB>
                    <a:lnTlToBr>
                      <a:noFill/>
                    </a:lnTlToBr>
                    <a:lnBlToTr>
                      <a:noFill/>
                    </a:lnBlToTr>
                    <a:noFill/>
                  </a:tcPr>
                </a:tc>
              </a:tr>
              <a:tr h="914400">
                <a:tc>
                  <a:txBody>
                    <a:bodyPr/>
                    <a:lstStyle/>
                    <a:p>
                      <a:pPr marL="0" marR="0" lvl="1"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rPr>
                        <a:t>The Confederacy </a:t>
                      </a:r>
                      <a:r>
                        <a:rPr kumimoji="0" lang="en-US" sz="2000" b="0" i="0" u="none" strike="noStrike" cap="none" normalizeH="0" baseline="0" dirty="0" smtClean="0">
                          <a:ln>
                            <a:noFill/>
                          </a:ln>
                          <a:solidFill>
                            <a:srgbClr val="0033CC"/>
                          </a:solidFill>
                          <a:effectLst/>
                          <a:latin typeface="Verdana" pitchFamily="34" charset="0"/>
                        </a:rPr>
                        <a:t>printed</a:t>
                      </a:r>
                      <a:r>
                        <a:rPr kumimoji="0" lang="en-US" sz="2000" b="0" i="0" u="none" strike="noStrike" cap="none" normalizeH="0" baseline="0" dirty="0" smtClean="0">
                          <a:ln>
                            <a:noFill/>
                          </a:ln>
                          <a:solidFill>
                            <a:schemeClr val="tx1"/>
                          </a:solidFill>
                          <a:effectLst/>
                          <a:latin typeface="Verdana" pitchFamily="34" charset="0"/>
                        </a:rPr>
                        <a:t> </a:t>
                      </a:r>
                      <a:r>
                        <a:rPr kumimoji="0" lang="en-US" sz="2000" b="0" i="0" u="none" strike="noStrike" cap="none" normalizeH="0" baseline="0" dirty="0" smtClean="0">
                          <a:ln>
                            <a:noFill/>
                          </a:ln>
                          <a:solidFill>
                            <a:srgbClr val="0033CC"/>
                          </a:solidFill>
                          <a:effectLst/>
                          <a:latin typeface="Verdana" pitchFamily="34" charset="0"/>
                        </a:rPr>
                        <a:t>worthless paper money,</a:t>
                      </a:r>
                      <a:r>
                        <a:rPr kumimoji="0" lang="en-US" sz="2000" b="0" i="0" u="none" strike="noStrike" cap="none" normalizeH="0" baseline="0" dirty="0" smtClean="0">
                          <a:ln>
                            <a:noFill/>
                          </a:ln>
                          <a:solidFill>
                            <a:schemeClr val="tx1"/>
                          </a:solidFill>
                          <a:effectLst/>
                          <a:latin typeface="Verdana" pitchFamily="34" charset="0"/>
                        </a:rPr>
                        <a:t> which caused severe </a:t>
                      </a:r>
                      <a:r>
                        <a:rPr kumimoji="0" lang="en-US" sz="2000" b="1" i="0" u="none" strike="noStrike" cap="none" normalizeH="0" baseline="0" dirty="0" smtClean="0">
                          <a:ln>
                            <a:noFill/>
                          </a:ln>
                          <a:solidFill>
                            <a:srgbClr val="FF0000"/>
                          </a:solidFill>
                          <a:effectLst/>
                          <a:latin typeface="Verdana" pitchFamily="34" charset="0"/>
                        </a:rPr>
                        <a:t>inflation</a:t>
                      </a:r>
                      <a:r>
                        <a:rPr kumimoji="0" lang="en-US" sz="2000" b="0" i="0" u="none" strike="noStrike" cap="none" normalizeH="0" baseline="0" dirty="0" smtClean="0">
                          <a:ln>
                            <a:noFill/>
                          </a:ln>
                          <a:solidFill>
                            <a:srgbClr val="FF0000"/>
                          </a:solidFill>
                          <a:effectLst/>
                          <a:latin typeface="Verdana" pitchFamily="34" charset="0"/>
                        </a:rPr>
                        <a:t>.</a:t>
                      </a:r>
                      <a:r>
                        <a:rPr kumimoji="0" lang="en-US" sz="2000" b="0" i="0" u="none" strike="noStrike" cap="none" normalizeH="0" baseline="0" dirty="0" smtClean="0">
                          <a:ln>
                            <a:noFill/>
                          </a:ln>
                          <a:solidFill>
                            <a:schemeClr val="tx1"/>
                          </a:solidFill>
                          <a:effectLst/>
                          <a:latin typeface="Verdana" pitchFamily="34" charset="0"/>
                        </a:rPr>
                        <a:t> </a:t>
                      </a:r>
                    </a:p>
                  </a:txBody>
                  <a:tcPr horzOverflow="overflow">
                    <a:lnL>
                      <a:noFill/>
                    </a:lnL>
                    <a:lnR>
                      <a:noFill/>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noFill/>
                  </a:tcPr>
                </a:tc>
              </a:tr>
              <a:tr h="1016000">
                <a:tc>
                  <a:txBody>
                    <a:bodyPr/>
                    <a:lstStyle/>
                    <a:p>
                      <a:pPr marL="0" marR="0" lvl="1"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rPr>
                        <a:t>The combination of rising prices and food shortages </a:t>
                      </a:r>
                      <a:r>
                        <a:rPr kumimoji="0" lang="en-US" sz="2000" b="0" i="0" u="none" strike="noStrike" cap="none" normalizeH="0" baseline="0" dirty="0" smtClean="0">
                          <a:ln>
                            <a:noFill/>
                          </a:ln>
                          <a:solidFill>
                            <a:srgbClr val="0033CC"/>
                          </a:solidFill>
                          <a:effectLst/>
                          <a:latin typeface="Verdana" pitchFamily="34" charset="0"/>
                        </a:rPr>
                        <a:t>sparked food riots in the South.</a:t>
                      </a:r>
                      <a:r>
                        <a:rPr kumimoji="0" lang="en-US" sz="2000" b="0" i="0" u="none" strike="noStrike" cap="none" normalizeH="0" baseline="0" dirty="0" smtClean="0">
                          <a:ln>
                            <a:noFill/>
                          </a:ln>
                          <a:solidFill>
                            <a:schemeClr val="tx1"/>
                          </a:solidFill>
                          <a:effectLst/>
                          <a:latin typeface="Verdana" pitchFamily="34" charset="0"/>
                        </a:rPr>
                        <a:t> </a:t>
                      </a:r>
                      <a:br>
                        <a:rPr kumimoji="0" lang="en-US" sz="2000" b="0" i="0" u="none" strike="noStrike" cap="none" normalizeH="0" baseline="0" dirty="0" smtClean="0">
                          <a:ln>
                            <a:noFill/>
                          </a:ln>
                          <a:solidFill>
                            <a:schemeClr val="tx1"/>
                          </a:solidFill>
                          <a:effectLst/>
                          <a:latin typeface="Verdana" pitchFamily="34" charset="0"/>
                        </a:rPr>
                      </a:br>
                      <a:endParaRPr kumimoji="0" lang="en-US" sz="2000" b="0" i="0" u="none" strike="noStrike" cap="none" normalizeH="0" baseline="0" dirty="0" smtClean="0">
                        <a:ln>
                          <a:noFill/>
                        </a:ln>
                        <a:solidFill>
                          <a:schemeClr val="tx1"/>
                        </a:solidFill>
                        <a:effectLst/>
                        <a:latin typeface="Verdana" pitchFamily="34" charset="0"/>
                      </a:endParaRPr>
                    </a:p>
                  </a:txBody>
                  <a:tcPr horzOverflow="overflow">
                    <a:lnL>
                      <a:noFill/>
                    </a:lnL>
                    <a:lnR>
                      <a:noFill/>
                    </a:lnR>
                    <a:lnT w="19050" cap="flat" cmpd="sng" algn="ctr">
                      <a:solidFill>
                        <a:schemeClr val="bg2"/>
                      </a:solidFill>
                      <a:prstDash val="solid"/>
                      <a:round/>
                      <a:headEnd type="none" w="med" len="med"/>
                      <a:tailEnd type="none" w="med" len="med"/>
                    </a:lnT>
                    <a:lnB>
                      <a:noFill/>
                    </a:lnB>
                    <a:lnTlToBr>
                      <a:noFill/>
                    </a:lnTlToBr>
                    <a:lnBlToTr>
                      <a:noFill/>
                    </a:lnBlToTr>
                    <a:noFill/>
                  </a:tcPr>
                </a:tc>
              </a:tr>
            </a:tbl>
          </a:graphicData>
        </a:graphic>
      </p:graphicFrame>
    </p:spTree>
    <p:extLst>
      <p:ext uri="{BB962C8B-B14F-4D97-AF65-F5344CB8AC3E}">
        <p14:creationId xmlns:p14="http://schemas.microsoft.com/office/powerpoint/2010/main" val="595664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2"/>
          <p:cNvSpPr>
            <a:spLocks noChangeArrowheads="1"/>
          </p:cNvSpPr>
          <p:nvPr/>
        </p:nvSpPr>
        <p:spPr bwMode="auto">
          <a:xfrm>
            <a:off x="838200" y="1295400"/>
            <a:ext cx="7772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spcAft>
                <a:spcPts val="2200"/>
              </a:spcAft>
            </a:pPr>
            <a:r>
              <a:rPr lang="en-US" altLang="en-US" sz="2200" b="1" dirty="0" smtClean="0">
                <a:solidFill>
                  <a:srgbClr val="000000"/>
                </a:solidFill>
              </a:rPr>
              <a:t>In July 1863, Union troops defeated Lee at the </a:t>
            </a:r>
            <a:r>
              <a:rPr lang="en-US" altLang="en-US" sz="2200" b="1" dirty="0" smtClean="0">
                <a:solidFill>
                  <a:srgbClr val="FF0000"/>
                </a:solidFill>
              </a:rPr>
              <a:t>Battle of Gettysburg</a:t>
            </a:r>
            <a:r>
              <a:rPr lang="en-US" altLang="en-US" sz="2200" b="1" dirty="0" smtClean="0">
                <a:solidFill>
                  <a:srgbClr val="000000"/>
                </a:solidFill>
              </a:rPr>
              <a:t>. The battle was a turning point in the war.</a:t>
            </a:r>
          </a:p>
        </p:txBody>
      </p:sp>
      <p:sp>
        <p:nvSpPr>
          <p:cNvPr id="31747" name="Text Box 3"/>
          <p:cNvSpPr txBox="1">
            <a:spLocks noChangeArrowheads="1"/>
          </p:cNvSpPr>
          <p:nvPr/>
        </p:nvSpPr>
        <p:spPr bwMode="auto">
          <a:xfrm>
            <a:off x="898525" y="2870200"/>
            <a:ext cx="7788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spcAft>
                <a:spcPts val="2200"/>
              </a:spcAft>
            </a:pPr>
            <a:r>
              <a:rPr lang="en-US" altLang="en-US" sz="2200" dirty="0" smtClean="0">
                <a:solidFill>
                  <a:srgbClr val="000000"/>
                </a:solidFill>
              </a:rPr>
              <a:t>In his 1863 </a:t>
            </a:r>
            <a:r>
              <a:rPr lang="en-US" altLang="en-US" sz="2200" b="1" dirty="0" smtClean="0">
                <a:solidFill>
                  <a:srgbClr val="FF0000"/>
                </a:solidFill>
              </a:rPr>
              <a:t>Gettysburg Address,</a:t>
            </a:r>
            <a:r>
              <a:rPr lang="en-US" altLang="en-US" sz="2200" dirty="0" smtClean="0">
                <a:solidFill>
                  <a:srgbClr val="000000"/>
                </a:solidFill>
              </a:rPr>
              <a:t> </a:t>
            </a:r>
            <a:r>
              <a:rPr lang="en-US" altLang="en-US" sz="2200" dirty="0" smtClean="0">
                <a:solidFill>
                  <a:srgbClr val="0033CC"/>
                </a:solidFill>
              </a:rPr>
              <a:t>Lincoln reaffirmed the war’s purpose − to preserve the Union</a:t>
            </a:r>
            <a:r>
              <a:rPr lang="en-US" altLang="en-US" sz="2200" dirty="0" smtClean="0">
                <a:solidFill>
                  <a:srgbClr val="000000"/>
                </a:solidFill>
              </a:rPr>
              <a:t>.</a:t>
            </a:r>
          </a:p>
        </p:txBody>
      </p:sp>
      <p:sp>
        <p:nvSpPr>
          <p:cNvPr id="31748" name="Text Box 4"/>
          <p:cNvSpPr txBox="1">
            <a:spLocks noChangeArrowheads="1"/>
          </p:cNvSpPr>
          <p:nvPr/>
        </p:nvSpPr>
        <p:spPr bwMode="auto">
          <a:xfrm>
            <a:off x="3048000" y="4100513"/>
            <a:ext cx="579120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spcAft>
                <a:spcPts val="2200"/>
              </a:spcAft>
            </a:pPr>
            <a:r>
              <a:rPr lang="en-US" altLang="en-US" sz="2200" dirty="0" smtClean="0">
                <a:solidFill>
                  <a:srgbClr val="000000"/>
                </a:solidFill>
              </a:rPr>
              <a:t>In 1864, General </a:t>
            </a:r>
            <a:r>
              <a:rPr lang="en-US" altLang="en-US" sz="2200" b="1" dirty="0" smtClean="0">
                <a:solidFill>
                  <a:srgbClr val="FF0000"/>
                </a:solidFill>
              </a:rPr>
              <a:t>William T. Sherman</a:t>
            </a:r>
            <a:r>
              <a:rPr lang="en-US" altLang="en-US" sz="2200" dirty="0" smtClean="0">
                <a:solidFill>
                  <a:srgbClr val="000000"/>
                </a:solidFill>
              </a:rPr>
              <a:t> </a:t>
            </a:r>
            <a:r>
              <a:rPr lang="en-US" altLang="en-US" sz="2200" dirty="0" smtClean="0">
                <a:solidFill>
                  <a:srgbClr val="0033CC"/>
                </a:solidFill>
              </a:rPr>
              <a:t>marched across Georgia and South Carolina.</a:t>
            </a:r>
            <a:r>
              <a:rPr lang="en-US" altLang="en-US" sz="2200" dirty="0" smtClean="0">
                <a:solidFill>
                  <a:srgbClr val="000000"/>
                </a:solidFill>
              </a:rPr>
              <a:t> Using a </a:t>
            </a:r>
            <a:r>
              <a:rPr lang="en-US" altLang="en-US" sz="2200" b="1" dirty="0" smtClean="0">
                <a:solidFill>
                  <a:srgbClr val="FF0000"/>
                </a:solidFill>
              </a:rPr>
              <a:t>total war</a:t>
            </a:r>
            <a:r>
              <a:rPr lang="en-US" altLang="en-US" sz="2200" dirty="0" smtClean="0">
                <a:solidFill>
                  <a:srgbClr val="000000"/>
                </a:solidFill>
              </a:rPr>
              <a:t> strategy, his troops </a:t>
            </a:r>
            <a:r>
              <a:rPr lang="en-US" altLang="en-US" sz="2200" dirty="0" smtClean="0">
                <a:solidFill>
                  <a:srgbClr val="0033CC"/>
                </a:solidFill>
              </a:rPr>
              <a:t>destroyed buildings, crops, and railroad tracks.</a:t>
            </a:r>
          </a:p>
        </p:txBody>
      </p:sp>
      <p:pic>
        <p:nvPicPr>
          <p:cNvPr id="31749" name="Picture 6" descr="C:\Documents and Settings\Shelly\Local Settings\Temporary Internet Files\Content.IE5\W0T3L9CB\MCMP00357_0000[1].wmf"/>
          <p:cNvPicPr>
            <a:picLocks noChangeAspect="1" noChangeArrowheads="1"/>
          </p:cNvPicPr>
          <p:nvPr/>
        </p:nvPicPr>
        <p:blipFill>
          <a:blip r:embed="rId3"/>
          <a:srcRect/>
          <a:stretch>
            <a:fillRect/>
          </a:stretch>
        </p:blipFill>
        <p:spPr bwMode="auto">
          <a:xfrm>
            <a:off x="1485900" y="4243388"/>
            <a:ext cx="1333500" cy="1554162"/>
          </a:xfrm>
          <a:prstGeom prst="rect">
            <a:avLst/>
          </a:prstGeom>
          <a:noFill/>
          <a:ln w="9525">
            <a:noFill/>
            <a:miter lim="800000"/>
            <a:headEnd/>
            <a:tailEnd/>
          </a:ln>
          <a:effectLst>
            <a:outerShdw dist="107763" dir="8100000" algn="ctr" rotWithShape="0">
              <a:srgbClr val="808080">
                <a:alpha val="50000"/>
              </a:srgbClr>
            </a:outerShdw>
          </a:effectLst>
        </p:spPr>
      </p:pic>
    </p:spTree>
    <p:extLst>
      <p:ext uri="{BB962C8B-B14F-4D97-AF65-F5344CB8AC3E}">
        <p14:creationId xmlns:p14="http://schemas.microsoft.com/office/powerpoint/2010/main" val="1407309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xarkanagazette.com/Entertainment-Blog/wp-content/uploads/2009/07/lee-grant-1024x80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b="4183"/>
          <a:stretch/>
        </p:blipFill>
        <p:spPr bwMode="auto">
          <a:xfrm>
            <a:off x="0"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1181100" y="5181600"/>
            <a:ext cx="6781800" cy="1323439"/>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pPr>
            <a:r>
              <a:rPr lang="en-US" sz="8000" dirty="0" smtClean="0">
                <a:solidFill>
                  <a:schemeClr val="bg1"/>
                </a:solidFill>
                <a:latin typeface="Earth's Mightiest"/>
              </a:rPr>
              <a:t>The </a:t>
            </a:r>
            <a:r>
              <a:rPr lang="en-US" sz="8000" dirty="0">
                <a:solidFill>
                  <a:schemeClr val="bg1"/>
                </a:solidFill>
                <a:latin typeface="Earth's Mightiest"/>
              </a:rPr>
              <a:t>End </a:t>
            </a:r>
            <a:r>
              <a:rPr lang="en-US" sz="7200" dirty="0">
                <a:solidFill>
                  <a:schemeClr val="bg1"/>
                </a:solidFill>
                <a:latin typeface="Earth's Mightiest"/>
              </a:rPr>
              <a:t>of the</a:t>
            </a:r>
            <a:r>
              <a:rPr lang="en-US" sz="8000" dirty="0">
                <a:solidFill>
                  <a:schemeClr val="bg1"/>
                </a:solidFill>
                <a:latin typeface="Earth's Mightiest"/>
              </a:rPr>
              <a:t> War</a:t>
            </a:r>
          </a:p>
        </p:txBody>
      </p:sp>
      <p:grpSp>
        <p:nvGrpSpPr>
          <p:cNvPr id="5" name="Group 4"/>
          <p:cNvGrpSpPr/>
          <p:nvPr/>
        </p:nvGrpSpPr>
        <p:grpSpPr>
          <a:xfrm>
            <a:off x="-304800" y="990600"/>
            <a:ext cx="6255404" cy="3326578"/>
            <a:chOff x="-228600" y="457200"/>
            <a:chExt cx="6255404" cy="3326578"/>
          </a:xfrm>
          <a:effectLst>
            <a:outerShdw blurRad="76200" dir="13500000" sy="23000" kx="1200000" algn="br" rotWithShape="0">
              <a:prstClr val="black">
                <a:alpha val="20000"/>
              </a:prstClr>
            </a:outerShdw>
          </a:effectLst>
        </p:grpSpPr>
        <p:grpSp>
          <p:nvGrpSpPr>
            <p:cNvPr id="6" name="Group 5"/>
            <p:cNvGrpSpPr/>
            <p:nvPr/>
          </p:nvGrpSpPr>
          <p:grpSpPr>
            <a:xfrm>
              <a:off x="-228600" y="457200"/>
              <a:ext cx="6255404" cy="3326578"/>
              <a:chOff x="2027985" y="567690"/>
              <a:chExt cx="6255404" cy="3326578"/>
            </a:xfrm>
          </p:grpSpPr>
          <p:grpSp>
            <p:nvGrpSpPr>
              <p:cNvPr id="8" name="Group 7"/>
              <p:cNvGrpSpPr/>
              <p:nvPr/>
            </p:nvGrpSpPr>
            <p:grpSpPr>
              <a:xfrm>
                <a:off x="2027985" y="567690"/>
                <a:ext cx="6255404" cy="3326578"/>
                <a:chOff x="2027984" y="567690"/>
                <a:chExt cx="7019197" cy="5483232"/>
              </a:xfrm>
            </p:grpSpPr>
            <p:sp>
              <p:nvSpPr>
                <p:cNvPr id="10" name="Freeform 9"/>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9" name="TextBox 8"/>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2400" b="1" dirty="0">
                    <a:latin typeface="Corbel" panose="020B0503020204020204" pitchFamily="34" charset="0"/>
                  </a:rPr>
                  <a:t>The Big Picture</a:t>
                </a:r>
              </a:p>
            </p:txBody>
          </p:sp>
        </p:grpSp>
        <p:sp>
          <p:nvSpPr>
            <p:cNvPr id="7" name="TextBox 6"/>
            <p:cNvSpPr txBox="1"/>
            <p:nvPr/>
          </p:nvSpPr>
          <p:spPr>
            <a:xfrm rot="21421055">
              <a:off x="1478566" y="1314017"/>
              <a:ext cx="2667000" cy="151580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850" dirty="0">
                  <a:solidFill>
                    <a:schemeClr val="bg1"/>
                  </a:solidFill>
                  <a:latin typeface="Earth's Mightiest" panose="020B0604020202020204"/>
                </a:rPr>
                <a:t>Once the Union and General Ulysses S. Grant began utilizing a total war effort, northern population and industrial advantages soon forced the South into surrender.</a:t>
              </a:r>
            </a:p>
          </p:txBody>
        </p:sp>
      </p:grpSp>
    </p:spTree>
    <p:extLst>
      <p:ext uri="{BB962C8B-B14F-4D97-AF65-F5344CB8AC3E}">
        <p14:creationId xmlns:p14="http://schemas.microsoft.com/office/powerpoint/2010/main" val="2598892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9"/>
          <p:cNvSpPr txBox="1">
            <a:spLocks noChangeArrowheads="1"/>
          </p:cNvSpPr>
          <p:nvPr/>
        </p:nvSpPr>
        <p:spPr bwMode="auto">
          <a:xfrm>
            <a:off x="457200" y="1295400"/>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altLang="en-US" sz="2400" b="1" u="sng" smtClean="0">
                <a:solidFill>
                  <a:srgbClr val="000000"/>
                </a:solidFill>
              </a:rPr>
              <a:t>Terms and People</a:t>
            </a:r>
            <a:r>
              <a:rPr lang="en-US" altLang="en-US" sz="2400" smtClean="0">
                <a:solidFill>
                  <a:srgbClr val="000000"/>
                </a:solidFill>
              </a:rPr>
              <a:t> </a:t>
            </a:r>
            <a:r>
              <a:rPr lang="en-US" altLang="en-US" sz="1800" smtClean="0">
                <a:solidFill>
                  <a:srgbClr val="000000"/>
                </a:solidFill>
              </a:rPr>
              <a:t>(continued)</a:t>
            </a:r>
            <a:r>
              <a:rPr lang="en-US" altLang="en-US" sz="1800" b="1" smtClean="0">
                <a:solidFill>
                  <a:srgbClr val="000000"/>
                </a:solidFill>
              </a:rPr>
              <a:t> </a:t>
            </a:r>
          </a:p>
        </p:txBody>
      </p:sp>
      <p:sp>
        <p:nvSpPr>
          <p:cNvPr id="7171" name="Rectangle 13"/>
          <p:cNvSpPr>
            <a:spLocks noChangeArrowheads="1"/>
          </p:cNvSpPr>
          <p:nvPr/>
        </p:nvSpPr>
        <p:spPr bwMode="auto">
          <a:xfrm>
            <a:off x="914400" y="1981200"/>
            <a:ext cx="77946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spcAft>
                <a:spcPct val="60000"/>
              </a:spcAft>
              <a:buSzPct val="80000"/>
              <a:buFontTx/>
              <a:buChar char="•"/>
            </a:pPr>
            <a:r>
              <a:rPr lang="en-US" altLang="en-US" sz="2200" b="1" smtClean="0">
                <a:solidFill>
                  <a:srgbClr val="FF0000"/>
                </a:solidFill>
              </a:rPr>
              <a:t>William T. Sherman</a:t>
            </a:r>
            <a:r>
              <a:rPr lang="en-US" altLang="en-US" sz="2200" b="1" smtClean="0">
                <a:solidFill>
                  <a:srgbClr val="000000"/>
                </a:solidFill>
              </a:rPr>
              <a:t> – </a:t>
            </a:r>
            <a:r>
              <a:rPr lang="en-US" altLang="en-US" sz="2200" smtClean="0">
                <a:solidFill>
                  <a:srgbClr val="000000"/>
                </a:solidFill>
              </a:rPr>
              <a:t>Union general who in the fall of 1864 led Union troops on a 400-mile march of destruction through Georgia and South Carolina</a:t>
            </a:r>
          </a:p>
          <a:p>
            <a:pPr eaLnBrk="1" hangingPunct="1">
              <a:spcAft>
                <a:spcPct val="60000"/>
              </a:spcAft>
              <a:buSzPct val="80000"/>
              <a:buFontTx/>
              <a:buChar char="•"/>
            </a:pPr>
            <a:r>
              <a:rPr lang="en-US" altLang="en-US" sz="2200" b="1" smtClean="0">
                <a:solidFill>
                  <a:srgbClr val="FF0000"/>
                </a:solidFill>
              </a:rPr>
              <a:t>total war</a:t>
            </a:r>
            <a:r>
              <a:rPr lang="en-US" altLang="en-US" sz="2200" smtClean="0">
                <a:solidFill>
                  <a:srgbClr val="000000"/>
                </a:solidFill>
              </a:rPr>
              <a:t> </a:t>
            </a:r>
            <a:r>
              <a:rPr lang="en-US" altLang="en-US" sz="2200" b="1" smtClean="0">
                <a:solidFill>
                  <a:srgbClr val="000000"/>
                </a:solidFill>
              </a:rPr>
              <a:t>–</a:t>
            </a:r>
            <a:r>
              <a:rPr lang="en-US" altLang="en-US" sz="2200" smtClean="0">
                <a:solidFill>
                  <a:srgbClr val="000000"/>
                </a:solidFill>
              </a:rPr>
              <a:t> military strategy in which an army attacks not only enemy troops but the economic and civilian resources that support them</a:t>
            </a:r>
          </a:p>
        </p:txBody>
      </p:sp>
    </p:spTree>
    <p:extLst>
      <p:ext uri="{BB962C8B-B14F-4D97-AF65-F5344CB8AC3E}">
        <p14:creationId xmlns:p14="http://schemas.microsoft.com/office/powerpoint/2010/main" val="186928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h15_08"/>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493" t="25046" r="1343" b="1896"/>
          <a:stretch/>
        </p:blipFill>
        <p:spPr bwMode="auto">
          <a:xfrm>
            <a:off x="0" y="0"/>
            <a:ext cx="9144000" cy="5613564"/>
          </a:xfrm>
          <a:prstGeom prst="rect">
            <a:avLst/>
          </a:prstGeom>
          <a:noFill/>
          <a:ln w="9525">
            <a:solidFill>
              <a:schemeClr val="bg1"/>
            </a:solidFill>
            <a:miter lim="800000"/>
            <a:headEnd/>
            <a:tailEnd/>
          </a:ln>
          <a:effectLst>
            <a:softEdge rad="63500"/>
          </a:effectLst>
        </p:spPr>
      </p:pic>
      <p:sp>
        <p:nvSpPr>
          <p:cNvPr id="3" name="Text Box 2"/>
          <p:cNvSpPr txBox="1">
            <a:spLocks noChangeArrowheads="1"/>
          </p:cNvSpPr>
          <p:nvPr/>
        </p:nvSpPr>
        <p:spPr bwMode="auto">
          <a:xfrm>
            <a:off x="838200" y="5552182"/>
            <a:ext cx="7467600" cy="1077218"/>
          </a:xfrm>
          <a:prstGeom prst="rect">
            <a:avLst/>
          </a:prstGeom>
          <a:solidFill>
            <a:srgbClr val="000000"/>
          </a:solidFill>
          <a:ln w="76200">
            <a:solidFill>
              <a:schemeClr val="tx1">
                <a:lumMod val="95000"/>
                <a:lumOff val="5000"/>
              </a:schemeClr>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  after Grant cleared TN, Gen. William Tecumseh Sherman marched through GA</a:t>
            </a:r>
          </a:p>
        </p:txBody>
      </p:sp>
      <p:sp>
        <p:nvSpPr>
          <p:cNvPr id="4" name="TextBox 3"/>
          <p:cNvSpPr txBox="1"/>
          <p:nvPr/>
        </p:nvSpPr>
        <p:spPr>
          <a:xfrm>
            <a:off x="5257800" y="349096"/>
            <a:ext cx="3581400" cy="2431435"/>
          </a:xfrm>
          <a:prstGeom prst="rect">
            <a:avLst/>
          </a:prstGeom>
          <a:solidFill>
            <a:schemeClr val="tx1"/>
          </a:solidFill>
          <a:effectLst>
            <a:glow rad="88900">
              <a:schemeClr val="bg1"/>
            </a:glow>
          </a:effectLst>
          <a:scene3d>
            <a:camera prst="perspectiveHeroicExtremeLeftFacing">
              <a:rot lat="21152111" lon="1530194" rev="21343165"/>
            </a:camera>
            <a:lightRig rig="threePt" dir="t"/>
          </a:scene3d>
          <a:sp3d>
            <a:bevelT/>
          </a:sp3d>
        </p:spPr>
        <p:txBody>
          <a:bodyPr wrap="square" rtlCol="0">
            <a:spAutoFit/>
          </a:bodyPr>
          <a:lstStyle/>
          <a:p>
            <a:pPr algn="ctr"/>
            <a:r>
              <a:rPr lang="en-US" sz="4000" dirty="0">
                <a:solidFill>
                  <a:schemeClr val="bg1"/>
                </a:solidFill>
                <a:latin typeface="Earth's Mightiest"/>
              </a:rPr>
              <a:t>“All that has gone before is mere skirmish. The war now begins.”</a:t>
            </a:r>
          </a:p>
          <a:p>
            <a:pPr algn="r"/>
            <a:r>
              <a:rPr lang="en-US" sz="2800" dirty="0">
                <a:solidFill>
                  <a:schemeClr val="bg1"/>
                </a:solidFill>
                <a:latin typeface="Agency FB" pitchFamily="34" charset="0"/>
              </a:rPr>
              <a:t>-</a:t>
            </a:r>
            <a:r>
              <a:rPr lang="en-US" dirty="0">
                <a:solidFill>
                  <a:schemeClr val="bg1"/>
                </a:solidFill>
                <a:latin typeface="Agency FB" pitchFamily="34" charset="0"/>
              </a:rPr>
              <a:t>General Sherman</a:t>
            </a:r>
            <a:endParaRPr lang="en-US" sz="1600" dirty="0">
              <a:solidFill>
                <a:schemeClr val="bg1"/>
              </a:solidFill>
              <a:latin typeface="Agency FB" pitchFamily="34" charset="0"/>
            </a:endParaRPr>
          </a:p>
        </p:txBody>
      </p:sp>
      <p:grpSp>
        <p:nvGrpSpPr>
          <p:cNvPr id="2" name="Group 1"/>
          <p:cNvGrpSpPr/>
          <p:nvPr/>
        </p:nvGrpSpPr>
        <p:grpSpPr>
          <a:xfrm>
            <a:off x="381000" y="303554"/>
            <a:ext cx="2743200" cy="3887446"/>
            <a:chOff x="560127" y="152400"/>
            <a:chExt cx="2249167" cy="3811246"/>
          </a:xfrm>
        </p:grpSpPr>
        <p:pic>
          <p:nvPicPr>
            <p:cNvPr id="32770" name="Picture 2" descr="http://www.sonofthesouth.net/union-generals/sherman/pictures/general-william-tecumseh-sherman.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bwMode="auto">
            <a:xfrm>
              <a:off x="560127" y="152400"/>
              <a:ext cx="2249167" cy="2695188"/>
            </a:xfrm>
            <a:prstGeom prst="rect">
              <a:avLst/>
            </a:prstGeom>
            <a:noFill/>
            <a:effectLst>
              <a:glow rad="76200">
                <a:schemeClr val="tx1"/>
              </a:glow>
            </a:effectLst>
          </p:spPr>
        </p:pic>
        <p:sp>
          <p:nvSpPr>
            <p:cNvPr id="7" name="TextBox 6"/>
            <p:cNvSpPr txBox="1"/>
            <p:nvPr/>
          </p:nvSpPr>
          <p:spPr>
            <a:xfrm>
              <a:off x="560127" y="2855650"/>
              <a:ext cx="2249167" cy="1107996"/>
            </a:xfrm>
            <a:prstGeom prst="rect">
              <a:avLst/>
            </a:prstGeom>
            <a:solidFill>
              <a:schemeClr val="tx2">
                <a:lumMod val="75000"/>
              </a:schemeClr>
            </a:solidFill>
            <a:effectLst>
              <a:glow rad="88900">
                <a:schemeClr val="bg1"/>
              </a:glow>
            </a:effectLst>
            <a:scene3d>
              <a:camera prst="orthographicFront"/>
              <a:lightRig rig="threePt" dir="t"/>
            </a:scene3d>
            <a:sp3d>
              <a:bevelT/>
            </a:sp3d>
          </p:spPr>
          <p:txBody>
            <a:bodyPr wrap="square" rtlCol="0">
              <a:spAutoFit/>
            </a:bodyPr>
            <a:lstStyle/>
            <a:p>
              <a:pPr algn="ctr"/>
              <a:r>
                <a:rPr lang="en-US" sz="3300" dirty="0">
                  <a:solidFill>
                    <a:schemeClr val="bg1"/>
                  </a:solidFill>
                  <a:latin typeface="Earth's Mightiest"/>
                </a:rPr>
                <a:t>“The First Modern  General”</a:t>
              </a:r>
            </a:p>
          </p:txBody>
        </p:sp>
      </p:grpSp>
    </p:spTree>
    <p:extLst>
      <p:ext uri="{BB962C8B-B14F-4D97-AF65-F5344CB8AC3E}">
        <p14:creationId xmlns:p14="http://schemas.microsoft.com/office/powerpoint/2010/main" val="3565007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SUS_ch2_MOD_s3_LargeMapCivilWarBattles_d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125" y="1008063"/>
            <a:ext cx="7391400" cy="53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hsus_mod_ch02_s3_CivWarLege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066800"/>
            <a:ext cx="29813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829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304690_m_15_07"/>
          <p:cNvPicPr preferRelativeResize="0">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631" t="1592" r="1563" b="1691"/>
          <a:stretch/>
        </p:blipFill>
        <p:spPr bwMode="auto">
          <a:xfrm>
            <a:off x="76200" y="159746"/>
            <a:ext cx="5715000" cy="5250454"/>
          </a:xfrm>
          <a:prstGeom prst="rect">
            <a:avLst/>
          </a:prstGeom>
          <a:noFill/>
          <a:ln w="12700">
            <a:solidFill>
              <a:schemeClr val="bg1"/>
            </a:solidFill>
            <a:miter lim="800000"/>
            <a:headEnd/>
            <a:tailEnd/>
          </a:ln>
          <a:effectLst>
            <a:softEdge rad="63500"/>
          </a:effectLst>
        </p:spPr>
      </p:pic>
      <p:sp>
        <p:nvSpPr>
          <p:cNvPr id="3" name="Text Box 2"/>
          <p:cNvSpPr txBox="1">
            <a:spLocks noChangeArrowheads="1"/>
          </p:cNvSpPr>
          <p:nvPr/>
        </p:nvSpPr>
        <p:spPr bwMode="auto">
          <a:xfrm>
            <a:off x="762000" y="5552182"/>
            <a:ext cx="7620000" cy="1077218"/>
          </a:xfrm>
          <a:prstGeom prst="rect">
            <a:avLst/>
          </a:prstGeom>
          <a:solidFill>
            <a:srgbClr val="000000"/>
          </a:solidFill>
          <a:ln w="76200">
            <a:solidFill>
              <a:schemeClr val="tx1">
                <a:lumMod val="95000"/>
                <a:lumOff val="5000"/>
              </a:schemeClr>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2.  Sherman burned down Atlanta then completed “march to the sea” at Savannah</a:t>
            </a:r>
          </a:p>
        </p:txBody>
      </p:sp>
      <p:sp>
        <p:nvSpPr>
          <p:cNvPr id="7" name="TextBox 6"/>
          <p:cNvSpPr txBox="1"/>
          <p:nvPr/>
        </p:nvSpPr>
        <p:spPr>
          <a:xfrm>
            <a:off x="4724400" y="838200"/>
            <a:ext cx="4234522" cy="3847207"/>
          </a:xfrm>
          <a:prstGeom prst="rect">
            <a:avLst/>
          </a:prstGeom>
          <a:solidFill>
            <a:schemeClr val="tx1"/>
          </a:solidFill>
          <a:effectLst>
            <a:glow rad="88900">
              <a:schemeClr val="bg1"/>
            </a:glow>
          </a:effectLst>
          <a:scene3d>
            <a:camera prst="perspectiveLeft"/>
            <a:lightRig rig="threePt" dir="t"/>
          </a:scene3d>
          <a:sp3d>
            <a:bevelT/>
          </a:sp3d>
        </p:spPr>
        <p:txBody>
          <a:bodyPr wrap="square" rtlCol="0">
            <a:spAutoFit/>
          </a:bodyPr>
          <a:lstStyle/>
          <a:p>
            <a:pPr algn="ctr"/>
            <a:r>
              <a:rPr lang="en-US" sz="2800" dirty="0">
                <a:solidFill>
                  <a:schemeClr val="bg1"/>
                </a:solidFill>
                <a:latin typeface="Earth's Mightiest"/>
              </a:rPr>
              <a:t>“When one nation is at war with another, all the people of one are enemies of the other. We are justified in treating all inhabitants as combatants. We are not only fighting hostile armies, but hostile people, and we must make old and young, rich and poor, feel the hard hand of war.”</a:t>
            </a:r>
          </a:p>
          <a:p>
            <a:pPr algn="r"/>
            <a:r>
              <a:rPr lang="en-US" sz="2000" dirty="0">
                <a:solidFill>
                  <a:schemeClr val="bg1"/>
                </a:solidFill>
                <a:latin typeface="Agency FB" pitchFamily="34" charset="0"/>
              </a:rPr>
              <a:t>-General Sherman</a:t>
            </a:r>
          </a:p>
        </p:txBody>
      </p:sp>
    </p:spTree>
    <p:extLst>
      <p:ext uri="{BB962C8B-B14F-4D97-AF65-F5344CB8AC3E}">
        <p14:creationId xmlns:p14="http://schemas.microsoft.com/office/powerpoint/2010/main" val="2889705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Scale>
                                      <p:cBhvr>
                                        <p:cTn id="1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7"/>
                                        </p:tgtEl>
                                        <p:attrNameLst>
                                          <p:attrName>ppt_x</p:attrName>
                                          <p:attrName>ppt_y</p:attrName>
                                        </p:attrNameLst>
                                      </p:cBhvr>
                                    </p:animMotion>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civilwarinvirginia.files.wordpress.com/2011/03/presidentgrant1.jpg"/>
          <p:cNvPicPr>
            <a:picLocks noChangeAspect="1" noChangeArrowheads="1"/>
          </p:cNvPicPr>
          <p:nvPr/>
        </p:nvPicPr>
        <p:blipFill rotWithShape="1">
          <a:blip r:embed="rId2">
            <a:extLst>
              <a:ext uri="{28A0092B-C50C-407E-A947-70E740481C1C}">
                <a14:useLocalDpi xmlns:a14="http://schemas.microsoft.com/office/drawing/2010/main" val="0"/>
              </a:ext>
            </a:extLst>
          </a:blip>
          <a:srcRect r="77219" b="59326"/>
          <a:stretch/>
        </p:blipFill>
        <p:spPr bwMode="auto">
          <a:xfrm>
            <a:off x="-5687" y="4424065"/>
            <a:ext cx="2596487" cy="2433935"/>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File:Battle of Missionary Ridge McCormick Harvest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904" b="91594" l="3125" r="97500">
                        <a14:backgroundMark x1="6125" y1="75657" x2="17000" y2="77583"/>
                        <a14:backgroundMark x1="18500" y1="76182" x2="23250" y2="87566"/>
                      </a14:backgroundRemoval>
                    </a14:imgEffect>
                  </a14:imgLayer>
                </a14:imgProps>
              </a:ext>
              <a:ext uri="{28A0092B-C50C-407E-A947-70E740481C1C}">
                <a14:useLocalDpi xmlns:a14="http://schemas.microsoft.com/office/drawing/2010/main" val="0"/>
              </a:ext>
            </a:extLst>
          </a:blip>
          <a:srcRect l="4960" t="4850" r="12351" b="857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333680"/>
            <a:ext cx="2209800" cy="1512863"/>
          </a:xfrm>
          <a:prstGeom prst="rect">
            <a:avLst/>
          </a:prstGeom>
        </p:spPr>
      </p:pic>
      <p:sp>
        <p:nvSpPr>
          <p:cNvPr id="3" name="Text Box 2"/>
          <p:cNvSpPr txBox="1">
            <a:spLocks noChangeArrowheads="1"/>
          </p:cNvSpPr>
          <p:nvPr/>
        </p:nvSpPr>
        <p:spPr bwMode="auto">
          <a:xfrm>
            <a:off x="533400" y="182940"/>
            <a:ext cx="8077200" cy="1569660"/>
          </a:xfrm>
          <a:prstGeom prst="rect">
            <a:avLst/>
          </a:prstGeom>
          <a:solidFill>
            <a:srgbClr val="000000"/>
          </a:solidFill>
          <a:ln w="76200">
            <a:solidFill>
              <a:srgbClr val="003300"/>
            </a:solidFill>
            <a:miter lim="800000"/>
            <a:headEnd/>
            <a:tailEnd/>
          </a:ln>
          <a:effectLst>
            <a:glow>
              <a:schemeClr val="tx1"/>
            </a:glow>
          </a:effectLst>
          <a:scene3d>
            <a:camera prst="perspectiveFront"/>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3.  Sherman cut a trail of destruction one-mile wide (waging total war by cutting RR tracks, burning fields, destroying everything)</a:t>
            </a:r>
          </a:p>
        </p:txBody>
      </p:sp>
    </p:spTree>
    <p:extLst>
      <p:ext uri="{BB962C8B-B14F-4D97-AF65-F5344CB8AC3E}">
        <p14:creationId xmlns:p14="http://schemas.microsoft.com/office/powerpoint/2010/main" val="1502485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cache.viewimages.com/xc/3347312.jpg?v=1&amp;c=ViewImages&amp;k=2&amp;d=5EA23F8481D3F16F4F20C5B50F5E05F3A55A1E4F32AD3138"/>
          <p:cNvPicPr>
            <a:picLocks noChangeAspect="1" noChangeArrowheads="1"/>
          </p:cNvPicPr>
          <p:nvPr/>
        </p:nvPicPr>
        <p:blipFill>
          <a:blip r:embed="rId2" cstate="print"/>
          <a:srcRect b="12791"/>
          <a:stretch>
            <a:fillRect/>
          </a:stretch>
        </p:blipFill>
        <p:spPr bwMode="auto">
          <a:xfrm>
            <a:off x="0" y="1143000"/>
            <a:ext cx="9144000" cy="5715000"/>
          </a:xfrm>
          <a:prstGeom prst="rect">
            <a:avLst/>
          </a:prstGeom>
          <a:noFill/>
          <a:effectLst>
            <a:softEdge rad="63500"/>
          </a:effectLst>
        </p:spPr>
      </p:pic>
      <p:sp>
        <p:nvSpPr>
          <p:cNvPr id="3" name="Text Box 2"/>
          <p:cNvSpPr txBox="1">
            <a:spLocks noChangeArrowheads="1"/>
          </p:cNvSpPr>
          <p:nvPr/>
        </p:nvSpPr>
        <p:spPr bwMode="auto">
          <a:xfrm>
            <a:off x="1676400" y="304800"/>
            <a:ext cx="5824956" cy="1077218"/>
          </a:xfrm>
          <a:prstGeom prst="rect">
            <a:avLst/>
          </a:prstGeom>
          <a:solidFill>
            <a:srgbClr val="000000"/>
          </a:solidFill>
          <a:ln w="76200">
            <a:solidFill>
              <a:schemeClr val="tx1">
                <a:lumMod val="95000"/>
                <a:lumOff val="5000"/>
              </a:schemeClr>
            </a:solidFill>
            <a:miter lim="800000"/>
            <a:headEnd/>
            <a:tailEnd/>
          </a:ln>
          <a:effectLst>
            <a:glow>
              <a:schemeClr val="tx1"/>
            </a:glow>
          </a:effectLst>
          <a:scene3d>
            <a:camera prst="orthographicFront"/>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7.  (1865) finally Grant captured and burned Richmond</a:t>
            </a:r>
          </a:p>
        </p:txBody>
      </p:sp>
      <p:sp>
        <p:nvSpPr>
          <p:cNvPr id="4" name="TextBox 3"/>
          <p:cNvSpPr txBox="1"/>
          <p:nvPr/>
        </p:nvSpPr>
        <p:spPr>
          <a:xfrm>
            <a:off x="350969" y="2667000"/>
            <a:ext cx="4830631" cy="2031325"/>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600" dirty="0">
                <a:solidFill>
                  <a:schemeClr val="bg1"/>
                </a:solidFill>
                <a:latin typeface="Earth's Mightiest"/>
              </a:rPr>
              <a:t>“I felt as if all were dead within me, forever. We are going to be wiped off the earth.”</a:t>
            </a:r>
          </a:p>
          <a:p>
            <a:pPr algn="r"/>
            <a:r>
              <a:rPr lang="en-US" dirty="0">
                <a:solidFill>
                  <a:schemeClr val="bg1"/>
                </a:solidFill>
                <a:latin typeface="Agency FB" pitchFamily="34" charset="0"/>
              </a:rPr>
              <a:t>-Mary </a:t>
            </a:r>
            <a:r>
              <a:rPr lang="en-US" dirty="0" err="1">
                <a:solidFill>
                  <a:schemeClr val="bg1"/>
                </a:solidFill>
                <a:latin typeface="Agency FB" pitchFamily="34" charset="0"/>
              </a:rPr>
              <a:t>Chesnut</a:t>
            </a:r>
            <a:r>
              <a:rPr lang="en-US" dirty="0">
                <a:solidFill>
                  <a:schemeClr val="bg1"/>
                </a:solidFill>
                <a:latin typeface="Agency FB" pitchFamily="34" charset="0"/>
              </a:rPr>
              <a:t>, plantation mistress &amp; general’s wife</a:t>
            </a:r>
            <a:endParaRPr lang="en-US" sz="1400" dirty="0">
              <a:solidFill>
                <a:schemeClr val="bg1"/>
              </a:solidFill>
              <a:latin typeface="Agency FB" pitchFamily="34" charset="0"/>
            </a:endParaRPr>
          </a:p>
        </p:txBody>
      </p:sp>
    </p:spTree>
    <p:extLst>
      <p:ext uri="{BB962C8B-B14F-4D97-AF65-F5344CB8AC3E}">
        <p14:creationId xmlns:p14="http://schemas.microsoft.com/office/powerpoint/2010/main" val="3335657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HSUS_ch2_MOD_s3_GrantLeePortraits_d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0"/>
            <a:ext cx="49530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21"/>
          <p:cNvSpPr txBox="1">
            <a:spLocks noChangeArrowheads="1"/>
          </p:cNvSpPr>
          <p:nvPr/>
        </p:nvSpPr>
        <p:spPr bwMode="auto">
          <a:xfrm>
            <a:off x="1600200" y="16002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spcAft>
                <a:spcPts val="2200"/>
              </a:spcAft>
            </a:pPr>
            <a:r>
              <a:rPr lang="en-US" altLang="en-US" sz="2200" b="1" dirty="0" smtClean="0">
                <a:solidFill>
                  <a:srgbClr val="000000"/>
                </a:solidFill>
              </a:rPr>
              <a:t>In the spring of 1865, Union troops </a:t>
            </a:r>
            <a:br>
              <a:rPr lang="en-US" altLang="en-US" sz="2200" b="1" dirty="0" smtClean="0">
                <a:solidFill>
                  <a:srgbClr val="000000"/>
                </a:solidFill>
              </a:rPr>
            </a:br>
            <a:r>
              <a:rPr lang="en-US" altLang="en-US" sz="2200" b="1" dirty="0" smtClean="0">
                <a:solidFill>
                  <a:srgbClr val="000000"/>
                </a:solidFill>
              </a:rPr>
              <a:t>captured the Confederate capital.</a:t>
            </a:r>
            <a:r>
              <a:rPr lang="en-US" altLang="en-US" sz="2200" dirty="0" smtClean="0">
                <a:solidFill>
                  <a:srgbClr val="000000"/>
                </a:solidFill>
              </a:rPr>
              <a:t> </a:t>
            </a:r>
          </a:p>
        </p:txBody>
      </p:sp>
      <p:sp>
        <p:nvSpPr>
          <p:cNvPr id="32773" name="Text Box 21"/>
          <p:cNvSpPr txBox="1">
            <a:spLocks noChangeArrowheads="1"/>
          </p:cNvSpPr>
          <p:nvPr/>
        </p:nvSpPr>
        <p:spPr bwMode="auto">
          <a:xfrm>
            <a:off x="5715000" y="3048000"/>
            <a:ext cx="3048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spcAft>
                <a:spcPts val="2200"/>
              </a:spcAft>
            </a:pPr>
            <a:r>
              <a:rPr lang="en-US" altLang="en-US" sz="2200" dirty="0" smtClean="0">
                <a:solidFill>
                  <a:srgbClr val="000000"/>
                </a:solidFill>
              </a:rPr>
              <a:t>On April 9, </a:t>
            </a:r>
            <a:r>
              <a:rPr lang="en-US" altLang="en-US" sz="2200" dirty="0" smtClean="0">
                <a:solidFill>
                  <a:srgbClr val="0033CC"/>
                </a:solidFill>
              </a:rPr>
              <a:t>General Lee surrendered   to General      </a:t>
            </a:r>
            <a:r>
              <a:rPr lang="en-US" altLang="en-US" sz="2200" b="1" dirty="0" smtClean="0">
                <a:solidFill>
                  <a:srgbClr val="FF0000"/>
                </a:solidFill>
              </a:rPr>
              <a:t>Ulysses S. Grant</a:t>
            </a:r>
            <a:r>
              <a:rPr lang="en-US" altLang="en-US" sz="2200" dirty="0" smtClean="0">
                <a:solidFill>
                  <a:srgbClr val="000000"/>
                </a:solidFill>
              </a:rPr>
              <a:t> at Appomattox Court House, Virginia.</a:t>
            </a:r>
          </a:p>
        </p:txBody>
      </p:sp>
    </p:spTree>
    <p:extLst>
      <p:ext uri="{BB962C8B-B14F-4D97-AF65-F5344CB8AC3E}">
        <p14:creationId xmlns:p14="http://schemas.microsoft.com/office/powerpoint/2010/main" val="332621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log.encyclopediavirginia.org/files/2011/05/appomattox-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688" y="-1"/>
            <a:ext cx="9149687" cy="545462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1219200" y="5135940"/>
            <a:ext cx="67056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8.  (April 1865) Lee was cornered at Appomattox Courthouse in VA and formally surrendered ending the war</a:t>
            </a:r>
          </a:p>
        </p:txBody>
      </p:sp>
    </p:spTree>
    <p:extLst>
      <p:ext uri="{BB962C8B-B14F-4D97-AF65-F5344CB8AC3E}">
        <p14:creationId xmlns:p14="http://schemas.microsoft.com/office/powerpoint/2010/main" val="3522984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ART"/>
          <p:cNvPicPr>
            <a:picLocks noChangeAspect="1" noChangeArrowheads="1"/>
          </p:cNvPicPr>
          <p:nvPr/>
        </p:nvPicPr>
        <p:blipFill>
          <a:blip r:embed="rId2" cstate="print">
            <a:lum bright="-12000" contrast="18000"/>
          </a:blip>
          <a:srcRect b="15945"/>
          <a:stretch>
            <a:fillRect/>
          </a:stretch>
        </p:blipFill>
        <p:spPr bwMode="auto">
          <a:xfrm>
            <a:off x="0" y="26557"/>
            <a:ext cx="9144000" cy="6831444"/>
          </a:xfrm>
          <a:prstGeom prst="rect">
            <a:avLst/>
          </a:prstGeom>
          <a:noFill/>
          <a:ln w="9525">
            <a:solidFill>
              <a:schemeClr val="bg1"/>
            </a:solidFill>
            <a:miter lim="800000"/>
            <a:headEnd/>
            <a:tailEnd/>
          </a:ln>
        </p:spPr>
      </p:pic>
      <p:pic>
        <p:nvPicPr>
          <p:cNvPr id="4" name="Picture 4" descr="MART"/>
          <p:cNvPicPr>
            <a:picLocks noChangeAspect="1" noChangeArrowheads="1"/>
          </p:cNvPicPr>
          <p:nvPr/>
        </p:nvPicPr>
        <p:blipFill>
          <a:blip r:embed="rId2" cstate="print">
            <a:lum bright="-12000" contrast="18000"/>
          </a:blip>
          <a:srcRect l="40833" t="15001" b="39058"/>
          <a:stretch>
            <a:fillRect/>
          </a:stretch>
        </p:blipFill>
        <p:spPr bwMode="auto">
          <a:xfrm>
            <a:off x="1371600" y="0"/>
            <a:ext cx="7772400" cy="1143000"/>
          </a:xfrm>
          <a:prstGeom prst="rect">
            <a:avLst/>
          </a:prstGeom>
          <a:noFill/>
          <a:ln w="9525">
            <a:noFill/>
            <a:miter lim="800000"/>
            <a:headEnd/>
            <a:tailEnd/>
          </a:ln>
        </p:spPr>
      </p:pic>
      <p:pic>
        <p:nvPicPr>
          <p:cNvPr id="5" name="Picture 4" descr="MART"/>
          <p:cNvPicPr>
            <a:picLocks noChangeAspect="1" noChangeArrowheads="1"/>
          </p:cNvPicPr>
          <p:nvPr/>
        </p:nvPicPr>
        <p:blipFill>
          <a:blip r:embed="rId2" cstate="print">
            <a:lum bright="-12000" contrast="18000"/>
          </a:blip>
          <a:srcRect l="40833" t="15001" b="39058"/>
          <a:stretch>
            <a:fillRect/>
          </a:stretch>
        </p:blipFill>
        <p:spPr bwMode="auto">
          <a:xfrm>
            <a:off x="1371600" y="1295400"/>
            <a:ext cx="7772400" cy="1143000"/>
          </a:xfrm>
          <a:prstGeom prst="rect">
            <a:avLst/>
          </a:prstGeom>
          <a:noFill/>
          <a:ln w="9525">
            <a:noFill/>
            <a:miter lim="800000"/>
            <a:headEnd/>
            <a:tailEnd/>
          </a:ln>
        </p:spPr>
      </p:pic>
      <p:pic>
        <p:nvPicPr>
          <p:cNvPr id="6" name="Picture 5" descr="MART"/>
          <p:cNvPicPr>
            <a:picLocks noChangeAspect="1" noChangeArrowheads="1"/>
          </p:cNvPicPr>
          <p:nvPr/>
        </p:nvPicPr>
        <p:blipFill>
          <a:blip r:embed="rId2" cstate="print">
            <a:lum bright="-12000" contrast="18000"/>
          </a:blip>
          <a:srcRect l="40833" t="15001" b="39058"/>
          <a:stretch>
            <a:fillRect/>
          </a:stretch>
        </p:blipFill>
        <p:spPr bwMode="auto">
          <a:xfrm>
            <a:off x="1371600" y="2438400"/>
            <a:ext cx="7772400" cy="1295400"/>
          </a:xfrm>
          <a:prstGeom prst="rect">
            <a:avLst/>
          </a:prstGeom>
          <a:noFill/>
          <a:ln w="9525">
            <a:noFill/>
            <a:miter lim="800000"/>
            <a:headEnd/>
            <a:tailEnd/>
          </a:ln>
        </p:spPr>
      </p:pic>
      <p:pic>
        <p:nvPicPr>
          <p:cNvPr id="7" name="Picture 6" descr="MART"/>
          <p:cNvPicPr>
            <a:picLocks noChangeAspect="1" noChangeArrowheads="1"/>
          </p:cNvPicPr>
          <p:nvPr/>
        </p:nvPicPr>
        <p:blipFill>
          <a:blip r:embed="rId2" cstate="print">
            <a:lum bright="-12000" contrast="18000"/>
          </a:blip>
          <a:srcRect l="40833" t="15001" b="39058"/>
          <a:stretch>
            <a:fillRect/>
          </a:stretch>
        </p:blipFill>
        <p:spPr bwMode="auto">
          <a:xfrm>
            <a:off x="1371600" y="3886200"/>
            <a:ext cx="7772400" cy="1295400"/>
          </a:xfrm>
          <a:prstGeom prst="rect">
            <a:avLst/>
          </a:prstGeom>
          <a:noFill/>
          <a:ln w="9525">
            <a:noFill/>
            <a:miter lim="800000"/>
            <a:headEnd/>
            <a:tailEnd/>
          </a:ln>
        </p:spPr>
      </p:pic>
      <p:pic>
        <p:nvPicPr>
          <p:cNvPr id="8" name="Picture 7" descr="MART"/>
          <p:cNvPicPr>
            <a:picLocks noChangeAspect="1" noChangeArrowheads="1"/>
          </p:cNvPicPr>
          <p:nvPr/>
        </p:nvPicPr>
        <p:blipFill>
          <a:blip r:embed="rId2" cstate="print">
            <a:lum bright="-12000" contrast="18000"/>
          </a:blip>
          <a:srcRect l="40833" t="15001" b="39058"/>
          <a:stretch>
            <a:fillRect/>
          </a:stretch>
        </p:blipFill>
        <p:spPr bwMode="auto">
          <a:xfrm>
            <a:off x="1371600" y="5257800"/>
            <a:ext cx="7772400" cy="1295400"/>
          </a:xfrm>
          <a:prstGeom prst="rect">
            <a:avLst/>
          </a:prstGeom>
          <a:noFill/>
          <a:ln w="9525">
            <a:noFill/>
            <a:miter lim="800000"/>
            <a:headEnd/>
            <a:tailEnd/>
          </a:ln>
        </p:spPr>
      </p:pic>
      <p:sp>
        <p:nvSpPr>
          <p:cNvPr id="3" name="Text Box 2"/>
          <p:cNvSpPr txBox="1">
            <a:spLocks noChangeArrowheads="1"/>
          </p:cNvSpPr>
          <p:nvPr/>
        </p:nvSpPr>
        <p:spPr bwMode="auto">
          <a:xfrm>
            <a:off x="4572000" y="4876800"/>
            <a:ext cx="4343400" cy="1569660"/>
          </a:xfrm>
          <a:prstGeom prst="rect">
            <a:avLst/>
          </a:prstGeom>
          <a:noFill/>
          <a:ln w="9525">
            <a:noFill/>
            <a:miter lim="800000"/>
            <a:headEnd/>
            <a:tailEnd/>
          </a:ln>
          <a:effectLst>
            <a:outerShdw dist="35921" dir="2700000" algn="ctr" rotWithShape="0">
              <a:srgbClr val="000000"/>
            </a:outerShdw>
          </a:effectLst>
        </p:spPr>
        <p:txBody>
          <a:bodyPr wrap="square">
            <a:spAutoFit/>
            <a:scene3d>
              <a:camera prst="orthographicFront"/>
              <a:lightRig rig="threePt" dir="t"/>
            </a:scene3d>
            <a:sp3d extrusionH="57150">
              <a:bevelT w="38100" h="38100"/>
            </a:sp3d>
          </a:bodyPr>
          <a:lstStyle/>
          <a:p>
            <a:pPr algn="ctr">
              <a:spcBef>
                <a:spcPct val="50000"/>
              </a:spcBef>
            </a:pPr>
            <a:r>
              <a:rPr lang="en-US" sz="4800" b="1" dirty="0">
                <a:solidFill>
                  <a:srgbClr val="D42800"/>
                </a:solidFill>
                <a:effectLst>
                  <a:glow rad="127000">
                    <a:schemeClr val="bg1"/>
                  </a:glow>
                  <a:outerShdw blurRad="38100" dist="38100" dir="2700000" algn="tl">
                    <a:srgbClr val="000000"/>
                  </a:outerShdw>
                </a:effectLst>
                <a:latin typeface="Berlin Sans FB" pitchFamily="34" charset="0"/>
              </a:rPr>
              <a:t>Casualties on Both Sides</a:t>
            </a:r>
          </a:p>
        </p:txBody>
      </p:sp>
      <p:pic>
        <p:nvPicPr>
          <p:cNvPr id="9" name="Picture 8" descr="MART"/>
          <p:cNvPicPr>
            <a:picLocks noChangeAspect="1" noChangeArrowheads="1"/>
          </p:cNvPicPr>
          <p:nvPr/>
        </p:nvPicPr>
        <p:blipFill>
          <a:blip r:embed="rId2" cstate="print">
            <a:lum bright="-12000" contrast="18000"/>
          </a:blip>
          <a:srcRect l="40833" t="15001" b="39058"/>
          <a:stretch>
            <a:fillRect/>
          </a:stretch>
        </p:blipFill>
        <p:spPr bwMode="auto">
          <a:xfrm>
            <a:off x="0" y="6553200"/>
            <a:ext cx="9144000" cy="304800"/>
          </a:xfrm>
          <a:prstGeom prst="rect">
            <a:avLst/>
          </a:prstGeom>
          <a:noFill/>
          <a:ln w="9525">
            <a:noFill/>
            <a:miter lim="800000"/>
            <a:headEnd/>
            <a:tailEnd/>
          </a:ln>
        </p:spPr>
      </p:pic>
    </p:spTree>
    <p:extLst>
      <p:ext uri="{BB962C8B-B14F-4D97-AF65-F5344CB8AC3E}">
        <p14:creationId xmlns:p14="http://schemas.microsoft.com/office/powerpoint/2010/main" val="2330570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afterEffect">
                                  <p:stCondLst>
                                    <p:cond delay="50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1000"/>
                            </p:stCondLst>
                            <p:childTnLst>
                              <p:par>
                                <p:cTn id="9" presetID="9" presetClass="exit" presetSubtype="0" fill="hold" nodeType="afterEffect">
                                  <p:stCondLst>
                                    <p:cond delay="500"/>
                                  </p:stCondLst>
                                  <p:childTnLst>
                                    <p:animEffect transition="out" filter="dissolv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par>
                          <p:cTn id="12" fill="hold">
                            <p:stCondLst>
                              <p:cond delay="2000"/>
                            </p:stCondLst>
                            <p:childTnLst>
                              <p:par>
                                <p:cTn id="13" presetID="9" presetClass="exit" presetSubtype="0" fill="hold" nodeType="afterEffect">
                                  <p:stCondLst>
                                    <p:cond delay="500"/>
                                  </p:stCondLst>
                                  <p:childTnLst>
                                    <p:animEffect transition="out" filter="dissolv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par>
                          <p:cTn id="16" fill="hold">
                            <p:stCondLst>
                              <p:cond delay="3000"/>
                            </p:stCondLst>
                            <p:childTnLst>
                              <p:par>
                                <p:cTn id="17" presetID="9" presetClass="exit" presetSubtype="0" fill="hold" nodeType="afterEffect">
                                  <p:stCondLst>
                                    <p:cond delay="500"/>
                                  </p:stCondLst>
                                  <p:childTnLst>
                                    <p:animEffect transition="out" filter="dissolv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par>
                          <p:cTn id="20" fill="hold">
                            <p:stCondLst>
                              <p:cond delay="4000"/>
                            </p:stCondLst>
                            <p:childTnLst>
                              <p:par>
                                <p:cTn id="21" presetID="9" presetClass="exit" presetSubtype="0" fill="hold" nodeType="afterEffect">
                                  <p:stCondLst>
                                    <p:cond delay="500"/>
                                  </p:stCondLst>
                                  <p:childTnLst>
                                    <p:animEffect transition="out" filter="dissolv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304690_la_15_03"/>
          <p:cNvPicPr>
            <a:picLocks noChangeAspect="1" noChangeArrowheads="1"/>
          </p:cNvPicPr>
          <p:nvPr/>
        </p:nvPicPr>
        <p:blipFill>
          <a:blip r:embed="rId2" cstate="print">
            <a:lum bright="-12000" contrast="18000"/>
          </a:blip>
          <a:srcRect/>
          <a:stretch>
            <a:fillRect/>
          </a:stretch>
        </p:blipFill>
        <p:spPr bwMode="auto">
          <a:xfrm>
            <a:off x="0" y="2133600"/>
            <a:ext cx="9144000" cy="4303295"/>
          </a:xfrm>
          <a:prstGeom prst="rect">
            <a:avLst/>
          </a:prstGeom>
          <a:noFill/>
          <a:ln w="12700">
            <a:solidFill>
              <a:schemeClr val="bg1"/>
            </a:solidFill>
            <a:miter lim="800000"/>
            <a:headEnd/>
            <a:tailEnd/>
          </a:ln>
          <a:effectLst>
            <a:softEdge rad="63500"/>
          </a:effectLst>
        </p:spPr>
      </p:pic>
      <p:sp>
        <p:nvSpPr>
          <p:cNvPr id="3" name="Text Box 2"/>
          <p:cNvSpPr txBox="1">
            <a:spLocks noChangeArrowheads="1"/>
          </p:cNvSpPr>
          <p:nvPr/>
        </p:nvSpPr>
        <p:spPr bwMode="auto">
          <a:xfrm>
            <a:off x="0" y="-304800"/>
            <a:ext cx="9144000" cy="2554545"/>
          </a:xfrm>
          <a:prstGeom prst="rect">
            <a:avLst/>
          </a:prstGeom>
          <a:noFill/>
          <a:ln w="9525">
            <a:noFill/>
            <a:miter lim="800000"/>
            <a:headEnd/>
            <a:tailEnd/>
          </a:ln>
          <a:effectLst>
            <a:outerShdw dist="35921" dir="2700000" algn="ctr" rotWithShape="0">
              <a:srgbClr val="000000"/>
            </a:outerShdw>
          </a:effectLst>
          <a:scene3d>
            <a:camera prst="perspectiveAbove"/>
            <a:lightRig rig="threePt" dir="t"/>
          </a:scene3d>
        </p:spPr>
        <p:txBody>
          <a:bodyPr wrap="square">
            <a:spAutoFit/>
            <a:scene3d>
              <a:camera prst="orthographicFront"/>
              <a:lightRig rig="threePt" dir="t"/>
            </a:scene3d>
            <a:sp3d extrusionH="57150">
              <a:bevelT w="38100" h="38100"/>
            </a:sp3d>
          </a:bodyPr>
          <a:lstStyle/>
          <a:p>
            <a:pPr algn="ctr">
              <a:spcBef>
                <a:spcPct val="50000"/>
              </a:spcBef>
            </a:pPr>
            <a:r>
              <a:rPr lang="en-US" sz="8000" b="1" dirty="0">
                <a:solidFill>
                  <a:srgbClr val="C00000"/>
                </a:solidFill>
                <a:effectLst>
                  <a:glow rad="114300">
                    <a:schemeClr val="bg1"/>
                  </a:glow>
                  <a:outerShdw blurRad="38100" dist="38100" dir="2700000" algn="tl">
                    <a:srgbClr val="000000"/>
                  </a:outerShdw>
                </a:effectLst>
                <a:latin typeface="Earth's Mightiest"/>
              </a:rPr>
              <a:t>Civil War Casualties</a:t>
            </a:r>
            <a:br>
              <a:rPr lang="en-US" sz="8000" b="1" dirty="0">
                <a:solidFill>
                  <a:srgbClr val="C00000"/>
                </a:solidFill>
                <a:effectLst>
                  <a:glow rad="114300">
                    <a:schemeClr val="bg1"/>
                  </a:glow>
                  <a:outerShdw blurRad="38100" dist="38100" dir="2700000" algn="tl">
                    <a:srgbClr val="000000"/>
                  </a:outerShdw>
                </a:effectLst>
                <a:latin typeface="Earth's Mightiest"/>
              </a:rPr>
            </a:br>
            <a:r>
              <a:rPr lang="en-US" sz="8000" b="1" dirty="0">
                <a:solidFill>
                  <a:srgbClr val="C00000"/>
                </a:solidFill>
                <a:effectLst>
                  <a:glow rad="114300">
                    <a:schemeClr val="bg1"/>
                  </a:glow>
                  <a:outerShdw blurRad="38100" dist="38100" dir="2700000" algn="tl">
                    <a:srgbClr val="000000"/>
                  </a:outerShdw>
                </a:effectLst>
                <a:latin typeface="Earth's Mightiest"/>
              </a:rPr>
              <a:t>in Comparison to Other Wars</a:t>
            </a:r>
          </a:p>
        </p:txBody>
      </p:sp>
      <p:cxnSp>
        <p:nvCxnSpPr>
          <p:cNvPr id="5" name="Straight Arrow Connector 4"/>
          <p:cNvCxnSpPr/>
          <p:nvPr/>
        </p:nvCxnSpPr>
        <p:spPr>
          <a:xfrm>
            <a:off x="2209800" y="5638800"/>
            <a:ext cx="2209800" cy="1588"/>
          </a:xfrm>
          <a:prstGeom prst="straightConnector1">
            <a:avLst/>
          </a:prstGeom>
          <a:ln w="76200">
            <a:solidFill>
              <a:srgbClr val="C00000"/>
            </a:solidFill>
            <a:tailEnd type="arrow"/>
          </a:ln>
          <a:effectLst>
            <a:glow rad="76200">
              <a:schemeClr val="bg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419600" y="5410200"/>
            <a:ext cx="4724400" cy="400110"/>
          </a:xfrm>
          <a:prstGeom prst="rect">
            <a:avLst/>
          </a:prstGeom>
          <a:noFill/>
        </p:spPr>
        <p:txBody>
          <a:bodyPr wrap="square" rtlCol="0">
            <a:spAutoFit/>
            <a:scene3d>
              <a:camera prst="orthographicFront"/>
              <a:lightRig rig="threePt" dir="t"/>
            </a:scene3d>
            <a:sp3d extrusionH="57150">
              <a:bevelT w="38100" h="38100"/>
            </a:sp3d>
          </a:bodyPr>
          <a:lstStyle/>
          <a:p>
            <a:r>
              <a:rPr lang="en-US" sz="2000" dirty="0">
                <a:effectLst>
                  <a:glow rad="241300">
                    <a:schemeClr val="bg1"/>
                  </a:glow>
                </a:effectLst>
                <a:latin typeface="A.C.M.E. Secret Agent" pitchFamily="34" charset="0"/>
              </a:rPr>
              <a:t>War in Iraq deaths = 4,483</a:t>
            </a:r>
          </a:p>
        </p:txBody>
      </p:sp>
      <p:cxnSp>
        <p:nvCxnSpPr>
          <p:cNvPr id="7" name="Straight Arrow Connector 6"/>
          <p:cNvCxnSpPr/>
          <p:nvPr/>
        </p:nvCxnSpPr>
        <p:spPr>
          <a:xfrm>
            <a:off x="2209800" y="6400800"/>
            <a:ext cx="2209800" cy="1588"/>
          </a:xfrm>
          <a:prstGeom prst="straightConnector1">
            <a:avLst/>
          </a:prstGeom>
          <a:ln w="76200">
            <a:solidFill>
              <a:srgbClr val="C00000"/>
            </a:solidFill>
            <a:tailEnd type="arrow"/>
          </a:ln>
          <a:effectLst>
            <a:glow rad="76200">
              <a:schemeClr val="bg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95800" y="6248400"/>
            <a:ext cx="4724400" cy="353943"/>
          </a:xfrm>
          <a:prstGeom prst="rect">
            <a:avLst/>
          </a:prstGeom>
          <a:noFill/>
        </p:spPr>
        <p:txBody>
          <a:bodyPr wrap="square" rtlCol="0">
            <a:spAutoFit/>
            <a:scene3d>
              <a:camera prst="orthographicFront"/>
              <a:lightRig rig="threePt" dir="t"/>
            </a:scene3d>
            <a:sp3d extrusionH="57150">
              <a:bevelT w="38100" h="38100"/>
            </a:sp3d>
          </a:bodyPr>
          <a:lstStyle/>
          <a:p>
            <a:r>
              <a:rPr lang="en-US" sz="1700" dirty="0">
                <a:effectLst>
                  <a:glow rad="241300">
                    <a:schemeClr val="bg1"/>
                  </a:glow>
                </a:effectLst>
                <a:latin typeface="A.C.M.E. Secret Agent" pitchFamily="34" charset="0"/>
              </a:rPr>
              <a:t>War in Afghanistan deaths = 1,699</a:t>
            </a:r>
          </a:p>
        </p:txBody>
      </p:sp>
    </p:spTree>
    <p:extLst>
      <p:ext uri="{BB962C8B-B14F-4D97-AF65-F5344CB8AC3E}">
        <p14:creationId xmlns:p14="http://schemas.microsoft.com/office/powerpoint/2010/main" val="950330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000"/>
                                        <p:tgtEl>
                                          <p:spTgt spid="8"/>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par>
                          <p:cTn id="16" fill="hold">
                            <p:stCondLst>
                              <p:cond delay="4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e:The Assassination of President Lincoln - Currier and Ives 2.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5769"/>
            <a:ext cx="9144000" cy="641223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83403"/>
            <a:ext cx="9144000" cy="830997"/>
          </a:xfrm>
          <a:prstGeom prst="rect">
            <a:avLst/>
          </a:prstGeom>
          <a:noFill/>
        </p:spPr>
        <p:txBody>
          <a:bodyPr wrap="square" rtlCol="0">
            <a:spAutoFit/>
          </a:bodyPr>
          <a:lstStyle/>
          <a:p>
            <a:pPr algn="ctr"/>
            <a:r>
              <a:rPr lang="en-US" sz="4800" dirty="0">
                <a:solidFill>
                  <a:srgbClr val="C00000"/>
                </a:solidFill>
                <a:effectLst>
                  <a:glow rad="127000">
                    <a:schemeClr val="bg1"/>
                  </a:glow>
                </a:effectLst>
                <a:latin typeface="Northern Territories" charset="0"/>
              </a:rPr>
              <a:t>The Death of Lincoln</a:t>
            </a:r>
          </a:p>
        </p:txBody>
      </p:sp>
    </p:spTree>
    <p:extLst>
      <p:ext uri="{BB962C8B-B14F-4D97-AF65-F5344CB8AC3E}">
        <p14:creationId xmlns:p14="http://schemas.microsoft.com/office/powerpoint/2010/main" val="2928612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1"/>
          <p:cNvSpPr>
            <a:spLocks noChangeArrowheads="1"/>
          </p:cNvSpPr>
          <p:nvPr/>
        </p:nvSpPr>
        <p:spPr bwMode="auto">
          <a:xfrm>
            <a:off x="1216025" y="1628775"/>
            <a:ext cx="6705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r>
              <a:rPr lang="en-US" altLang="en-US" sz="2400" b="1" dirty="0" smtClean="0">
                <a:solidFill>
                  <a:srgbClr val="000000"/>
                </a:solidFill>
              </a:rPr>
              <a:t>What factors and events led to the Union victory in the Civil War?</a:t>
            </a:r>
          </a:p>
        </p:txBody>
      </p:sp>
      <p:sp>
        <p:nvSpPr>
          <p:cNvPr id="19459" name="Rectangle 12"/>
          <p:cNvSpPr>
            <a:spLocks noChangeArrowheads="1"/>
          </p:cNvSpPr>
          <p:nvPr/>
        </p:nvSpPr>
        <p:spPr bwMode="auto">
          <a:xfrm>
            <a:off x="1216025" y="2924175"/>
            <a:ext cx="70866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r>
              <a:rPr lang="en-US" altLang="en-US" sz="2200" dirty="0" smtClean="0">
                <a:solidFill>
                  <a:srgbClr val="000000"/>
                </a:solidFill>
              </a:rPr>
              <a:t>The North had several advantages in the war, including its </a:t>
            </a:r>
            <a:r>
              <a:rPr lang="en-US" altLang="en-US" sz="2200" dirty="0" smtClean="0">
                <a:solidFill>
                  <a:srgbClr val="0033CC"/>
                </a:solidFill>
              </a:rPr>
              <a:t>strong industries and transportation systems, a well-organized navy, and a large supply of immigrant labor. </a:t>
            </a:r>
          </a:p>
        </p:txBody>
      </p:sp>
      <p:pic>
        <p:nvPicPr>
          <p:cNvPr id="8196" name="Picture 7" descr="HSUS09_EQ_logo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765300"/>
            <a:ext cx="558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12"/>
          <p:cNvSpPr>
            <a:spLocks noChangeArrowheads="1"/>
          </p:cNvSpPr>
          <p:nvPr/>
        </p:nvSpPr>
        <p:spPr bwMode="auto">
          <a:xfrm>
            <a:off x="1216025" y="4829175"/>
            <a:ext cx="70866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r>
              <a:rPr lang="en-US" altLang="en-US" sz="2200" dirty="0" smtClean="0">
                <a:solidFill>
                  <a:srgbClr val="000000"/>
                </a:solidFill>
              </a:rPr>
              <a:t>The success of the </a:t>
            </a:r>
            <a:r>
              <a:rPr lang="en-US" altLang="en-US" sz="2200" dirty="0" smtClean="0">
                <a:solidFill>
                  <a:srgbClr val="0033CC"/>
                </a:solidFill>
              </a:rPr>
              <a:t>Anaconda Plan</a:t>
            </a:r>
            <a:r>
              <a:rPr lang="en-US" altLang="en-US" sz="2200" dirty="0" smtClean="0">
                <a:solidFill>
                  <a:srgbClr val="000000"/>
                </a:solidFill>
              </a:rPr>
              <a:t> and victories at </a:t>
            </a:r>
            <a:r>
              <a:rPr lang="en-US" altLang="en-US" sz="2200" dirty="0" smtClean="0">
                <a:solidFill>
                  <a:srgbClr val="0033CC"/>
                </a:solidFill>
              </a:rPr>
              <a:t>Gettysburg</a:t>
            </a:r>
            <a:r>
              <a:rPr lang="en-US" altLang="en-US" sz="2200" dirty="0" smtClean="0">
                <a:solidFill>
                  <a:srgbClr val="000000"/>
                </a:solidFill>
              </a:rPr>
              <a:t> and on </a:t>
            </a:r>
            <a:r>
              <a:rPr lang="en-US" altLang="en-US" sz="2200" dirty="0" smtClean="0">
                <a:solidFill>
                  <a:srgbClr val="0033CC"/>
                </a:solidFill>
              </a:rPr>
              <a:t>Sherman’s March to the Sea</a:t>
            </a:r>
            <a:r>
              <a:rPr lang="en-US" altLang="en-US" sz="2200" dirty="0" smtClean="0">
                <a:solidFill>
                  <a:srgbClr val="000000"/>
                </a:solidFill>
              </a:rPr>
              <a:t> also worked to the North’s advantage.</a:t>
            </a:r>
          </a:p>
        </p:txBody>
      </p:sp>
    </p:spTree>
    <p:extLst>
      <p:ext uri="{BB962C8B-B14F-4D97-AF65-F5344CB8AC3E}">
        <p14:creationId xmlns:p14="http://schemas.microsoft.com/office/powerpoint/2010/main" val="388651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horpy.com/files/images/03579u.jpg"/>
          <p:cNvPicPr>
            <a:picLocks noChangeAspect="1" noChangeArrowheads="1"/>
          </p:cNvPicPr>
          <p:nvPr/>
        </p:nvPicPr>
        <p:blipFill rotWithShape="1">
          <a:blip r:embed="rId2">
            <a:extLst>
              <a:ext uri="{28A0092B-C50C-407E-A947-70E740481C1C}">
                <a14:useLocalDpi xmlns:a14="http://schemas.microsoft.com/office/drawing/2010/main" val="0"/>
              </a:ext>
            </a:extLst>
          </a:blip>
          <a:srcRect l="1082" t="4298" r="3332" b="5582"/>
          <a:stretch/>
        </p:blipFill>
        <p:spPr bwMode="auto">
          <a:xfrm>
            <a:off x="0" y="1"/>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 name="Picture 4" descr="keane"/>
          <p:cNvPicPr>
            <a:picLocks noChangeAspect="1" noChangeArrowheads="1"/>
          </p:cNvPicPr>
          <p:nvPr/>
        </p:nvPicPr>
        <p:blipFill>
          <a:blip r:embed="rId3" cstate="print">
            <a:lum bright="-6000" contrast="6000"/>
          </a:blip>
          <a:srcRect l="4767" t="1408" r="4668" b="1408"/>
          <a:stretch>
            <a:fillRect/>
          </a:stretch>
        </p:blipFill>
        <p:spPr bwMode="auto">
          <a:xfrm>
            <a:off x="7391400" y="228600"/>
            <a:ext cx="1447800" cy="5257800"/>
          </a:xfrm>
          <a:prstGeom prst="rect">
            <a:avLst/>
          </a:prstGeom>
          <a:noFill/>
          <a:ln w="9525">
            <a:solidFill>
              <a:schemeClr val="bg1"/>
            </a:solidFill>
            <a:miter lim="800000"/>
            <a:headEnd/>
            <a:tailEnd/>
          </a:ln>
          <a:effectLst>
            <a:glow rad="88900">
              <a:schemeClr val="tx1"/>
            </a:glow>
          </a:effectLst>
        </p:spPr>
      </p:pic>
      <p:sp>
        <p:nvSpPr>
          <p:cNvPr id="3" name="Text Box 2"/>
          <p:cNvSpPr txBox="1">
            <a:spLocks noChangeArrowheads="1"/>
          </p:cNvSpPr>
          <p:nvPr/>
        </p:nvSpPr>
        <p:spPr bwMode="auto">
          <a:xfrm>
            <a:off x="1066800" y="5552182"/>
            <a:ext cx="70104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9.  (4/14/65) Lincoln shot in the head by John Wilkes Booth (died soon after)</a:t>
            </a:r>
          </a:p>
        </p:txBody>
      </p:sp>
      <p:pic>
        <p:nvPicPr>
          <p:cNvPr id="1028" name="Picture 4" descr="File:John Wilkes Booth-portrait.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81000" y="981110"/>
            <a:ext cx="3044825" cy="3752779"/>
          </a:xfrm>
          <a:prstGeom prst="rect">
            <a:avLst/>
          </a:prstGeom>
          <a:noFill/>
          <a:effectLst>
            <a:glow rad="88900">
              <a:schemeClr val="bg1"/>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2362200" y="86304"/>
            <a:ext cx="5029200" cy="923330"/>
          </a:xfrm>
          <a:prstGeom prst="rect">
            <a:avLst/>
          </a:prstGeom>
        </p:spPr>
        <p:txBody>
          <a:bodyPr wrap="square">
            <a:spAutoFit/>
          </a:bodyPr>
          <a:lstStyle/>
          <a:p>
            <a:pPr algn="ctr"/>
            <a:r>
              <a:rPr lang="en-US" sz="5400" dirty="0">
                <a:effectLst>
                  <a:glow rad="127000">
                    <a:schemeClr val="bg1"/>
                  </a:glow>
                </a:effectLst>
                <a:latin typeface="Earth's Mightiest"/>
              </a:rPr>
              <a:t>Thus Always to Tyrants!</a:t>
            </a:r>
          </a:p>
        </p:txBody>
      </p:sp>
      <p:sp>
        <p:nvSpPr>
          <p:cNvPr id="2" name="Rectangle 1"/>
          <p:cNvSpPr/>
          <p:nvPr/>
        </p:nvSpPr>
        <p:spPr>
          <a:xfrm>
            <a:off x="2801983" y="1953986"/>
            <a:ext cx="4572000" cy="923330"/>
          </a:xfrm>
          <a:prstGeom prst="rect">
            <a:avLst/>
          </a:prstGeom>
        </p:spPr>
        <p:txBody>
          <a:bodyPr>
            <a:spAutoFit/>
          </a:bodyPr>
          <a:lstStyle/>
          <a:p>
            <a:pPr algn="ctr"/>
            <a:r>
              <a:rPr lang="en-US" sz="5400" dirty="0" err="1">
                <a:effectLst>
                  <a:glow rad="127000">
                    <a:schemeClr val="bg1"/>
                  </a:glow>
                </a:effectLst>
                <a:latin typeface="Earth's Mightiest"/>
              </a:rPr>
              <a:t>Sic_semper_tyrannis</a:t>
            </a:r>
            <a:endParaRPr lang="en-US" sz="5400" dirty="0">
              <a:effectLst>
                <a:glow rad="127000">
                  <a:schemeClr val="bg1"/>
                </a:glow>
              </a:effectLst>
              <a:latin typeface="Earth's Mightiest"/>
            </a:endParaRPr>
          </a:p>
        </p:txBody>
      </p:sp>
    </p:spTree>
    <p:extLst>
      <p:ext uri="{BB962C8B-B14F-4D97-AF65-F5344CB8AC3E}">
        <p14:creationId xmlns:p14="http://schemas.microsoft.com/office/powerpoint/2010/main" val="781517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800" decel="100000"/>
                                        <p:tgtEl>
                                          <p:spTgt spid="4"/>
                                        </p:tgtEl>
                                      </p:cBhvr>
                                    </p:animEffect>
                                    <p:anim calcmode="lin" valueType="num">
                                      <p:cBhvr>
                                        <p:cTn id="13" dur="800" decel="100000" fill="hold"/>
                                        <p:tgtEl>
                                          <p:spTgt spid="4"/>
                                        </p:tgtEl>
                                        <p:attrNameLst>
                                          <p:attrName>style.rotation</p:attrName>
                                        </p:attrNameLst>
                                      </p:cBhvr>
                                      <p:tavLst>
                                        <p:tav tm="0">
                                          <p:val>
                                            <p:fltVal val="-90"/>
                                          </p:val>
                                        </p:tav>
                                        <p:tav tm="100000">
                                          <p:val>
                                            <p:fltVal val="0"/>
                                          </p:val>
                                        </p:tav>
                                      </p:tavLst>
                                    </p:anim>
                                    <p:anim calcmode="lin" valueType="num">
                                      <p:cBhvr>
                                        <p:cTn id="14" dur="800" decel="100000" fill="hold"/>
                                        <p:tgtEl>
                                          <p:spTgt spid="4"/>
                                        </p:tgtEl>
                                        <p:attrNameLst>
                                          <p:attrName>ppt_x</p:attrName>
                                        </p:attrNameLst>
                                      </p:cBhvr>
                                      <p:tavLst>
                                        <p:tav tm="0">
                                          <p:val>
                                            <p:strVal val="#ppt_x+0.4"/>
                                          </p:val>
                                        </p:tav>
                                        <p:tav tm="100000">
                                          <p:val>
                                            <p:strVal val="#ppt_x-0.05"/>
                                          </p:val>
                                        </p:tav>
                                      </p:tavLst>
                                    </p:anim>
                                    <p:anim calcmode="lin" valueType="num">
                                      <p:cBhvr>
                                        <p:cTn id="15" dur="800" decel="100000" fill="hold"/>
                                        <p:tgtEl>
                                          <p:spTgt spid="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8" fill="hold">
                            <p:stCondLst>
                              <p:cond delay="1500"/>
                            </p:stCondLst>
                            <p:childTnLst>
                              <p:par>
                                <p:cTn id="19" presetID="25" presetClass="entr" presetSubtype="0"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 decel="50000" fill="hold">
                                          <p:stCondLst>
                                            <p:cond delay="0"/>
                                          </p:stCondLst>
                                        </p:cTn>
                                        <p:tgtEl>
                                          <p:spTgt spid="1028"/>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028"/>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028"/>
                                        </p:tgtEl>
                                        <p:attrNameLst>
                                          <p:attrName>ppt_w</p:attrName>
                                        </p:attrNameLst>
                                      </p:cBhvr>
                                      <p:tavLst>
                                        <p:tav tm="0">
                                          <p:val>
                                            <p:strVal val="#ppt_w*.05"/>
                                          </p:val>
                                        </p:tav>
                                        <p:tav tm="100000">
                                          <p:val>
                                            <p:strVal val="#ppt_w"/>
                                          </p:val>
                                        </p:tav>
                                      </p:tavLst>
                                    </p:anim>
                                    <p:anim calcmode="lin" valueType="num">
                                      <p:cBhvr>
                                        <p:cTn id="24" dur="1000" fill="hold"/>
                                        <p:tgtEl>
                                          <p:spTgt spid="1028"/>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028"/>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028"/>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028"/>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028"/>
                                        </p:tgtEl>
                                      </p:cBhvr>
                                    </p:animEffect>
                                  </p:childTnLst>
                                </p:cTn>
                              </p:par>
                            </p:childTnLst>
                          </p:cTn>
                        </p:par>
                        <p:par>
                          <p:cTn id="29" fill="hold">
                            <p:stCondLst>
                              <p:cond delay="2500"/>
                            </p:stCondLst>
                            <p:childTnLst>
                              <p:par>
                                <p:cTn id="30" presetID="41" presetClass="entr" presetSubtype="0" fill="hold" grpId="0" nodeType="afterEffect">
                                  <p:stCondLst>
                                    <p:cond delay="100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
                                        </p:tgtEl>
                                        <p:attrNameLst>
                                          <p:attrName>ppt_y</p:attrName>
                                        </p:attrNameLst>
                                      </p:cBhvr>
                                      <p:tavLst>
                                        <p:tav tm="0">
                                          <p:val>
                                            <p:strVal val="#ppt_y"/>
                                          </p:val>
                                        </p:tav>
                                        <p:tav tm="100000">
                                          <p:val>
                                            <p:strVal val="#ppt_y"/>
                                          </p:val>
                                        </p:tav>
                                      </p:tavLst>
                                    </p:anim>
                                    <p:anim calcmode="lin" valueType="num">
                                      <p:cBhvr>
                                        <p:cTn id="34"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
                                        </p:tgtEl>
                                      </p:cBhvr>
                                    </p:animEffect>
                                  </p:childTnLst>
                                </p:cTn>
                              </p:par>
                            </p:childTnLst>
                          </p:cTn>
                        </p:par>
                        <p:par>
                          <p:cTn id="37" fill="hold">
                            <p:stCondLst>
                              <p:cond delay="4900"/>
                            </p:stCondLst>
                            <p:childTnLst>
                              <p:par>
                                <p:cTn id="38" presetID="56" presetClass="exit" presetSubtype="0" fill="hold" grpId="1" nodeType="afterEffect">
                                  <p:stCondLst>
                                    <p:cond delay="1000"/>
                                  </p:stCondLst>
                                  <p:iterate type="lt">
                                    <p:tmPct val="10000"/>
                                  </p:iterate>
                                  <p:childTnLst>
                                    <p:anim from="(ppt_w)" to="(-ppt_w*2)" calcmode="lin" valueType="num">
                                      <p:cBhvr rctx="PPT">
                                        <p:cTn id="39" dur="500" autoRev="1">
                                          <p:stCondLst>
                                            <p:cond delay="0"/>
                                          </p:stCondLst>
                                        </p:cTn>
                                        <p:tgtEl>
                                          <p:spTgt spid="2"/>
                                        </p:tgtEl>
                                        <p:attrNameLst>
                                          <p:attrName>ppt_w</p:attrName>
                                        </p:attrNameLst>
                                      </p:cBhvr>
                                    </p:anim>
                                    <p:anim by="(ppt_w*0.50)" calcmode="lin" valueType="num">
                                      <p:cBhvr>
                                        <p:cTn id="40" dur="500" decel="50000" autoRev="1">
                                          <p:stCondLst>
                                            <p:cond delay="0"/>
                                          </p:stCondLst>
                                        </p:cTn>
                                        <p:tgtEl>
                                          <p:spTgt spid="2"/>
                                        </p:tgtEl>
                                        <p:attrNameLst>
                                          <p:attrName>ppt_x</p:attrName>
                                        </p:attrNameLst>
                                      </p:cBhvr>
                                    </p:anim>
                                    <p:anim from="(ppt_y)" to="(1+ppt_h/2)" calcmode="lin" valueType="num">
                                      <p:cBhvr>
                                        <p:cTn id="41" dur="1000">
                                          <p:stCondLst>
                                            <p:cond delay="0"/>
                                          </p:stCondLst>
                                        </p:cTn>
                                        <p:tgtEl>
                                          <p:spTgt spid="2"/>
                                        </p:tgtEl>
                                        <p:attrNameLst>
                                          <p:attrName>ppt_y</p:attrName>
                                        </p:attrNameLst>
                                      </p:cBhvr>
                                    </p:anim>
                                    <p:animRot by="21600000">
                                      <p:cBhvr>
                                        <p:cTn id="42" dur="1000">
                                          <p:stCondLst>
                                            <p:cond delay="0"/>
                                          </p:stCondLst>
                                        </p:cTn>
                                        <p:tgtEl>
                                          <p:spTgt spid="2"/>
                                        </p:tgtEl>
                                        <p:attrNameLst>
                                          <p:attrName>r</p:attrName>
                                        </p:attrNameLst>
                                      </p:cBhvr>
                                    </p:animRot>
                                    <p:set>
                                      <p:cBhvr>
                                        <p:cTn id="43" dur="1" fill="hold">
                                          <p:stCondLst>
                                            <p:cond delay="999"/>
                                          </p:stCondLst>
                                        </p:cTn>
                                        <p:tgtEl>
                                          <p:spTgt spid="2"/>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2" grpId="0"/>
      <p:bldP spid="2"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le:Lincoln at his death b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10431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914400" y="5552182"/>
            <a:ext cx="73152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10.  his death led people to realize his greatness and overlook his shortcomings</a:t>
            </a:r>
          </a:p>
        </p:txBody>
      </p:sp>
      <p:sp>
        <p:nvSpPr>
          <p:cNvPr id="4" name="TextBox 3"/>
          <p:cNvSpPr txBox="1"/>
          <p:nvPr/>
        </p:nvSpPr>
        <p:spPr>
          <a:xfrm>
            <a:off x="-18198" y="-1"/>
            <a:ext cx="6477000" cy="243143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5400" dirty="0">
                <a:effectLst>
                  <a:glow rad="127000">
                    <a:schemeClr val="bg1"/>
                  </a:glow>
                </a:effectLst>
                <a:latin typeface="Earth's Mightiest"/>
              </a:rPr>
              <a:t>"Incontestably the greatest              man I ever knew."</a:t>
            </a:r>
            <a:endParaRPr lang="en-US" sz="5400" baseline="30000" dirty="0">
              <a:effectLst>
                <a:glow rad="127000">
                  <a:schemeClr val="bg1"/>
                </a:glow>
              </a:effectLst>
              <a:latin typeface="Earth's Mightiest"/>
            </a:endParaRPr>
          </a:p>
          <a:p>
            <a:pPr algn="ctr"/>
            <a:r>
              <a:rPr lang="en-US" sz="5400" baseline="30000" dirty="0">
                <a:effectLst>
                  <a:glow rad="127000">
                    <a:schemeClr val="bg1"/>
                  </a:glow>
                </a:effectLst>
                <a:latin typeface="Earth's Mightiest"/>
              </a:rPr>
              <a:t>					</a:t>
            </a:r>
            <a:r>
              <a:rPr lang="en-US" sz="4400" baseline="30000" dirty="0">
                <a:effectLst>
                  <a:glow rad="127000">
                    <a:schemeClr val="bg1"/>
                  </a:glow>
                </a:effectLst>
                <a:latin typeface="Agency FB" pitchFamily="34" charset="0"/>
              </a:rPr>
              <a:t>-Grant</a:t>
            </a:r>
            <a:endParaRPr lang="en-US" sz="4400" dirty="0">
              <a:effectLst>
                <a:glow rad="127000">
                  <a:schemeClr val="bg1"/>
                </a:glow>
              </a:effectLst>
              <a:latin typeface="Agency FB" pitchFamily="34" charset="0"/>
            </a:endParaRPr>
          </a:p>
        </p:txBody>
      </p:sp>
    </p:spTree>
    <p:extLst>
      <p:ext uri="{BB962C8B-B14F-4D97-AF65-F5344CB8AC3E}">
        <p14:creationId xmlns:p14="http://schemas.microsoft.com/office/powerpoint/2010/main" val="1121088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Lincoln funeral in New York City.jpg"/>
          <p:cNvPicPr>
            <a:picLocks noChangeAspect="1" noChangeArrowheads="1"/>
          </p:cNvPicPr>
          <p:nvPr/>
        </p:nvPicPr>
        <p:blipFill rotWithShape="1">
          <a:blip r:embed="rId3">
            <a:extLst>
              <a:ext uri="{28A0092B-C50C-407E-A947-70E740481C1C}">
                <a14:useLocalDpi xmlns:a14="http://schemas.microsoft.com/office/drawing/2010/main" val="0"/>
              </a:ext>
            </a:extLst>
          </a:blip>
          <a:srcRect l="5271" t="9104" r="5355" b="8377"/>
          <a:stretch/>
        </p:blipFill>
        <p:spPr bwMode="auto">
          <a:xfrm>
            <a:off x="0" y="0"/>
            <a:ext cx="9144000" cy="604713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685800" y="5105400"/>
            <a:ext cx="77724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11.  South glad Lincoln died but he would likely have been kinder to the South during Reconstruction than Radical Republicans</a:t>
            </a:r>
          </a:p>
        </p:txBody>
      </p:sp>
      <p:grpSp>
        <p:nvGrpSpPr>
          <p:cNvPr id="4" name="Group 3"/>
          <p:cNvGrpSpPr/>
          <p:nvPr/>
        </p:nvGrpSpPr>
        <p:grpSpPr>
          <a:xfrm>
            <a:off x="-773902" y="-152400"/>
            <a:ext cx="6096000" cy="4572000"/>
            <a:chOff x="-218440" y="762000"/>
            <a:chExt cx="6096000" cy="4572000"/>
          </a:xfrm>
        </p:grpSpPr>
        <p:sp>
          <p:nvSpPr>
            <p:cNvPr id="5" name="Rectangle 4"/>
            <p:cNvSpPr/>
            <p:nvPr/>
          </p:nvSpPr>
          <p:spPr>
            <a:xfrm rot="21260256">
              <a:off x="1052646" y="1239345"/>
              <a:ext cx="2987372" cy="3336440"/>
            </a:xfrm>
            <a:prstGeom prst="rect">
              <a:avLst/>
            </a:prstGeom>
            <a:solidFill>
              <a:srgbClr val="0000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ttp://www.psdpsds.com/wp-content/uppsd/20120507/sticky-notes.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900" b="90000" l="10000" r="93175"/>
                      </a14:imgEffect>
                    </a14:imgLayer>
                  </a14:imgProps>
                </a:ext>
                <a:ext uri="{28A0092B-C50C-407E-A947-70E740481C1C}">
                  <a14:useLocalDpi xmlns:a14="http://schemas.microsoft.com/office/drawing/2010/main" val="0"/>
                </a:ext>
              </a:extLst>
            </a:blip>
            <a:srcRect/>
            <a:stretch>
              <a:fillRect/>
            </a:stretch>
          </p:blipFill>
          <p:spPr bwMode="auto">
            <a:xfrm>
              <a:off x="-218440" y="762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21282380">
              <a:off x="995217" y="1473081"/>
              <a:ext cx="2819400" cy="531592"/>
            </a:xfrm>
            <a:prstGeom prst="rect">
              <a:avLst/>
            </a:prstGeom>
            <a:solidFill>
              <a:srgbClr val="0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Caslon Antique" pitchFamily="18" charset="0"/>
                </a:rPr>
                <a:t>Essential Question</a:t>
              </a:r>
            </a:p>
          </p:txBody>
        </p:sp>
        <p:sp>
          <p:nvSpPr>
            <p:cNvPr id="8" name="12-Point Star 7"/>
            <p:cNvSpPr/>
            <p:nvPr/>
          </p:nvSpPr>
          <p:spPr>
            <a:xfrm rot="349929">
              <a:off x="3200400" y="1100107"/>
              <a:ext cx="1295400" cy="957293"/>
            </a:xfrm>
            <a:prstGeom prst="star12">
              <a:avLst/>
            </a:prstGeom>
            <a:solidFill>
              <a:srgbClr val="8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1250" dirty="0">
                  <a:latin typeface="vin's dojo" pitchFamily="2" charset="0"/>
                </a:rPr>
                <a:t>Essay</a:t>
              </a:r>
            </a:p>
          </p:txBody>
        </p:sp>
        <p:sp>
          <p:nvSpPr>
            <p:cNvPr id="9" name="TextBox 8"/>
            <p:cNvSpPr txBox="1"/>
            <p:nvPr/>
          </p:nvSpPr>
          <p:spPr>
            <a:xfrm rot="21292382">
              <a:off x="1239224" y="2306186"/>
              <a:ext cx="3276600" cy="2123658"/>
            </a:xfrm>
            <a:prstGeom prst="rect">
              <a:avLst/>
            </a:prstGeom>
            <a:noFill/>
          </p:spPr>
          <p:txBody>
            <a:bodyPr wrap="square" rtlCol="0">
              <a:spAutoFit/>
            </a:bodyPr>
            <a:lstStyle/>
            <a:p>
              <a:pPr algn="ctr"/>
              <a:r>
                <a:rPr lang="en-US" sz="2200" b="1" dirty="0">
                  <a:latin typeface="Perpetua" pitchFamily="18" charset="0"/>
                </a:rPr>
                <a:t>Evaluate the impact of the Civil War on political and economic developments in the following regions: the South, the North, the West.</a:t>
              </a:r>
            </a:p>
          </p:txBody>
        </p:sp>
      </p:grpSp>
    </p:spTree>
    <p:extLst>
      <p:ext uri="{BB962C8B-B14F-4D97-AF65-F5344CB8AC3E}">
        <p14:creationId xmlns:p14="http://schemas.microsoft.com/office/powerpoint/2010/main" val="3519990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100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rot="5400000" flipH="1">
            <a:off x="762000" y="1752600"/>
            <a:ext cx="4191000" cy="3581400"/>
          </a:xfrm>
          <a:prstGeom prst="upArrowCallout">
            <a:avLst>
              <a:gd name="adj1" fmla="val 18886"/>
              <a:gd name="adj2" fmla="val 17699"/>
              <a:gd name="adj3" fmla="val 16958"/>
              <a:gd name="adj4" fmla="val 73338"/>
            </a:avLst>
          </a:prstGeom>
          <a:gradFill rotWithShape="1">
            <a:gsLst>
              <a:gs pos="0">
                <a:srgbClr val="FFC000">
                  <a:alpha val="50000"/>
                </a:srgbClr>
              </a:gs>
              <a:gs pos="100000">
                <a:schemeClr val="bg1"/>
              </a:gs>
            </a:gsLst>
            <a:lin ang="13500000" scaled="1"/>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a:defRPr/>
            </a:pPr>
            <a:endParaRPr lang="en-US" sz="2200">
              <a:solidFill>
                <a:srgbClr val="000000"/>
              </a:solidFill>
              <a:latin typeface="Verdana" pitchFamily="34" charset="0"/>
            </a:endParaRPr>
          </a:p>
        </p:txBody>
      </p:sp>
      <p:sp>
        <p:nvSpPr>
          <p:cNvPr id="33795" name="Text Box 21"/>
          <p:cNvSpPr txBox="1">
            <a:spLocks noChangeArrowheads="1"/>
          </p:cNvSpPr>
          <p:nvPr/>
        </p:nvSpPr>
        <p:spPr bwMode="auto">
          <a:xfrm>
            <a:off x="4724400" y="1371600"/>
            <a:ext cx="3505200"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a:solidFill>
                  <a:schemeClr val="tx1"/>
                </a:solidFill>
                <a:latin typeface="Verdana" pitchFamily="34" charset="0"/>
              </a:defRPr>
            </a:lvl1pPr>
            <a:lvl2pPr marL="292100" indent="-29210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lvl="1">
              <a:spcAft>
                <a:spcPts val="2200"/>
              </a:spcAft>
              <a:buClr>
                <a:srgbClr val="000000"/>
              </a:buClr>
              <a:buFont typeface="Verdana" pitchFamily="34" charset="0"/>
              <a:buChar char="•"/>
            </a:pPr>
            <a:r>
              <a:rPr lang="en-US" altLang="en-US" sz="2200" dirty="0" smtClean="0">
                <a:solidFill>
                  <a:srgbClr val="0033CC"/>
                </a:solidFill>
              </a:rPr>
              <a:t>More than one-third of all soldiers were killed or disabled</a:t>
            </a:r>
            <a:r>
              <a:rPr lang="en-US" altLang="en-US" sz="2200" dirty="0" smtClean="0">
                <a:solidFill>
                  <a:srgbClr val="000000"/>
                </a:solidFill>
              </a:rPr>
              <a:t>.</a:t>
            </a:r>
          </a:p>
          <a:p>
            <a:pPr lvl="1">
              <a:spcAft>
                <a:spcPts val="2200"/>
              </a:spcAft>
              <a:buClr>
                <a:srgbClr val="000000"/>
              </a:buClr>
              <a:buFont typeface="Verdana" pitchFamily="34" charset="0"/>
              <a:buChar char="•"/>
            </a:pPr>
            <a:r>
              <a:rPr lang="en-US" altLang="en-US" sz="2200" dirty="0" smtClean="0">
                <a:solidFill>
                  <a:srgbClr val="000000"/>
                </a:solidFill>
              </a:rPr>
              <a:t>The Southern landscape and economy were destroyed.</a:t>
            </a:r>
          </a:p>
          <a:p>
            <a:pPr lvl="1">
              <a:spcAft>
                <a:spcPts val="2200"/>
              </a:spcAft>
              <a:buClr>
                <a:srgbClr val="000000"/>
              </a:buClr>
              <a:buFont typeface="Verdana" pitchFamily="34" charset="0"/>
              <a:buChar char="•"/>
            </a:pPr>
            <a:r>
              <a:rPr lang="en-US" altLang="en-US" sz="2200" dirty="0" smtClean="0">
                <a:solidFill>
                  <a:srgbClr val="0033CC"/>
                </a:solidFill>
              </a:rPr>
              <a:t>African Americans saw the promise of freedom and opportunity</a:t>
            </a:r>
            <a:r>
              <a:rPr lang="en-US" altLang="en-US" sz="2200" dirty="0" smtClean="0">
                <a:solidFill>
                  <a:srgbClr val="000000"/>
                </a:solidFill>
              </a:rPr>
              <a:t>.</a:t>
            </a:r>
          </a:p>
        </p:txBody>
      </p:sp>
      <p:sp>
        <p:nvSpPr>
          <p:cNvPr id="22532" name="Text Box 5"/>
          <p:cNvSpPr txBox="1">
            <a:spLocks noChangeArrowheads="1"/>
          </p:cNvSpPr>
          <p:nvPr/>
        </p:nvSpPr>
        <p:spPr bwMode="auto">
          <a:xfrm>
            <a:off x="1219200" y="1803400"/>
            <a:ext cx="24384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spcBef>
                <a:spcPct val="50000"/>
              </a:spcBef>
            </a:pPr>
            <a:r>
              <a:rPr lang="en-US" altLang="en-US" sz="2400" b="1" dirty="0" smtClean="0">
                <a:solidFill>
                  <a:srgbClr val="000000"/>
                </a:solidFill>
              </a:rPr>
              <a:t>The Civil War ushered in the harsh reality of modern warfare and had a lasting impact on the country.</a:t>
            </a:r>
          </a:p>
        </p:txBody>
      </p:sp>
    </p:spTree>
    <p:extLst>
      <p:ext uri="{BB962C8B-B14F-4D97-AF65-F5344CB8AC3E}">
        <p14:creationId xmlns:p14="http://schemas.microsoft.com/office/powerpoint/2010/main" val="461074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914400" y="4876800"/>
            <a:ext cx="7315200" cy="1569660"/>
          </a:xfrm>
          <a:prstGeom prst="rect">
            <a:avLst/>
          </a:prstGeom>
          <a:solidFill>
            <a:srgbClr val="000000">
              <a:alpha val="59999"/>
            </a:srgbClr>
          </a:solidFill>
          <a:ln w="76200">
            <a:solidFill>
              <a:schemeClr val="tx1"/>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9600" dirty="0" smtClean="0">
                <a:solidFill>
                  <a:schemeClr val="bg1"/>
                </a:solidFill>
                <a:latin typeface="Earth's Mightiest"/>
              </a:rPr>
              <a:t>North </a:t>
            </a:r>
            <a:r>
              <a:rPr lang="en-US" sz="8000" dirty="0">
                <a:solidFill>
                  <a:schemeClr val="bg1"/>
                </a:solidFill>
                <a:latin typeface="Earth's Mightiest"/>
              </a:rPr>
              <a:t>vs.</a:t>
            </a:r>
            <a:r>
              <a:rPr lang="en-US" sz="9600" dirty="0">
                <a:solidFill>
                  <a:schemeClr val="bg1"/>
                </a:solidFill>
                <a:latin typeface="Earth's Mightiest"/>
              </a:rPr>
              <a:t> South</a:t>
            </a:r>
          </a:p>
        </p:txBody>
      </p:sp>
      <p:pic>
        <p:nvPicPr>
          <p:cNvPr id="10242" name="Picture 2" descr="File:US Secession map 1861.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
            <a:ext cx="8229600" cy="50506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40005" y="140056"/>
            <a:ext cx="6255404" cy="3326578"/>
            <a:chOff x="-228600" y="457200"/>
            <a:chExt cx="6255404" cy="3326578"/>
          </a:xfrm>
          <a:effectLst>
            <a:outerShdw blurRad="76200" dir="13500000" sy="23000" kx="1200000" algn="br" rotWithShape="0">
              <a:prstClr val="black">
                <a:alpha val="20000"/>
              </a:prstClr>
            </a:outerShdw>
          </a:effectLst>
        </p:grpSpPr>
        <p:grpSp>
          <p:nvGrpSpPr>
            <p:cNvPr id="6" name="Group 5"/>
            <p:cNvGrpSpPr/>
            <p:nvPr/>
          </p:nvGrpSpPr>
          <p:grpSpPr>
            <a:xfrm>
              <a:off x="-228600" y="457200"/>
              <a:ext cx="6255404" cy="3326578"/>
              <a:chOff x="2027985" y="567690"/>
              <a:chExt cx="6255404" cy="3326578"/>
            </a:xfrm>
          </p:grpSpPr>
          <p:grpSp>
            <p:nvGrpSpPr>
              <p:cNvPr id="8" name="Group 7"/>
              <p:cNvGrpSpPr/>
              <p:nvPr/>
            </p:nvGrpSpPr>
            <p:grpSpPr>
              <a:xfrm>
                <a:off x="2027985" y="567690"/>
                <a:ext cx="6255404" cy="3326578"/>
                <a:chOff x="2027984" y="567690"/>
                <a:chExt cx="7019197" cy="5483232"/>
              </a:xfrm>
            </p:grpSpPr>
            <p:sp>
              <p:nvSpPr>
                <p:cNvPr id="10" name="Freeform 9"/>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9" name="TextBox 8"/>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2400" b="1" dirty="0">
                    <a:latin typeface="Corbel" panose="020B0503020204020204" pitchFamily="34" charset="0"/>
                  </a:rPr>
                  <a:t>The Big Picture</a:t>
                </a:r>
              </a:p>
            </p:txBody>
          </p:sp>
        </p:grpSp>
        <p:sp>
          <p:nvSpPr>
            <p:cNvPr id="7" name="TextBox 6"/>
            <p:cNvSpPr txBox="1"/>
            <p:nvPr/>
          </p:nvSpPr>
          <p:spPr>
            <a:xfrm rot="21421055">
              <a:off x="1478566" y="1352490"/>
              <a:ext cx="2667000" cy="143885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750" dirty="0">
                  <a:solidFill>
                    <a:schemeClr val="bg1"/>
                  </a:solidFill>
                  <a:latin typeface="Earth's Mightiest" panose="020B0604020202020204"/>
                </a:rPr>
                <a:t>Despite some Southern strengths, the North’s population advantage, industrial capacity, infrastructure and enjoyment of the moral high ground made victory for the Union likely.</a:t>
              </a:r>
            </a:p>
          </p:txBody>
        </p:sp>
      </p:grpSp>
    </p:spTree>
    <p:extLst>
      <p:ext uri="{BB962C8B-B14F-4D97-AF65-F5344CB8AC3E}">
        <p14:creationId xmlns:p14="http://schemas.microsoft.com/office/powerpoint/2010/main" val="4111053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RatingNorth&amp;South"/>
          <p:cNvPicPr>
            <a:picLocks noChangeAspect="1" noChangeArrowheads="1"/>
          </p:cNvPicPr>
          <p:nvPr/>
        </p:nvPicPr>
        <p:blipFill>
          <a:blip r:embed="rId2" cstate="print">
            <a:lum contrast="6000"/>
          </a:blip>
          <a:srcRect t="7727"/>
          <a:stretch>
            <a:fillRect/>
          </a:stretch>
        </p:blipFill>
        <p:spPr bwMode="auto">
          <a:xfrm>
            <a:off x="0" y="1407969"/>
            <a:ext cx="9144000" cy="5450031"/>
          </a:xfrm>
          <a:prstGeom prst="rect">
            <a:avLst/>
          </a:prstGeom>
          <a:noFill/>
          <a:ln w="9525">
            <a:solidFill>
              <a:schemeClr val="bg2"/>
            </a:solidFill>
            <a:miter lim="800000"/>
            <a:headEnd/>
            <a:tailEnd/>
          </a:ln>
        </p:spPr>
      </p:pic>
      <p:sp>
        <p:nvSpPr>
          <p:cNvPr id="6" name="Rectangle 5"/>
          <p:cNvSpPr/>
          <p:nvPr/>
        </p:nvSpPr>
        <p:spPr>
          <a:xfrm>
            <a:off x="2057400" y="1676400"/>
            <a:ext cx="7086600" cy="457200"/>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57400" y="2209800"/>
            <a:ext cx="7086600" cy="457200"/>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57400" y="2743200"/>
            <a:ext cx="7086600" cy="457200"/>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57400" y="3200400"/>
            <a:ext cx="7086600" cy="457200"/>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57400" y="3733800"/>
            <a:ext cx="7086600" cy="457200"/>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057400" y="4191000"/>
            <a:ext cx="7086600" cy="457200"/>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057400" y="4724400"/>
            <a:ext cx="7086600" cy="457200"/>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057400" y="5181600"/>
            <a:ext cx="7086600" cy="457200"/>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0" y="77450"/>
            <a:ext cx="9144000" cy="1446550"/>
          </a:xfrm>
          <a:prstGeom prst="rect">
            <a:avLst/>
          </a:prstGeom>
          <a:noFill/>
          <a:scene3d>
            <a:camera prst="perspectiveAbove"/>
            <a:lightRig rig="threePt" dir="t"/>
          </a:scene3d>
        </p:spPr>
        <p:txBody>
          <a:bodyPr wrap="square" rtlCol="0">
            <a:spAutoFit/>
          </a:bodyPr>
          <a:lstStyle/>
          <a:p>
            <a:pPr algn="ctr"/>
            <a:r>
              <a:rPr lang="en-US" sz="8800" dirty="0">
                <a:solidFill>
                  <a:schemeClr val="accent6">
                    <a:lumMod val="75000"/>
                  </a:schemeClr>
                </a:solidFill>
                <a:effectLst>
                  <a:glow rad="177800">
                    <a:schemeClr val="bg1"/>
                  </a:glow>
                </a:effectLst>
                <a:latin typeface="calame" charset="0"/>
              </a:rPr>
              <a:t>North</a:t>
            </a:r>
            <a:r>
              <a:rPr lang="en-US" sz="8800" dirty="0">
                <a:solidFill>
                  <a:schemeClr val="bg1"/>
                </a:solidFill>
                <a:effectLst>
                  <a:glow rad="177800">
                    <a:schemeClr val="bg1"/>
                  </a:glow>
                </a:effectLst>
                <a:latin typeface="calame" charset="0"/>
              </a:rPr>
              <a:t> </a:t>
            </a:r>
            <a:r>
              <a:rPr lang="en-US" sz="6000" dirty="0">
                <a:effectLst>
                  <a:glow rad="177800">
                    <a:schemeClr val="bg1"/>
                  </a:glow>
                </a:effectLst>
                <a:latin typeface="calame" charset="0"/>
              </a:rPr>
              <a:t>and</a:t>
            </a:r>
            <a:r>
              <a:rPr lang="en-US" sz="8800" dirty="0">
                <a:solidFill>
                  <a:schemeClr val="bg1"/>
                </a:solidFill>
                <a:effectLst>
                  <a:glow rad="177800">
                    <a:schemeClr val="bg1"/>
                  </a:glow>
                </a:effectLst>
                <a:latin typeface="calame" charset="0"/>
              </a:rPr>
              <a:t> </a:t>
            </a:r>
            <a:r>
              <a:rPr lang="en-US" sz="8800" dirty="0">
                <a:solidFill>
                  <a:schemeClr val="tx1">
                    <a:lumMod val="65000"/>
                    <a:lumOff val="35000"/>
                  </a:schemeClr>
                </a:solidFill>
                <a:effectLst>
                  <a:glow rad="177800">
                    <a:schemeClr val="bg1"/>
                  </a:glow>
                </a:effectLst>
                <a:latin typeface="calame" charset="0"/>
              </a:rPr>
              <a:t>South</a:t>
            </a:r>
          </a:p>
        </p:txBody>
      </p:sp>
    </p:spTree>
    <p:extLst>
      <p:ext uri="{BB962C8B-B14F-4D97-AF65-F5344CB8AC3E}">
        <p14:creationId xmlns:p14="http://schemas.microsoft.com/office/powerpoint/2010/main" val="2711458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25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750"/>
                            </p:stCondLst>
                            <p:childTnLst>
                              <p:par>
                                <p:cTn id="9" presetID="9" presetClass="exit" presetSubtype="0" fill="hold" grpId="0" nodeType="afterEffect">
                                  <p:stCondLst>
                                    <p:cond delay="250"/>
                                  </p:stCondLst>
                                  <p:childTnLst>
                                    <p:animEffect transition="out" filter="dissolv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par>
                          <p:cTn id="12" fill="hold">
                            <p:stCondLst>
                              <p:cond delay="1500"/>
                            </p:stCondLst>
                            <p:childTnLst>
                              <p:par>
                                <p:cTn id="13" presetID="9" presetClass="exit" presetSubtype="0" fill="hold" grpId="0" nodeType="afterEffect">
                                  <p:stCondLst>
                                    <p:cond delay="25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par>
                          <p:cTn id="16" fill="hold">
                            <p:stCondLst>
                              <p:cond delay="2250"/>
                            </p:stCondLst>
                            <p:childTnLst>
                              <p:par>
                                <p:cTn id="17" presetID="9" presetClass="exit" presetSubtype="0" fill="hold" grpId="0" nodeType="afterEffect">
                                  <p:stCondLst>
                                    <p:cond delay="250"/>
                                  </p:stCondLst>
                                  <p:childTnLst>
                                    <p:animEffect transition="out" filter="dissolv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par>
                          <p:cTn id="20" fill="hold">
                            <p:stCondLst>
                              <p:cond delay="3000"/>
                            </p:stCondLst>
                            <p:childTnLst>
                              <p:par>
                                <p:cTn id="21" presetID="9" presetClass="exit" presetSubtype="0" fill="hold" grpId="0" nodeType="afterEffect">
                                  <p:stCondLst>
                                    <p:cond delay="250"/>
                                  </p:stCondLst>
                                  <p:childTnLst>
                                    <p:animEffect transition="out" filter="dissolv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par>
                          <p:cTn id="24" fill="hold">
                            <p:stCondLst>
                              <p:cond delay="3750"/>
                            </p:stCondLst>
                            <p:childTnLst>
                              <p:par>
                                <p:cTn id="25" presetID="9" presetClass="exit" presetSubtype="0" fill="hold" grpId="0" nodeType="afterEffect">
                                  <p:stCondLst>
                                    <p:cond delay="25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par>
                          <p:cTn id="28" fill="hold">
                            <p:stCondLst>
                              <p:cond delay="4500"/>
                            </p:stCondLst>
                            <p:childTnLst>
                              <p:par>
                                <p:cTn id="29" presetID="9" presetClass="exit" presetSubtype="0" fill="hold" grpId="0" nodeType="afterEffect">
                                  <p:stCondLst>
                                    <p:cond delay="250"/>
                                  </p:stCondLst>
                                  <p:childTnLst>
                                    <p:animEffect transition="out" filter="dissolv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par>
                          <p:cTn id="32" fill="hold">
                            <p:stCondLst>
                              <p:cond delay="5250"/>
                            </p:stCondLst>
                            <p:childTnLst>
                              <p:par>
                                <p:cTn id="33" presetID="9" presetClass="exit" presetSubtype="0" fill="hold" grpId="0" nodeType="afterEffect">
                                  <p:stCondLst>
                                    <p:cond delay="250"/>
                                  </p:stCondLst>
                                  <p:childTnLst>
                                    <p:animEffect transition="out" filter="dissolv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a:spLocks noChangeArrowheads="1"/>
          </p:cNvSpPr>
          <p:nvPr/>
        </p:nvSpPr>
        <p:spPr bwMode="auto">
          <a:xfrm>
            <a:off x="1143000" y="2286000"/>
            <a:ext cx="6858000" cy="3657600"/>
          </a:xfrm>
          <a:prstGeom prst="roundRect">
            <a:avLst>
              <a:gd name="adj" fmla="val 16667"/>
            </a:avLst>
          </a:prstGeom>
          <a:gradFill rotWithShape="1">
            <a:gsLst>
              <a:gs pos="0">
                <a:schemeClr val="bg1"/>
              </a:gs>
              <a:gs pos="100000">
                <a:srgbClr val="00B0F0">
                  <a:alpha val="50000"/>
                </a:srgbClr>
              </a:gs>
            </a:gsLst>
            <a:lin ang="2700000" scaled="1"/>
          </a:gradFill>
          <a:ln w="9525" algn="ctr">
            <a:solidFill>
              <a:schemeClr val="accent2"/>
            </a:solidFill>
            <a:miter lim="800000"/>
            <a:headEnd/>
            <a:tailEnd/>
          </a:ln>
          <a:effectLst>
            <a:outerShdw dist="53882" dir="2700000" algn="ctr" rotWithShape="0">
              <a:srgbClr val="ADC793">
                <a:alpha val="46001"/>
              </a:srgbClr>
            </a:outerShdw>
          </a:effectLst>
        </p:spPr>
        <p:txBody>
          <a:bodyPr vert="eaVert" wrap="none" anchor="ctr"/>
          <a:lstStyle/>
          <a:p>
            <a:pPr algn="ctr">
              <a:defRPr/>
            </a:pPr>
            <a:endParaRPr lang="en-US" sz="2200">
              <a:solidFill>
                <a:srgbClr val="000000"/>
              </a:solidFill>
              <a:latin typeface="Verdana" pitchFamily="34" charset="0"/>
            </a:endParaRPr>
          </a:p>
        </p:txBody>
      </p:sp>
      <p:sp>
        <p:nvSpPr>
          <p:cNvPr id="9219" name="Text Box 21"/>
          <p:cNvSpPr txBox="1">
            <a:spLocks noChangeArrowheads="1"/>
          </p:cNvSpPr>
          <p:nvPr/>
        </p:nvSpPr>
        <p:spPr bwMode="auto">
          <a:xfrm>
            <a:off x="641350" y="1477963"/>
            <a:ext cx="78486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lgn="ctr" eaLnBrk="1" hangingPunct="1">
              <a:spcBef>
                <a:spcPct val="50000"/>
              </a:spcBef>
            </a:pPr>
            <a:r>
              <a:rPr lang="en-US" altLang="en-US" sz="2200" b="1" dirty="0" smtClean="0">
                <a:solidFill>
                  <a:srgbClr val="000000"/>
                </a:solidFill>
              </a:rPr>
              <a:t>The North’s goal was to preserve the Union.</a:t>
            </a:r>
          </a:p>
        </p:txBody>
      </p:sp>
      <p:sp>
        <p:nvSpPr>
          <p:cNvPr id="9220" name="Rectangle 9"/>
          <p:cNvSpPr>
            <a:spLocks noChangeArrowheads="1"/>
          </p:cNvSpPr>
          <p:nvPr/>
        </p:nvSpPr>
        <p:spPr bwMode="auto">
          <a:xfrm>
            <a:off x="3200400" y="2468563"/>
            <a:ext cx="4191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lgn="ctr" eaLnBrk="1" hangingPunct="1">
              <a:spcAft>
                <a:spcPts val="2000"/>
              </a:spcAft>
            </a:pPr>
            <a:r>
              <a:rPr lang="en-US" altLang="en-US" sz="2200" b="1" dirty="0" smtClean="0">
                <a:solidFill>
                  <a:srgbClr val="000000"/>
                </a:solidFill>
              </a:rPr>
              <a:t>The North’s advantages</a:t>
            </a:r>
            <a:endParaRPr lang="en-US" altLang="en-US" sz="2200" dirty="0" smtClean="0">
              <a:solidFill>
                <a:srgbClr val="000000"/>
              </a:solidFill>
            </a:endParaRPr>
          </a:p>
        </p:txBody>
      </p:sp>
      <p:pic>
        <p:nvPicPr>
          <p:cNvPr id="9221" name="Picture 10" descr="hsus_recon_ch03_s2_union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2362200"/>
            <a:ext cx="1028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18"/>
          <p:cNvSpPr txBox="1">
            <a:spLocks noChangeArrowheads="1"/>
          </p:cNvSpPr>
          <p:nvPr/>
        </p:nvSpPr>
        <p:spPr bwMode="auto">
          <a:xfrm>
            <a:off x="2057400" y="3260725"/>
            <a:ext cx="57150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a:solidFill>
                  <a:schemeClr val="tx1"/>
                </a:solidFill>
                <a:latin typeface="Verdana" pitchFamily="34" charset="0"/>
              </a:defRPr>
            </a:lvl1pPr>
            <a:lvl2pPr marL="292100" indent="-29210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lvl="1" eaLnBrk="1" hangingPunct="1">
              <a:spcAft>
                <a:spcPts val="1200"/>
              </a:spcAft>
              <a:buClr>
                <a:srgbClr val="000000"/>
              </a:buClr>
              <a:buFont typeface="Verdana" pitchFamily="34" charset="0"/>
              <a:buChar char="•"/>
            </a:pPr>
            <a:r>
              <a:rPr lang="en-US" altLang="en-US" dirty="0" smtClean="0">
                <a:solidFill>
                  <a:srgbClr val="000000"/>
                </a:solidFill>
              </a:rPr>
              <a:t>A </a:t>
            </a:r>
            <a:r>
              <a:rPr lang="en-US" altLang="en-US" dirty="0" smtClean="0">
                <a:solidFill>
                  <a:srgbClr val="0033CC"/>
                </a:solidFill>
              </a:rPr>
              <a:t>large immigrant work force</a:t>
            </a:r>
            <a:r>
              <a:rPr lang="en-US" altLang="en-US" dirty="0" smtClean="0">
                <a:solidFill>
                  <a:srgbClr val="000000"/>
                </a:solidFill>
              </a:rPr>
              <a:t> kept its factories running.</a:t>
            </a:r>
          </a:p>
          <a:p>
            <a:pPr lvl="1" eaLnBrk="1" hangingPunct="1">
              <a:spcAft>
                <a:spcPts val="1200"/>
              </a:spcAft>
              <a:buClr>
                <a:srgbClr val="000000"/>
              </a:buClr>
              <a:buFont typeface="Verdana" pitchFamily="34" charset="0"/>
              <a:buChar char="•"/>
            </a:pPr>
            <a:r>
              <a:rPr lang="en-US" altLang="en-US" dirty="0" smtClean="0">
                <a:solidFill>
                  <a:srgbClr val="000000"/>
                </a:solidFill>
              </a:rPr>
              <a:t>The North was able to produce more </a:t>
            </a:r>
            <a:r>
              <a:rPr lang="en-US" altLang="en-US" dirty="0" smtClean="0">
                <a:solidFill>
                  <a:srgbClr val="0033CC"/>
                </a:solidFill>
              </a:rPr>
              <a:t>ammunition, arms, and other supplies.</a:t>
            </a:r>
          </a:p>
          <a:p>
            <a:pPr lvl="1" eaLnBrk="1" hangingPunct="1">
              <a:spcAft>
                <a:spcPts val="1200"/>
              </a:spcAft>
              <a:buClr>
                <a:srgbClr val="000000"/>
              </a:buClr>
              <a:buFont typeface="Verdana" pitchFamily="34" charset="0"/>
              <a:buChar char="•"/>
            </a:pPr>
            <a:r>
              <a:rPr lang="en-US" altLang="en-US" dirty="0" smtClean="0">
                <a:solidFill>
                  <a:srgbClr val="000000"/>
                </a:solidFill>
              </a:rPr>
              <a:t>It had an </a:t>
            </a:r>
            <a:r>
              <a:rPr lang="en-US" altLang="en-US" dirty="0" smtClean="0">
                <a:solidFill>
                  <a:srgbClr val="0033CC"/>
                </a:solidFill>
              </a:rPr>
              <a:t>extensive railway system and naval superiority.</a:t>
            </a:r>
          </a:p>
        </p:txBody>
      </p:sp>
    </p:spTree>
    <p:extLst>
      <p:ext uri="{BB962C8B-B14F-4D97-AF65-F5344CB8AC3E}">
        <p14:creationId xmlns:p14="http://schemas.microsoft.com/office/powerpoint/2010/main" val="3901835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art">
  <a:themeElements>
    <a:clrScheme name="St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nten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20360</TotalTime>
  <Words>2307</Words>
  <Application>Microsoft Office PowerPoint</Application>
  <PresentationFormat>On-screen Show (4:3)</PresentationFormat>
  <Paragraphs>181</Paragraphs>
  <Slides>63</Slides>
  <Notes>20</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63</vt:i4>
      </vt:variant>
    </vt:vector>
  </HeadingPairs>
  <TitlesOfParts>
    <vt:vector size="84" baseType="lpstr">
      <vt:lpstr>Arial</vt:lpstr>
      <vt:lpstr>A.C.M.E. Secret Agent</vt:lpstr>
      <vt:lpstr>Berlin Sans FB</vt:lpstr>
      <vt:lpstr>Agency FB</vt:lpstr>
      <vt:lpstr>Verdana</vt:lpstr>
      <vt:lpstr>Georgia</vt:lpstr>
      <vt:lpstr>Times New Roman</vt:lpstr>
      <vt:lpstr>Earth's Mightiest</vt:lpstr>
      <vt:lpstr>calame</vt:lpstr>
      <vt:lpstr>Calibri</vt:lpstr>
      <vt:lpstr>vin's dojo</vt:lpstr>
      <vt:lpstr>ヒラギノ角ゴ ProN W3</vt:lpstr>
      <vt:lpstr>Noto Symbol</vt:lpstr>
      <vt:lpstr>Corbel</vt:lpstr>
      <vt:lpstr>Perpetua</vt:lpstr>
      <vt:lpstr>Northern Territories</vt:lpstr>
      <vt:lpstr>Caslon Antique</vt:lpstr>
      <vt:lpstr>Default Design</vt:lpstr>
      <vt:lpstr>Civic</vt:lpstr>
      <vt:lpstr>Start</vt:lpstr>
      <vt:lpstr>Content</vt:lpstr>
      <vt:lpstr>The Furnace of Civil War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Jeffry Smith</dc:creator>
  <cp:lastModifiedBy>Alison Mc Lin</cp:lastModifiedBy>
  <cp:revision>745</cp:revision>
  <dcterms:created xsi:type="dcterms:W3CDTF">2007-10-26T21:11:03Z</dcterms:created>
  <dcterms:modified xsi:type="dcterms:W3CDTF">2018-10-12T14:49:23Z</dcterms:modified>
</cp:coreProperties>
</file>