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23"/>
  </p:notesMasterIdLst>
  <p:sldIdLst>
    <p:sldId id="256" r:id="rId2"/>
    <p:sldId id="257" r:id="rId3"/>
    <p:sldId id="260" r:id="rId4"/>
    <p:sldId id="277" r:id="rId5"/>
    <p:sldId id="258" r:id="rId6"/>
    <p:sldId id="263" r:id="rId7"/>
    <p:sldId id="261" r:id="rId8"/>
    <p:sldId id="262" r:id="rId9"/>
    <p:sldId id="259" r:id="rId10"/>
    <p:sldId id="276" r:id="rId11"/>
    <p:sldId id="264" r:id="rId12"/>
    <p:sldId id="278" r:id="rId13"/>
    <p:sldId id="265" r:id="rId14"/>
    <p:sldId id="266" r:id="rId15"/>
    <p:sldId id="267" r:id="rId16"/>
    <p:sldId id="268" r:id="rId17"/>
    <p:sldId id="270" r:id="rId18"/>
    <p:sldId id="271" r:id="rId19"/>
    <p:sldId id="269" r:id="rId20"/>
    <p:sldId id="272" r:id="rId21"/>
    <p:sldId id="273"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692"/>
  </p:normalViewPr>
  <p:slideViewPr>
    <p:cSldViewPr>
      <p:cViewPr varScale="1">
        <p:scale>
          <a:sx n="93" d="100"/>
          <a:sy n="93" d="100"/>
        </p:scale>
        <p:origin x="9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CBB4534-3233-F745-B85D-D8B8122EDC5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23555" name="Rectangle 3">
            <a:extLst>
              <a:ext uri="{FF2B5EF4-FFF2-40B4-BE49-F238E27FC236}">
                <a16:creationId xmlns:a16="http://schemas.microsoft.com/office/drawing/2014/main" id="{D0002FBD-E83D-0B46-986E-88C56B63D56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DCDA525B-A540-9444-B2C6-56E15890A96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B7477C38-85E1-EA4B-8869-CD743C5C825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23559" name="Rectangle 7">
            <a:extLst>
              <a:ext uri="{FF2B5EF4-FFF2-40B4-BE49-F238E27FC236}">
                <a16:creationId xmlns:a16="http://schemas.microsoft.com/office/drawing/2014/main" id="{6D330B5F-711C-B942-A628-898CB3BD130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D61376A8-F698-4169-99B7-46A89E7451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0C1F8C-BB94-4150-A569-F9DFDD990FE7}" type="slidenum">
              <a:rPr lang="en-US" altLang="en-US" sz="1200"/>
              <a:pPr/>
              <a:t>1</a:t>
            </a:fld>
            <a:endParaRPr lang="en-US" alt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35E4C1-A16F-44AB-8DE8-41687CF21594}" type="slidenum">
              <a:rPr lang="en-US" altLang="en-US" sz="1200"/>
              <a:pPr/>
              <a:t>10</a:t>
            </a:fld>
            <a:endParaRPr lang="en-US" altLang="en-US" sz="1200"/>
          </a:p>
        </p:txBody>
      </p:sp>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0099C30-F449-46B1-A6B0-D703CCA0EF95}" type="slidenum">
              <a:rPr lang="en-US" altLang="en-US" sz="1200"/>
              <a:pPr/>
              <a:t>11</a:t>
            </a:fld>
            <a:endParaRPr lang="en-US" alt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01D677-D34F-4C76-BF43-61511CAFBF9D}" type="slidenum">
              <a:rPr lang="en-US" altLang="en-US" sz="1200"/>
              <a:pPr/>
              <a:t>13</a:t>
            </a:fld>
            <a:endParaRPr lang="en-US" altLang="en-US" sz="1200"/>
          </a:p>
        </p:txBody>
      </p:sp>
      <p:sp>
        <p:nvSpPr>
          <p:cNvPr id="41986" name="Rectangle 1026"/>
          <p:cNvSpPr>
            <a:spLocks noGrp="1" noRot="1" noChangeAspect="1" noChangeArrowheads="1" noTextEdit="1"/>
          </p:cNvSpPr>
          <p:nvPr>
            <p:ph type="sldImg"/>
          </p:nvPr>
        </p:nvSpPr>
        <p:spPr>
          <a:ln/>
        </p:spPr>
      </p:sp>
      <p:sp>
        <p:nvSpPr>
          <p:cNvPr id="419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337690-B010-47AC-BDBC-062180740367}" type="slidenum">
              <a:rPr lang="en-US" altLang="en-US" sz="1200"/>
              <a:pPr/>
              <a:t>14</a:t>
            </a:fld>
            <a:endParaRPr lang="en-US" alt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9061DF-8AF9-4749-B3C1-4339D22B3B07}" type="slidenum">
              <a:rPr lang="en-US" altLang="en-US" sz="1200"/>
              <a:pPr/>
              <a:t>15</a:t>
            </a:fld>
            <a:endParaRPr lang="en-US" altLang="en-US" sz="1200"/>
          </a:p>
        </p:txBody>
      </p:sp>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D747FF-ED19-4FFC-A749-7E2928F486E6}" type="slidenum">
              <a:rPr lang="en-US" altLang="en-US" sz="1200"/>
              <a:pPr/>
              <a:t>16</a:t>
            </a:fld>
            <a:endParaRPr lang="en-US" altLang="en-US" sz="1200"/>
          </a:p>
        </p:txBody>
      </p:sp>
      <p:sp>
        <p:nvSpPr>
          <p:cNvPr id="48130" name="Rectangle 1026"/>
          <p:cNvSpPr>
            <a:spLocks noGrp="1" noRot="1" noChangeAspect="1" noChangeArrowheads="1" noTextEdit="1"/>
          </p:cNvSpPr>
          <p:nvPr>
            <p:ph type="sldImg"/>
          </p:nvPr>
        </p:nvSpPr>
        <p:spPr>
          <a:ln/>
        </p:spPr>
      </p:sp>
      <p:sp>
        <p:nvSpPr>
          <p:cNvPr id="481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4E3227-81E3-4F26-847F-D9841A521C4A}" type="slidenum">
              <a:rPr lang="en-US" altLang="en-US" sz="1200"/>
              <a:pPr/>
              <a:t>17</a:t>
            </a:fld>
            <a:endParaRPr lang="en-US" alt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C26FA6-B275-4FF5-B742-13764E6741D1}" type="slidenum">
              <a:rPr lang="en-US" altLang="en-US" sz="1200"/>
              <a:pPr/>
              <a:t>18</a:t>
            </a:fld>
            <a:endParaRPr lang="en-US" alt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E6450E-4CD0-4B75-981E-9C7ABDAEB242}" type="slidenum">
              <a:rPr lang="en-US" altLang="en-US" sz="1200"/>
              <a:pPr/>
              <a:t>19</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5372F5-DA91-4AF1-9FA0-CD67E86A4F2B}" type="slidenum">
              <a:rPr lang="en-US" altLang="en-US" sz="1200"/>
              <a:pPr/>
              <a:t>20</a:t>
            </a:fld>
            <a:endParaRPr lang="en-US" alt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F135D4-1158-46A2-9A6C-263D20874DB8}" type="slidenum">
              <a:rPr lang="en-US" altLang="en-US" sz="1200"/>
              <a:pPr/>
              <a:t>2</a:t>
            </a:fld>
            <a:endParaRPr lang="en-US" altLang="en-US" sz="1200"/>
          </a:p>
        </p:txBody>
      </p:sp>
      <p:sp>
        <p:nvSpPr>
          <p:cNvPr id="18434" name="Rectangle 1026"/>
          <p:cNvSpPr>
            <a:spLocks noGrp="1" noRot="1" noChangeAspect="1" noChangeArrowheads="1" noTextEdit="1"/>
          </p:cNvSpPr>
          <p:nvPr>
            <p:ph type="sldImg"/>
          </p:nvPr>
        </p:nvSpPr>
        <p:spPr>
          <a:ln/>
        </p:spPr>
      </p:sp>
      <p:sp>
        <p:nvSpPr>
          <p:cNvPr id="184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82F05C-6DE8-4CF5-8E21-3C3ACA4866A6}" type="slidenum">
              <a:rPr lang="en-US" altLang="en-US" sz="1200"/>
              <a:pPr/>
              <a:t>21</a:t>
            </a:fld>
            <a:endParaRPr lang="en-US" alt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21D1A8-600B-43A6-91BD-4469907B8451}" type="slidenum">
              <a:rPr lang="en-US" altLang="en-US" sz="1200"/>
              <a:pPr/>
              <a:t>3</a:t>
            </a:fld>
            <a:endParaRPr lang="en-US" altLang="en-US" sz="1200"/>
          </a:p>
        </p:txBody>
      </p:sp>
      <p:sp>
        <p:nvSpPr>
          <p:cNvPr id="20482" name="Rectangle 1026"/>
          <p:cNvSpPr>
            <a:spLocks noGrp="1" noRot="1" noChangeAspect="1" noChangeArrowheads="1" noTextEdit="1"/>
          </p:cNvSpPr>
          <p:nvPr>
            <p:ph type="sldImg"/>
          </p:nvPr>
        </p:nvSpPr>
        <p:spPr>
          <a:ln/>
        </p:spPr>
      </p:sp>
      <p:sp>
        <p:nvSpPr>
          <p:cNvPr id="204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5A0839-BFF0-4C38-BC01-FAB8CE14070E}" type="slidenum">
              <a:rPr lang="en-US" altLang="en-US" sz="1200"/>
              <a:pPr/>
              <a:t>4</a:t>
            </a:fld>
            <a:endParaRPr lang="en-US" alt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BFF692-D687-48C7-9283-1962459F5DCD}" type="slidenum">
              <a:rPr lang="en-US" altLang="en-US" sz="1200"/>
              <a:pPr/>
              <a:t>5</a:t>
            </a:fld>
            <a:endParaRPr lang="en-US" altLang="en-US" sz="1200"/>
          </a:p>
        </p:txBody>
      </p:sp>
      <p:sp>
        <p:nvSpPr>
          <p:cNvPr id="24578" name="Rectangle 1026"/>
          <p:cNvSpPr>
            <a:spLocks noGrp="1" noRot="1" noChangeAspect="1" noChangeArrowheads="1" noTextEdit="1"/>
          </p:cNvSpPr>
          <p:nvPr>
            <p:ph type="sldImg"/>
          </p:nvPr>
        </p:nvSpPr>
        <p:spPr>
          <a:ln/>
        </p:spPr>
      </p:sp>
      <p:sp>
        <p:nvSpPr>
          <p:cNvPr id="245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AE6CF5-FB8F-4970-8222-A535152DC985}" type="slidenum">
              <a:rPr lang="en-US" altLang="en-US" sz="1200"/>
              <a:pPr/>
              <a:t>6</a:t>
            </a:fld>
            <a:endParaRPr lang="en-US" altLang="en-US" sz="1200"/>
          </a:p>
        </p:txBody>
      </p:sp>
      <p:sp>
        <p:nvSpPr>
          <p:cNvPr id="26626" name="Rectangle 1026"/>
          <p:cNvSpPr>
            <a:spLocks noGrp="1" noRot="1" noChangeAspect="1" noChangeArrowheads="1" noTextEdit="1"/>
          </p:cNvSpPr>
          <p:nvPr>
            <p:ph type="sldImg"/>
          </p:nvPr>
        </p:nvSpPr>
        <p:spPr>
          <a:ln/>
        </p:spPr>
      </p:sp>
      <p:sp>
        <p:nvSpPr>
          <p:cNvPr id="2662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33A3E6-71A8-48E1-9B72-3279014842B0}" type="slidenum">
              <a:rPr lang="en-US" altLang="en-US" sz="1200"/>
              <a:pPr/>
              <a:t>7</a:t>
            </a:fld>
            <a:endParaRPr lang="en-US" altLang="en-US" sz="1200"/>
          </a:p>
        </p:txBody>
      </p:sp>
      <p:sp>
        <p:nvSpPr>
          <p:cNvPr id="28674" name="Rectangle 1026"/>
          <p:cNvSpPr>
            <a:spLocks noGrp="1" noRot="1" noChangeAspect="1" noChangeArrowheads="1" noTextEdit="1"/>
          </p:cNvSpPr>
          <p:nvPr>
            <p:ph type="sldImg"/>
          </p:nvPr>
        </p:nvSpPr>
        <p:spPr>
          <a:ln/>
        </p:spPr>
      </p:sp>
      <p:sp>
        <p:nvSpPr>
          <p:cNvPr id="286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3AD770-EC33-4902-8379-6442572D69FC}" type="slidenum">
              <a:rPr lang="en-US" altLang="en-US" sz="1200"/>
              <a:pPr/>
              <a:t>8</a:t>
            </a:fld>
            <a:endParaRPr lang="en-US" altLang="en-US" sz="1200"/>
          </a:p>
        </p:txBody>
      </p:sp>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3D6DC2-A45F-4AF3-BAE6-B10E48A1DA5D}" type="slidenum">
              <a:rPr lang="en-US" altLang="en-US" sz="1200"/>
              <a:pPr/>
              <a:t>9</a:t>
            </a:fld>
            <a:endParaRPr lang="en-US" alt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a:extLst>
                  <a:ext uri="{FF2B5EF4-FFF2-40B4-BE49-F238E27FC236}">
                    <a16:creationId xmlns:a16="http://schemas.microsoft.com/office/drawing/2014/main" id="{E7E24904-D1FD-F548-A9C9-237423DF4DA5}"/>
                  </a:ext>
                </a:extLst>
              </p:cNvPr>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 name="Rectangle 5">
                <a:extLst>
                  <a:ext uri="{FF2B5EF4-FFF2-40B4-BE49-F238E27FC236}">
                    <a16:creationId xmlns:a16="http://schemas.microsoft.com/office/drawing/2014/main" id="{78889165-D766-8743-8735-A140147BE3B7}"/>
                  </a:ext>
                </a:extLst>
              </p:cNvPr>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0" name="Rectangle 6">
                <a:extLst>
                  <a:ext uri="{FF2B5EF4-FFF2-40B4-BE49-F238E27FC236}">
                    <a16:creationId xmlns:a16="http://schemas.microsoft.com/office/drawing/2014/main" id="{C1558A17-55B7-5A42-ACF0-3B10E04EA67B}"/>
                  </a:ext>
                </a:extLst>
              </p:cNvPr>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1" name="Rectangle 7">
                <a:extLst>
                  <a:ext uri="{FF2B5EF4-FFF2-40B4-BE49-F238E27FC236}">
                    <a16:creationId xmlns:a16="http://schemas.microsoft.com/office/drawing/2014/main" id="{0BF4DF14-A286-6540-8535-4D8223FE79DC}"/>
                  </a:ext>
                </a:extLst>
              </p:cNvPr>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2" name="Rectangle 8">
                <a:extLst>
                  <a:ext uri="{FF2B5EF4-FFF2-40B4-BE49-F238E27FC236}">
                    <a16:creationId xmlns:a16="http://schemas.microsoft.com/office/drawing/2014/main" id="{0847AF34-5053-6F43-B255-3B4794C23EC3}"/>
                  </a:ext>
                </a:extLst>
              </p:cNvPr>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3" name="Rectangle 9">
                <a:extLst>
                  <a:ext uri="{FF2B5EF4-FFF2-40B4-BE49-F238E27FC236}">
                    <a16:creationId xmlns:a16="http://schemas.microsoft.com/office/drawing/2014/main" id="{D03B5AF7-3EA3-6E44-A79A-6CCF34267799}"/>
                  </a:ext>
                </a:extLst>
              </p:cNvPr>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4" name="Rectangle 10">
                <a:extLst>
                  <a:ext uri="{FF2B5EF4-FFF2-40B4-BE49-F238E27FC236}">
                    <a16:creationId xmlns:a16="http://schemas.microsoft.com/office/drawing/2014/main" id="{13EEE893-7D61-C547-8BB2-9F70EFE40161}"/>
                  </a:ext>
                </a:extLst>
              </p:cNvPr>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5" name="Rectangle 11">
                <a:extLst>
                  <a:ext uri="{FF2B5EF4-FFF2-40B4-BE49-F238E27FC236}">
                    <a16:creationId xmlns:a16="http://schemas.microsoft.com/office/drawing/2014/main" id="{97A61D69-46E5-BE48-9F94-AADEA9E75E8D}"/>
                  </a:ext>
                </a:extLst>
              </p:cNvPr>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6" name="Rectangle 12">
                <a:extLst>
                  <a:ext uri="{FF2B5EF4-FFF2-40B4-BE49-F238E27FC236}">
                    <a16:creationId xmlns:a16="http://schemas.microsoft.com/office/drawing/2014/main" id="{AF48B17A-7BEB-E247-A9FF-D5E1BB2F3FD6}"/>
                  </a:ext>
                </a:extLst>
              </p:cNvPr>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7" name="Rectangle 13">
                <a:extLst>
                  <a:ext uri="{FF2B5EF4-FFF2-40B4-BE49-F238E27FC236}">
                    <a16:creationId xmlns:a16="http://schemas.microsoft.com/office/drawing/2014/main" id="{5E4A8074-6AF5-FF4C-9F4C-24579ADFC4D7}"/>
                  </a:ext>
                </a:extLst>
              </p:cNvPr>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8" name="Rectangle 14">
                <a:extLst>
                  <a:ext uri="{FF2B5EF4-FFF2-40B4-BE49-F238E27FC236}">
                    <a16:creationId xmlns:a16="http://schemas.microsoft.com/office/drawing/2014/main" id="{035AC4ED-D8D0-C243-9864-FFAE416E5A4D}"/>
                  </a:ext>
                </a:extLst>
              </p:cNvPr>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9" name="Rectangle 15">
                <a:extLst>
                  <a:ext uri="{FF2B5EF4-FFF2-40B4-BE49-F238E27FC236}">
                    <a16:creationId xmlns:a16="http://schemas.microsoft.com/office/drawing/2014/main" id="{ABFEFCFB-DA3A-8E49-9E7C-810B4D29BB06}"/>
                  </a:ext>
                </a:extLst>
              </p:cNvPr>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0" name="Rectangle 16">
                <a:extLst>
                  <a:ext uri="{FF2B5EF4-FFF2-40B4-BE49-F238E27FC236}">
                    <a16:creationId xmlns:a16="http://schemas.microsoft.com/office/drawing/2014/main" id="{8CF6ECB5-9367-D94C-A9FD-9F0D7084D406}"/>
                  </a:ext>
                </a:extLst>
              </p:cNvPr>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1" name="Rectangle 17">
                <a:extLst>
                  <a:ext uri="{FF2B5EF4-FFF2-40B4-BE49-F238E27FC236}">
                    <a16:creationId xmlns:a16="http://schemas.microsoft.com/office/drawing/2014/main" id="{4A8CADB0-CC99-9D4F-85AD-8391D6CEBA54}"/>
                  </a:ext>
                </a:extLst>
              </p:cNvPr>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2" name="Rectangle 18">
                <a:extLst>
                  <a:ext uri="{FF2B5EF4-FFF2-40B4-BE49-F238E27FC236}">
                    <a16:creationId xmlns:a16="http://schemas.microsoft.com/office/drawing/2014/main" id="{C10B3CC1-FCF3-B14A-8274-EDD725AA1AD7}"/>
                  </a:ext>
                </a:extLst>
              </p:cNvPr>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3" name="Rectangle 19">
                <a:extLst>
                  <a:ext uri="{FF2B5EF4-FFF2-40B4-BE49-F238E27FC236}">
                    <a16:creationId xmlns:a16="http://schemas.microsoft.com/office/drawing/2014/main" id="{D57DE1CA-D0E6-6F41-81E2-4D568F7BB911}"/>
                  </a:ext>
                </a:extLst>
              </p:cNvPr>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4" name="Rectangle 20">
                <a:extLst>
                  <a:ext uri="{FF2B5EF4-FFF2-40B4-BE49-F238E27FC236}">
                    <a16:creationId xmlns:a16="http://schemas.microsoft.com/office/drawing/2014/main" id="{DFED6697-F7F2-2944-96FC-0AE571D78FD8}"/>
                  </a:ext>
                </a:extLst>
              </p:cNvPr>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5" name="Rectangle 21">
                <a:extLst>
                  <a:ext uri="{FF2B5EF4-FFF2-40B4-BE49-F238E27FC236}">
                    <a16:creationId xmlns:a16="http://schemas.microsoft.com/office/drawing/2014/main" id="{05A081D4-67EC-B741-9CFA-B5F901D3FA2D}"/>
                  </a:ext>
                </a:extLst>
              </p:cNvPr>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6" name="Rectangle 22">
                <a:extLst>
                  <a:ext uri="{FF2B5EF4-FFF2-40B4-BE49-F238E27FC236}">
                    <a16:creationId xmlns:a16="http://schemas.microsoft.com/office/drawing/2014/main" id="{6CE7C7B8-5B33-CB4A-9FA2-58011775D3DB}"/>
                  </a:ext>
                </a:extLst>
              </p:cNvPr>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7" name="Rectangle 23">
                <a:extLst>
                  <a:ext uri="{FF2B5EF4-FFF2-40B4-BE49-F238E27FC236}">
                    <a16:creationId xmlns:a16="http://schemas.microsoft.com/office/drawing/2014/main" id="{F2F85AC7-C991-CE4B-981D-F87FF364D2EF}"/>
                  </a:ext>
                </a:extLst>
              </p:cNvPr>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8" name="Rectangle 24">
                <a:extLst>
                  <a:ext uri="{FF2B5EF4-FFF2-40B4-BE49-F238E27FC236}">
                    <a16:creationId xmlns:a16="http://schemas.microsoft.com/office/drawing/2014/main" id="{5FF80E75-41C4-DE4C-A998-A2E9A37A17D2}"/>
                  </a:ext>
                </a:extLst>
              </p:cNvPr>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29" name="Rectangle 25">
                <a:extLst>
                  <a:ext uri="{FF2B5EF4-FFF2-40B4-BE49-F238E27FC236}">
                    <a16:creationId xmlns:a16="http://schemas.microsoft.com/office/drawing/2014/main" id="{F5A4D50E-90E8-CF45-8B2E-1395672154D0}"/>
                  </a:ext>
                </a:extLst>
              </p:cNvPr>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0" name="Rectangle 26">
                <a:extLst>
                  <a:ext uri="{FF2B5EF4-FFF2-40B4-BE49-F238E27FC236}">
                    <a16:creationId xmlns:a16="http://schemas.microsoft.com/office/drawing/2014/main" id="{FFB46BC3-5FA8-E347-B95C-1E27A1D88E40}"/>
                  </a:ext>
                </a:extLst>
              </p:cNvPr>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1" name="Rectangle 27">
                <a:extLst>
                  <a:ext uri="{FF2B5EF4-FFF2-40B4-BE49-F238E27FC236}">
                    <a16:creationId xmlns:a16="http://schemas.microsoft.com/office/drawing/2014/main" id="{7EF3A1FE-5B96-AE46-B7D8-091EE6D1AE56}"/>
                  </a:ext>
                </a:extLst>
              </p:cNvPr>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2" name="Rectangle 28">
                <a:extLst>
                  <a:ext uri="{FF2B5EF4-FFF2-40B4-BE49-F238E27FC236}">
                    <a16:creationId xmlns:a16="http://schemas.microsoft.com/office/drawing/2014/main" id="{7A7F2EF3-3060-9746-9729-A2CB72AD2529}"/>
                  </a:ext>
                </a:extLst>
              </p:cNvPr>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3" name="Rectangle 29">
                <a:extLst>
                  <a:ext uri="{FF2B5EF4-FFF2-40B4-BE49-F238E27FC236}">
                    <a16:creationId xmlns:a16="http://schemas.microsoft.com/office/drawing/2014/main" id="{4C2E3BE1-7EE7-6F43-808B-15C8F6738547}"/>
                  </a:ext>
                </a:extLst>
              </p:cNvPr>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4" name="Rectangle 30">
                <a:extLst>
                  <a:ext uri="{FF2B5EF4-FFF2-40B4-BE49-F238E27FC236}">
                    <a16:creationId xmlns:a16="http://schemas.microsoft.com/office/drawing/2014/main" id="{5D2247EE-A6AB-5743-A317-2AEBA51A4317}"/>
                  </a:ext>
                </a:extLst>
              </p:cNvPr>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5" name="Rectangle 31">
                <a:extLst>
                  <a:ext uri="{FF2B5EF4-FFF2-40B4-BE49-F238E27FC236}">
                    <a16:creationId xmlns:a16="http://schemas.microsoft.com/office/drawing/2014/main" id="{12CB418E-0A50-8C4B-8762-0D088062663D}"/>
                  </a:ext>
                </a:extLst>
              </p:cNvPr>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6" name="Rectangle 32">
                <a:extLst>
                  <a:ext uri="{FF2B5EF4-FFF2-40B4-BE49-F238E27FC236}">
                    <a16:creationId xmlns:a16="http://schemas.microsoft.com/office/drawing/2014/main" id="{C1358E62-FF38-CD46-910E-9E42594F325E}"/>
                  </a:ext>
                </a:extLst>
              </p:cNvPr>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7" name="Rectangle 33">
                <a:extLst>
                  <a:ext uri="{FF2B5EF4-FFF2-40B4-BE49-F238E27FC236}">
                    <a16:creationId xmlns:a16="http://schemas.microsoft.com/office/drawing/2014/main" id="{7A83E5BA-A2A7-CF41-AAD9-59D6DA45BC26}"/>
                  </a:ext>
                </a:extLst>
              </p:cNvPr>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8" name="Rectangle 34">
                <a:extLst>
                  <a:ext uri="{FF2B5EF4-FFF2-40B4-BE49-F238E27FC236}">
                    <a16:creationId xmlns:a16="http://schemas.microsoft.com/office/drawing/2014/main" id="{C5909ACB-945F-114D-875A-3534AA5EB3ED}"/>
                  </a:ext>
                </a:extLst>
              </p:cNvPr>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39" name="Rectangle 35">
                <a:extLst>
                  <a:ext uri="{FF2B5EF4-FFF2-40B4-BE49-F238E27FC236}">
                    <a16:creationId xmlns:a16="http://schemas.microsoft.com/office/drawing/2014/main" id="{3DCFE046-33F3-4545-AC1D-316D69F5A916}"/>
                  </a:ext>
                </a:extLst>
              </p:cNvPr>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0" name="Rectangle 36">
                <a:extLst>
                  <a:ext uri="{FF2B5EF4-FFF2-40B4-BE49-F238E27FC236}">
                    <a16:creationId xmlns:a16="http://schemas.microsoft.com/office/drawing/2014/main" id="{687871D0-FC30-044A-8B1B-F27826FA9DEA}"/>
                  </a:ext>
                </a:extLst>
              </p:cNvPr>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1" name="Rectangle 37">
                <a:extLst>
                  <a:ext uri="{FF2B5EF4-FFF2-40B4-BE49-F238E27FC236}">
                    <a16:creationId xmlns:a16="http://schemas.microsoft.com/office/drawing/2014/main" id="{9EA2EF42-C2D6-6142-8100-EBBAD9B6DC75}"/>
                  </a:ext>
                </a:extLst>
              </p:cNvPr>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2" name="Rectangle 38">
                <a:extLst>
                  <a:ext uri="{FF2B5EF4-FFF2-40B4-BE49-F238E27FC236}">
                    <a16:creationId xmlns:a16="http://schemas.microsoft.com/office/drawing/2014/main" id="{398F181B-0C2C-4B41-8434-E8DC0475E128}"/>
                  </a:ext>
                </a:extLst>
              </p:cNvPr>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3" name="Rectangle 39">
                <a:extLst>
                  <a:ext uri="{FF2B5EF4-FFF2-40B4-BE49-F238E27FC236}">
                    <a16:creationId xmlns:a16="http://schemas.microsoft.com/office/drawing/2014/main" id="{785111E7-DAEE-334A-8C1A-EB7E274E249A}"/>
                  </a:ext>
                </a:extLst>
              </p:cNvPr>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4" name="Rectangle 40">
                <a:extLst>
                  <a:ext uri="{FF2B5EF4-FFF2-40B4-BE49-F238E27FC236}">
                    <a16:creationId xmlns:a16="http://schemas.microsoft.com/office/drawing/2014/main" id="{1614CD22-336A-8840-8226-3C5BFAB9190B}"/>
                  </a:ext>
                </a:extLst>
              </p:cNvPr>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5" name="Rectangle 41">
                <a:extLst>
                  <a:ext uri="{FF2B5EF4-FFF2-40B4-BE49-F238E27FC236}">
                    <a16:creationId xmlns:a16="http://schemas.microsoft.com/office/drawing/2014/main" id="{D09B51EA-1746-6847-92B2-D21E81A4B52B}"/>
                  </a:ext>
                </a:extLst>
              </p:cNvPr>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6" name="Rectangle 42">
                <a:extLst>
                  <a:ext uri="{FF2B5EF4-FFF2-40B4-BE49-F238E27FC236}">
                    <a16:creationId xmlns:a16="http://schemas.microsoft.com/office/drawing/2014/main" id="{48A94C38-11B8-5C40-9A3E-78746E91EB78}"/>
                  </a:ext>
                </a:extLst>
              </p:cNvPr>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7" name="Rectangle 43">
                <a:extLst>
                  <a:ext uri="{FF2B5EF4-FFF2-40B4-BE49-F238E27FC236}">
                    <a16:creationId xmlns:a16="http://schemas.microsoft.com/office/drawing/2014/main" id="{120BC772-F3D2-4549-BB7E-1B61237A38B9}"/>
                  </a:ext>
                </a:extLst>
              </p:cNvPr>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8" name="Rectangle 44">
                <a:extLst>
                  <a:ext uri="{FF2B5EF4-FFF2-40B4-BE49-F238E27FC236}">
                    <a16:creationId xmlns:a16="http://schemas.microsoft.com/office/drawing/2014/main" id="{B5D9631D-213D-FB4E-9D78-8B7B73BA28E5}"/>
                  </a:ext>
                </a:extLst>
              </p:cNvPr>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49" name="Rectangle 45">
                <a:extLst>
                  <a:ext uri="{FF2B5EF4-FFF2-40B4-BE49-F238E27FC236}">
                    <a16:creationId xmlns:a16="http://schemas.microsoft.com/office/drawing/2014/main" id="{54AA2957-4735-D444-9C45-D1CF26398CDB}"/>
                  </a:ext>
                </a:extLst>
              </p:cNvPr>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0" name="Rectangle 46">
                <a:extLst>
                  <a:ext uri="{FF2B5EF4-FFF2-40B4-BE49-F238E27FC236}">
                    <a16:creationId xmlns:a16="http://schemas.microsoft.com/office/drawing/2014/main" id="{F92BF6B2-BE29-824A-9761-D0951345E8CD}"/>
                  </a:ext>
                </a:extLst>
              </p:cNvPr>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1" name="Rectangle 47">
                <a:extLst>
                  <a:ext uri="{FF2B5EF4-FFF2-40B4-BE49-F238E27FC236}">
                    <a16:creationId xmlns:a16="http://schemas.microsoft.com/office/drawing/2014/main" id="{AC84AF31-092E-E04F-8461-57ED78417FFE}"/>
                  </a:ext>
                </a:extLst>
              </p:cNvPr>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2" name="Rectangle 48">
                <a:extLst>
                  <a:ext uri="{FF2B5EF4-FFF2-40B4-BE49-F238E27FC236}">
                    <a16:creationId xmlns:a16="http://schemas.microsoft.com/office/drawing/2014/main" id="{0DBAFA6D-8287-8C41-8964-D99335C4224C}"/>
                  </a:ext>
                </a:extLst>
              </p:cNvPr>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3" name="Rectangle 49">
                <a:extLst>
                  <a:ext uri="{FF2B5EF4-FFF2-40B4-BE49-F238E27FC236}">
                    <a16:creationId xmlns:a16="http://schemas.microsoft.com/office/drawing/2014/main" id="{FB212400-2801-BE45-9652-1275C7DA9CEB}"/>
                  </a:ext>
                </a:extLst>
              </p:cNvPr>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4" name="Rectangle 50">
                <a:extLst>
                  <a:ext uri="{FF2B5EF4-FFF2-40B4-BE49-F238E27FC236}">
                    <a16:creationId xmlns:a16="http://schemas.microsoft.com/office/drawing/2014/main" id="{EFF85F18-0320-D14A-8268-867C21643919}"/>
                  </a:ext>
                </a:extLst>
              </p:cNvPr>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5" name="Rectangle 51">
                <a:extLst>
                  <a:ext uri="{FF2B5EF4-FFF2-40B4-BE49-F238E27FC236}">
                    <a16:creationId xmlns:a16="http://schemas.microsoft.com/office/drawing/2014/main" id="{C8A4BC34-A5A6-5B4E-8E15-8973BA1C5D0E}"/>
                  </a:ext>
                </a:extLst>
              </p:cNvPr>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6" name="Rectangle 52">
                <a:extLst>
                  <a:ext uri="{FF2B5EF4-FFF2-40B4-BE49-F238E27FC236}">
                    <a16:creationId xmlns:a16="http://schemas.microsoft.com/office/drawing/2014/main" id="{BB73F426-021C-774F-840E-C038C2F5A7DA}"/>
                  </a:ext>
                </a:extLst>
              </p:cNvPr>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7" name="Rectangle 53">
                <a:extLst>
                  <a:ext uri="{FF2B5EF4-FFF2-40B4-BE49-F238E27FC236}">
                    <a16:creationId xmlns:a16="http://schemas.microsoft.com/office/drawing/2014/main" id="{F1A5BF14-7E16-5C4A-AD09-1258BAFE238B}"/>
                  </a:ext>
                </a:extLst>
              </p:cNvPr>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8" name="Rectangle 54">
                <a:extLst>
                  <a:ext uri="{FF2B5EF4-FFF2-40B4-BE49-F238E27FC236}">
                    <a16:creationId xmlns:a16="http://schemas.microsoft.com/office/drawing/2014/main" id="{8DFA594F-B3F0-B24F-A8FD-675C350EAFF9}"/>
                  </a:ext>
                </a:extLst>
              </p:cNvPr>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59" name="Rectangle 55">
                <a:extLst>
                  <a:ext uri="{FF2B5EF4-FFF2-40B4-BE49-F238E27FC236}">
                    <a16:creationId xmlns:a16="http://schemas.microsoft.com/office/drawing/2014/main" id="{A55C9DA1-FBA6-EA41-AD1A-8E9FE2AB5CAF}"/>
                  </a:ext>
                </a:extLst>
              </p:cNvPr>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0" name="Rectangle 56">
                <a:extLst>
                  <a:ext uri="{FF2B5EF4-FFF2-40B4-BE49-F238E27FC236}">
                    <a16:creationId xmlns:a16="http://schemas.microsoft.com/office/drawing/2014/main" id="{3B040237-201D-0846-87B6-02A9AF79357D}"/>
                  </a:ext>
                </a:extLst>
              </p:cNvPr>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1" name="Rectangle 57">
                <a:extLst>
                  <a:ext uri="{FF2B5EF4-FFF2-40B4-BE49-F238E27FC236}">
                    <a16:creationId xmlns:a16="http://schemas.microsoft.com/office/drawing/2014/main" id="{EE597D49-588C-B14D-A1E7-9D5C997CF184}"/>
                  </a:ext>
                </a:extLst>
              </p:cNvPr>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2" name="Rectangle 58">
                <a:extLst>
                  <a:ext uri="{FF2B5EF4-FFF2-40B4-BE49-F238E27FC236}">
                    <a16:creationId xmlns:a16="http://schemas.microsoft.com/office/drawing/2014/main" id="{5FD355DE-E626-AE4C-B730-69817B1B0C53}"/>
                  </a:ext>
                </a:extLst>
              </p:cNvPr>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3" name="Rectangle 59">
                <a:extLst>
                  <a:ext uri="{FF2B5EF4-FFF2-40B4-BE49-F238E27FC236}">
                    <a16:creationId xmlns:a16="http://schemas.microsoft.com/office/drawing/2014/main" id="{C852F156-772E-7342-B7F5-18D311791C6B}"/>
                  </a:ext>
                </a:extLst>
              </p:cNvPr>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4" name="Rectangle 60">
                <a:extLst>
                  <a:ext uri="{FF2B5EF4-FFF2-40B4-BE49-F238E27FC236}">
                    <a16:creationId xmlns:a16="http://schemas.microsoft.com/office/drawing/2014/main" id="{764A0984-37FD-7644-994C-FD1307198BF1}"/>
                  </a:ext>
                </a:extLst>
              </p:cNvPr>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5" name="Rectangle 61">
                <a:extLst>
                  <a:ext uri="{FF2B5EF4-FFF2-40B4-BE49-F238E27FC236}">
                    <a16:creationId xmlns:a16="http://schemas.microsoft.com/office/drawing/2014/main" id="{C74A5F4F-5069-C24E-948E-EF21089E4355}"/>
                  </a:ext>
                </a:extLst>
              </p:cNvPr>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6" name="Rectangle 62">
                <a:extLst>
                  <a:ext uri="{FF2B5EF4-FFF2-40B4-BE49-F238E27FC236}">
                    <a16:creationId xmlns:a16="http://schemas.microsoft.com/office/drawing/2014/main" id="{272C147F-5303-6643-AAB6-0351FBB9916C}"/>
                  </a:ext>
                </a:extLst>
              </p:cNvPr>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67" name="Rectangle 63">
                <a:extLst>
                  <a:ext uri="{FF2B5EF4-FFF2-40B4-BE49-F238E27FC236}">
                    <a16:creationId xmlns:a16="http://schemas.microsoft.com/office/drawing/2014/main" id="{D46D12A8-A745-334E-8AA7-9E82DF801B18}"/>
                  </a:ext>
                </a:extLst>
              </p:cNvPr>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grpSp>
        <p:sp>
          <p:nvSpPr>
            <p:cNvPr id="6" name="Rectangle 64">
              <a:extLst>
                <a:ext uri="{FF2B5EF4-FFF2-40B4-BE49-F238E27FC236}">
                  <a16:creationId xmlns:a16="http://schemas.microsoft.com/office/drawing/2014/main" id="{19A57272-7659-8C4E-8991-362B6DE10FC0}"/>
                </a:ext>
              </a:extLst>
            </p:cNvPr>
            <p:cNvSpPr>
              <a:spLocks noChangeArrowheads="1"/>
            </p:cNvSpPr>
            <p:nvPr/>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7" name="Rectangle 65">
              <a:extLst>
                <a:ext uri="{FF2B5EF4-FFF2-40B4-BE49-F238E27FC236}">
                  <a16:creationId xmlns:a16="http://schemas.microsoft.com/office/drawing/2014/main" id="{D0B80667-56C8-2248-BB99-9BD50B7D4219}"/>
                </a:ext>
              </a:extLst>
            </p:cNvPr>
            <p:cNvSpPr>
              <a:spLocks noChangeArrowheads="1"/>
            </p:cNvSpPr>
            <p:nvPr/>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grpSp>
      <p:sp>
        <p:nvSpPr>
          <p:cNvPr id="68" name="Rectangle 66">
            <a:extLst>
              <a:ext uri="{FF2B5EF4-FFF2-40B4-BE49-F238E27FC236}">
                <a16:creationId xmlns:a16="http://schemas.microsoft.com/office/drawing/2014/main" id="{1EC7CD01-0DF3-8245-8B88-3CE89CBBBBDA}"/>
              </a:ext>
            </a:extLst>
          </p:cNvPr>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kumimoji="1" lang="en-US" altLang="en-US">
              <a:latin typeface="Helvetica" pitchFamily="2" charset="0"/>
            </a:endParaRPr>
          </a:p>
        </p:txBody>
      </p:sp>
      <p:sp>
        <p:nvSpPr>
          <p:cNvPr id="93251"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93252"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108" charset="2"/>
              <a:buNone/>
              <a:defRPr/>
            </a:lvl1pPr>
          </a:lstStyle>
          <a:p>
            <a:r>
              <a:rPr lang="en-US"/>
              <a:t>Click to edit Master subtitle style</a:t>
            </a:r>
          </a:p>
        </p:txBody>
      </p:sp>
      <p:sp>
        <p:nvSpPr>
          <p:cNvPr id="69" name="Rectangle 69">
            <a:extLst>
              <a:ext uri="{FF2B5EF4-FFF2-40B4-BE49-F238E27FC236}">
                <a16:creationId xmlns:a16="http://schemas.microsoft.com/office/drawing/2014/main" id="{45474AAB-2116-4843-90F7-9D2D1CFE42C4}"/>
              </a:ext>
            </a:extLst>
          </p:cNvPr>
          <p:cNvSpPr>
            <a:spLocks noGrp="1" noChangeArrowheads="1"/>
          </p:cNvSpPr>
          <p:nvPr>
            <p:ph type="dt" sz="quarter" idx="10"/>
          </p:nvPr>
        </p:nvSpPr>
        <p:spPr>
          <a:xfrm>
            <a:off x="685800" y="6248400"/>
            <a:ext cx="1905000" cy="457200"/>
          </a:xfrm>
        </p:spPr>
        <p:txBody>
          <a:bodyPr/>
          <a:lstStyle>
            <a:lvl1pPr>
              <a:defRPr/>
            </a:lvl1pPr>
          </a:lstStyle>
          <a:p>
            <a:pPr>
              <a:defRPr/>
            </a:pPr>
            <a:endParaRPr lang="en-US" altLang="en-US"/>
          </a:p>
        </p:txBody>
      </p:sp>
      <p:sp>
        <p:nvSpPr>
          <p:cNvPr id="70" name="Rectangle 70">
            <a:extLst>
              <a:ext uri="{FF2B5EF4-FFF2-40B4-BE49-F238E27FC236}">
                <a16:creationId xmlns:a16="http://schemas.microsoft.com/office/drawing/2014/main" id="{8D29AF5F-F0CB-6846-88DE-28CCF98ADEA8}"/>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1" name="Rectangle 71">
            <a:extLst>
              <a:ext uri="{FF2B5EF4-FFF2-40B4-BE49-F238E27FC236}">
                <a16:creationId xmlns:a16="http://schemas.microsoft.com/office/drawing/2014/main" id="{1FEDD869-E8E3-8140-AC4B-3A13933F0BA4}"/>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11F3E319-CD76-4AE9-853C-F8AAC156E974}" type="slidenum">
              <a:rPr lang="en-US" altLang="en-US"/>
              <a:pPr>
                <a:defRPr/>
              </a:pPr>
              <a:t>‹#›</a:t>
            </a:fld>
            <a:endParaRPr lang="en-US" altLang="en-US"/>
          </a:p>
        </p:txBody>
      </p:sp>
    </p:spTree>
    <p:extLst>
      <p:ext uri="{BB962C8B-B14F-4D97-AF65-F5344CB8AC3E}">
        <p14:creationId xmlns:p14="http://schemas.microsoft.com/office/powerpoint/2010/main" val="122396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85EA3190-99E8-4172-91A7-D975D74F380D}" type="slidenum">
              <a:rPr lang="en-US" altLang="en-US"/>
              <a:pPr>
                <a:defRPr/>
              </a:pPr>
              <a:t>‹#›</a:t>
            </a:fld>
            <a:endParaRPr lang="en-US" altLang="en-US"/>
          </a:p>
        </p:txBody>
      </p:sp>
    </p:spTree>
    <p:extLst>
      <p:ext uri="{BB962C8B-B14F-4D97-AF65-F5344CB8AC3E}">
        <p14:creationId xmlns:p14="http://schemas.microsoft.com/office/powerpoint/2010/main" val="172046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1838C724-F95E-4AF4-AB71-D4D64FA51B50}" type="slidenum">
              <a:rPr lang="en-US" altLang="en-US"/>
              <a:pPr>
                <a:defRPr/>
              </a:pPr>
              <a:t>‹#›</a:t>
            </a:fld>
            <a:endParaRPr lang="en-US" altLang="en-US"/>
          </a:p>
        </p:txBody>
      </p:sp>
    </p:spTree>
    <p:extLst>
      <p:ext uri="{BB962C8B-B14F-4D97-AF65-F5344CB8AC3E}">
        <p14:creationId xmlns:p14="http://schemas.microsoft.com/office/powerpoint/2010/main" val="310645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533400"/>
            <a:ext cx="8162925"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897F5815-77CD-45E3-97EA-B0BFD358E72A}" type="slidenum">
              <a:rPr lang="en-US" altLang="en-US"/>
              <a:pPr>
                <a:defRPr/>
              </a:pPr>
              <a:t>‹#›</a:t>
            </a:fld>
            <a:endParaRPr lang="en-US" altLang="en-US"/>
          </a:p>
        </p:txBody>
      </p:sp>
    </p:spTree>
    <p:extLst>
      <p:ext uri="{BB962C8B-B14F-4D97-AF65-F5344CB8AC3E}">
        <p14:creationId xmlns:p14="http://schemas.microsoft.com/office/powerpoint/2010/main" val="39154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40C6D4E5-6D5A-4ECB-9CEC-E0EC38D622BE}" type="slidenum">
              <a:rPr lang="en-US" altLang="en-US"/>
              <a:pPr>
                <a:defRPr/>
              </a:pPr>
              <a:t>‹#›</a:t>
            </a:fld>
            <a:endParaRPr lang="en-US" altLang="en-US"/>
          </a:p>
        </p:txBody>
      </p:sp>
    </p:spTree>
    <p:extLst>
      <p:ext uri="{BB962C8B-B14F-4D97-AF65-F5344CB8AC3E}">
        <p14:creationId xmlns:p14="http://schemas.microsoft.com/office/powerpoint/2010/main" val="404386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D07AD296-91B2-47F0-A02C-45F6DB4D7D4B}" type="slidenum">
              <a:rPr lang="en-US" altLang="en-US"/>
              <a:pPr>
                <a:defRPr/>
              </a:pPr>
              <a:t>‹#›</a:t>
            </a:fld>
            <a:endParaRPr lang="en-US" altLang="en-US"/>
          </a:p>
        </p:txBody>
      </p:sp>
    </p:spTree>
    <p:extLst>
      <p:ext uri="{BB962C8B-B14F-4D97-AF65-F5344CB8AC3E}">
        <p14:creationId xmlns:p14="http://schemas.microsoft.com/office/powerpoint/2010/main" val="19554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9D9F273A-6D5D-49A2-BC5C-80A210BB75B4}" type="slidenum">
              <a:rPr lang="en-US" altLang="en-US"/>
              <a:pPr>
                <a:defRPr/>
              </a:pPr>
              <a:t>‹#›</a:t>
            </a:fld>
            <a:endParaRPr lang="en-US" altLang="en-US"/>
          </a:p>
        </p:txBody>
      </p:sp>
    </p:spTree>
    <p:extLst>
      <p:ext uri="{BB962C8B-B14F-4D97-AF65-F5344CB8AC3E}">
        <p14:creationId xmlns:p14="http://schemas.microsoft.com/office/powerpoint/2010/main" val="230787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69F05F9D-DF22-482C-8A3C-DF474BAF6A42}" type="slidenum">
              <a:rPr lang="en-US" altLang="en-US"/>
              <a:pPr>
                <a:defRPr/>
              </a:pPr>
              <a:t>‹#›</a:t>
            </a:fld>
            <a:endParaRPr lang="en-US" altLang="en-US"/>
          </a:p>
        </p:txBody>
      </p:sp>
    </p:spTree>
    <p:extLst>
      <p:ext uri="{BB962C8B-B14F-4D97-AF65-F5344CB8AC3E}">
        <p14:creationId xmlns:p14="http://schemas.microsoft.com/office/powerpoint/2010/main" val="262309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D6D0E4D6-5CC4-48A5-A637-EFF9F0B89B85}" type="slidenum">
              <a:rPr lang="en-US" altLang="en-US"/>
              <a:pPr>
                <a:defRPr/>
              </a:pPr>
              <a:t>‹#›</a:t>
            </a:fld>
            <a:endParaRPr lang="en-US" altLang="en-US"/>
          </a:p>
        </p:txBody>
      </p:sp>
    </p:spTree>
    <p:extLst>
      <p:ext uri="{BB962C8B-B14F-4D97-AF65-F5344CB8AC3E}">
        <p14:creationId xmlns:p14="http://schemas.microsoft.com/office/powerpoint/2010/main" val="97224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42DF6F7E-1F57-495E-AC88-722AF0219555}" type="slidenum">
              <a:rPr lang="en-US" altLang="en-US"/>
              <a:pPr>
                <a:defRPr/>
              </a:pPr>
              <a:t>‹#›</a:t>
            </a:fld>
            <a:endParaRPr lang="en-US" altLang="en-US"/>
          </a:p>
        </p:txBody>
      </p:sp>
    </p:spTree>
    <p:extLst>
      <p:ext uri="{BB962C8B-B14F-4D97-AF65-F5344CB8AC3E}">
        <p14:creationId xmlns:p14="http://schemas.microsoft.com/office/powerpoint/2010/main" val="47100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930D4E0C-FA81-4D89-91EF-6413110E1359}" type="slidenum">
              <a:rPr lang="en-US" altLang="en-US"/>
              <a:pPr>
                <a:defRPr/>
              </a:pPr>
              <a:t>‹#›</a:t>
            </a:fld>
            <a:endParaRPr lang="en-US" altLang="en-US"/>
          </a:p>
        </p:txBody>
      </p:sp>
    </p:spTree>
    <p:extLst>
      <p:ext uri="{BB962C8B-B14F-4D97-AF65-F5344CB8AC3E}">
        <p14:creationId xmlns:p14="http://schemas.microsoft.com/office/powerpoint/2010/main" val="70445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308E37ED-7CDB-D743-8B69-110807C4C01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8">
            <a:extLst>
              <a:ext uri="{FF2B5EF4-FFF2-40B4-BE49-F238E27FC236}">
                <a16:creationId xmlns:a16="http://schemas.microsoft.com/office/drawing/2014/main" id="{07D3154C-6305-B147-B9FB-81B428F2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9">
            <a:extLst>
              <a:ext uri="{FF2B5EF4-FFF2-40B4-BE49-F238E27FC236}">
                <a16:creationId xmlns:a16="http://schemas.microsoft.com/office/drawing/2014/main" id="{156615DE-328A-0043-B7C1-81F9473F993C}"/>
              </a:ext>
            </a:extLst>
          </p:cNvPr>
          <p:cNvSpPr>
            <a:spLocks noGrp="1" noChangeArrowheads="1"/>
          </p:cNvSpPr>
          <p:nvPr>
            <p:ph type="sldNum" sz="quarter" idx="12"/>
          </p:nvPr>
        </p:nvSpPr>
        <p:spPr>
          <a:ln/>
        </p:spPr>
        <p:txBody>
          <a:bodyPr/>
          <a:lstStyle>
            <a:lvl1pPr>
              <a:defRPr/>
            </a:lvl1pPr>
          </a:lstStyle>
          <a:p>
            <a:pPr>
              <a:defRPr/>
            </a:pPr>
            <a:fld id="{8625F989-BD2D-4FBE-99F0-3F5B671D0B3D}" type="slidenum">
              <a:rPr lang="en-US" altLang="en-US"/>
              <a:pPr>
                <a:defRPr/>
              </a:pPr>
              <a:t>‹#›</a:t>
            </a:fld>
            <a:endParaRPr lang="en-US" altLang="en-US"/>
          </a:p>
        </p:txBody>
      </p:sp>
    </p:spTree>
    <p:extLst>
      <p:ext uri="{BB962C8B-B14F-4D97-AF65-F5344CB8AC3E}">
        <p14:creationId xmlns:p14="http://schemas.microsoft.com/office/powerpoint/2010/main" val="78392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92163" name="Rectangle 3">
              <a:extLst>
                <a:ext uri="{FF2B5EF4-FFF2-40B4-BE49-F238E27FC236}">
                  <a16:creationId xmlns:a16="http://schemas.microsoft.com/office/drawing/2014/main" id="{90D807CB-C500-9B47-AC47-BC2E8D5BAA79}"/>
                </a:ext>
              </a:extLst>
            </p:cNvPr>
            <p:cNvSpPr>
              <a:spLocks noChangeArrowheads="1"/>
            </p:cNvSpPr>
            <p:nvPr/>
          </p:nvSpPr>
          <p:spPr bwMode="hidden">
            <a:xfrm>
              <a:off x="0" y="0"/>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64" name="Rectangle 4">
              <a:extLst>
                <a:ext uri="{FF2B5EF4-FFF2-40B4-BE49-F238E27FC236}">
                  <a16:creationId xmlns:a16="http://schemas.microsoft.com/office/drawing/2014/main" id="{7B255D23-5588-9D43-8E39-6F700E100B00}"/>
                </a:ext>
              </a:extLst>
            </p:cNvPr>
            <p:cNvSpPr>
              <a:spLocks noChangeArrowheads="1"/>
            </p:cNvSpPr>
            <p:nvPr/>
          </p:nvSpPr>
          <p:spPr bwMode="hidden">
            <a:xfrm>
              <a:off x="9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65" name="Rectangle 5">
              <a:extLst>
                <a:ext uri="{FF2B5EF4-FFF2-40B4-BE49-F238E27FC236}">
                  <a16:creationId xmlns:a16="http://schemas.microsoft.com/office/drawing/2014/main" id="{FB523FF1-862A-504C-AFE9-D956F0741E95}"/>
                </a:ext>
              </a:extLst>
            </p:cNvPr>
            <p:cNvSpPr>
              <a:spLocks noChangeArrowheads="1"/>
            </p:cNvSpPr>
            <p:nvPr/>
          </p:nvSpPr>
          <p:spPr bwMode="hidden">
            <a:xfrm>
              <a:off x="19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66" name="Rectangle 6">
              <a:extLst>
                <a:ext uri="{FF2B5EF4-FFF2-40B4-BE49-F238E27FC236}">
                  <a16:creationId xmlns:a16="http://schemas.microsoft.com/office/drawing/2014/main" id="{112DA5B3-B474-1448-9B8B-74CE5AD96A4F}"/>
                </a:ext>
              </a:extLst>
            </p:cNvPr>
            <p:cNvSpPr>
              <a:spLocks noChangeArrowheads="1"/>
            </p:cNvSpPr>
            <p:nvPr/>
          </p:nvSpPr>
          <p:spPr bwMode="hidden">
            <a:xfrm>
              <a:off x="28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67" name="Rectangle 7">
              <a:extLst>
                <a:ext uri="{FF2B5EF4-FFF2-40B4-BE49-F238E27FC236}">
                  <a16:creationId xmlns:a16="http://schemas.microsoft.com/office/drawing/2014/main" id="{A4F92801-D4F8-A645-9423-C374BEB5B475}"/>
                </a:ext>
              </a:extLst>
            </p:cNvPr>
            <p:cNvSpPr>
              <a:spLocks noChangeArrowheads="1"/>
            </p:cNvSpPr>
            <p:nvPr/>
          </p:nvSpPr>
          <p:spPr bwMode="hidden">
            <a:xfrm>
              <a:off x="38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68" name="Rectangle 8">
              <a:extLst>
                <a:ext uri="{FF2B5EF4-FFF2-40B4-BE49-F238E27FC236}">
                  <a16:creationId xmlns:a16="http://schemas.microsoft.com/office/drawing/2014/main" id="{6AF6F079-3DAB-9641-85B9-F37DA5D886BB}"/>
                </a:ext>
              </a:extLst>
            </p:cNvPr>
            <p:cNvSpPr>
              <a:spLocks noChangeArrowheads="1"/>
            </p:cNvSpPr>
            <p:nvPr/>
          </p:nvSpPr>
          <p:spPr bwMode="hidden">
            <a:xfrm>
              <a:off x="48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69" name="Rectangle 9">
              <a:extLst>
                <a:ext uri="{FF2B5EF4-FFF2-40B4-BE49-F238E27FC236}">
                  <a16:creationId xmlns:a16="http://schemas.microsoft.com/office/drawing/2014/main" id="{BA98A050-333F-9C4E-A670-6F3E77403B27}"/>
                </a:ext>
              </a:extLst>
            </p:cNvPr>
            <p:cNvSpPr>
              <a:spLocks noChangeArrowheads="1"/>
            </p:cNvSpPr>
            <p:nvPr/>
          </p:nvSpPr>
          <p:spPr bwMode="hidden">
            <a:xfrm>
              <a:off x="57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0" name="Rectangle 10">
              <a:extLst>
                <a:ext uri="{FF2B5EF4-FFF2-40B4-BE49-F238E27FC236}">
                  <a16:creationId xmlns:a16="http://schemas.microsoft.com/office/drawing/2014/main" id="{993CCAED-765B-1842-8719-16FF51F345AE}"/>
                </a:ext>
              </a:extLst>
            </p:cNvPr>
            <p:cNvSpPr>
              <a:spLocks noChangeArrowheads="1"/>
            </p:cNvSpPr>
            <p:nvPr/>
          </p:nvSpPr>
          <p:spPr bwMode="hidden">
            <a:xfrm>
              <a:off x="67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1" name="Rectangle 11">
              <a:extLst>
                <a:ext uri="{FF2B5EF4-FFF2-40B4-BE49-F238E27FC236}">
                  <a16:creationId xmlns:a16="http://schemas.microsoft.com/office/drawing/2014/main" id="{AF98E9DE-8E9F-874C-8FAD-6A8421626FFD}"/>
                </a:ext>
              </a:extLst>
            </p:cNvPr>
            <p:cNvSpPr>
              <a:spLocks noChangeArrowheads="1"/>
            </p:cNvSpPr>
            <p:nvPr/>
          </p:nvSpPr>
          <p:spPr bwMode="hidden">
            <a:xfrm>
              <a:off x="76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2" name="Rectangle 12">
              <a:extLst>
                <a:ext uri="{FF2B5EF4-FFF2-40B4-BE49-F238E27FC236}">
                  <a16:creationId xmlns:a16="http://schemas.microsoft.com/office/drawing/2014/main" id="{204DA903-4328-6A49-B145-DCF88E124BD1}"/>
                </a:ext>
              </a:extLst>
            </p:cNvPr>
            <p:cNvSpPr>
              <a:spLocks noChangeArrowheads="1"/>
            </p:cNvSpPr>
            <p:nvPr/>
          </p:nvSpPr>
          <p:spPr bwMode="hidden">
            <a:xfrm>
              <a:off x="86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3" name="Rectangle 13">
              <a:extLst>
                <a:ext uri="{FF2B5EF4-FFF2-40B4-BE49-F238E27FC236}">
                  <a16:creationId xmlns:a16="http://schemas.microsoft.com/office/drawing/2014/main" id="{90FF1ECC-1F32-2B4E-AF79-84F1E0A98D55}"/>
                </a:ext>
              </a:extLst>
            </p:cNvPr>
            <p:cNvSpPr>
              <a:spLocks noChangeArrowheads="1"/>
            </p:cNvSpPr>
            <p:nvPr/>
          </p:nvSpPr>
          <p:spPr bwMode="hidden">
            <a:xfrm>
              <a:off x="96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4" name="Rectangle 14">
              <a:extLst>
                <a:ext uri="{FF2B5EF4-FFF2-40B4-BE49-F238E27FC236}">
                  <a16:creationId xmlns:a16="http://schemas.microsoft.com/office/drawing/2014/main" id="{7D4ABAA8-9D86-3947-8143-AA571D60B5AF}"/>
                </a:ext>
              </a:extLst>
            </p:cNvPr>
            <p:cNvSpPr>
              <a:spLocks noChangeArrowheads="1"/>
            </p:cNvSpPr>
            <p:nvPr/>
          </p:nvSpPr>
          <p:spPr bwMode="hidden">
            <a:xfrm>
              <a:off x="105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5" name="Rectangle 15">
              <a:extLst>
                <a:ext uri="{FF2B5EF4-FFF2-40B4-BE49-F238E27FC236}">
                  <a16:creationId xmlns:a16="http://schemas.microsoft.com/office/drawing/2014/main" id="{2AEEF83E-F1C5-F24E-9DE4-C2CF4A118ACA}"/>
                </a:ext>
              </a:extLst>
            </p:cNvPr>
            <p:cNvSpPr>
              <a:spLocks noChangeArrowheads="1"/>
            </p:cNvSpPr>
            <p:nvPr/>
          </p:nvSpPr>
          <p:spPr bwMode="hidden">
            <a:xfrm>
              <a:off x="115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6" name="Rectangle 16">
              <a:extLst>
                <a:ext uri="{FF2B5EF4-FFF2-40B4-BE49-F238E27FC236}">
                  <a16:creationId xmlns:a16="http://schemas.microsoft.com/office/drawing/2014/main" id="{7342D332-9513-BE43-BE43-BC1D54EAFFE3}"/>
                </a:ext>
              </a:extLst>
            </p:cNvPr>
            <p:cNvSpPr>
              <a:spLocks noChangeArrowheads="1"/>
            </p:cNvSpPr>
            <p:nvPr/>
          </p:nvSpPr>
          <p:spPr bwMode="hidden">
            <a:xfrm>
              <a:off x="124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7" name="Rectangle 17">
              <a:extLst>
                <a:ext uri="{FF2B5EF4-FFF2-40B4-BE49-F238E27FC236}">
                  <a16:creationId xmlns:a16="http://schemas.microsoft.com/office/drawing/2014/main" id="{17B0EDF1-2E48-444E-94BA-D156CBF4FE04}"/>
                </a:ext>
              </a:extLst>
            </p:cNvPr>
            <p:cNvSpPr>
              <a:spLocks noChangeArrowheads="1"/>
            </p:cNvSpPr>
            <p:nvPr/>
          </p:nvSpPr>
          <p:spPr bwMode="hidden">
            <a:xfrm>
              <a:off x="134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8" name="Rectangle 18">
              <a:extLst>
                <a:ext uri="{FF2B5EF4-FFF2-40B4-BE49-F238E27FC236}">
                  <a16:creationId xmlns:a16="http://schemas.microsoft.com/office/drawing/2014/main" id="{85F90BE9-F94A-144A-85C9-B1BDE5022FBE}"/>
                </a:ext>
              </a:extLst>
            </p:cNvPr>
            <p:cNvSpPr>
              <a:spLocks noChangeArrowheads="1"/>
            </p:cNvSpPr>
            <p:nvPr/>
          </p:nvSpPr>
          <p:spPr bwMode="hidden">
            <a:xfrm>
              <a:off x="144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79" name="Rectangle 19">
              <a:extLst>
                <a:ext uri="{FF2B5EF4-FFF2-40B4-BE49-F238E27FC236}">
                  <a16:creationId xmlns:a16="http://schemas.microsoft.com/office/drawing/2014/main" id="{0E7E6580-280C-4B49-A34A-E1EA9C99A059}"/>
                </a:ext>
              </a:extLst>
            </p:cNvPr>
            <p:cNvSpPr>
              <a:spLocks noChangeArrowheads="1"/>
            </p:cNvSpPr>
            <p:nvPr/>
          </p:nvSpPr>
          <p:spPr bwMode="hidden">
            <a:xfrm>
              <a:off x="153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0" name="Rectangle 20">
              <a:extLst>
                <a:ext uri="{FF2B5EF4-FFF2-40B4-BE49-F238E27FC236}">
                  <a16:creationId xmlns:a16="http://schemas.microsoft.com/office/drawing/2014/main" id="{71D6A069-1956-3742-8B96-ABFEBAEBDBD4}"/>
                </a:ext>
              </a:extLst>
            </p:cNvPr>
            <p:cNvSpPr>
              <a:spLocks noChangeArrowheads="1"/>
            </p:cNvSpPr>
            <p:nvPr/>
          </p:nvSpPr>
          <p:spPr bwMode="hidden">
            <a:xfrm>
              <a:off x="163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1" name="Rectangle 21">
              <a:extLst>
                <a:ext uri="{FF2B5EF4-FFF2-40B4-BE49-F238E27FC236}">
                  <a16:creationId xmlns:a16="http://schemas.microsoft.com/office/drawing/2014/main" id="{5BF0E855-AB29-3447-944C-6865C5EC315A}"/>
                </a:ext>
              </a:extLst>
            </p:cNvPr>
            <p:cNvSpPr>
              <a:spLocks noChangeArrowheads="1"/>
            </p:cNvSpPr>
            <p:nvPr/>
          </p:nvSpPr>
          <p:spPr bwMode="hidden">
            <a:xfrm>
              <a:off x="172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2" name="Rectangle 22">
              <a:extLst>
                <a:ext uri="{FF2B5EF4-FFF2-40B4-BE49-F238E27FC236}">
                  <a16:creationId xmlns:a16="http://schemas.microsoft.com/office/drawing/2014/main" id="{41A64479-55BA-9D42-90A5-1C6C807BA64E}"/>
                </a:ext>
              </a:extLst>
            </p:cNvPr>
            <p:cNvSpPr>
              <a:spLocks noChangeArrowheads="1"/>
            </p:cNvSpPr>
            <p:nvPr/>
          </p:nvSpPr>
          <p:spPr bwMode="hidden">
            <a:xfrm>
              <a:off x="182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3" name="Rectangle 23">
              <a:extLst>
                <a:ext uri="{FF2B5EF4-FFF2-40B4-BE49-F238E27FC236}">
                  <a16:creationId xmlns:a16="http://schemas.microsoft.com/office/drawing/2014/main" id="{BA02E476-EF32-5C46-B68E-569A4902C70A}"/>
                </a:ext>
              </a:extLst>
            </p:cNvPr>
            <p:cNvSpPr>
              <a:spLocks noChangeArrowheads="1"/>
            </p:cNvSpPr>
            <p:nvPr/>
          </p:nvSpPr>
          <p:spPr bwMode="hidden">
            <a:xfrm>
              <a:off x="192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4" name="Rectangle 24">
              <a:extLst>
                <a:ext uri="{FF2B5EF4-FFF2-40B4-BE49-F238E27FC236}">
                  <a16:creationId xmlns:a16="http://schemas.microsoft.com/office/drawing/2014/main" id="{1977ECE8-CC0F-984D-BA52-0C5CC47EB86E}"/>
                </a:ext>
              </a:extLst>
            </p:cNvPr>
            <p:cNvSpPr>
              <a:spLocks noChangeArrowheads="1"/>
            </p:cNvSpPr>
            <p:nvPr/>
          </p:nvSpPr>
          <p:spPr bwMode="hidden">
            <a:xfrm>
              <a:off x="201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5" name="Rectangle 25">
              <a:extLst>
                <a:ext uri="{FF2B5EF4-FFF2-40B4-BE49-F238E27FC236}">
                  <a16:creationId xmlns:a16="http://schemas.microsoft.com/office/drawing/2014/main" id="{A1ADA6A2-48C8-8042-B862-843C4DB9D8DB}"/>
                </a:ext>
              </a:extLst>
            </p:cNvPr>
            <p:cNvSpPr>
              <a:spLocks noChangeArrowheads="1"/>
            </p:cNvSpPr>
            <p:nvPr/>
          </p:nvSpPr>
          <p:spPr bwMode="hidden">
            <a:xfrm>
              <a:off x="211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6" name="Rectangle 26">
              <a:extLst>
                <a:ext uri="{FF2B5EF4-FFF2-40B4-BE49-F238E27FC236}">
                  <a16:creationId xmlns:a16="http://schemas.microsoft.com/office/drawing/2014/main" id="{AE62C8F2-6415-C646-9E0F-1F24E5ECA23B}"/>
                </a:ext>
              </a:extLst>
            </p:cNvPr>
            <p:cNvSpPr>
              <a:spLocks noChangeArrowheads="1"/>
            </p:cNvSpPr>
            <p:nvPr/>
          </p:nvSpPr>
          <p:spPr bwMode="hidden">
            <a:xfrm>
              <a:off x="220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7" name="Rectangle 27">
              <a:extLst>
                <a:ext uri="{FF2B5EF4-FFF2-40B4-BE49-F238E27FC236}">
                  <a16:creationId xmlns:a16="http://schemas.microsoft.com/office/drawing/2014/main" id="{343AE96E-1B15-6C4B-8AE7-EDDBBC188227}"/>
                </a:ext>
              </a:extLst>
            </p:cNvPr>
            <p:cNvSpPr>
              <a:spLocks noChangeArrowheads="1"/>
            </p:cNvSpPr>
            <p:nvPr/>
          </p:nvSpPr>
          <p:spPr bwMode="hidden">
            <a:xfrm>
              <a:off x="230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8" name="Rectangle 28">
              <a:extLst>
                <a:ext uri="{FF2B5EF4-FFF2-40B4-BE49-F238E27FC236}">
                  <a16:creationId xmlns:a16="http://schemas.microsoft.com/office/drawing/2014/main" id="{D445E890-1DDB-5540-9B4C-3F5E25B6CB93}"/>
                </a:ext>
              </a:extLst>
            </p:cNvPr>
            <p:cNvSpPr>
              <a:spLocks noChangeArrowheads="1"/>
            </p:cNvSpPr>
            <p:nvPr/>
          </p:nvSpPr>
          <p:spPr bwMode="hidden">
            <a:xfrm>
              <a:off x="240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89" name="Rectangle 29">
              <a:extLst>
                <a:ext uri="{FF2B5EF4-FFF2-40B4-BE49-F238E27FC236}">
                  <a16:creationId xmlns:a16="http://schemas.microsoft.com/office/drawing/2014/main" id="{1D455681-543C-4D4D-9C98-F534FB8085FB}"/>
                </a:ext>
              </a:extLst>
            </p:cNvPr>
            <p:cNvSpPr>
              <a:spLocks noChangeArrowheads="1"/>
            </p:cNvSpPr>
            <p:nvPr/>
          </p:nvSpPr>
          <p:spPr bwMode="hidden">
            <a:xfrm>
              <a:off x="249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0" name="Rectangle 30">
              <a:extLst>
                <a:ext uri="{FF2B5EF4-FFF2-40B4-BE49-F238E27FC236}">
                  <a16:creationId xmlns:a16="http://schemas.microsoft.com/office/drawing/2014/main" id="{2CA092AF-1A16-1546-88E4-1895EEC30368}"/>
                </a:ext>
              </a:extLst>
            </p:cNvPr>
            <p:cNvSpPr>
              <a:spLocks noChangeArrowheads="1"/>
            </p:cNvSpPr>
            <p:nvPr/>
          </p:nvSpPr>
          <p:spPr bwMode="hidden">
            <a:xfrm>
              <a:off x="259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1" name="Rectangle 31">
              <a:extLst>
                <a:ext uri="{FF2B5EF4-FFF2-40B4-BE49-F238E27FC236}">
                  <a16:creationId xmlns:a16="http://schemas.microsoft.com/office/drawing/2014/main" id="{B5B667F2-44EB-1E4A-AA24-AC92F523EDFA}"/>
                </a:ext>
              </a:extLst>
            </p:cNvPr>
            <p:cNvSpPr>
              <a:spLocks noChangeArrowheads="1"/>
            </p:cNvSpPr>
            <p:nvPr/>
          </p:nvSpPr>
          <p:spPr bwMode="hidden">
            <a:xfrm>
              <a:off x="268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2" name="Rectangle 32">
              <a:extLst>
                <a:ext uri="{FF2B5EF4-FFF2-40B4-BE49-F238E27FC236}">
                  <a16:creationId xmlns:a16="http://schemas.microsoft.com/office/drawing/2014/main" id="{B66A7945-0380-764D-B218-0C28BC26CB4A}"/>
                </a:ext>
              </a:extLst>
            </p:cNvPr>
            <p:cNvSpPr>
              <a:spLocks noChangeArrowheads="1"/>
            </p:cNvSpPr>
            <p:nvPr/>
          </p:nvSpPr>
          <p:spPr bwMode="hidden">
            <a:xfrm>
              <a:off x="278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3" name="Rectangle 33">
              <a:extLst>
                <a:ext uri="{FF2B5EF4-FFF2-40B4-BE49-F238E27FC236}">
                  <a16:creationId xmlns:a16="http://schemas.microsoft.com/office/drawing/2014/main" id="{2B8683AB-4C68-2D4B-8023-A1119464E3C4}"/>
                </a:ext>
              </a:extLst>
            </p:cNvPr>
            <p:cNvSpPr>
              <a:spLocks noChangeArrowheads="1"/>
            </p:cNvSpPr>
            <p:nvPr/>
          </p:nvSpPr>
          <p:spPr bwMode="hidden">
            <a:xfrm>
              <a:off x="288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4" name="Rectangle 34">
              <a:extLst>
                <a:ext uri="{FF2B5EF4-FFF2-40B4-BE49-F238E27FC236}">
                  <a16:creationId xmlns:a16="http://schemas.microsoft.com/office/drawing/2014/main" id="{F99EFCE8-14AD-9D43-8E9E-DCCAC3EA66AB}"/>
                </a:ext>
              </a:extLst>
            </p:cNvPr>
            <p:cNvSpPr>
              <a:spLocks noChangeArrowheads="1"/>
            </p:cNvSpPr>
            <p:nvPr/>
          </p:nvSpPr>
          <p:spPr bwMode="hidden">
            <a:xfrm>
              <a:off x="297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5" name="Rectangle 35">
              <a:extLst>
                <a:ext uri="{FF2B5EF4-FFF2-40B4-BE49-F238E27FC236}">
                  <a16:creationId xmlns:a16="http://schemas.microsoft.com/office/drawing/2014/main" id="{25175B09-1388-204A-83C5-E8C8CD281B65}"/>
                </a:ext>
              </a:extLst>
            </p:cNvPr>
            <p:cNvSpPr>
              <a:spLocks noChangeArrowheads="1"/>
            </p:cNvSpPr>
            <p:nvPr/>
          </p:nvSpPr>
          <p:spPr bwMode="hidden">
            <a:xfrm>
              <a:off x="307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6" name="Rectangle 36">
              <a:extLst>
                <a:ext uri="{FF2B5EF4-FFF2-40B4-BE49-F238E27FC236}">
                  <a16:creationId xmlns:a16="http://schemas.microsoft.com/office/drawing/2014/main" id="{090C015C-B561-8F47-9872-32DC01FB492A}"/>
                </a:ext>
              </a:extLst>
            </p:cNvPr>
            <p:cNvSpPr>
              <a:spLocks noChangeArrowheads="1"/>
            </p:cNvSpPr>
            <p:nvPr/>
          </p:nvSpPr>
          <p:spPr bwMode="hidden">
            <a:xfrm>
              <a:off x="316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7" name="Rectangle 37">
              <a:extLst>
                <a:ext uri="{FF2B5EF4-FFF2-40B4-BE49-F238E27FC236}">
                  <a16:creationId xmlns:a16="http://schemas.microsoft.com/office/drawing/2014/main" id="{A52A2235-90C1-8142-8BF2-287C8DFEFE23}"/>
                </a:ext>
              </a:extLst>
            </p:cNvPr>
            <p:cNvSpPr>
              <a:spLocks noChangeArrowheads="1"/>
            </p:cNvSpPr>
            <p:nvPr/>
          </p:nvSpPr>
          <p:spPr bwMode="hidden">
            <a:xfrm>
              <a:off x="326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8" name="Rectangle 38">
              <a:extLst>
                <a:ext uri="{FF2B5EF4-FFF2-40B4-BE49-F238E27FC236}">
                  <a16:creationId xmlns:a16="http://schemas.microsoft.com/office/drawing/2014/main" id="{AEFF2C85-1152-7443-8B44-892241D20390}"/>
                </a:ext>
              </a:extLst>
            </p:cNvPr>
            <p:cNvSpPr>
              <a:spLocks noChangeArrowheads="1"/>
            </p:cNvSpPr>
            <p:nvPr/>
          </p:nvSpPr>
          <p:spPr bwMode="hidden">
            <a:xfrm>
              <a:off x="336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199" name="Rectangle 39">
              <a:extLst>
                <a:ext uri="{FF2B5EF4-FFF2-40B4-BE49-F238E27FC236}">
                  <a16:creationId xmlns:a16="http://schemas.microsoft.com/office/drawing/2014/main" id="{BCF2DDF9-A70F-1340-83BE-44F1EB4CCF35}"/>
                </a:ext>
              </a:extLst>
            </p:cNvPr>
            <p:cNvSpPr>
              <a:spLocks noChangeArrowheads="1"/>
            </p:cNvSpPr>
            <p:nvPr/>
          </p:nvSpPr>
          <p:spPr bwMode="hidden">
            <a:xfrm>
              <a:off x="345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0" name="Rectangle 40">
              <a:extLst>
                <a:ext uri="{FF2B5EF4-FFF2-40B4-BE49-F238E27FC236}">
                  <a16:creationId xmlns:a16="http://schemas.microsoft.com/office/drawing/2014/main" id="{66C97906-29A6-5F4E-8BC7-E4EF87802247}"/>
                </a:ext>
              </a:extLst>
            </p:cNvPr>
            <p:cNvSpPr>
              <a:spLocks noChangeArrowheads="1"/>
            </p:cNvSpPr>
            <p:nvPr/>
          </p:nvSpPr>
          <p:spPr bwMode="hidden">
            <a:xfrm>
              <a:off x="355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1" name="Rectangle 41">
              <a:extLst>
                <a:ext uri="{FF2B5EF4-FFF2-40B4-BE49-F238E27FC236}">
                  <a16:creationId xmlns:a16="http://schemas.microsoft.com/office/drawing/2014/main" id="{42EED0BB-A3D6-784F-93CA-5F6C4CA09E04}"/>
                </a:ext>
              </a:extLst>
            </p:cNvPr>
            <p:cNvSpPr>
              <a:spLocks noChangeArrowheads="1"/>
            </p:cNvSpPr>
            <p:nvPr/>
          </p:nvSpPr>
          <p:spPr bwMode="hidden">
            <a:xfrm>
              <a:off x="364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2" name="Rectangle 42">
              <a:extLst>
                <a:ext uri="{FF2B5EF4-FFF2-40B4-BE49-F238E27FC236}">
                  <a16:creationId xmlns:a16="http://schemas.microsoft.com/office/drawing/2014/main" id="{0E0DB802-8E1C-394D-A2DB-D13B89F02AB8}"/>
                </a:ext>
              </a:extLst>
            </p:cNvPr>
            <p:cNvSpPr>
              <a:spLocks noChangeArrowheads="1"/>
            </p:cNvSpPr>
            <p:nvPr/>
          </p:nvSpPr>
          <p:spPr bwMode="hidden">
            <a:xfrm>
              <a:off x="374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3" name="Rectangle 43">
              <a:extLst>
                <a:ext uri="{FF2B5EF4-FFF2-40B4-BE49-F238E27FC236}">
                  <a16:creationId xmlns:a16="http://schemas.microsoft.com/office/drawing/2014/main" id="{654675DD-DA05-DF43-9515-5629B071B613}"/>
                </a:ext>
              </a:extLst>
            </p:cNvPr>
            <p:cNvSpPr>
              <a:spLocks noChangeArrowheads="1"/>
            </p:cNvSpPr>
            <p:nvPr/>
          </p:nvSpPr>
          <p:spPr bwMode="hidden">
            <a:xfrm>
              <a:off x="384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4" name="Rectangle 44">
              <a:extLst>
                <a:ext uri="{FF2B5EF4-FFF2-40B4-BE49-F238E27FC236}">
                  <a16:creationId xmlns:a16="http://schemas.microsoft.com/office/drawing/2014/main" id="{6732F669-889D-284A-B44B-DAA3DF5C421F}"/>
                </a:ext>
              </a:extLst>
            </p:cNvPr>
            <p:cNvSpPr>
              <a:spLocks noChangeArrowheads="1"/>
            </p:cNvSpPr>
            <p:nvPr/>
          </p:nvSpPr>
          <p:spPr bwMode="hidden">
            <a:xfrm>
              <a:off x="393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5" name="Rectangle 45">
              <a:extLst>
                <a:ext uri="{FF2B5EF4-FFF2-40B4-BE49-F238E27FC236}">
                  <a16:creationId xmlns:a16="http://schemas.microsoft.com/office/drawing/2014/main" id="{DAF87301-A363-BF41-9D70-D3221A1AD5E0}"/>
                </a:ext>
              </a:extLst>
            </p:cNvPr>
            <p:cNvSpPr>
              <a:spLocks noChangeArrowheads="1"/>
            </p:cNvSpPr>
            <p:nvPr/>
          </p:nvSpPr>
          <p:spPr bwMode="hidden">
            <a:xfrm>
              <a:off x="403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6" name="Rectangle 46">
              <a:extLst>
                <a:ext uri="{FF2B5EF4-FFF2-40B4-BE49-F238E27FC236}">
                  <a16:creationId xmlns:a16="http://schemas.microsoft.com/office/drawing/2014/main" id="{0183E22A-B223-274B-A87F-A716F53E7745}"/>
                </a:ext>
              </a:extLst>
            </p:cNvPr>
            <p:cNvSpPr>
              <a:spLocks noChangeArrowheads="1"/>
            </p:cNvSpPr>
            <p:nvPr/>
          </p:nvSpPr>
          <p:spPr bwMode="hidden">
            <a:xfrm>
              <a:off x="412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7" name="Rectangle 47">
              <a:extLst>
                <a:ext uri="{FF2B5EF4-FFF2-40B4-BE49-F238E27FC236}">
                  <a16:creationId xmlns:a16="http://schemas.microsoft.com/office/drawing/2014/main" id="{57A518A8-A518-8A4A-AAAE-85AB89A9F892}"/>
                </a:ext>
              </a:extLst>
            </p:cNvPr>
            <p:cNvSpPr>
              <a:spLocks noChangeArrowheads="1"/>
            </p:cNvSpPr>
            <p:nvPr/>
          </p:nvSpPr>
          <p:spPr bwMode="hidden">
            <a:xfrm>
              <a:off x="422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8" name="Rectangle 48">
              <a:extLst>
                <a:ext uri="{FF2B5EF4-FFF2-40B4-BE49-F238E27FC236}">
                  <a16:creationId xmlns:a16="http://schemas.microsoft.com/office/drawing/2014/main" id="{B78655B0-30E7-8343-AED2-27258B7572D7}"/>
                </a:ext>
              </a:extLst>
            </p:cNvPr>
            <p:cNvSpPr>
              <a:spLocks noChangeArrowheads="1"/>
            </p:cNvSpPr>
            <p:nvPr/>
          </p:nvSpPr>
          <p:spPr bwMode="hidden">
            <a:xfrm>
              <a:off x="432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09" name="Rectangle 49">
              <a:extLst>
                <a:ext uri="{FF2B5EF4-FFF2-40B4-BE49-F238E27FC236}">
                  <a16:creationId xmlns:a16="http://schemas.microsoft.com/office/drawing/2014/main" id="{9DEA89C4-4250-7C47-8977-D945727B6B7C}"/>
                </a:ext>
              </a:extLst>
            </p:cNvPr>
            <p:cNvSpPr>
              <a:spLocks noChangeArrowheads="1"/>
            </p:cNvSpPr>
            <p:nvPr/>
          </p:nvSpPr>
          <p:spPr bwMode="hidden">
            <a:xfrm>
              <a:off x="441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0" name="Rectangle 50">
              <a:extLst>
                <a:ext uri="{FF2B5EF4-FFF2-40B4-BE49-F238E27FC236}">
                  <a16:creationId xmlns:a16="http://schemas.microsoft.com/office/drawing/2014/main" id="{B8B9A201-66CB-2849-B360-F218327193F3}"/>
                </a:ext>
              </a:extLst>
            </p:cNvPr>
            <p:cNvSpPr>
              <a:spLocks noChangeArrowheads="1"/>
            </p:cNvSpPr>
            <p:nvPr/>
          </p:nvSpPr>
          <p:spPr bwMode="hidden">
            <a:xfrm>
              <a:off x="451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1" name="Rectangle 51">
              <a:extLst>
                <a:ext uri="{FF2B5EF4-FFF2-40B4-BE49-F238E27FC236}">
                  <a16:creationId xmlns:a16="http://schemas.microsoft.com/office/drawing/2014/main" id="{3B0D7094-F836-5946-8FEF-6740CF4058FB}"/>
                </a:ext>
              </a:extLst>
            </p:cNvPr>
            <p:cNvSpPr>
              <a:spLocks noChangeArrowheads="1"/>
            </p:cNvSpPr>
            <p:nvPr/>
          </p:nvSpPr>
          <p:spPr bwMode="hidden">
            <a:xfrm>
              <a:off x="460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2" name="Rectangle 52">
              <a:extLst>
                <a:ext uri="{FF2B5EF4-FFF2-40B4-BE49-F238E27FC236}">
                  <a16:creationId xmlns:a16="http://schemas.microsoft.com/office/drawing/2014/main" id="{67BC2838-6CEA-9D41-A2F4-33C9465D03C0}"/>
                </a:ext>
              </a:extLst>
            </p:cNvPr>
            <p:cNvSpPr>
              <a:spLocks noChangeArrowheads="1"/>
            </p:cNvSpPr>
            <p:nvPr/>
          </p:nvSpPr>
          <p:spPr bwMode="hidden">
            <a:xfrm>
              <a:off x="470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3" name="Rectangle 53">
              <a:extLst>
                <a:ext uri="{FF2B5EF4-FFF2-40B4-BE49-F238E27FC236}">
                  <a16:creationId xmlns:a16="http://schemas.microsoft.com/office/drawing/2014/main" id="{201D61F7-926F-BF41-A752-B046CE855D9E}"/>
                </a:ext>
              </a:extLst>
            </p:cNvPr>
            <p:cNvSpPr>
              <a:spLocks noChangeArrowheads="1"/>
            </p:cNvSpPr>
            <p:nvPr/>
          </p:nvSpPr>
          <p:spPr bwMode="hidden">
            <a:xfrm>
              <a:off x="480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4" name="Rectangle 54">
              <a:extLst>
                <a:ext uri="{FF2B5EF4-FFF2-40B4-BE49-F238E27FC236}">
                  <a16:creationId xmlns:a16="http://schemas.microsoft.com/office/drawing/2014/main" id="{A4C35AA1-7FA5-7D4D-848B-92A292F57FFC}"/>
                </a:ext>
              </a:extLst>
            </p:cNvPr>
            <p:cNvSpPr>
              <a:spLocks noChangeArrowheads="1"/>
            </p:cNvSpPr>
            <p:nvPr/>
          </p:nvSpPr>
          <p:spPr bwMode="hidden">
            <a:xfrm>
              <a:off x="489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5" name="Rectangle 55">
              <a:extLst>
                <a:ext uri="{FF2B5EF4-FFF2-40B4-BE49-F238E27FC236}">
                  <a16:creationId xmlns:a16="http://schemas.microsoft.com/office/drawing/2014/main" id="{618E2138-6E1F-DD4C-ABB7-D0BD21C93D78}"/>
                </a:ext>
              </a:extLst>
            </p:cNvPr>
            <p:cNvSpPr>
              <a:spLocks noChangeArrowheads="1"/>
            </p:cNvSpPr>
            <p:nvPr/>
          </p:nvSpPr>
          <p:spPr bwMode="hidden">
            <a:xfrm>
              <a:off x="499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6" name="Rectangle 56">
              <a:extLst>
                <a:ext uri="{FF2B5EF4-FFF2-40B4-BE49-F238E27FC236}">
                  <a16:creationId xmlns:a16="http://schemas.microsoft.com/office/drawing/2014/main" id="{5FEB657D-8232-7247-B521-6665733269B5}"/>
                </a:ext>
              </a:extLst>
            </p:cNvPr>
            <p:cNvSpPr>
              <a:spLocks noChangeArrowheads="1"/>
            </p:cNvSpPr>
            <p:nvPr/>
          </p:nvSpPr>
          <p:spPr bwMode="hidden">
            <a:xfrm>
              <a:off x="508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7" name="Rectangle 57">
              <a:extLst>
                <a:ext uri="{FF2B5EF4-FFF2-40B4-BE49-F238E27FC236}">
                  <a16:creationId xmlns:a16="http://schemas.microsoft.com/office/drawing/2014/main" id="{8436B9F5-7517-CC41-A63A-8C7640A40083}"/>
                </a:ext>
              </a:extLst>
            </p:cNvPr>
            <p:cNvSpPr>
              <a:spLocks noChangeArrowheads="1"/>
            </p:cNvSpPr>
            <p:nvPr/>
          </p:nvSpPr>
          <p:spPr bwMode="hidden">
            <a:xfrm>
              <a:off x="518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8" name="Rectangle 58">
              <a:extLst>
                <a:ext uri="{FF2B5EF4-FFF2-40B4-BE49-F238E27FC236}">
                  <a16:creationId xmlns:a16="http://schemas.microsoft.com/office/drawing/2014/main" id="{6AE7B480-518A-AF49-8DFD-A2694984E6A1}"/>
                </a:ext>
              </a:extLst>
            </p:cNvPr>
            <p:cNvSpPr>
              <a:spLocks noChangeArrowheads="1"/>
            </p:cNvSpPr>
            <p:nvPr/>
          </p:nvSpPr>
          <p:spPr bwMode="hidden">
            <a:xfrm>
              <a:off x="5280"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19" name="Rectangle 59">
              <a:extLst>
                <a:ext uri="{FF2B5EF4-FFF2-40B4-BE49-F238E27FC236}">
                  <a16:creationId xmlns:a16="http://schemas.microsoft.com/office/drawing/2014/main" id="{2D852202-7001-4446-8C39-E9A3CA4D82B6}"/>
                </a:ext>
              </a:extLst>
            </p:cNvPr>
            <p:cNvSpPr>
              <a:spLocks noChangeArrowheads="1"/>
            </p:cNvSpPr>
            <p:nvPr/>
          </p:nvSpPr>
          <p:spPr bwMode="hidden">
            <a:xfrm>
              <a:off x="5376"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20" name="Rectangle 60">
              <a:extLst>
                <a:ext uri="{FF2B5EF4-FFF2-40B4-BE49-F238E27FC236}">
                  <a16:creationId xmlns:a16="http://schemas.microsoft.com/office/drawing/2014/main" id="{0146A558-5E47-9541-B4F9-F87A7AD47C4D}"/>
                </a:ext>
              </a:extLst>
            </p:cNvPr>
            <p:cNvSpPr>
              <a:spLocks noChangeArrowheads="1"/>
            </p:cNvSpPr>
            <p:nvPr/>
          </p:nvSpPr>
          <p:spPr bwMode="hidden">
            <a:xfrm>
              <a:off x="5472"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21" name="Rectangle 61">
              <a:extLst>
                <a:ext uri="{FF2B5EF4-FFF2-40B4-BE49-F238E27FC236}">
                  <a16:creationId xmlns:a16="http://schemas.microsoft.com/office/drawing/2014/main" id="{E491D8BC-EE7C-D74D-B33C-39D54F7EF393}"/>
                </a:ext>
              </a:extLst>
            </p:cNvPr>
            <p:cNvSpPr>
              <a:spLocks noChangeArrowheads="1"/>
            </p:cNvSpPr>
            <p:nvPr/>
          </p:nvSpPr>
          <p:spPr bwMode="hidden">
            <a:xfrm>
              <a:off x="5568"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22" name="Rectangle 62">
              <a:extLst>
                <a:ext uri="{FF2B5EF4-FFF2-40B4-BE49-F238E27FC236}">
                  <a16:creationId xmlns:a16="http://schemas.microsoft.com/office/drawing/2014/main" id="{B9EA684B-BECD-C340-86FF-7B3EA8896925}"/>
                </a:ext>
              </a:extLst>
            </p:cNvPr>
            <p:cNvSpPr>
              <a:spLocks noChangeArrowheads="1"/>
            </p:cNvSpPr>
            <p:nvPr/>
          </p:nvSpPr>
          <p:spPr bwMode="hidden">
            <a:xfrm>
              <a:off x="5664" y="6"/>
              <a:ext cx="48" cy="4320"/>
            </a:xfrm>
            <a:prstGeom prst="rect">
              <a:avLst/>
            </a:prstGeom>
            <a:solidFill>
              <a:schemeClr val="accent2"/>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23" name="Rectangle 63">
              <a:extLst>
                <a:ext uri="{FF2B5EF4-FFF2-40B4-BE49-F238E27FC236}">
                  <a16:creationId xmlns:a16="http://schemas.microsoft.com/office/drawing/2014/main" id="{FF881852-57D4-AD4A-B35A-569013D7D96E}"/>
                </a:ext>
              </a:extLst>
            </p:cNvPr>
            <p:cNvSpPr>
              <a:spLocks noChangeArrowheads="1"/>
            </p:cNvSpPr>
            <p:nvPr/>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92224" name="Rectangle 64">
              <a:extLst>
                <a:ext uri="{FF2B5EF4-FFF2-40B4-BE49-F238E27FC236}">
                  <a16:creationId xmlns:a16="http://schemas.microsoft.com/office/drawing/2014/main" id="{514C5A1D-4158-794E-8926-853A6DD3C261}"/>
                </a:ext>
              </a:extLst>
            </p:cNvPr>
            <p:cNvSpPr>
              <a:spLocks noChangeArrowheads="1"/>
            </p:cNvSpPr>
            <p:nvPr/>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grpSp>
      <p:sp>
        <p:nvSpPr>
          <p:cNvPr id="1027"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27" name="Rectangle 67">
            <a:extLst>
              <a:ext uri="{FF2B5EF4-FFF2-40B4-BE49-F238E27FC236}">
                <a16:creationId xmlns:a16="http://schemas.microsoft.com/office/drawing/2014/main" id="{308E37ED-7CDB-D743-8B69-110807C4C016}"/>
              </a:ext>
            </a:extLst>
          </p:cNvPr>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Helvetica" pitchFamily="2" charset="0"/>
              </a:defRPr>
            </a:lvl1pPr>
          </a:lstStyle>
          <a:p>
            <a:pPr>
              <a:defRPr/>
            </a:pPr>
            <a:endParaRPr lang="en-US" altLang="en-US"/>
          </a:p>
        </p:txBody>
      </p:sp>
      <p:sp>
        <p:nvSpPr>
          <p:cNvPr id="92228" name="Rectangle 68">
            <a:extLst>
              <a:ext uri="{FF2B5EF4-FFF2-40B4-BE49-F238E27FC236}">
                <a16:creationId xmlns:a16="http://schemas.microsoft.com/office/drawing/2014/main" id="{07D3154C-6305-B147-B9FB-81B428F230BA}"/>
              </a:ext>
            </a:extLst>
          </p:cNvPr>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Helvetica" pitchFamily="2" charset="0"/>
              </a:defRPr>
            </a:lvl1pPr>
          </a:lstStyle>
          <a:p>
            <a:pPr>
              <a:defRPr/>
            </a:pPr>
            <a:endParaRPr lang="en-US" altLang="en-US"/>
          </a:p>
        </p:txBody>
      </p:sp>
      <p:sp>
        <p:nvSpPr>
          <p:cNvPr id="92229" name="Rectangle 69">
            <a:extLst>
              <a:ext uri="{FF2B5EF4-FFF2-40B4-BE49-F238E27FC236}">
                <a16:creationId xmlns:a16="http://schemas.microsoft.com/office/drawing/2014/main" id="{156615DE-328A-0043-B7C1-81F9473F993C}"/>
              </a:ext>
            </a:extLst>
          </p:cNvPr>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atin typeface="Helvetica" pitchFamily="2" charset="0"/>
              </a:defRPr>
            </a:lvl1pPr>
          </a:lstStyle>
          <a:p>
            <a:pPr>
              <a:defRPr/>
            </a:pPr>
            <a:fld id="{D59DC5F9-0F33-4553-A17C-9DB038B0EA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4400">
          <a:solidFill>
            <a:schemeClr val="tx2"/>
          </a:solidFill>
          <a:latin typeface="Helvetica" pitchFamily="-108" charset="0"/>
          <a:ea typeface="ＭＳ Ｐゴシック" panose="020B0600070205080204" pitchFamily="34" charset="-128"/>
        </a:defRPr>
      </a:lvl2pPr>
      <a:lvl3pPr algn="l" rtl="0" eaLnBrk="0" fontAlgn="base" hangingPunct="0">
        <a:spcBef>
          <a:spcPct val="0"/>
        </a:spcBef>
        <a:spcAft>
          <a:spcPct val="0"/>
        </a:spcAft>
        <a:defRPr sz="4400">
          <a:solidFill>
            <a:schemeClr val="tx2"/>
          </a:solidFill>
          <a:latin typeface="Helvetica" pitchFamily="-108" charset="0"/>
          <a:ea typeface="ＭＳ Ｐゴシック" panose="020B0600070205080204" pitchFamily="34" charset="-128"/>
        </a:defRPr>
      </a:lvl3pPr>
      <a:lvl4pPr algn="l" rtl="0" eaLnBrk="0" fontAlgn="base" hangingPunct="0">
        <a:spcBef>
          <a:spcPct val="0"/>
        </a:spcBef>
        <a:spcAft>
          <a:spcPct val="0"/>
        </a:spcAft>
        <a:defRPr sz="4400">
          <a:solidFill>
            <a:schemeClr val="tx2"/>
          </a:solidFill>
          <a:latin typeface="Helvetica" pitchFamily="-108" charset="0"/>
          <a:ea typeface="ＭＳ Ｐゴシック" panose="020B0600070205080204" pitchFamily="34" charset="-128"/>
        </a:defRPr>
      </a:lvl4pPr>
      <a:lvl5pPr algn="l" rtl="0" eaLnBrk="0" fontAlgn="base" hangingPunct="0">
        <a:spcBef>
          <a:spcPct val="0"/>
        </a:spcBef>
        <a:spcAft>
          <a:spcPct val="0"/>
        </a:spcAft>
        <a:defRPr sz="4400">
          <a:solidFill>
            <a:schemeClr val="tx2"/>
          </a:solidFill>
          <a:latin typeface="Helvetica" pitchFamily="-108" charset="0"/>
          <a:ea typeface="ＭＳ Ｐゴシック" panose="020B0600070205080204" pitchFamily="34" charset="-128"/>
        </a:defRPr>
      </a:lvl5pPr>
      <a:lvl6pPr marL="457200" algn="l" rtl="0" fontAlgn="base">
        <a:spcBef>
          <a:spcPct val="0"/>
        </a:spcBef>
        <a:spcAft>
          <a:spcPct val="0"/>
        </a:spcAft>
        <a:defRPr sz="4400">
          <a:solidFill>
            <a:schemeClr val="tx2"/>
          </a:solidFill>
          <a:latin typeface="Helvetica" pitchFamily="-108" charset="0"/>
        </a:defRPr>
      </a:lvl6pPr>
      <a:lvl7pPr marL="914400" algn="l" rtl="0" fontAlgn="base">
        <a:spcBef>
          <a:spcPct val="0"/>
        </a:spcBef>
        <a:spcAft>
          <a:spcPct val="0"/>
        </a:spcAft>
        <a:defRPr sz="4400">
          <a:solidFill>
            <a:schemeClr val="tx2"/>
          </a:solidFill>
          <a:latin typeface="Helvetica" pitchFamily="-108" charset="0"/>
        </a:defRPr>
      </a:lvl7pPr>
      <a:lvl8pPr marL="1371600" algn="l" rtl="0" fontAlgn="base">
        <a:spcBef>
          <a:spcPct val="0"/>
        </a:spcBef>
        <a:spcAft>
          <a:spcPct val="0"/>
        </a:spcAft>
        <a:defRPr sz="4400">
          <a:solidFill>
            <a:schemeClr val="tx2"/>
          </a:solidFill>
          <a:latin typeface="Helvetica" pitchFamily="-108" charset="0"/>
        </a:defRPr>
      </a:lvl8pPr>
      <a:lvl9pPr marL="1828800" algn="l" rtl="0" fontAlgn="base">
        <a:spcBef>
          <a:spcPct val="0"/>
        </a:spcBef>
        <a:spcAft>
          <a:spcPct val="0"/>
        </a:spcAft>
        <a:defRPr sz="4400">
          <a:solidFill>
            <a:schemeClr val="tx2"/>
          </a:solidFill>
          <a:latin typeface="Helvetica" pitchFamily="-108" charset="0"/>
        </a:defRPr>
      </a:lvl9pPr>
    </p:titleStyle>
    <p:bodyStyle>
      <a:lvl1pPr marL="342900" indent="-342900" algn="l" rtl="0" eaLnBrk="0" fontAlgn="base" hangingPunct="0">
        <a:spcBef>
          <a:spcPct val="20000"/>
        </a:spcBef>
        <a:spcAft>
          <a:spcPct val="0"/>
        </a:spcAft>
        <a:buClr>
          <a:schemeClr val="folHlink"/>
        </a:buClr>
        <a:buSzPct val="75000"/>
        <a:buFont typeface="Wingdings" panose="05000000000000000000" pitchFamily="2" charset="2"/>
        <a:buChar char="n"/>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ltLang="en-US" smtClean="0"/>
              <a:t>Reconstruction</a:t>
            </a:r>
          </a:p>
        </p:txBody>
      </p:sp>
      <p:sp>
        <p:nvSpPr>
          <p:cNvPr id="2051" name="Rectangle 3"/>
          <p:cNvSpPr>
            <a:spLocks noGrp="1" noChangeArrowheads="1"/>
          </p:cNvSpPr>
          <p:nvPr>
            <p:ph type="body" idx="1"/>
          </p:nvPr>
        </p:nvSpPr>
        <p:spPr/>
        <p:txBody>
          <a:bodyPr/>
          <a:lstStyle/>
          <a:p>
            <a:pPr eaLnBrk="1" hangingPunct="1"/>
            <a:r>
              <a:rPr lang="en-US" altLang="en-US" dirty="0" smtClean="0"/>
              <a:t>Take notes on the following slides</a:t>
            </a:r>
            <a:r>
              <a:rPr lang="en-US" altLang="en-US" smtClean="0"/>
              <a:t>. </a:t>
            </a:r>
            <a:endParaRPr lang="en-US" altLang="en-US"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27" descr="Abraham-Lincoln-Shooti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09675" y="533400"/>
            <a:ext cx="7485063" cy="5562600"/>
          </a:xfrm>
        </p:spPr>
      </p:pic>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dirty="0" smtClean="0"/>
              <a:t>The Black Codes</a:t>
            </a:r>
          </a:p>
        </p:txBody>
      </p:sp>
      <p:sp>
        <p:nvSpPr>
          <p:cNvPr id="11267" name="Rectangle 3"/>
          <p:cNvSpPr>
            <a:spLocks noGrp="1" noChangeArrowheads="1"/>
          </p:cNvSpPr>
          <p:nvPr>
            <p:ph type="body" idx="1"/>
          </p:nvPr>
        </p:nvSpPr>
        <p:spPr>
          <a:xfrm>
            <a:off x="685800" y="1676400"/>
            <a:ext cx="7772400" cy="4114800"/>
          </a:xfrm>
        </p:spPr>
        <p:txBody>
          <a:bodyPr/>
          <a:lstStyle/>
          <a:p>
            <a:pPr eaLnBrk="1" hangingPunct="1"/>
            <a:r>
              <a:rPr lang="en-US" altLang="en-US" sz="2400" dirty="0"/>
              <a:t>The Black Codes were laws passed by Southern states that limited the new-found freedom of African Americans. </a:t>
            </a:r>
          </a:p>
          <a:p>
            <a:pPr eaLnBrk="1" hangingPunct="1"/>
            <a:r>
              <a:rPr lang="en-US" altLang="en-US" sz="2400" dirty="0"/>
              <a:t>Black Codes forced African Americans to work on farms or as servants. They also prevented African Americans from owning guns, holding public meetings, or renting property in cities</a:t>
            </a:r>
            <a:r>
              <a:rPr lang="en-US" altLang="en-US" dirty="0"/>
              <a:t>.</a:t>
            </a:r>
          </a:p>
        </p:txBody>
      </p:sp>
      <p:pic>
        <p:nvPicPr>
          <p:cNvPr id="2" name="Picture 1"/>
          <p:cNvPicPr>
            <a:picLocks noChangeAspect="1"/>
          </p:cNvPicPr>
          <p:nvPr/>
        </p:nvPicPr>
        <p:blipFill>
          <a:blip r:embed="rId3"/>
          <a:stretch>
            <a:fillRect/>
          </a:stretch>
        </p:blipFill>
        <p:spPr>
          <a:xfrm>
            <a:off x="4883354" y="4572000"/>
            <a:ext cx="4260645" cy="2286000"/>
          </a:xfrm>
          <a:prstGeom prst="rect">
            <a:avLst/>
          </a:prstGeom>
        </p:spPr>
      </p:pic>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noChangeArrowheads="1"/>
          </p:cNvSpPr>
          <p:nvPr>
            <p:ph type="title"/>
          </p:nvPr>
        </p:nvSpPr>
        <p:spPr/>
        <p:txBody>
          <a:bodyPr/>
          <a:lstStyle/>
          <a:p>
            <a:pPr eaLnBrk="1" hangingPunct="1"/>
            <a:r>
              <a:rPr lang="en-US" altLang="en-US" dirty="0" smtClean="0"/>
              <a:t>Voting Rights</a:t>
            </a:r>
          </a:p>
        </p:txBody>
      </p:sp>
      <p:sp>
        <p:nvSpPr>
          <p:cNvPr id="37890" name="Content Placeholder 2"/>
          <p:cNvSpPr>
            <a:spLocks noGrp="1" noChangeArrowheads="1"/>
          </p:cNvSpPr>
          <p:nvPr>
            <p:ph idx="1"/>
          </p:nvPr>
        </p:nvSpPr>
        <p:spPr>
          <a:xfrm>
            <a:off x="836435" y="1659116"/>
            <a:ext cx="5996738" cy="4191000"/>
          </a:xfrm>
        </p:spPr>
        <p:txBody>
          <a:bodyPr/>
          <a:lstStyle/>
          <a:p>
            <a:pPr eaLnBrk="1" hangingPunct="1"/>
            <a:r>
              <a:rPr lang="en-US" altLang="en-US" dirty="0"/>
              <a:t>Other laws were passed to keep blacks from voting. </a:t>
            </a:r>
          </a:p>
          <a:p>
            <a:pPr eaLnBrk="1" hangingPunct="1"/>
            <a:r>
              <a:rPr lang="en-US" altLang="en-US" dirty="0"/>
              <a:t>One law said former slaves had to pay a tax to vote. It was called a poll tax. </a:t>
            </a:r>
          </a:p>
          <a:p>
            <a:pPr eaLnBrk="1" hangingPunct="1"/>
            <a:r>
              <a:rPr lang="en-US" altLang="en-US" dirty="0"/>
              <a:t>Another law was passed that said a person could only vote if their grandfather had voted. These laws were called the Grandfather Clause.  </a:t>
            </a:r>
          </a:p>
          <a:p>
            <a:pPr eaLnBrk="1" hangingPunct="1"/>
            <a:endParaRPr lang="en-US" altLang="en-US" dirty="0"/>
          </a:p>
        </p:txBody>
      </p:sp>
      <p:pic>
        <p:nvPicPr>
          <p:cNvPr id="2" name="Picture 1"/>
          <p:cNvPicPr>
            <a:picLocks noChangeAspect="1"/>
          </p:cNvPicPr>
          <p:nvPr/>
        </p:nvPicPr>
        <p:blipFill>
          <a:blip r:embed="rId2"/>
          <a:stretch>
            <a:fillRect/>
          </a:stretch>
        </p:blipFill>
        <p:spPr>
          <a:xfrm>
            <a:off x="6909551" y="152401"/>
            <a:ext cx="2234449" cy="3429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tLang="en-US" dirty="0" smtClean="0"/>
              <a:t>Radical Republicans</a:t>
            </a:r>
          </a:p>
        </p:txBody>
      </p:sp>
      <p:sp>
        <p:nvSpPr>
          <p:cNvPr id="12291" name="Rectangle 3"/>
          <p:cNvSpPr>
            <a:spLocks noGrp="1" noChangeArrowheads="1"/>
          </p:cNvSpPr>
          <p:nvPr>
            <p:ph type="body" idx="1"/>
          </p:nvPr>
        </p:nvSpPr>
        <p:spPr>
          <a:xfrm>
            <a:off x="912813" y="1905000"/>
            <a:ext cx="6173787" cy="4191000"/>
          </a:xfrm>
        </p:spPr>
        <p:txBody>
          <a:bodyPr/>
          <a:lstStyle/>
          <a:p>
            <a:pPr eaLnBrk="1" hangingPunct="1">
              <a:lnSpc>
                <a:spcPct val="90000"/>
              </a:lnSpc>
            </a:pPr>
            <a:r>
              <a:rPr lang="en-US" altLang="en-US" sz="2800" dirty="0" smtClean="0"/>
              <a:t>The Black Codes angered many Republicans in Congress who felt the South was returning to its old ways. </a:t>
            </a:r>
          </a:p>
          <a:p>
            <a:pPr eaLnBrk="1" hangingPunct="1">
              <a:lnSpc>
                <a:spcPct val="90000"/>
              </a:lnSpc>
            </a:pPr>
            <a:r>
              <a:rPr lang="en-US" altLang="en-US" sz="2800" dirty="0"/>
              <a:t>The Radical Republicans wanted the South to change more before they could be readmitted to the Union. </a:t>
            </a:r>
          </a:p>
          <a:p>
            <a:pPr eaLnBrk="1" hangingPunct="1">
              <a:lnSpc>
                <a:spcPct val="90000"/>
              </a:lnSpc>
            </a:pPr>
            <a:r>
              <a:rPr lang="en-US" altLang="en-US" sz="2800" dirty="0"/>
              <a:t>They were angry at President Johnson for letting the South off so easy.</a:t>
            </a:r>
          </a:p>
          <a:p>
            <a:pPr eaLnBrk="1" hangingPunct="1">
              <a:lnSpc>
                <a:spcPct val="90000"/>
              </a:lnSpc>
              <a:buFont typeface="Wingdings" panose="05000000000000000000" pitchFamily="2" charset="2"/>
              <a:buNone/>
            </a:pPr>
            <a:endParaRPr lang="en-US" altLang="en-US" sz="2800" dirty="0" smtClean="0"/>
          </a:p>
        </p:txBody>
      </p:sp>
      <p:pic>
        <p:nvPicPr>
          <p:cNvPr id="2" name="Picture 1"/>
          <p:cNvPicPr>
            <a:picLocks noChangeAspect="1"/>
          </p:cNvPicPr>
          <p:nvPr/>
        </p:nvPicPr>
        <p:blipFill>
          <a:blip r:embed="rId3"/>
          <a:stretch>
            <a:fillRect/>
          </a:stretch>
        </p:blipFill>
        <p:spPr>
          <a:xfrm>
            <a:off x="7200121" y="0"/>
            <a:ext cx="1962715" cy="295724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09600" y="0"/>
            <a:ext cx="7772400" cy="1143000"/>
          </a:xfrm>
        </p:spPr>
        <p:txBody>
          <a:bodyPr/>
          <a:lstStyle/>
          <a:p>
            <a:pPr eaLnBrk="1" hangingPunct="1"/>
            <a:r>
              <a:rPr lang="en-US" altLang="en-US" dirty="0" smtClean="0"/>
              <a:t>The 14th Amendment</a:t>
            </a:r>
          </a:p>
        </p:txBody>
      </p:sp>
      <p:sp>
        <p:nvSpPr>
          <p:cNvPr id="13315" name="Rectangle 3"/>
          <p:cNvSpPr>
            <a:spLocks noGrp="1" noChangeArrowheads="1"/>
          </p:cNvSpPr>
          <p:nvPr>
            <p:ph type="body" idx="1"/>
          </p:nvPr>
        </p:nvSpPr>
        <p:spPr>
          <a:xfrm>
            <a:off x="457200" y="1143000"/>
            <a:ext cx="8229600" cy="5334000"/>
          </a:xfrm>
        </p:spPr>
        <p:txBody>
          <a:bodyPr/>
          <a:lstStyle/>
          <a:p>
            <a:pPr eaLnBrk="1" hangingPunct="1">
              <a:buFont typeface="Wingdings" panose="05000000000000000000" pitchFamily="2" charset="2"/>
              <a:buNone/>
            </a:pPr>
            <a:endParaRPr lang="en-US" altLang="en-US" dirty="0" smtClean="0"/>
          </a:p>
          <a:p>
            <a:pPr eaLnBrk="1" hangingPunct="1"/>
            <a:r>
              <a:rPr lang="en-US" altLang="en-US" sz="3000" dirty="0"/>
              <a:t>The 14th Amendment guaranteed citizenship to all people born or naturalized within the U.S. except for the Native Americans. </a:t>
            </a:r>
          </a:p>
          <a:p>
            <a:pPr eaLnBrk="1" hangingPunct="1"/>
            <a:r>
              <a:rPr lang="en-US" altLang="en-US" sz="3000" dirty="0"/>
              <a:t>It said that state governments could not “deprive any person of life, liberty, or property, without due process of law.”</a:t>
            </a:r>
          </a:p>
        </p:txBody>
      </p:sp>
      <p:pic>
        <p:nvPicPr>
          <p:cNvPr id="2" name="Picture 1"/>
          <p:cNvPicPr>
            <a:picLocks noChangeAspect="1"/>
          </p:cNvPicPr>
          <p:nvPr/>
        </p:nvPicPr>
        <p:blipFill>
          <a:blip r:embed="rId3"/>
          <a:stretch>
            <a:fillRect/>
          </a:stretch>
        </p:blipFill>
        <p:spPr>
          <a:xfrm>
            <a:off x="5791200" y="4626674"/>
            <a:ext cx="3352800" cy="2231326"/>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en-US" dirty="0" smtClean="0"/>
              <a:t>Johnson and The Radical Republicans</a:t>
            </a:r>
          </a:p>
        </p:txBody>
      </p:sp>
      <p:sp>
        <p:nvSpPr>
          <p:cNvPr id="14339" name="Rectangle 3"/>
          <p:cNvSpPr>
            <a:spLocks noGrp="1" noChangeArrowheads="1"/>
          </p:cNvSpPr>
          <p:nvPr>
            <p:ph type="body" idx="1"/>
          </p:nvPr>
        </p:nvSpPr>
        <p:spPr/>
        <p:txBody>
          <a:bodyPr/>
          <a:lstStyle/>
          <a:p>
            <a:pPr eaLnBrk="1" hangingPunct="1"/>
            <a:r>
              <a:rPr lang="en-US" altLang="en-US" dirty="0"/>
              <a:t>Congress was angry at President Johnson for not going along with their Reconstruction policies.</a:t>
            </a:r>
          </a:p>
          <a:p>
            <a:pPr eaLnBrk="1" hangingPunct="1"/>
            <a:r>
              <a:rPr lang="en-US" altLang="en-US" dirty="0"/>
              <a:t>As a result, Congress impeached Johnson.</a:t>
            </a:r>
          </a:p>
        </p:txBody>
      </p:sp>
      <p:pic>
        <p:nvPicPr>
          <p:cNvPr id="2" name="Picture 1"/>
          <p:cNvPicPr>
            <a:picLocks noChangeAspect="1"/>
          </p:cNvPicPr>
          <p:nvPr/>
        </p:nvPicPr>
        <p:blipFill>
          <a:blip r:embed="rId3"/>
          <a:stretch>
            <a:fillRect/>
          </a:stretch>
        </p:blipFill>
        <p:spPr>
          <a:xfrm>
            <a:off x="5036049" y="4645142"/>
            <a:ext cx="4114800" cy="2212002"/>
          </a:xfrm>
          <a:prstGeom prst="rect">
            <a:avLst/>
          </a:prstGeom>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tLang="en-US" smtClean="0"/>
              <a:t>Impeachment</a:t>
            </a:r>
          </a:p>
        </p:txBody>
      </p:sp>
      <p:sp>
        <p:nvSpPr>
          <p:cNvPr id="15363" name="Rectangle 3"/>
          <p:cNvSpPr>
            <a:spLocks noGrp="1" noChangeArrowheads="1"/>
          </p:cNvSpPr>
          <p:nvPr>
            <p:ph type="body" idx="1"/>
          </p:nvPr>
        </p:nvSpPr>
        <p:spPr/>
        <p:txBody>
          <a:bodyPr/>
          <a:lstStyle/>
          <a:p>
            <a:pPr eaLnBrk="1" hangingPunct="1">
              <a:lnSpc>
                <a:spcPct val="90000"/>
              </a:lnSpc>
            </a:pPr>
            <a:r>
              <a:rPr lang="en-US" altLang="en-US" sz="2800" dirty="0"/>
              <a:t>Impeachment is the process of charging a public official with a crime. </a:t>
            </a:r>
          </a:p>
          <a:p>
            <a:pPr eaLnBrk="1" hangingPunct="1">
              <a:lnSpc>
                <a:spcPct val="90000"/>
              </a:lnSpc>
            </a:pPr>
            <a:r>
              <a:rPr lang="en-US" altLang="en-US" sz="2800" dirty="0"/>
              <a:t>The next step was to try the president in the Senate. </a:t>
            </a:r>
          </a:p>
          <a:p>
            <a:pPr eaLnBrk="1" hangingPunct="1">
              <a:lnSpc>
                <a:spcPct val="90000"/>
              </a:lnSpc>
            </a:pPr>
            <a:r>
              <a:rPr lang="en-US" altLang="en-US" sz="2800" dirty="0"/>
              <a:t>By a single vote, Republicans failed to convict Johnson.</a:t>
            </a:r>
          </a:p>
          <a:p>
            <a:pPr eaLnBrk="1" hangingPunct="1">
              <a:lnSpc>
                <a:spcPct val="90000"/>
              </a:lnSpc>
            </a:pPr>
            <a:r>
              <a:rPr lang="en-US" altLang="en-US" sz="2800" dirty="0"/>
              <a:t>The only other time a president has been impeached was Bill Clinton.</a:t>
            </a:r>
          </a:p>
        </p:txBody>
      </p:sp>
      <p:pic>
        <p:nvPicPr>
          <p:cNvPr id="2" name="Picture 1"/>
          <p:cNvPicPr>
            <a:picLocks noChangeAspect="1"/>
          </p:cNvPicPr>
          <p:nvPr/>
        </p:nvPicPr>
        <p:blipFill>
          <a:blip r:embed="rId3"/>
          <a:stretch>
            <a:fillRect/>
          </a:stretch>
        </p:blipFill>
        <p:spPr>
          <a:xfrm>
            <a:off x="6705600" y="4912952"/>
            <a:ext cx="2437544" cy="1945048"/>
          </a:xfrm>
          <a:prstGeom prst="rect">
            <a:avLst/>
          </a:prstGeom>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en-US" dirty="0" smtClean="0"/>
              <a:t>Ku Klux Klan</a:t>
            </a:r>
          </a:p>
        </p:txBody>
      </p:sp>
      <p:sp>
        <p:nvSpPr>
          <p:cNvPr id="17411" name="Rectangle 3"/>
          <p:cNvSpPr>
            <a:spLocks noGrp="1" noChangeArrowheads="1"/>
          </p:cNvSpPr>
          <p:nvPr>
            <p:ph type="body" idx="1"/>
          </p:nvPr>
        </p:nvSpPr>
        <p:spPr>
          <a:xfrm>
            <a:off x="912813" y="1905000"/>
            <a:ext cx="5564187" cy="4191000"/>
          </a:xfrm>
        </p:spPr>
        <p:txBody>
          <a:bodyPr/>
          <a:lstStyle/>
          <a:p>
            <a:pPr eaLnBrk="1" hangingPunct="1">
              <a:lnSpc>
                <a:spcPct val="90000"/>
              </a:lnSpc>
            </a:pPr>
            <a:r>
              <a:rPr lang="en-US" altLang="en-US" sz="2400" dirty="0" smtClean="0"/>
              <a:t>In 1866 a group of white southerners created the Ku Klux Klan.</a:t>
            </a:r>
          </a:p>
          <a:p>
            <a:pPr eaLnBrk="1" hangingPunct="1">
              <a:lnSpc>
                <a:spcPct val="90000"/>
              </a:lnSpc>
            </a:pPr>
            <a:r>
              <a:rPr lang="en-US" altLang="en-US" sz="2400" dirty="0"/>
              <a:t>The KKK was a secret society opposed to African Americans obtaining civil rights, particularly the right to vote.</a:t>
            </a:r>
          </a:p>
          <a:p>
            <a:pPr eaLnBrk="1" hangingPunct="1">
              <a:lnSpc>
                <a:spcPct val="90000"/>
              </a:lnSpc>
            </a:pPr>
            <a:r>
              <a:rPr lang="en-US" altLang="en-US" sz="2400" dirty="0"/>
              <a:t>The KKK used violence and intimidation to frighten blacks.</a:t>
            </a:r>
          </a:p>
          <a:p>
            <a:pPr eaLnBrk="1" hangingPunct="1">
              <a:lnSpc>
                <a:spcPct val="90000"/>
              </a:lnSpc>
            </a:pPr>
            <a:r>
              <a:rPr lang="en-US" altLang="en-US" sz="2400" dirty="0"/>
              <a:t>Klan members wore white robes and hoods to hide their identities.</a:t>
            </a:r>
          </a:p>
          <a:p>
            <a:pPr eaLnBrk="1" hangingPunct="1">
              <a:lnSpc>
                <a:spcPct val="90000"/>
              </a:lnSpc>
            </a:pPr>
            <a:r>
              <a:rPr lang="en-US" altLang="en-US" sz="2400" dirty="0"/>
              <a:t>The Klan was known to have murdered many people.  </a:t>
            </a:r>
          </a:p>
        </p:txBody>
      </p:sp>
      <p:pic>
        <p:nvPicPr>
          <p:cNvPr id="2" name="Picture 1"/>
          <p:cNvPicPr>
            <a:picLocks noChangeAspect="1"/>
          </p:cNvPicPr>
          <p:nvPr/>
        </p:nvPicPr>
        <p:blipFill>
          <a:blip r:embed="rId3"/>
          <a:stretch>
            <a:fillRect/>
          </a:stretch>
        </p:blipFill>
        <p:spPr>
          <a:xfrm>
            <a:off x="6477000" y="-5993"/>
            <a:ext cx="2629328" cy="3117026"/>
          </a:xfrm>
          <a:prstGeom prst="rect">
            <a:avLst/>
          </a:prstGeom>
        </p:spPr>
      </p:pic>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life3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72390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tLang="en-US" dirty="0" smtClean="0"/>
              <a:t>15th Amendment</a:t>
            </a:r>
          </a:p>
        </p:txBody>
      </p:sp>
      <p:sp>
        <p:nvSpPr>
          <p:cNvPr id="16387" name="Rectangle 3"/>
          <p:cNvSpPr>
            <a:spLocks noGrp="1" noChangeArrowheads="1"/>
          </p:cNvSpPr>
          <p:nvPr>
            <p:ph type="body" idx="1"/>
          </p:nvPr>
        </p:nvSpPr>
        <p:spPr>
          <a:xfrm>
            <a:off x="822128" y="1769295"/>
            <a:ext cx="5487987" cy="4191000"/>
          </a:xfrm>
        </p:spPr>
        <p:txBody>
          <a:bodyPr/>
          <a:lstStyle/>
          <a:p>
            <a:pPr eaLnBrk="1" hangingPunct="1"/>
            <a:r>
              <a:rPr lang="en-US" altLang="en-US" dirty="0" smtClean="0"/>
              <a:t>In 1870 the 15th Amendment became law.</a:t>
            </a:r>
          </a:p>
          <a:p>
            <a:pPr eaLnBrk="1" hangingPunct="1"/>
            <a:r>
              <a:rPr lang="en-US" altLang="en-US" dirty="0"/>
              <a:t>The 15th Amendment gave African American men the right to vote.</a:t>
            </a:r>
          </a:p>
          <a:p>
            <a:pPr eaLnBrk="1" hangingPunct="1"/>
            <a:r>
              <a:rPr lang="en-US" altLang="en-US" dirty="0"/>
              <a:t>Women’s rights activists were </a:t>
            </a:r>
            <a:r>
              <a:rPr lang="en-US" altLang="en-US" dirty="0" smtClean="0"/>
              <a:t>concerned that the </a:t>
            </a:r>
            <a:r>
              <a:rPr lang="en-US" altLang="en-US" dirty="0"/>
              <a:t>amendment did not also grant women the right to vote.</a:t>
            </a:r>
          </a:p>
        </p:txBody>
      </p:sp>
      <p:pic>
        <p:nvPicPr>
          <p:cNvPr id="2" name="Picture 1"/>
          <p:cNvPicPr>
            <a:picLocks noChangeAspect="1"/>
          </p:cNvPicPr>
          <p:nvPr/>
        </p:nvPicPr>
        <p:blipFill>
          <a:blip r:embed="rId3"/>
          <a:stretch>
            <a:fillRect/>
          </a:stretch>
        </p:blipFill>
        <p:spPr>
          <a:xfrm>
            <a:off x="6260705" y="3425"/>
            <a:ext cx="2883295" cy="3482083"/>
          </a:xfrm>
          <a:prstGeom prst="rect">
            <a:avLst/>
          </a:prstGeom>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tLang="en-US" dirty="0" smtClean="0"/>
              <a:t>The South is destroyed</a:t>
            </a:r>
          </a:p>
        </p:txBody>
      </p:sp>
      <p:sp>
        <p:nvSpPr>
          <p:cNvPr id="4099" name="Rectangle 3"/>
          <p:cNvSpPr>
            <a:spLocks noGrp="1" noChangeArrowheads="1"/>
          </p:cNvSpPr>
          <p:nvPr>
            <p:ph type="body" idx="1"/>
          </p:nvPr>
        </p:nvSpPr>
        <p:spPr/>
        <p:txBody>
          <a:bodyPr/>
          <a:lstStyle/>
          <a:p>
            <a:pPr eaLnBrk="1" hangingPunct="1"/>
            <a:r>
              <a:rPr lang="en-US" altLang="en-US" dirty="0" smtClean="0"/>
              <a:t>The Civil War ended April 9, 1865.</a:t>
            </a:r>
          </a:p>
          <a:p>
            <a:pPr eaLnBrk="1" hangingPunct="1"/>
            <a:r>
              <a:rPr lang="en-US" altLang="en-US" dirty="0" smtClean="0"/>
              <a:t>Most of the land in the South was destroyed by the Civil War. The South would need to be rebuilt.</a:t>
            </a:r>
          </a:p>
          <a:p>
            <a:pPr eaLnBrk="1" hangingPunct="1"/>
            <a:r>
              <a:rPr lang="en-US" altLang="en-US" dirty="0" smtClean="0"/>
              <a:t>This rebuilding of the South was called Reconstruction. </a:t>
            </a:r>
          </a:p>
          <a:p>
            <a:pPr eaLnBrk="1" hangingPunct="1">
              <a:buFont typeface="Wingdings" panose="05000000000000000000" pitchFamily="2" charset="2"/>
              <a:buNone/>
            </a:pPr>
            <a:endParaRPr lang="en-US" altLang="en-US" dirty="0" smtClean="0"/>
          </a:p>
        </p:txBody>
      </p:sp>
      <p:pic>
        <p:nvPicPr>
          <p:cNvPr id="2" name="Picture 1"/>
          <p:cNvPicPr>
            <a:picLocks noChangeAspect="1"/>
          </p:cNvPicPr>
          <p:nvPr/>
        </p:nvPicPr>
        <p:blipFill>
          <a:blip r:embed="rId3"/>
          <a:stretch>
            <a:fillRect/>
          </a:stretch>
        </p:blipFill>
        <p:spPr>
          <a:xfrm>
            <a:off x="4934177" y="4572000"/>
            <a:ext cx="4100286" cy="2286000"/>
          </a:xfrm>
          <a:prstGeom prst="rect">
            <a:avLst/>
          </a:prstGeom>
        </p:spPr>
      </p:pic>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en-US" dirty="0" smtClean="0"/>
              <a:t>Segregation and Jim Crow Laws</a:t>
            </a:r>
          </a:p>
        </p:txBody>
      </p:sp>
      <p:sp>
        <p:nvSpPr>
          <p:cNvPr id="19459" name="Rectangle 3"/>
          <p:cNvSpPr>
            <a:spLocks noGrp="1" noChangeArrowheads="1"/>
          </p:cNvSpPr>
          <p:nvPr>
            <p:ph type="body" idx="1"/>
          </p:nvPr>
        </p:nvSpPr>
        <p:spPr>
          <a:xfrm>
            <a:off x="767620" y="1694648"/>
            <a:ext cx="5638800" cy="4724400"/>
          </a:xfrm>
        </p:spPr>
        <p:txBody>
          <a:bodyPr/>
          <a:lstStyle/>
          <a:p>
            <a:pPr eaLnBrk="1" hangingPunct="1"/>
            <a:r>
              <a:rPr lang="en-US" altLang="en-US" sz="2600" dirty="0" smtClean="0"/>
              <a:t>Starting in 1881, blacks had to stay in separate hotels, sit in separate parts of theaters, ride in separate rail cars, and have separate schools, libraries, and parks. This is known as segregation.</a:t>
            </a:r>
            <a:endParaRPr lang="en-US" altLang="en-US" sz="2600" dirty="0" smtClean="0">
              <a:solidFill>
                <a:schemeClr val="folHlink"/>
              </a:solidFill>
            </a:endParaRPr>
          </a:p>
          <a:p>
            <a:pPr eaLnBrk="1" hangingPunct="1"/>
            <a:r>
              <a:rPr lang="en-US" altLang="en-US" sz="2600" dirty="0"/>
              <a:t>Segregation - the legal separation of blacks and whites in public places</a:t>
            </a:r>
          </a:p>
          <a:p>
            <a:pPr eaLnBrk="1" hangingPunct="1"/>
            <a:r>
              <a:rPr lang="en-US" altLang="en-US" sz="2600" dirty="0"/>
              <a:t>Jim Crow Laws - laws that forced segregation</a:t>
            </a:r>
          </a:p>
        </p:txBody>
      </p:sp>
      <p:pic>
        <p:nvPicPr>
          <p:cNvPr id="2" name="Picture 1"/>
          <p:cNvPicPr>
            <a:picLocks noChangeAspect="1"/>
          </p:cNvPicPr>
          <p:nvPr/>
        </p:nvPicPr>
        <p:blipFill>
          <a:blip r:embed="rId3"/>
          <a:stretch>
            <a:fillRect/>
          </a:stretch>
        </p:blipFill>
        <p:spPr>
          <a:xfrm>
            <a:off x="6406420" y="4267200"/>
            <a:ext cx="2750423" cy="2171700"/>
          </a:xfrm>
          <a:prstGeom prst="rect">
            <a:avLst/>
          </a:prstGeom>
        </p:spPr>
      </p:pic>
      <p:pic>
        <p:nvPicPr>
          <p:cNvPr id="3" name="Picture 2"/>
          <p:cNvPicPr>
            <a:picLocks noChangeAspect="1"/>
          </p:cNvPicPr>
          <p:nvPr/>
        </p:nvPicPr>
        <p:blipFill>
          <a:blip r:embed="rId4"/>
          <a:stretch>
            <a:fillRect/>
          </a:stretch>
        </p:blipFill>
        <p:spPr>
          <a:xfrm>
            <a:off x="6858000" y="1524000"/>
            <a:ext cx="2159339" cy="2513692"/>
          </a:xfrm>
          <a:prstGeom prst="rect">
            <a:avLst/>
          </a:prstGeom>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228600"/>
            <a:ext cx="8162925" cy="1090613"/>
          </a:xfrm>
        </p:spPr>
        <p:txBody>
          <a:bodyPr/>
          <a:lstStyle/>
          <a:p>
            <a:pPr eaLnBrk="1" hangingPunct="1"/>
            <a:r>
              <a:rPr lang="en-US" altLang="en-US" dirty="0" smtClean="0"/>
              <a:t>Plessy v. Ferguson</a:t>
            </a:r>
          </a:p>
        </p:txBody>
      </p:sp>
      <p:sp>
        <p:nvSpPr>
          <p:cNvPr id="20483" name="Rectangle 3"/>
          <p:cNvSpPr>
            <a:spLocks noGrp="1" noChangeArrowheads="1"/>
          </p:cNvSpPr>
          <p:nvPr>
            <p:ph type="body" idx="1"/>
          </p:nvPr>
        </p:nvSpPr>
        <p:spPr>
          <a:xfrm>
            <a:off x="533400" y="1828800"/>
            <a:ext cx="4648200" cy="4648200"/>
          </a:xfrm>
        </p:spPr>
        <p:txBody>
          <a:bodyPr/>
          <a:lstStyle/>
          <a:p>
            <a:pPr eaLnBrk="1" hangingPunct="1">
              <a:lnSpc>
                <a:spcPct val="90000"/>
              </a:lnSpc>
            </a:pPr>
            <a:r>
              <a:rPr lang="en-US" altLang="en-US" sz="2000" dirty="0"/>
              <a:t>The Supreme Court ruled segregation was legal in </a:t>
            </a:r>
            <a:r>
              <a:rPr lang="en-US" altLang="en-US" sz="2000" b="1" dirty="0">
                <a:solidFill>
                  <a:srgbClr val="FF0000"/>
                </a:solidFill>
              </a:rPr>
              <a:t>Plessy v. Ferguson</a:t>
            </a:r>
            <a:r>
              <a:rPr lang="en-US" altLang="en-US" sz="2000" dirty="0"/>
              <a:t>. </a:t>
            </a:r>
          </a:p>
          <a:p>
            <a:pPr eaLnBrk="1" hangingPunct="1">
              <a:lnSpc>
                <a:spcPct val="90000"/>
              </a:lnSpc>
            </a:pPr>
            <a:r>
              <a:rPr lang="en-US" altLang="en-US" sz="2000" dirty="0"/>
              <a:t>They said that segregation was fair as long as “separate-but-equal” facilities were provided for African Americans.</a:t>
            </a:r>
          </a:p>
          <a:p>
            <a:pPr eaLnBrk="1" hangingPunct="1">
              <a:lnSpc>
                <a:spcPct val="90000"/>
              </a:lnSpc>
            </a:pPr>
            <a:r>
              <a:rPr lang="en-US" altLang="en-US" sz="2000" dirty="0" smtClean="0"/>
              <a:t>In practice, the African American facilities were usually “separate-and-unequal.”</a:t>
            </a:r>
          </a:p>
          <a:p>
            <a:pPr eaLnBrk="1" hangingPunct="1">
              <a:lnSpc>
                <a:spcPct val="90000"/>
              </a:lnSpc>
            </a:pPr>
            <a:r>
              <a:rPr lang="en-US" altLang="en-US" sz="2000" dirty="0" smtClean="0"/>
              <a:t>It would take until the 1965, 100 years after the Civil War ended, for Jim Crow laws to be outlawed and  blacks to finally realize legal equality in America. </a:t>
            </a:r>
          </a:p>
          <a:p>
            <a:pPr eaLnBrk="1" hangingPunct="1">
              <a:lnSpc>
                <a:spcPct val="90000"/>
              </a:lnSpc>
              <a:buFont typeface="Wingdings" panose="05000000000000000000" pitchFamily="2" charset="2"/>
              <a:buNone/>
            </a:pPr>
            <a:endParaRPr lang="en-US" altLang="en-US" sz="2000" dirty="0" smtClean="0"/>
          </a:p>
        </p:txBody>
      </p:sp>
      <p:pic>
        <p:nvPicPr>
          <p:cNvPr id="2" name="Picture 1"/>
          <p:cNvPicPr>
            <a:picLocks noChangeAspect="1"/>
          </p:cNvPicPr>
          <p:nvPr/>
        </p:nvPicPr>
        <p:blipFill>
          <a:blip r:embed="rId3"/>
          <a:stretch>
            <a:fillRect/>
          </a:stretch>
        </p:blipFill>
        <p:spPr>
          <a:xfrm>
            <a:off x="5334000" y="2209800"/>
            <a:ext cx="3703810" cy="3733800"/>
          </a:xfrm>
          <a:prstGeom prst="rect">
            <a:avLst/>
          </a:prstGeom>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tLang="en-US" dirty="0" smtClean="0"/>
              <a:t>Reconstruction Plan</a:t>
            </a:r>
          </a:p>
        </p:txBody>
      </p:sp>
      <p:sp>
        <p:nvSpPr>
          <p:cNvPr id="7171" name="Rectangle 3"/>
          <p:cNvSpPr>
            <a:spLocks noGrp="1" noChangeArrowheads="1"/>
          </p:cNvSpPr>
          <p:nvPr>
            <p:ph type="body" idx="1"/>
          </p:nvPr>
        </p:nvSpPr>
        <p:spPr/>
        <p:txBody>
          <a:bodyPr/>
          <a:lstStyle/>
          <a:p>
            <a:pPr eaLnBrk="1" hangingPunct="1"/>
            <a:r>
              <a:rPr lang="en-US" altLang="en-US" dirty="0" smtClean="0"/>
              <a:t>President Lincoln wanted to reunite the nation as quickly as possible. </a:t>
            </a:r>
          </a:p>
          <a:p>
            <a:pPr eaLnBrk="1" hangingPunct="1"/>
            <a:r>
              <a:rPr lang="en-US" altLang="en-US" dirty="0"/>
              <a:t>Any southern state with at least 10% of its voters making a pledge to be loyal to the U.S. could be readmitted to the Union.</a:t>
            </a:r>
          </a:p>
          <a:p>
            <a:pPr eaLnBrk="1" hangingPunct="1"/>
            <a:r>
              <a:rPr lang="en-US" altLang="en-US" dirty="0"/>
              <a:t>The South also had to accept a ban on slavery.</a:t>
            </a:r>
          </a:p>
        </p:txBody>
      </p:sp>
      <p:pic>
        <p:nvPicPr>
          <p:cNvPr id="2" name="Picture 1"/>
          <p:cNvPicPr>
            <a:picLocks noChangeAspect="1"/>
          </p:cNvPicPr>
          <p:nvPr/>
        </p:nvPicPr>
        <p:blipFill>
          <a:blip r:embed="rId3"/>
          <a:stretch>
            <a:fillRect/>
          </a:stretch>
        </p:blipFill>
        <p:spPr>
          <a:xfrm>
            <a:off x="6235611" y="5257800"/>
            <a:ext cx="2819400" cy="1476375"/>
          </a:xfrm>
          <a:prstGeom prst="rect">
            <a:avLst/>
          </a:prstGeom>
        </p:spPr>
      </p:pic>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028" descr="Picture 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38200" y="228600"/>
            <a:ext cx="7696200" cy="6376988"/>
          </a:xfrm>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en-US" dirty="0" smtClean="0"/>
              <a:t>The Slaves Are Free</a:t>
            </a:r>
          </a:p>
        </p:txBody>
      </p:sp>
      <p:sp>
        <p:nvSpPr>
          <p:cNvPr id="5123" name="Rectangle 3"/>
          <p:cNvSpPr>
            <a:spLocks noGrp="1" noChangeArrowheads="1"/>
          </p:cNvSpPr>
          <p:nvPr>
            <p:ph type="body" idx="1"/>
          </p:nvPr>
        </p:nvSpPr>
        <p:spPr>
          <a:xfrm>
            <a:off x="685800" y="1905000"/>
            <a:ext cx="7772400" cy="4648200"/>
          </a:xfrm>
        </p:spPr>
        <p:txBody>
          <a:bodyPr/>
          <a:lstStyle/>
          <a:p>
            <a:pPr eaLnBrk="1" hangingPunct="1"/>
            <a:r>
              <a:rPr lang="en-US" altLang="en-US" dirty="0" smtClean="0"/>
              <a:t>With the ending of the war, the slaves were now free.</a:t>
            </a:r>
          </a:p>
          <a:p>
            <a:pPr eaLnBrk="1" hangingPunct="1"/>
            <a:r>
              <a:rPr lang="en-US" altLang="en-US" dirty="0" smtClean="0"/>
              <a:t>The 13th Amendment to the Constitution was passed. </a:t>
            </a:r>
          </a:p>
          <a:p>
            <a:pPr eaLnBrk="1" hangingPunct="1"/>
            <a:r>
              <a:rPr lang="en-US" altLang="en-US" dirty="0"/>
              <a:t>The 13th Amendment made slavery illegal forever in the United States.</a:t>
            </a:r>
          </a:p>
        </p:txBody>
      </p:sp>
      <p:pic>
        <p:nvPicPr>
          <p:cNvPr id="2" name="Picture 1"/>
          <p:cNvPicPr>
            <a:picLocks noChangeAspect="1"/>
          </p:cNvPicPr>
          <p:nvPr/>
        </p:nvPicPr>
        <p:blipFill>
          <a:blip r:embed="rId3"/>
          <a:stretch>
            <a:fillRect/>
          </a:stretch>
        </p:blipFill>
        <p:spPr>
          <a:xfrm>
            <a:off x="716622" y="5419725"/>
            <a:ext cx="2676525" cy="1438275"/>
          </a:xfrm>
          <a:prstGeom prst="rect">
            <a:avLst/>
          </a:prstGeom>
        </p:spPr>
      </p:pic>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tLang="en-US" dirty="0" smtClean="0"/>
              <a:t>The Freedmen’s Bureau</a:t>
            </a:r>
          </a:p>
        </p:txBody>
      </p:sp>
      <p:sp>
        <p:nvSpPr>
          <p:cNvPr id="10243" name="Rectangle 3"/>
          <p:cNvSpPr>
            <a:spLocks noGrp="1" noChangeArrowheads="1"/>
          </p:cNvSpPr>
          <p:nvPr>
            <p:ph type="body" idx="1"/>
          </p:nvPr>
        </p:nvSpPr>
        <p:spPr/>
        <p:txBody>
          <a:bodyPr/>
          <a:lstStyle/>
          <a:p>
            <a:pPr eaLnBrk="1" hangingPunct="1"/>
            <a:r>
              <a:rPr lang="en-US" altLang="en-US" sz="2800" dirty="0" smtClean="0"/>
              <a:t>The Freedmen’s Bureau was established to help poor blacks and whites in the South.</a:t>
            </a:r>
          </a:p>
          <a:p>
            <a:pPr eaLnBrk="1" hangingPunct="1"/>
            <a:r>
              <a:rPr lang="en-US" altLang="en-US" sz="2800" dirty="0"/>
              <a:t>The Freedmen’s Bureau established schools in the South.</a:t>
            </a:r>
          </a:p>
          <a:p>
            <a:pPr eaLnBrk="1" hangingPunct="1"/>
            <a:r>
              <a:rPr lang="en-US" altLang="en-US" sz="2800" dirty="0"/>
              <a:t>Laws against educating slaves during </a:t>
            </a:r>
            <a:r>
              <a:rPr lang="en-US" altLang="en-US" sz="2800" dirty="0" smtClean="0"/>
              <a:t>the Civil War meant that most ex-slaves did not know how to read and write. </a:t>
            </a:r>
          </a:p>
        </p:txBody>
      </p:sp>
      <p:pic>
        <p:nvPicPr>
          <p:cNvPr id="2" name="Picture 1"/>
          <p:cNvPicPr>
            <a:picLocks noChangeAspect="1"/>
          </p:cNvPicPr>
          <p:nvPr/>
        </p:nvPicPr>
        <p:blipFill>
          <a:blip r:embed="rId3"/>
          <a:stretch>
            <a:fillRect/>
          </a:stretch>
        </p:blipFill>
        <p:spPr>
          <a:xfrm>
            <a:off x="5638801" y="5030462"/>
            <a:ext cx="3505200" cy="1824969"/>
          </a:xfrm>
          <a:prstGeom prst="rect">
            <a:avLst/>
          </a:prstGeom>
        </p:spPr>
      </p:pic>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en-US" dirty="0" smtClean="0"/>
              <a:t>Lincoln’s Second Inaugural Address</a:t>
            </a:r>
          </a:p>
        </p:txBody>
      </p:sp>
      <p:sp>
        <p:nvSpPr>
          <p:cNvPr id="8195" name="Rectangle 3"/>
          <p:cNvSpPr>
            <a:spLocks noGrp="1" noChangeArrowheads="1"/>
          </p:cNvSpPr>
          <p:nvPr>
            <p:ph type="body" idx="1"/>
          </p:nvPr>
        </p:nvSpPr>
        <p:spPr/>
        <p:txBody>
          <a:bodyPr/>
          <a:lstStyle/>
          <a:p>
            <a:pPr eaLnBrk="1" hangingPunct="1"/>
            <a:r>
              <a:rPr lang="en-US" altLang="en-US" dirty="0" smtClean="0"/>
              <a:t>On March 4, 1865, President Lincoln laid out his approach to Reconstruction in his second inaugural address. </a:t>
            </a:r>
          </a:p>
          <a:p>
            <a:pPr eaLnBrk="1" hangingPunct="1"/>
            <a:r>
              <a:rPr lang="en-US" altLang="en-US" dirty="0" smtClean="0"/>
              <a:t>He hoped to reunite the nation and its people.</a:t>
            </a:r>
          </a:p>
          <a:p>
            <a:pPr eaLnBrk="1" hangingPunct="1"/>
            <a:endParaRPr lang="en-US" altLang="en-US" dirty="0" smtClean="0"/>
          </a:p>
          <a:p>
            <a:pPr eaLnBrk="1" hangingPunct="1"/>
            <a:endParaRPr lang="en-US" altLang="en-US" dirty="0" smtClean="0"/>
          </a:p>
        </p:txBody>
      </p:sp>
      <p:pic>
        <p:nvPicPr>
          <p:cNvPr id="2" name="Picture 1"/>
          <p:cNvPicPr>
            <a:picLocks noChangeAspect="1"/>
          </p:cNvPicPr>
          <p:nvPr/>
        </p:nvPicPr>
        <p:blipFill>
          <a:blip r:embed="rId3"/>
          <a:stretch>
            <a:fillRect/>
          </a:stretch>
        </p:blipFill>
        <p:spPr>
          <a:xfrm>
            <a:off x="6096000" y="3987657"/>
            <a:ext cx="2781300" cy="2944906"/>
          </a:xfrm>
          <a:prstGeom prst="rect">
            <a:avLst/>
          </a:prstGeom>
        </p:spPr>
      </p:pic>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838200"/>
            <a:ext cx="7772400" cy="5791200"/>
          </a:xfrm>
        </p:spPr>
        <p:txBody>
          <a:bodyPr/>
          <a:lstStyle/>
          <a:p>
            <a:pPr eaLnBrk="1" hangingPunct="1"/>
            <a:r>
              <a:rPr lang="en-US" altLang="en-US" dirty="0" smtClean="0">
                <a:latin typeface="Arial" panose="020B0604020202020204" pitchFamily="34" charset="0"/>
              </a:rPr>
              <a:t> </a:t>
            </a:r>
            <a:r>
              <a:rPr lang="en-US" altLang="en-US" sz="2800" dirty="0" smtClean="0">
                <a:latin typeface="Arial" panose="020B0604020202020204" pitchFamily="34" charset="0"/>
              </a:rPr>
              <a:t>“With </a:t>
            </a:r>
            <a:r>
              <a:rPr lang="en-US" altLang="en-US" sz="2800" b="1" dirty="0">
                <a:solidFill>
                  <a:srgbClr val="FF0000"/>
                </a:solidFill>
                <a:latin typeface="Arial" panose="020B0604020202020204" pitchFamily="34" charset="0"/>
              </a:rPr>
              <a:t>malice [hatred] toward none</a:t>
            </a:r>
            <a:r>
              <a:rPr lang="en-US" altLang="en-US" sz="2800" dirty="0" smtClean="0">
                <a:latin typeface="Arial" panose="020B0604020202020204" pitchFamily="34" charset="0"/>
              </a:rPr>
              <a:t>, with charity for all, with firmness in the right as God gives us to see the right, let us finish the work we are in, to </a:t>
            </a:r>
            <a:r>
              <a:rPr lang="en-US" altLang="en-US" sz="2800" b="1" dirty="0" smtClean="0">
                <a:solidFill>
                  <a:srgbClr val="FF0000"/>
                </a:solidFill>
                <a:latin typeface="Arial" panose="020B0604020202020204" pitchFamily="34" charset="0"/>
              </a:rPr>
              <a:t>bind up the nation's wounds</a:t>
            </a:r>
            <a:r>
              <a:rPr lang="en-US" altLang="en-US" sz="2800" dirty="0" smtClean="0">
                <a:latin typeface="Arial" panose="020B0604020202020204" pitchFamily="34" charset="0"/>
              </a:rPr>
              <a:t>, to care for him who shall have borne the battle, and for his widow and for his orphans, to do all which may achieve and cherish a just and a lasting peace among ourselves and with all nations.</a:t>
            </a:r>
          </a:p>
        </p:txBody>
      </p:sp>
      <p:pic>
        <p:nvPicPr>
          <p:cNvPr id="2" name="Picture 1"/>
          <p:cNvPicPr>
            <a:picLocks noChangeAspect="1"/>
          </p:cNvPicPr>
          <p:nvPr/>
        </p:nvPicPr>
        <p:blipFill>
          <a:blip r:embed="rId3"/>
          <a:stretch>
            <a:fillRect/>
          </a:stretch>
        </p:blipFill>
        <p:spPr>
          <a:xfrm>
            <a:off x="5850413" y="4876801"/>
            <a:ext cx="3293587" cy="1981200"/>
          </a:xfrm>
          <a:prstGeom prst="rect">
            <a:avLst/>
          </a:prstGeom>
        </p:spPr>
      </p:pic>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dirty="0" smtClean="0"/>
              <a:t>Lincoln is assassinated</a:t>
            </a:r>
          </a:p>
        </p:txBody>
      </p:sp>
      <p:sp>
        <p:nvSpPr>
          <p:cNvPr id="6147" name="Rectangle 3"/>
          <p:cNvSpPr>
            <a:spLocks noGrp="1" noChangeArrowheads="1"/>
          </p:cNvSpPr>
          <p:nvPr>
            <p:ph type="body" idx="1"/>
          </p:nvPr>
        </p:nvSpPr>
        <p:spPr>
          <a:xfrm>
            <a:off x="685800" y="1981200"/>
            <a:ext cx="7772400" cy="4572000"/>
          </a:xfrm>
        </p:spPr>
        <p:txBody>
          <a:bodyPr/>
          <a:lstStyle/>
          <a:p>
            <a:pPr eaLnBrk="1" hangingPunct="1">
              <a:lnSpc>
                <a:spcPct val="90000"/>
              </a:lnSpc>
            </a:pPr>
            <a:r>
              <a:rPr lang="en-US" altLang="en-US" dirty="0" smtClean="0"/>
              <a:t>Just six days after the war ended, on April 15, 1865, President Abraham </a:t>
            </a:r>
            <a:r>
              <a:rPr lang="en-US" altLang="en-US" dirty="0"/>
              <a:t>Lincoln was assassinated while watching a play.</a:t>
            </a:r>
          </a:p>
          <a:p>
            <a:pPr eaLnBrk="1" hangingPunct="1">
              <a:lnSpc>
                <a:spcPct val="90000"/>
              </a:lnSpc>
            </a:pPr>
            <a:r>
              <a:rPr lang="en-US" altLang="en-US" dirty="0"/>
              <a:t>Lincoln was assassinated by John Wilkes Booth, a Southerner who was angry at Lincoln. </a:t>
            </a:r>
          </a:p>
          <a:p>
            <a:pPr eaLnBrk="1" hangingPunct="1">
              <a:lnSpc>
                <a:spcPct val="90000"/>
              </a:lnSpc>
            </a:pPr>
            <a:r>
              <a:rPr lang="en-US" altLang="en-US" dirty="0"/>
              <a:t>Vice-President Andrew Johnson became president.</a:t>
            </a:r>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2004:Templates:Presentations:Designs:Bold Stripes</Template>
  <TotalTime>1324</TotalTime>
  <Words>924</Words>
  <Application>Microsoft Office PowerPoint</Application>
  <PresentationFormat>On-screen Show (4:3)</PresentationFormat>
  <Paragraphs>88</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Helvetica</vt:lpstr>
      <vt:lpstr>Wingdings</vt:lpstr>
      <vt:lpstr>Bold Stripes</vt:lpstr>
      <vt:lpstr>Reconstruction</vt:lpstr>
      <vt:lpstr>The South is destroyed</vt:lpstr>
      <vt:lpstr>Reconstruction Plan</vt:lpstr>
      <vt:lpstr>PowerPoint Presentation</vt:lpstr>
      <vt:lpstr>The Slaves Are Free</vt:lpstr>
      <vt:lpstr>The Freedmen’s Bureau</vt:lpstr>
      <vt:lpstr>Lincoln’s Second Inaugural Address</vt:lpstr>
      <vt:lpstr>PowerPoint Presentation</vt:lpstr>
      <vt:lpstr>Lincoln is assassinated</vt:lpstr>
      <vt:lpstr>PowerPoint Presentation</vt:lpstr>
      <vt:lpstr>The Black Codes</vt:lpstr>
      <vt:lpstr>Voting Rights</vt:lpstr>
      <vt:lpstr>Radical Republicans</vt:lpstr>
      <vt:lpstr>The 14th Amendment</vt:lpstr>
      <vt:lpstr>Johnson and The Radical Republicans</vt:lpstr>
      <vt:lpstr>Impeachment</vt:lpstr>
      <vt:lpstr>Ku Klux Klan</vt:lpstr>
      <vt:lpstr>PowerPoint Presentation</vt:lpstr>
      <vt:lpstr>15th Amendment</vt:lpstr>
      <vt:lpstr>Segregation and Jim Crow Laws</vt:lpstr>
      <vt:lpstr>Plessy v. Ferguson</vt:lpstr>
    </vt:vector>
  </TitlesOfParts>
  <Company>Madison 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Madison MS</dc:creator>
  <cp:lastModifiedBy>Alison Mc Lin</cp:lastModifiedBy>
  <cp:revision>41</cp:revision>
  <dcterms:created xsi:type="dcterms:W3CDTF">2005-04-22T16:07:24Z</dcterms:created>
  <dcterms:modified xsi:type="dcterms:W3CDTF">2019-08-27T17:18:34Z</dcterms:modified>
</cp:coreProperties>
</file>