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9" r:id="rId3"/>
    <p:sldId id="258" r:id="rId4"/>
    <p:sldId id="262" r:id="rId5"/>
    <p:sldId id="263" r:id="rId6"/>
    <p:sldId id="264" r:id="rId7"/>
    <p:sldId id="265" r:id="rId8"/>
    <p:sldId id="266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055" autoAdjust="0"/>
    <p:restoredTop sz="86444" autoAdjust="0"/>
  </p:normalViewPr>
  <p:slideViewPr>
    <p:cSldViewPr>
      <p:cViewPr varScale="1">
        <p:scale>
          <a:sx n="85" d="100"/>
          <a:sy n="85" d="100"/>
        </p:scale>
        <p:origin x="-7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46AD-CDB0-444E-9726-F56A9DF83D90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76D62-325D-4960-B69A-4597433EB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gentsprep.org/regents/ushisgov/themes/government/convention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gentsprep.org/regents/ushisgov/themes/government/convention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gentsprep.org/regents/ushisgov/themes/government/convention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gentsprep.org/regents/ushisgov/themes/government/convention.ht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link:</a:t>
            </a:r>
            <a:r>
              <a:rPr lang="en-US" baseline="0" dirty="0" smtClean="0"/>
              <a:t> video is called Helpful constitution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C0A9-F2BC-441A-B349-91605005EC8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http://regentsprep.org/regents/ushisgov/themes/government/convention.htm</a:t>
            </a:r>
            <a:r>
              <a:rPr lang="en-US" dirty="0" smtClean="0"/>
              <a:t>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C0A9-F2BC-441A-B349-91605005EC8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http://regentsprep.org/regents/ushisgov/themes/government/convention.htm</a:t>
            </a:r>
            <a:r>
              <a:rPr lang="en-US" dirty="0" smtClean="0"/>
              <a:t> chart slightly 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C0A9-F2BC-441A-B349-91605005EC8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http://regentsprep.org/regents/ushisgov/themes/government/convention.htm</a:t>
            </a:r>
            <a:r>
              <a:rPr lang="en-US" dirty="0" smtClean="0"/>
              <a:t>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C0A9-F2BC-441A-B349-91605005EC8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http://regentsprep.org/regents/ushisgov/themes/government/convention.htm</a:t>
            </a:r>
            <a:r>
              <a:rPr lang="en-US" dirty="0" smtClean="0"/>
              <a:t> chart slightly 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C0A9-F2BC-441A-B349-91605005EC8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link:</a:t>
            </a:r>
            <a:r>
              <a:rPr lang="en-US" baseline="0" dirty="0" smtClean="0"/>
              <a:t> video is called Helpful constitution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C0A9-F2BC-441A-B349-91605005EC8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FF23-21B0-4D40-99FA-9CF5E8F250C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B33CD-6771-4162-9705-AF8C2EECA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FF23-21B0-4D40-99FA-9CF5E8F250C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33CD-6771-4162-9705-AF8C2EECA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FF23-21B0-4D40-99FA-9CF5E8F250C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33CD-6771-4162-9705-AF8C2EECA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9FFF23-21B0-4D40-99FA-9CF5E8F250C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EB33CD-6771-4162-9705-AF8C2EECA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FF23-21B0-4D40-99FA-9CF5E8F250C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33CD-6771-4162-9705-AF8C2EECA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FF23-21B0-4D40-99FA-9CF5E8F250C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33CD-6771-4162-9705-AF8C2EECA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33CD-6771-4162-9705-AF8C2EECA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FF23-21B0-4D40-99FA-9CF5E8F250C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FF23-21B0-4D40-99FA-9CF5E8F250C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33CD-6771-4162-9705-AF8C2EECA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FF23-21B0-4D40-99FA-9CF5E8F250C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33CD-6771-4162-9705-AF8C2EECA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9FFF23-21B0-4D40-99FA-9CF5E8F250C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B33CD-6771-4162-9705-AF8C2EECA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FF23-21B0-4D40-99FA-9CF5E8F250C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B33CD-6771-4162-9705-AF8C2EECA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9FFF23-21B0-4D40-99FA-9CF5E8F250C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EB33CD-6771-4162-9705-AF8C2EECA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eacherspayteachers.com/Store/Kasha-Mastrodomenic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videos/america-gets-a-constitu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143000"/>
            <a:ext cx="8305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Constitutional Convention: </a:t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Need for Compromise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48400"/>
            <a:ext cx="47244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8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3C37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Kasha Mastrodomenico</a:t>
            </a:r>
          </a:p>
          <a:p>
            <a:pPr lv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800" dirty="0" smtClean="0">
                <a:hlinkClick r:id="rId2"/>
              </a:rPr>
              <a:t>http://www.teacherspayteachers.com/Store/Kasha-Mastrodomenico</a:t>
            </a:r>
            <a:endParaRPr kumimoji="0" lang="en-US" sz="800" b="0" i="0" u="none" strike="noStrike" kern="1200" cap="none" spc="100" normalizeH="0" baseline="0" noProof="0" dirty="0" smtClean="0">
              <a:ln>
                <a:noFill/>
              </a:ln>
              <a:solidFill>
                <a:srgbClr val="3C37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6322" name="Picture 2" descr="http://jamieumbc.files.wordpress.com/2009/12/constitutiondayp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5486400" cy="41148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Constitution: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document that sets out the laws and principles of a government</a:t>
            </a:r>
          </a:p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Bicameral: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two house legislature</a:t>
            </a:r>
          </a:p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Unicameral: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one house legislature</a:t>
            </a:r>
          </a:p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Bills: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proposal for a law</a:t>
            </a:r>
          </a:p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House of Representatives: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lower house of Congress</a:t>
            </a:r>
          </a:p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Senate: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upper house of Congress</a:t>
            </a:r>
          </a:p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Great Compromise: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an agreement to create 2 houses in the legislature for representation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3/5ths Compromise: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an agreement to Count 3/5</a:t>
            </a:r>
            <a:r>
              <a:rPr lang="en-US" baseline="30000" dirty="0" smtClean="0">
                <a:solidFill>
                  <a:schemeClr val="tx2">
                    <a:lumMod val="1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of slaves for both representation and taxation</a:t>
            </a:r>
          </a:p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Commerce: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trade of goods</a:t>
            </a: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Vocabulary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Explain the four compromises that were made at the Constitutional Convention.</a:t>
            </a: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  <a:hlinkClick r:id="rId3"/>
            </a:endParaRP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  <a:hlinkClick r:id="rId3"/>
            </a:endParaRP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  <a:hlinkClick r:id="rId3"/>
            </a:endParaRP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  <a:hlinkClick r:id="rId3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Essential Question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59936" cy="434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Federal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: central government that shares powers with states</a:t>
            </a:r>
          </a:p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National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: a government that is in control of a nation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States were still concerned about a central government having too much power but needed a government that could be more effective in many aspects of governing</a:t>
            </a:r>
          </a:p>
        </p:txBody>
      </p:sp>
      <p:pic>
        <p:nvPicPr>
          <p:cNvPr id="7" name="Content Placeholder 6" descr="Gouverneur-Morr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709252"/>
            <a:ext cx="3153944" cy="4158148"/>
          </a:xfrm>
          <a:prstGeom prst="ellipse">
            <a:avLst/>
          </a:prstGeom>
          <a:effectLst>
            <a:softEdge rad="127000"/>
          </a:effectLst>
          <a:scene3d>
            <a:camera prst="perspectiveLeft"/>
            <a:lightRig rig="threePt" dir="t"/>
          </a:scene3d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724400" y="5943600"/>
            <a:ext cx="4040187" cy="762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1800" b="0" i="1" dirty="0" smtClean="0">
                <a:solidFill>
                  <a:schemeClr val="tx2">
                    <a:lumMod val="10000"/>
                  </a:schemeClr>
                </a:solidFill>
              </a:rPr>
              <a:t>"former being a mere compact resting on the good faith of the parties; the latter having a compleat and compulsive operation.“ Gouverneur Morris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81000" y="1295400"/>
            <a:ext cx="4040187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3C37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096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C371C"/>
                </a:solidFill>
              </a:rPr>
              <a:t>1. The Issue of a “Federal” or a “National” Government: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1000" y="533400"/>
            <a:ext cx="8305800" cy="5715000"/>
            <a:chOff x="6045" y="10845"/>
            <a:chExt cx="4380" cy="3720"/>
          </a:xfrm>
        </p:grpSpPr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6045" y="10845"/>
              <a:ext cx="1770" cy="17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cs typeface="Arial" pitchFamily="34" charset="0"/>
                </a:rPr>
                <a:t>States Rights Supporters Wanted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·"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state legislatures to elect the president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a shorter presidential term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limits on number of terms served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8655" y="10845"/>
              <a:ext cx="1770" cy="17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cs typeface="Arial" pitchFamily="34" charset="0"/>
                </a:rPr>
                <a:t>Federal Power Supporters Wanted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·"/>
              </a:pPr>
              <a:r>
                <a:rPr lang="en-US" sz="2000" dirty="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</a:rPr>
                <a:t>d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irect election of president by qualified voters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longer term of service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no limits on number of terms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7005" y="12825"/>
              <a:ext cx="2415" cy="17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cs typeface="Arial" pitchFamily="34" charset="0"/>
                </a:rPr>
                <a:t>Presidency Compromise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Indirect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election of the president by the Electoral College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4 year terms of service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No limits on number of terms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 rot="10800000">
              <a:off x="9435" y="12585"/>
              <a:ext cx="780" cy="1005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 rot="21560568" flipV="1">
              <a:off x="6210" y="12570"/>
              <a:ext cx="780" cy="108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33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71C"/>
                </a:solidFill>
              </a:rPr>
              <a:t>2. The Great Compromise on Representation:</a:t>
            </a:r>
          </a:p>
          <a:p>
            <a:endParaRPr lang="en-US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09600" y="1676400"/>
            <a:ext cx="8001000" cy="4953000"/>
            <a:chOff x="6045" y="10845"/>
            <a:chExt cx="4379" cy="372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6045" y="10845"/>
              <a:ext cx="1770" cy="17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cs typeface="Arial" pitchFamily="34" charset="0"/>
                </a:rPr>
                <a:t>New Jersey Plan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William Paterson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Unicameral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legislature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Equal representation in Congress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Smaller states liked this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8654" y="10845"/>
              <a:ext cx="1770" cy="17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400" b="1" dirty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</a:rPr>
                <a:t>Virginia Plan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Edmond Randolph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Bicameral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legislature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Representation to Congress based on population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Larger states liked this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7005" y="12825"/>
              <a:ext cx="2415" cy="17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</a:rPr>
                <a:t>The Great Compromise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Proposed by Roger Sherman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Bicameral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legislature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Senate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(2 each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): equal amongst States elected by legislature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</a:rPr>
                <a:t>House of Representatives: b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ased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on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population of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 States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elected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by the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people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 rot="10800000">
              <a:off x="9435" y="12585"/>
              <a:ext cx="780" cy="1005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 rot="21560568" flipV="1">
              <a:off x="6210" y="12570"/>
              <a:ext cx="780" cy="108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33400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71C"/>
                </a:solidFill>
              </a:rPr>
              <a:t>3. The Three-Fifths Compromise on Slavery: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000" y="1828800"/>
            <a:ext cx="8458200" cy="4800600"/>
            <a:chOff x="304800" y="2057400"/>
            <a:chExt cx="8458200" cy="4800600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304800" y="2057400"/>
              <a:ext cx="3356453" cy="1828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cs typeface="Arial" pitchFamily="34" charset="0"/>
                </a:rPr>
                <a:t>Southern States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Wanted slaves counted as population for representation 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Against counting slaves for taxation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5406547" y="2057400"/>
              <a:ext cx="3356453" cy="1752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</a:rPr>
                <a:t>Northern States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Against counting slaves as population for representation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Wanted slaves counted for taxation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1371600" y="4191000"/>
              <a:ext cx="6391666" cy="2667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cs typeface="Arial" pitchFamily="34" charset="0"/>
                </a:rPr>
                <a:t>3/5ths Compromise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3/5ths of slaves counted as population for representation and taxation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</a:rPr>
                <a:t>Census every 10 years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</a:rPr>
                <a:t>Congress would allow the importation of slaves for 20 years. Slave imports were made illegal in 1808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</a:rPr>
                <a:t>Fugitive Slave Clause: if a slave from a  slave state escaped to a non-slave state they would be returned to their owners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10800000">
              <a:off x="7772400" y="3733800"/>
              <a:ext cx="857501" cy="127635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 rot="21560568" flipV="1">
              <a:off x="506260" y="3881327"/>
              <a:ext cx="857502" cy="137160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09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C371C"/>
                </a:solidFill>
              </a:rPr>
              <a:t>4. The Commerce Compromise: Issue Regulation of Trade</a:t>
            </a:r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28600" y="1600200"/>
            <a:ext cx="8686800" cy="5029200"/>
            <a:chOff x="6045" y="10845"/>
            <a:chExt cx="4380" cy="372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6045" y="10845"/>
              <a:ext cx="1770" cy="17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cs typeface="Arial" pitchFamily="34" charset="0"/>
                </a:rPr>
                <a:t>Southern States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Favored State control of trade.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</a:rPr>
                <a:t>Opposed taxes on exports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Opposed ban on slavery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8655" y="10845"/>
              <a:ext cx="1770" cy="17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cs typeface="Arial" pitchFamily="34" charset="0"/>
                </a:rPr>
                <a:t>Northern States Wanted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</a:rPr>
                <a:t>F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ederal regulation of all trade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</a:rPr>
                <a:t>Favored taxing both imports and exports.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cs typeface="Arial" pitchFamily="34" charset="0"/>
                </a:rPr>
                <a:t>Opposed Slavery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7005" y="12825"/>
              <a:ext cx="2415" cy="17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  <a:cs typeface="Arial" pitchFamily="34" charset="0"/>
                </a:rPr>
                <a:t>Commerce Compromise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Federal regulation of all trade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State regulation of intrastate trade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No export duties to be passed for 20 years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Congress could tax imports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Arial" pitchFamily="34" charset="0"/>
                </a:rPr>
                <a:t>No ban on the slave trade for 20 years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 rot="10800000">
              <a:off x="9435" y="12585"/>
              <a:ext cx="780" cy="1005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 rot="21560568" flipV="1">
              <a:off x="6210" y="12570"/>
              <a:ext cx="780" cy="108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Explain</a:t>
            </a:r>
            <a:r>
              <a:rPr lang="en-US" baseline="0" dirty="0" smtClean="0">
                <a:solidFill>
                  <a:schemeClr val="tx2">
                    <a:lumMod val="10000"/>
                  </a:schemeClr>
                </a:solidFill>
              </a:rPr>
              <a:t> the four compromises that were made at the Constitutional Convention.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Essential Question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7">
      <a:dk1>
        <a:sysClr val="windowText" lastClr="000000"/>
      </a:dk1>
      <a:lt1>
        <a:srgbClr val="CAE0E6"/>
      </a:lt1>
      <a:dk2>
        <a:srgbClr val="B1A35A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15298</TotalTime>
  <Words>549</Words>
  <Application>Microsoft Office PowerPoint</Application>
  <PresentationFormat>On-screen Show (4:3)</PresentationFormat>
  <Paragraphs>92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Constitutional Convention:  The Need for Compromise</vt:lpstr>
      <vt:lpstr>Vocabulary</vt:lpstr>
      <vt:lpstr>Essential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Essential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Creation of the Constitution</dc:title>
  <dc:creator>HOLLERMASTRO</dc:creator>
  <cp:lastModifiedBy>Alison Mc Lin</cp:lastModifiedBy>
  <cp:revision>54</cp:revision>
  <dcterms:created xsi:type="dcterms:W3CDTF">2013-01-08T12:52:54Z</dcterms:created>
  <dcterms:modified xsi:type="dcterms:W3CDTF">2015-09-16T19:25:24Z</dcterms:modified>
</cp:coreProperties>
</file>