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7"/>
  </p:notesMasterIdLst>
  <p:handoutMasterIdLst>
    <p:handoutMasterId r:id="rId28"/>
  </p:handoutMasterIdLst>
  <p:sldIdLst>
    <p:sldId id="798" r:id="rId4"/>
    <p:sldId id="799" r:id="rId5"/>
    <p:sldId id="713" r:id="rId6"/>
    <p:sldId id="730" r:id="rId7"/>
    <p:sldId id="785" r:id="rId8"/>
    <p:sldId id="792" r:id="rId9"/>
    <p:sldId id="728" r:id="rId10"/>
    <p:sldId id="771" r:id="rId11"/>
    <p:sldId id="729" r:id="rId12"/>
    <p:sldId id="764" r:id="rId13"/>
    <p:sldId id="793" r:id="rId14"/>
    <p:sldId id="747" r:id="rId15"/>
    <p:sldId id="765" r:id="rId16"/>
    <p:sldId id="780" r:id="rId17"/>
    <p:sldId id="795" r:id="rId18"/>
    <p:sldId id="782" r:id="rId19"/>
    <p:sldId id="766" r:id="rId20"/>
    <p:sldId id="786" r:id="rId21"/>
    <p:sldId id="787" r:id="rId22"/>
    <p:sldId id="796" r:id="rId23"/>
    <p:sldId id="789" r:id="rId24"/>
    <p:sldId id="797" r:id="rId25"/>
    <p:sldId id="742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00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1429" autoAdjust="0"/>
  </p:normalViewPr>
  <p:slideViewPr>
    <p:cSldViewPr>
      <p:cViewPr>
        <p:scale>
          <a:sx n="94" d="100"/>
          <a:sy n="94" d="100"/>
        </p:scale>
        <p:origin x="-1674" y="-72"/>
      </p:cViewPr>
      <p:guideLst>
        <p:guide orient="horz" pos="2160"/>
        <p:guide orient="horz" pos="1152"/>
        <p:guide pos="2880"/>
        <p:guide pos="1536"/>
        <p:guide pos="288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09BF5-A4C5-4E54-89BD-6095A617C4C4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605A4E8-404E-41F8-9931-4CE421599F5E}">
      <dgm:prSet/>
      <dgm:spPr/>
      <dgm:t>
        <a:bodyPr/>
        <a:lstStyle/>
        <a:p>
          <a:pPr rtl="0"/>
          <a:r>
            <a:rPr lang="en-US" dirty="0" smtClean="0"/>
            <a:t>The Triumph of Industry</a:t>
          </a:r>
          <a:endParaRPr lang="en-US" dirty="0"/>
        </a:p>
      </dgm:t>
    </dgm:pt>
    <dgm:pt modelId="{A89A1809-0082-473D-928F-25DE7511CC87}" type="parTrans" cxnId="{7DE387B3-61EE-4537-930D-8085CA719C0B}">
      <dgm:prSet/>
      <dgm:spPr/>
      <dgm:t>
        <a:bodyPr/>
        <a:lstStyle/>
        <a:p>
          <a:endParaRPr lang="en-US"/>
        </a:p>
      </dgm:t>
    </dgm:pt>
    <dgm:pt modelId="{EBD2B9E2-02B4-4738-91A1-BBDEA74E738C}" type="sibTrans" cxnId="{7DE387B3-61EE-4537-930D-8085CA719C0B}">
      <dgm:prSet/>
      <dgm:spPr/>
      <dgm:t>
        <a:bodyPr/>
        <a:lstStyle/>
        <a:p>
          <a:endParaRPr lang="en-US"/>
        </a:p>
      </dgm:t>
    </dgm:pt>
    <dgm:pt modelId="{52AB6DB0-730D-4547-AEBF-F6330C37E65F}">
      <dgm:prSet custT="1"/>
      <dgm:spPr/>
      <dgm:t>
        <a:bodyPr/>
        <a:lstStyle/>
        <a:p>
          <a:pPr rtl="0"/>
          <a:r>
            <a:rPr lang="en-US" sz="1800" dirty="0" smtClean="0"/>
            <a:t>Industrial growth</a:t>
          </a:r>
          <a:endParaRPr lang="en-US" sz="1800" dirty="0"/>
        </a:p>
      </dgm:t>
    </dgm:pt>
    <dgm:pt modelId="{DC44C918-809F-454F-8949-A5FC0C8D2E4E}" type="parTrans" cxnId="{458A14DB-27B2-45DB-888D-0ED2A1822C20}">
      <dgm:prSet/>
      <dgm:spPr/>
      <dgm:t>
        <a:bodyPr/>
        <a:lstStyle/>
        <a:p>
          <a:endParaRPr lang="en-US"/>
        </a:p>
      </dgm:t>
    </dgm:pt>
    <dgm:pt modelId="{86B49BD7-C25D-4BA6-85EB-8B61CE9E037C}" type="sibTrans" cxnId="{458A14DB-27B2-45DB-888D-0ED2A1822C20}">
      <dgm:prSet/>
      <dgm:spPr/>
      <dgm:t>
        <a:bodyPr/>
        <a:lstStyle/>
        <a:p>
          <a:endParaRPr lang="en-US"/>
        </a:p>
      </dgm:t>
    </dgm:pt>
    <dgm:pt modelId="{838E896D-435D-408A-9A85-8CABEE144AEF}">
      <dgm:prSet/>
      <dgm:spPr/>
      <dgm:t>
        <a:bodyPr/>
        <a:lstStyle/>
        <a:p>
          <a:pPr rtl="0"/>
          <a:r>
            <a:rPr lang="en-US" dirty="0" smtClean="0"/>
            <a:t>Local Factors</a:t>
          </a:r>
          <a:endParaRPr lang="en-US" dirty="0"/>
        </a:p>
      </dgm:t>
    </dgm:pt>
    <dgm:pt modelId="{A1394314-D4CA-4293-9C57-F59B91164011}" type="parTrans" cxnId="{05AA5A98-B627-4FF2-8E28-F351B3BE716B}">
      <dgm:prSet/>
      <dgm:spPr/>
      <dgm:t>
        <a:bodyPr/>
        <a:lstStyle/>
        <a:p>
          <a:endParaRPr lang="en-US"/>
        </a:p>
      </dgm:t>
    </dgm:pt>
    <dgm:pt modelId="{86532B9D-836C-4D74-AEA2-4E5A657273EE}" type="sibTrans" cxnId="{05AA5A98-B627-4FF2-8E28-F351B3BE716B}">
      <dgm:prSet/>
      <dgm:spPr/>
      <dgm:t>
        <a:bodyPr/>
        <a:lstStyle/>
        <a:p>
          <a:endParaRPr lang="en-US"/>
        </a:p>
      </dgm:t>
    </dgm:pt>
    <dgm:pt modelId="{7E1A4A6B-9DBB-4017-AFB6-D59FB14E53E9}">
      <dgm:prSet/>
      <dgm:spPr/>
      <dgm:t>
        <a:bodyPr/>
        <a:lstStyle/>
        <a:p>
          <a:pPr rtl="0"/>
          <a:r>
            <a:rPr lang="en-US" smtClean="0"/>
            <a:t>Natural Resources</a:t>
          </a:r>
          <a:endParaRPr lang="en-US"/>
        </a:p>
      </dgm:t>
    </dgm:pt>
    <dgm:pt modelId="{410DB3E2-4403-4D74-82D3-010F552E4709}" type="parTrans" cxnId="{9A8BC23F-0E73-4533-841B-663EBA4EC057}">
      <dgm:prSet/>
      <dgm:spPr/>
      <dgm:t>
        <a:bodyPr/>
        <a:lstStyle/>
        <a:p>
          <a:endParaRPr lang="en-US"/>
        </a:p>
      </dgm:t>
    </dgm:pt>
    <dgm:pt modelId="{FDE3F5C3-98A4-49D5-BB03-DD5A994FB9BC}" type="sibTrans" cxnId="{9A8BC23F-0E73-4533-841B-663EBA4EC057}">
      <dgm:prSet/>
      <dgm:spPr/>
      <dgm:t>
        <a:bodyPr/>
        <a:lstStyle/>
        <a:p>
          <a:endParaRPr lang="en-US"/>
        </a:p>
      </dgm:t>
    </dgm:pt>
    <dgm:pt modelId="{0992D0A6-8740-41EA-B960-AB2D34216BD7}">
      <dgm:prSet/>
      <dgm:spPr/>
      <dgm:t>
        <a:bodyPr/>
        <a:lstStyle/>
        <a:p>
          <a:pPr rtl="0"/>
          <a:r>
            <a:rPr lang="en-US" smtClean="0"/>
            <a:t>Immigrants</a:t>
          </a:r>
          <a:endParaRPr lang="en-US"/>
        </a:p>
      </dgm:t>
    </dgm:pt>
    <dgm:pt modelId="{84432C39-844E-4C0C-8D02-50D046320A5A}" type="parTrans" cxnId="{2FCA93D8-D425-43BD-A8ED-19B2F96BA9CF}">
      <dgm:prSet/>
      <dgm:spPr/>
      <dgm:t>
        <a:bodyPr/>
        <a:lstStyle/>
        <a:p>
          <a:endParaRPr lang="en-US"/>
        </a:p>
      </dgm:t>
    </dgm:pt>
    <dgm:pt modelId="{7AB835B5-41EA-4F39-9E92-B61FC830B3E1}" type="sibTrans" cxnId="{2FCA93D8-D425-43BD-A8ED-19B2F96BA9CF}">
      <dgm:prSet/>
      <dgm:spPr/>
      <dgm:t>
        <a:bodyPr/>
        <a:lstStyle/>
        <a:p>
          <a:endParaRPr lang="en-US"/>
        </a:p>
      </dgm:t>
    </dgm:pt>
    <dgm:pt modelId="{FD7A1661-2243-4379-935B-3DED0A4BB57D}">
      <dgm:prSet/>
      <dgm:spPr/>
      <dgm:t>
        <a:bodyPr/>
        <a:lstStyle/>
        <a:p>
          <a:pPr rtl="0"/>
          <a:r>
            <a:rPr lang="en-US" smtClean="0"/>
            <a:t>New inventions</a:t>
          </a:r>
          <a:endParaRPr lang="en-US"/>
        </a:p>
      </dgm:t>
    </dgm:pt>
    <dgm:pt modelId="{FEA4CFE9-C8F7-4682-AB97-66AC3553C5F4}" type="parTrans" cxnId="{B548F41B-C2A6-4FEA-883A-EE50396C737B}">
      <dgm:prSet/>
      <dgm:spPr/>
      <dgm:t>
        <a:bodyPr/>
        <a:lstStyle/>
        <a:p>
          <a:endParaRPr lang="en-US"/>
        </a:p>
      </dgm:t>
    </dgm:pt>
    <dgm:pt modelId="{9E7C0123-DEF5-4A33-8F7A-6A61E476F4A0}" type="sibTrans" cxnId="{B548F41B-C2A6-4FEA-883A-EE50396C737B}">
      <dgm:prSet/>
      <dgm:spPr/>
      <dgm:t>
        <a:bodyPr/>
        <a:lstStyle/>
        <a:p>
          <a:endParaRPr lang="en-US"/>
        </a:p>
      </dgm:t>
    </dgm:pt>
    <dgm:pt modelId="{86A80727-524F-44B3-8DB7-310CABFDF113}">
      <dgm:prSet/>
      <dgm:spPr/>
      <dgm:t>
        <a:bodyPr/>
        <a:lstStyle/>
        <a:p>
          <a:pPr rtl="0"/>
          <a:r>
            <a:rPr lang="en-US" smtClean="0"/>
            <a:t>Light bulb</a:t>
          </a:r>
          <a:endParaRPr lang="en-US"/>
        </a:p>
      </dgm:t>
    </dgm:pt>
    <dgm:pt modelId="{79252649-F617-46A7-998D-5B7AE5A35656}" type="parTrans" cxnId="{D3DBF691-E387-4D68-8BB5-164114E992F5}">
      <dgm:prSet/>
      <dgm:spPr/>
      <dgm:t>
        <a:bodyPr/>
        <a:lstStyle/>
        <a:p>
          <a:endParaRPr lang="en-US"/>
        </a:p>
      </dgm:t>
    </dgm:pt>
    <dgm:pt modelId="{613A2343-C867-4A87-81F1-7EE3DFCEBD4A}" type="sibTrans" cxnId="{D3DBF691-E387-4D68-8BB5-164114E992F5}">
      <dgm:prSet/>
      <dgm:spPr/>
      <dgm:t>
        <a:bodyPr/>
        <a:lstStyle/>
        <a:p>
          <a:endParaRPr lang="en-US"/>
        </a:p>
      </dgm:t>
    </dgm:pt>
    <dgm:pt modelId="{818301F3-E7D5-47A0-91B7-A6E6E648E822}">
      <dgm:prSet/>
      <dgm:spPr/>
      <dgm:t>
        <a:bodyPr/>
        <a:lstStyle/>
        <a:p>
          <a:pPr rtl="0"/>
          <a:r>
            <a:rPr lang="en-US" smtClean="0"/>
            <a:t>Telegraph</a:t>
          </a:r>
          <a:endParaRPr lang="en-US"/>
        </a:p>
      </dgm:t>
    </dgm:pt>
    <dgm:pt modelId="{91A1E884-B78F-46B9-9CAF-647E6C02FE4D}" type="parTrans" cxnId="{CC3044F9-FEE2-4AE9-8F1E-2575BE236E00}">
      <dgm:prSet/>
      <dgm:spPr/>
      <dgm:t>
        <a:bodyPr/>
        <a:lstStyle/>
        <a:p>
          <a:endParaRPr lang="en-US"/>
        </a:p>
      </dgm:t>
    </dgm:pt>
    <dgm:pt modelId="{845A188B-FC5B-4AF8-B18B-6D8F4ACF5448}" type="sibTrans" cxnId="{CC3044F9-FEE2-4AE9-8F1E-2575BE236E00}">
      <dgm:prSet/>
      <dgm:spPr/>
      <dgm:t>
        <a:bodyPr/>
        <a:lstStyle/>
        <a:p>
          <a:endParaRPr lang="en-US"/>
        </a:p>
      </dgm:t>
    </dgm:pt>
    <dgm:pt modelId="{4EDAF8D8-CDF2-480A-9B2E-538EB16FAEF9}">
      <dgm:prSet/>
      <dgm:spPr/>
      <dgm:t>
        <a:bodyPr/>
        <a:lstStyle/>
        <a:p>
          <a:pPr rtl="0"/>
          <a:r>
            <a:rPr lang="en-US" smtClean="0"/>
            <a:t>New business strategies</a:t>
          </a:r>
          <a:endParaRPr lang="en-US"/>
        </a:p>
      </dgm:t>
    </dgm:pt>
    <dgm:pt modelId="{07525331-5F0F-49CE-8CA5-C4783C5D6C32}" type="parTrans" cxnId="{1CAED3DB-25B2-4FAF-8378-8D3FFC215929}">
      <dgm:prSet/>
      <dgm:spPr/>
      <dgm:t>
        <a:bodyPr/>
        <a:lstStyle/>
        <a:p>
          <a:endParaRPr lang="en-US"/>
        </a:p>
      </dgm:t>
    </dgm:pt>
    <dgm:pt modelId="{5444D6C2-6527-4840-92ED-097C5D395BF7}" type="sibTrans" cxnId="{1CAED3DB-25B2-4FAF-8378-8D3FFC215929}">
      <dgm:prSet/>
      <dgm:spPr/>
      <dgm:t>
        <a:bodyPr/>
        <a:lstStyle/>
        <a:p>
          <a:endParaRPr lang="en-US"/>
        </a:p>
      </dgm:t>
    </dgm:pt>
    <dgm:pt modelId="{BC45D140-96B3-4923-96C3-211D7580534B}">
      <dgm:prSet/>
      <dgm:spPr/>
      <dgm:t>
        <a:bodyPr/>
        <a:lstStyle/>
        <a:p>
          <a:pPr rtl="0"/>
          <a:r>
            <a:rPr lang="en-US" smtClean="0"/>
            <a:t>Trusts</a:t>
          </a:r>
          <a:endParaRPr lang="en-US"/>
        </a:p>
      </dgm:t>
    </dgm:pt>
    <dgm:pt modelId="{0C153992-0041-4D14-B790-5DABC1E60385}" type="parTrans" cxnId="{9B0DC107-4C51-4623-830B-DA59C2EA3373}">
      <dgm:prSet/>
      <dgm:spPr/>
      <dgm:t>
        <a:bodyPr/>
        <a:lstStyle/>
        <a:p>
          <a:endParaRPr lang="en-US"/>
        </a:p>
      </dgm:t>
    </dgm:pt>
    <dgm:pt modelId="{9A641723-C15C-4DA2-A332-65BCD98CFCBB}" type="sibTrans" cxnId="{9B0DC107-4C51-4623-830B-DA59C2EA3373}">
      <dgm:prSet/>
      <dgm:spPr/>
      <dgm:t>
        <a:bodyPr/>
        <a:lstStyle/>
        <a:p>
          <a:endParaRPr lang="en-US"/>
        </a:p>
      </dgm:t>
    </dgm:pt>
    <dgm:pt modelId="{4B1CEE30-BE5C-4C67-AFD7-1420751F8953}">
      <dgm:prSet/>
      <dgm:spPr/>
      <dgm:t>
        <a:bodyPr/>
        <a:lstStyle/>
        <a:p>
          <a:pPr rtl="0"/>
          <a:r>
            <a:rPr lang="en-US" smtClean="0"/>
            <a:t>Cartels</a:t>
          </a:r>
          <a:endParaRPr lang="en-US"/>
        </a:p>
      </dgm:t>
    </dgm:pt>
    <dgm:pt modelId="{13A8636D-6089-4F42-8E77-BBD3D8C8C7A0}" type="parTrans" cxnId="{BBDC5DA4-C2F8-4507-B73D-2E7832E4AF1E}">
      <dgm:prSet/>
      <dgm:spPr/>
      <dgm:t>
        <a:bodyPr/>
        <a:lstStyle/>
        <a:p>
          <a:endParaRPr lang="en-US"/>
        </a:p>
      </dgm:t>
    </dgm:pt>
    <dgm:pt modelId="{AF25C48D-747F-44EA-88B6-D2041F13A73A}" type="sibTrans" cxnId="{BBDC5DA4-C2F8-4507-B73D-2E7832E4AF1E}">
      <dgm:prSet/>
      <dgm:spPr/>
      <dgm:t>
        <a:bodyPr/>
        <a:lstStyle/>
        <a:p>
          <a:endParaRPr lang="en-US"/>
        </a:p>
      </dgm:t>
    </dgm:pt>
    <dgm:pt modelId="{B83DF6D3-9DC3-4421-BFB7-441E8CC8ADAA}">
      <dgm:prSet/>
      <dgm:spPr/>
      <dgm:t>
        <a:bodyPr/>
        <a:lstStyle/>
        <a:p>
          <a:pPr rtl="0"/>
          <a:r>
            <a:rPr lang="en-US" smtClean="0"/>
            <a:t>Industrialists</a:t>
          </a:r>
          <a:endParaRPr lang="en-US"/>
        </a:p>
      </dgm:t>
    </dgm:pt>
    <dgm:pt modelId="{32642AFB-F19C-4670-880B-CA39D44EA0DC}" type="parTrans" cxnId="{D0150BFE-3FC0-47EA-A83C-9A866FD382F8}">
      <dgm:prSet/>
      <dgm:spPr/>
      <dgm:t>
        <a:bodyPr/>
        <a:lstStyle/>
        <a:p>
          <a:endParaRPr lang="en-US"/>
        </a:p>
      </dgm:t>
    </dgm:pt>
    <dgm:pt modelId="{A7BB566A-3959-4BEC-B6D1-A03069CE1EB6}" type="sibTrans" cxnId="{D0150BFE-3FC0-47EA-A83C-9A866FD382F8}">
      <dgm:prSet/>
      <dgm:spPr/>
      <dgm:t>
        <a:bodyPr/>
        <a:lstStyle/>
        <a:p>
          <a:endParaRPr lang="en-US"/>
        </a:p>
      </dgm:t>
    </dgm:pt>
    <dgm:pt modelId="{7A9991F0-89E7-4397-832B-E4D0802F88AA}">
      <dgm:prSet/>
      <dgm:spPr/>
      <dgm:t>
        <a:bodyPr/>
        <a:lstStyle/>
        <a:p>
          <a:pPr rtl="0"/>
          <a:r>
            <a:rPr lang="en-US" smtClean="0"/>
            <a:t>Robber Barons</a:t>
          </a:r>
          <a:endParaRPr lang="en-US"/>
        </a:p>
      </dgm:t>
    </dgm:pt>
    <dgm:pt modelId="{8D981A6E-FD89-4A79-932F-82015E299504}" type="parTrans" cxnId="{08A7B03C-AF16-4BAD-9F7D-1D09571DE825}">
      <dgm:prSet/>
      <dgm:spPr/>
      <dgm:t>
        <a:bodyPr/>
        <a:lstStyle/>
        <a:p>
          <a:endParaRPr lang="en-US"/>
        </a:p>
      </dgm:t>
    </dgm:pt>
    <dgm:pt modelId="{85D5E28D-2DF2-4845-BE47-79074313FB3E}" type="sibTrans" cxnId="{08A7B03C-AF16-4BAD-9F7D-1D09571DE825}">
      <dgm:prSet/>
      <dgm:spPr/>
      <dgm:t>
        <a:bodyPr/>
        <a:lstStyle/>
        <a:p>
          <a:endParaRPr lang="en-US"/>
        </a:p>
      </dgm:t>
    </dgm:pt>
    <dgm:pt modelId="{20EA4AF9-CE28-4B22-90D4-37795E57FB51}">
      <dgm:prSet/>
      <dgm:spPr/>
      <dgm:t>
        <a:bodyPr/>
        <a:lstStyle/>
        <a:p>
          <a:pPr rtl="0"/>
          <a:r>
            <a:rPr lang="en-US" smtClean="0"/>
            <a:t>Captains of Industry</a:t>
          </a:r>
          <a:endParaRPr lang="en-US"/>
        </a:p>
      </dgm:t>
    </dgm:pt>
    <dgm:pt modelId="{5C815B65-D7CF-4BBF-860F-147A989D6886}" type="parTrans" cxnId="{2F83D4A7-8B9D-475D-A187-06EBFC59CC6E}">
      <dgm:prSet/>
      <dgm:spPr/>
      <dgm:t>
        <a:bodyPr/>
        <a:lstStyle/>
        <a:p>
          <a:endParaRPr lang="en-US"/>
        </a:p>
      </dgm:t>
    </dgm:pt>
    <dgm:pt modelId="{06F275BB-3973-4CF2-B3E0-5ED0321AF6A7}" type="sibTrans" cxnId="{2F83D4A7-8B9D-475D-A187-06EBFC59CC6E}">
      <dgm:prSet/>
      <dgm:spPr/>
      <dgm:t>
        <a:bodyPr/>
        <a:lstStyle/>
        <a:p>
          <a:endParaRPr lang="en-US"/>
        </a:p>
      </dgm:t>
    </dgm:pt>
    <dgm:pt modelId="{2426FFE0-B202-4FA9-B710-95DD376148EF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1800" dirty="0" smtClean="0"/>
            <a:t>Gov Regulation of Industry</a:t>
          </a:r>
          <a:endParaRPr lang="en-US" sz="1800" dirty="0"/>
        </a:p>
      </dgm:t>
    </dgm:pt>
    <dgm:pt modelId="{1CDB4F81-6B2F-4AEA-B899-1C501C816160}" type="parTrans" cxnId="{FEC4EE39-FF98-4178-92B3-274C72520806}">
      <dgm:prSet/>
      <dgm:spPr/>
      <dgm:t>
        <a:bodyPr/>
        <a:lstStyle/>
        <a:p>
          <a:endParaRPr lang="en-US"/>
        </a:p>
      </dgm:t>
    </dgm:pt>
    <dgm:pt modelId="{09D151B0-4C4A-4B03-B131-86489D3B21C4}" type="sibTrans" cxnId="{FEC4EE39-FF98-4178-92B3-274C72520806}">
      <dgm:prSet/>
      <dgm:spPr/>
      <dgm:t>
        <a:bodyPr/>
        <a:lstStyle/>
        <a:p>
          <a:endParaRPr lang="en-US"/>
        </a:p>
      </dgm:t>
    </dgm:pt>
    <dgm:pt modelId="{40F218E9-D8D0-4F32-BDEC-C3305F0E2D2E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smtClean="0"/>
            <a:t>Anti-Trust Laws</a:t>
          </a:r>
          <a:endParaRPr lang="en-US"/>
        </a:p>
      </dgm:t>
    </dgm:pt>
    <dgm:pt modelId="{56F20ED1-8EDB-496B-88FB-D6EAAC224C51}" type="parTrans" cxnId="{AEE5CBD0-E3A7-43DB-8BA1-2672AEF1FF9D}">
      <dgm:prSet/>
      <dgm:spPr/>
      <dgm:t>
        <a:bodyPr/>
        <a:lstStyle/>
        <a:p>
          <a:endParaRPr lang="en-US"/>
        </a:p>
      </dgm:t>
    </dgm:pt>
    <dgm:pt modelId="{3F6BA9FE-91BE-428B-A6B4-03A3D449498D}" type="sibTrans" cxnId="{AEE5CBD0-E3A7-43DB-8BA1-2672AEF1FF9D}">
      <dgm:prSet/>
      <dgm:spPr/>
      <dgm:t>
        <a:bodyPr/>
        <a:lstStyle/>
        <a:p>
          <a:endParaRPr lang="en-US"/>
        </a:p>
      </dgm:t>
    </dgm:pt>
    <dgm:pt modelId="{1F3BB21C-44F2-475C-AF5F-BA65FAEF05ED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Laissez-Faire</a:t>
          </a:r>
          <a:endParaRPr lang="en-US" dirty="0"/>
        </a:p>
      </dgm:t>
    </dgm:pt>
    <dgm:pt modelId="{73752739-6E86-40EB-8A3B-27045E5F060F}" type="parTrans" cxnId="{C6684633-8AAD-440A-881A-B76A552E550C}">
      <dgm:prSet/>
      <dgm:spPr/>
      <dgm:t>
        <a:bodyPr/>
        <a:lstStyle/>
        <a:p>
          <a:endParaRPr lang="en-US"/>
        </a:p>
      </dgm:t>
    </dgm:pt>
    <dgm:pt modelId="{CBCE9230-4F8E-4A5E-8897-DC6F7E9ADBB4}" type="sibTrans" cxnId="{C6684633-8AAD-440A-881A-B76A552E550C}">
      <dgm:prSet/>
      <dgm:spPr/>
      <dgm:t>
        <a:bodyPr/>
        <a:lstStyle/>
        <a:p>
          <a:endParaRPr lang="en-US"/>
        </a:p>
      </dgm:t>
    </dgm:pt>
    <dgm:pt modelId="{88FEF50B-7AF3-464D-AF61-BA22A636DCFD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1800" dirty="0" smtClean="0"/>
            <a:t>Poor working conditions</a:t>
          </a:r>
          <a:endParaRPr lang="en-US" sz="1800" dirty="0"/>
        </a:p>
      </dgm:t>
    </dgm:pt>
    <dgm:pt modelId="{63F47E9B-A43C-4BF5-9084-C370BD10EE26}" type="parTrans" cxnId="{A9D6AF7D-A15F-4B6B-9743-BD484631C409}">
      <dgm:prSet/>
      <dgm:spPr/>
      <dgm:t>
        <a:bodyPr/>
        <a:lstStyle/>
        <a:p>
          <a:endParaRPr lang="en-US"/>
        </a:p>
      </dgm:t>
    </dgm:pt>
    <dgm:pt modelId="{A3C5C26E-0D34-49CA-AB47-4D6E972573C2}" type="sibTrans" cxnId="{A9D6AF7D-A15F-4B6B-9743-BD484631C409}">
      <dgm:prSet/>
      <dgm:spPr/>
      <dgm:t>
        <a:bodyPr/>
        <a:lstStyle/>
        <a:p>
          <a:endParaRPr lang="en-US"/>
        </a:p>
      </dgm:t>
    </dgm:pt>
    <dgm:pt modelId="{E2EE8574-D16C-4072-9002-55E46FD1A748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smtClean="0"/>
            <a:t>Unions</a:t>
          </a:r>
          <a:endParaRPr lang="en-US"/>
        </a:p>
      </dgm:t>
    </dgm:pt>
    <dgm:pt modelId="{ED3DF967-1703-48C4-B039-2C8DE78E05B1}" type="parTrans" cxnId="{F6FF50E7-0F98-4B1E-A73A-CE5EC714DAFF}">
      <dgm:prSet/>
      <dgm:spPr/>
      <dgm:t>
        <a:bodyPr/>
        <a:lstStyle/>
        <a:p>
          <a:endParaRPr lang="en-US"/>
        </a:p>
      </dgm:t>
    </dgm:pt>
    <dgm:pt modelId="{BC029A73-EC03-4998-8600-1FFDEF8CF5C2}" type="sibTrans" cxnId="{F6FF50E7-0F98-4B1E-A73A-CE5EC714DAFF}">
      <dgm:prSet/>
      <dgm:spPr/>
      <dgm:t>
        <a:bodyPr/>
        <a:lstStyle/>
        <a:p>
          <a:endParaRPr lang="en-US"/>
        </a:p>
      </dgm:t>
    </dgm:pt>
    <dgm:pt modelId="{7544C063-3D4C-46A3-96EB-3833718A102D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smtClean="0"/>
            <a:t>Strikes &amp; clashes</a:t>
          </a:r>
          <a:endParaRPr lang="en-US"/>
        </a:p>
      </dgm:t>
    </dgm:pt>
    <dgm:pt modelId="{3FC1C0F7-AA24-4566-A367-40B0C0C58436}" type="parTrans" cxnId="{294440C4-46B4-4DBD-A712-C6CADF191D32}">
      <dgm:prSet/>
      <dgm:spPr/>
      <dgm:t>
        <a:bodyPr/>
        <a:lstStyle/>
        <a:p>
          <a:endParaRPr lang="en-US"/>
        </a:p>
      </dgm:t>
    </dgm:pt>
    <dgm:pt modelId="{89A7067B-C502-4CC2-85AC-3C6BA6862E63}" type="sibTrans" cxnId="{294440C4-46B4-4DBD-A712-C6CADF191D32}">
      <dgm:prSet/>
      <dgm:spPr/>
      <dgm:t>
        <a:bodyPr/>
        <a:lstStyle/>
        <a:p>
          <a:endParaRPr lang="en-US"/>
        </a:p>
      </dgm:t>
    </dgm:pt>
    <dgm:pt modelId="{CA2C1833-79B2-4537-8332-E430476D3384}" type="pres">
      <dgm:prSet presAssocID="{2B509BF5-A4C5-4E54-89BD-6095A617C4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014D41-3FC2-4846-9E19-F76B1F8DCCD3}" type="pres">
      <dgm:prSet presAssocID="{C605A4E8-404E-41F8-9931-4CE421599F5E}" presName="root1" presStyleCnt="0"/>
      <dgm:spPr/>
    </dgm:pt>
    <dgm:pt modelId="{29A43367-9D7E-4DC2-B4DC-D8DB9E99E156}" type="pres">
      <dgm:prSet presAssocID="{C605A4E8-404E-41F8-9931-4CE421599F5E}" presName="LevelOneTextNode" presStyleLbl="node0" presStyleIdx="0" presStyleCnt="1" custScaleY="207649" custLinFactX="-193698" custLinFactNeighborX="-200000" custLinFactNeighborY="-39181">
        <dgm:presLayoutVars>
          <dgm:chPref val="3"/>
        </dgm:presLayoutVars>
      </dgm:prSet>
      <dgm:spPr/>
    </dgm:pt>
    <dgm:pt modelId="{87AE5D1C-A0BA-4678-BE83-96066B2B33D0}" type="pres">
      <dgm:prSet presAssocID="{C605A4E8-404E-41F8-9931-4CE421599F5E}" presName="level2hierChild" presStyleCnt="0"/>
      <dgm:spPr/>
    </dgm:pt>
    <dgm:pt modelId="{9C2709A4-FEB3-4201-9055-EE2C72C0B0A8}" type="pres">
      <dgm:prSet presAssocID="{DC44C918-809F-454F-8949-A5FC0C8D2E4E}" presName="conn2-1" presStyleLbl="parChTrans1D2" presStyleIdx="0" presStyleCnt="3"/>
      <dgm:spPr/>
    </dgm:pt>
    <dgm:pt modelId="{5FA715A0-1705-47E2-83DE-0CE76503173D}" type="pres">
      <dgm:prSet presAssocID="{DC44C918-809F-454F-8949-A5FC0C8D2E4E}" presName="connTx" presStyleLbl="parChTrans1D2" presStyleIdx="0" presStyleCnt="3"/>
      <dgm:spPr/>
    </dgm:pt>
    <dgm:pt modelId="{50F15042-1ABD-44E1-B9B1-6BE0AA5F75EE}" type="pres">
      <dgm:prSet presAssocID="{52AB6DB0-730D-4547-AEBF-F6330C37E65F}" presName="root2" presStyleCnt="0"/>
      <dgm:spPr/>
    </dgm:pt>
    <dgm:pt modelId="{FD78EB3D-CE84-4757-94CC-9CDA0131761E}" type="pres">
      <dgm:prSet presAssocID="{52AB6DB0-730D-4547-AEBF-F6330C37E65F}" presName="LevelTwoTextNode" presStyleLbl="node2" presStyleIdx="0" presStyleCnt="3" custScaleX="133821" custScaleY="224740" custLinFactY="-33476" custLinFactNeighborY="-100000">
        <dgm:presLayoutVars>
          <dgm:chPref val="3"/>
        </dgm:presLayoutVars>
      </dgm:prSet>
      <dgm:spPr/>
    </dgm:pt>
    <dgm:pt modelId="{14037E77-EB02-4634-8A50-91534372FE67}" type="pres">
      <dgm:prSet presAssocID="{52AB6DB0-730D-4547-AEBF-F6330C37E65F}" presName="level3hierChild" presStyleCnt="0"/>
      <dgm:spPr/>
    </dgm:pt>
    <dgm:pt modelId="{A75D5ED7-E7CF-4563-BD4C-D373AC916D16}" type="pres">
      <dgm:prSet presAssocID="{A1394314-D4CA-4293-9C57-F59B91164011}" presName="conn2-1" presStyleLbl="parChTrans1D3" presStyleIdx="0" presStyleCnt="8"/>
      <dgm:spPr/>
    </dgm:pt>
    <dgm:pt modelId="{C7B18061-7B2B-4545-A3E7-4C18741BF153}" type="pres">
      <dgm:prSet presAssocID="{A1394314-D4CA-4293-9C57-F59B91164011}" presName="connTx" presStyleLbl="parChTrans1D3" presStyleIdx="0" presStyleCnt="8"/>
      <dgm:spPr/>
    </dgm:pt>
    <dgm:pt modelId="{D897E7D8-F5E6-4A27-9187-F1BA7814F7DE}" type="pres">
      <dgm:prSet presAssocID="{838E896D-435D-408A-9A85-8CABEE144AEF}" presName="root2" presStyleCnt="0"/>
      <dgm:spPr/>
    </dgm:pt>
    <dgm:pt modelId="{A6BC7D31-65EF-401C-ADF1-BFFB47296934}" type="pres">
      <dgm:prSet presAssocID="{838E896D-435D-408A-9A85-8CABEE144AEF}" presName="LevelTwoTextNode" presStyleLbl="node3" presStyleIdx="0" presStyleCnt="8" custScaleX="151154" custLinFactNeighborX="52602">
        <dgm:presLayoutVars>
          <dgm:chPref val="3"/>
        </dgm:presLayoutVars>
      </dgm:prSet>
      <dgm:spPr/>
    </dgm:pt>
    <dgm:pt modelId="{446866A6-D702-4540-9357-FB105B241624}" type="pres">
      <dgm:prSet presAssocID="{838E896D-435D-408A-9A85-8CABEE144AEF}" presName="level3hierChild" presStyleCnt="0"/>
      <dgm:spPr/>
    </dgm:pt>
    <dgm:pt modelId="{FD61DEBB-F6B9-44B2-8478-A36B5558F633}" type="pres">
      <dgm:prSet presAssocID="{410DB3E2-4403-4D74-82D3-010F552E4709}" presName="conn2-1" presStyleLbl="parChTrans1D4" presStyleIdx="0" presStyleCnt="8"/>
      <dgm:spPr/>
    </dgm:pt>
    <dgm:pt modelId="{1B44CBF1-7A4E-493E-8632-A18F1F4F34F4}" type="pres">
      <dgm:prSet presAssocID="{410DB3E2-4403-4D74-82D3-010F552E4709}" presName="connTx" presStyleLbl="parChTrans1D4" presStyleIdx="0" presStyleCnt="8"/>
      <dgm:spPr/>
    </dgm:pt>
    <dgm:pt modelId="{7FD504FF-1C68-4D83-AA04-5336589AF668}" type="pres">
      <dgm:prSet presAssocID="{7E1A4A6B-9DBB-4017-AFB6-D59FB14E53E9}" presName="root2" presStyleCnt="0"/>
      <dgm:spPr/>
    </dgm:pt>
    <dgm:pt modelId="{CF9D4903-2ABC-4238-A36D-6117E32B86EC}" type="pres">
      <dgm:prSet presAssocID="{7E1A4A6B-9DBB-4017-AFB6-D59FB14E53E9}" presName="LevelTwoTextNode" presStyleLbl="node4" presStyleIdx="0" presStyleCnt="8" custLinFactX="55366" custLinFactNeighborX="100000">
        <dgm:presLayoutVars>
          <dgm:chPref val="3"/>
        </dgm:presLayoutVars>
      </dgm:prSet>
      <dgm:spPr/>
    </dgm:pt>
    <dgm:pt modelId="{71CE9EA4-D014-4058-B6B7-78FE0658E1D4}" type="pres">
      <dgm:prSet presAssocID="{7E1A4A6B-9DBB-4017-AFB6-D59FB14E53E9}" presName="level3hierChild" presStyleCnt="0"/>
      <dgm:spPr/>
    </dgm:pt>
    <dgm:pt modelId="{40988789-A47D-4E86-BF25-D9A21EA20351}" type="pres">
      <dgm:prSet presAssocID="{84432C39-844E-4C0C-8D02-50D046320A5A}" presName="conn2-1" presStyleLbl="parChTrans1D4" presStyleIdx="1" presStyleCnt="8"/>
      <dgm:spPr/>
    </dgm:pt>
    <dgm:pt modelId="{F789FAC3-D454-4495-B965-2C752A4ADA54}" type="pres">
      <dgm:prSet presAssocID="{84432C39-844E-4C0C-8D02-50D046320A5A}" presName="connTx" presStyleLbl="parChTrans1D4" presStyleIdx="1" presStyleCnt="8"/>
      <dgm:spPr/>
    </dgm:pt>
    <dgm:pt modelId="{6ADDC1D6-4666-4D14-B3D6-2D415163877C}" type="pres">
      <dgm:prSet presAssocID="{0992D0A6-8740-41EA-B960-AB2D34216BD7}" presName="root2" presStyleCnt="0"/>
      <dgm:spPr/>
    </dgm:pt>
    <dgm:pt modelId="{12750D58-AFF8-4B08-AB62-05E0F9DD40D8}" type="pres">
      <dgm:prSet presAssocID="{0992D0A6-8740-41EA-B960-AB2D34216BD7}" presName="LevelTwoTextNode" presStyleLbl="node4" presStyleIdx="1" presStyleCnt="8" custLinFactX="55366" custLinFactNeighborX="100000">
        <dgm:presLayoutVars>
          <dgm:chPref val="3"/>
        </dgm:presLayoutVars>
      </dgm:prSet>
      <dgm:spPr/>
    </dgm:pt>
    <dgm:pt modelId="{51C65276-D06D-4838-BC47-E3C59FAB9903}" type="pres">
      <dgm:prSet presAssocID="{0992D0A6-8740-41EA-B960-AB2D34216BD7}" presName="level3hierChild" presStyleCnt="0"/>
      <dgm:spPr/>
    </dgm:pt>
    <dgm:pt modelId="{C75253E3-5197-4EFF-9D86-CE1CED5CB7D3}" type="pres">
      <dgm:prSet presAssocID="{FEA4CFE9-C8F7-4682-AB97-66AC3553C5F4}" presName="conn2-1" presStyleLbl="parChTrans1D3" presStyleIdx="1" presStyleCnt="8"/>
      <dgm:spPr/>
    </dgm:pt>
    <dgm:pt modelId="{FCEA5193-C878-4420-BAB1-3CE51572CF90}" type="pres">
      <dgm:prSet presAssocID="{FEA4CFE9-C8F7-4682-AB97-66AC3553C5F4}" presName="connTx" presStyleLbl="parChTrans1D3" presStyleIdx="1" presStyleCnt="8"/>
      <dgm:spPr/>
    </dgm:pt>
    <dgm:pt modelId="{95CAF300-4917-4589-A2FD-0C7462ADBBF3}" type="pres">
      <dgm:prSet presAssocID="{FD7A1661-2243-4379-935B-3DED0A4BB57D}" presName="root2" presStyleCnt="0"/>
      <dgm:spPr/>
    </dgm:pt>
    <dgm:pt modelId="{9B875AD7-0BAA-4CF3-94FD-7FFD765A21F2}" type="pres">
      <dgm:prSet presAssocID="{FD7A1661-2243-4379-935B-3DED0A4BB57D}" presName="LevelTwoTextNode" presStyleLbl="node3" presStyleIdx="1" presStyleCnt="8" custScaleX="151154" custLinFactNeighborX="52602">
        <dgm:presLayoutVars>
          <dgm:chPref val="3"/>
        </dgm:presLayoutVars>
      </dgm:prSet>
      <dgm:spPr/>
    </dgm:pt>
    <dgm:pt modelId="{ADD4D096-341C-43F3-A730-8E9730B6C35D}" type="pres">
      <dgm:prSet presAssocID="{FD7A1661-2243-4379-935B-3DED0A4BB57D}" presName="level3hierChild" presStyleCnt="0"/>
      <dgm:spPr/>
    </dgm:pt>
    <dgm:pt modelId="{BA745F23-D830-45CD-82E9-F4BC86EC4899}" type="pres">
      <dgm:prSet presAssocID="{79252649-F617-46A7-998D-5B7AE5A35656}" presName="conn2-1" presStyleLbl="parChTrans1D4" presStyleIdx="2" presStyleCnt="8"/>
      <dgm:spPr/>
    </dgm:pt>
    <dgm:pt modelId="{6BD0CFAA-7709-4755-BBFB-BB533AA05109}" type="pres">
      <dgm:prSet presAssocID="{79252649-F617-46A7-998D-5B7AE5A35656}" presName="connTx" presStyleLbl="parChTrans1D4" presStyleIdx="2" presStyleCnt="8"/>
      <dgm:spPr/>
    </dgm:pt>
    <dgm:pt modelId="{7529340A-933E-489C-B858-9AC9131A4822}" type="pres">
      <dgm:prSet presAssocID="{86A80727-524F-44B3-8DB7-310CABFDF113}" presName="root2" presStyleCnt="0"/>
      <dgm:spPr/>
    </dgm:pt>
    <dgm:pt modelId="{9F789628-4E19-437A-A2E5-50C3E239A501}" type="pres">
      <dgm:prSet presAssocID="{86A80727-524F-44B3-8DB7-310CABFDF113}" presName="LevelTwoTextNode" presStyleLbl="node4" presStyleIdx="2" presStyleCnt="8" custLinFactX="55366" custLinFactNeighborX="100000">
        <dgm:presLayoutVars>
          <dgm:chPref val="3"/>
        </dgm:presLayoutVars>
      </dgm:prSet>
      <dgm:spPr/>
    </dgm:pt>
    <dgm:pt modelId="{A0B8F0AB-7CB8-45A9-A01F-D3FF9AF39938}" type="pres">
      <dgm:prSet presAssocID="{86A80727-524F-44B3-8DB7-310CABFDF113}" presName="level3hierChild" presStyleCnt="0"/>
      <dgm:spPr/>
    </dgm:pt>
    <dgm:pt modelId="{C0FE7454-E0B7-482E-9900-FF4968069688}" type="pres">
      <dgm:prSet presAssocID="{91A1E884-B78F-46B9-9CAF-647E6C02FE4D}" presName="conn2-1" presStyleLbl="parChTrans1D4" presStyleIdx="3" presStyleCnt="8"/>
      <dgm:spPr/>
    </dgm:pt>
    <dgm:pt modelId="{2FB28095-7ED5-4363-86D7-6CD3673706D4}" type="pres">
      <dgm:prSet presAssocID="{91A1E884-B78F-46B9-9CAF-647E6C02FE4D}" presName="connTx" presStyleLbl="parChTrans1D4" presStyleIdx="3" presStyleCnt="8"/>
      <dgm:spPr/>
    </dgm:pt>
    <dgm:pt modelId="{CEBDA224-074B-4DDB-BC6B-5A323BBFDB49}" type="pres">
      <dgm:prSet presAssocID="{818301F3-E7D5-47A0-91B7-A6E6E648E822}" presName="root2" presStyleCnt="0"/>
      <dgm:spPr/>
    </dgm:pt>
    <dgm:pt modelId="{D809D23F-AE3E-498F-AD73-255FDEB919B1}" type="pres">
      <dgm:prSet presAssocID="{818301F3-E7D5-47A0-91B7-A6E6E648E822}" presName="LevelTwoTextNode" presStyleLbl="node4" presStyleIdx="3" presStyleCnt="8" custLinFactX="55366" custLinFactNeighborX="100000">
        <dgm:presLayoutVars>
          <dgm:chPref val="3"/>
        </dgm:presLayoutVars>
      </dgm:prSet>
      <dgm:spPr/>
    </dgm:pt>
    <dgm:pt modelId="{E4576ED2-54F4-4EF4-AA5D-FEFFAA2E636E}" type="pres">
      <dgm:prSet presAssocID="{818301F3-E7D5-47A0-91B7-A6E6E648E822}" presName="level3hierChild" presStyleCnt="0"/>
      <dgm:spPr/>
    </dgm:pt>
    <dgm:pt modelId="{1B837130-3A2F-4255-9B13-5606CE42CFF3}" type="pres">
      <dgm:prSet presAssocID="{07525331-5F0F-49CE-8CA5-C4783C5D6C32}" presName="conn2-1" presStyleLbl="parChTrans1D3" presStyleIdx="2" presStyleCnt="8"/>
      <dgm:spPr/>
    </dgm:pt>
    <dgm:pt modelId="{552116BF-089B-4041-9D58-8EC701E5426D}" type="pres">
      <dgm:prSet presAssocID="{07525331-5F0F-49CE-8CA5-C4783C5D6C32}" presName="connTx" presStyleLbl="parChTrans1D3" presStyleIdx="2" presStyleCnt="8"/>
      <dgm:spPr/>
    </dgm:pt>
    <dgm:pt modelId="{750BB0BB-0AB9-4659-90FC-6A4A89E9B9B9}" type="pres">
      <dgm:prSet presAssocID="{4EDAF8D8-CDF2-480A-9B2E-538EB16FAEF9}" presName="root2" presStyleCnt="0"/>
      <dgm:spPr/>
    </dgm:pt>
    <dgm:pt modelId="{6CD2A121-9620-4720-BFC9-8356A29C373F}" type="pres">
      <dgm:prSet presAssocID="{4EDAF8D8-CDF2-480A-9B2E-538EB16FAEF9}" presName="LevelTwoTextNode" presStyleLbl="node3" presStyleIdx="2" presStyleCnt="8" custScaleX="151154" custLinFactNeighborX="52602">
        <dgm:presLayoutVars>
          <dgm:chPref val="3"/>
        </dgm:presLayoutVars>
      </dgm:prSet>
      <dgm:spPr/>
    </dgm:pt>
    <dgm:pt modelId="{5907160A-D857-492F-AA81-75C1610A5E3E}" type="pres">
      <dgm:prSet presAssocID="{4EDAF8D8-CDF2-480A-9B2E-538EB16FAEF9}" presName="level3hierChild" presStyleCnt="0"/>
      <dgm:spPr/>
    </dgm:pt>
    <dgm:pt modelId="{57065602-D2E4-4005-8864-3F70BD2A03DE}" type="pres">
      <dgm:prSet presAssocID="{0C153992-0041-4D14-B790-5DABC1E60385}" presName="conn2-1" presStyleLbl="parChTrans1D4" presStyleIdx="4" presStyleCnt="8"/>
      <dgm:spPr/>
    </dgm:pt>
    <dgm:pt modelId="{D42CCB42-BDBD-4C0D-8912-D7A2873C4A7C}" type="pres">
      <dgm:prSet presAssocID="{0C153992-0041-4D14-B790-5DABC1E60385}" presName="connTx" presStyleLbl="parChTrans1D4" presStyleIdx="4" presStyleCnt="8"/>
      <dgm:spPr/>
    </dgm:pt>
    <dgm:pt modelId="{66AE6F37-E23C-443F-A5D6-D6EB94A94648}" type="pres">
      <dgm:prSet presAssocID="{BC45D140-96B3-4923-96C3-211D7580534B}" presName="root2" presStyleCnt="0"/>
      <dgm:spPr/>
    </dgm:pt>
    <dgm:pt modelId="{7A5932F6-45A9-4DEC-B3F2-40ACD43BC5A3}" type="pres">
      <dgm:prSet presAssocID="{BC45D140-96B3-4923-96C3-211D7580534B}" presName="LevelTwoTextNode" presStyleLbl="node4" presStyleIdx="4" presStyleCnt="8" custLinFactX="55366" custLinFactNeighborX="100000">
        <dgm:presLayoutVars>
          <dgm:chPref val="3"/>
        </dgm:presLayoutVars>
      </dgm:prSet>
      <dgm:spPr/>
    </dgm:pt>
    <dgm:pt modelId="{42B4D2E0-214A-4DB3-AB7A-7561286304AC}" type="pres">
      <dgm:prSet presAssocID="{BC45D140-96B3-4923-96C3-211D7580534B}" presName="level3hierChild" presStyleCnt="0"/>
      <dgm:spPr/>
    </dgm:pt>
    <dgm:pt modelId="{106FA3D4-2F0B-4EAD-BBB3-5E0BB4E44297}" type="pres">
      <dgm:prSet presAssocID="{13A8636D-6089-4F42-8E77-BBD3D8C8C7A0}" presName="conn2-1" presStyleLbl="parChTrans1D4" presStyleIdx="5" presStyleCnt="8"/>
      <dgm:spPr/>
    </dgm:pt>
    <dgm:pt modelId="{4E5517F3-EDD0-4704-A3B5-3780F4DFE413}" type="pres">
      <dgm:prSet presAssocID="{13A8636D-6089-4F42-8E77-BBD3D8C8C7A0}" presName="connTx" presStyleLbl="parChTrans1D4" presStyleIdx="5" presStyleCnt="8"/>
      <dgm:spPr/>
    </dgm:pt>
    <dgm:pt modelId="{69CC94C5-63A9-4F8F-BF74-8E6AA4AE8656}" type="pres">
      <dgm:prSet presAssocID="{4B1CEE30-BE5C-4C67-AFD7-1420751F8953}" presName="root2" presStyleCnt="0"/>
      <dgm:spPr/>
    </dgm:pt>
    <dgm:pt modelId="{A11EDB41-4D22-4154-9711-65EDB85A7D50}" type="pres">
      <dgm:prSet presAssocID="{4B1CEE30-BE5C-4C67-AFD7-1420751F8953}" presName="LevelTwoTextNode" presStyleLbl="node4" presStyleIdx="5" presStyleCnt="8" custLinFactX="55366" custLinFactNeighborX="100000">
        <dgm:presLayoutVars>
          <dgm:chPref val="3"/>
        </dgm:presLayoutVars>
      </dgm:prSet>
      <dgm:spPr/>
    </dgm:pt>
    <dgm:pt modelId="{979889B3-AAAF-48A5-9553-25A3571B1D6A}" type="pres">
      <dgm:prSet presAssocID="{4B1CEE30-BE5C-4C67-AFD7-1420751F8953}" presName="level3hierChild" presStyleCnt="0"/>
      <dgm:spPr/>
    </dgm:pt>
    <dgm:pt modelId="{C4F03E48-8CFA-4CCF-95F3-C5F58401AE3B}" type="pres">
      <dgm:prSet presAssocID="{32642AFB-F19C-4670-880B-CA39D44EA0DC}" presName="conn2-1" presStyleLbl="parChTrans1D3" presStyleIdx="3" presStyleCnt="8"/>
      <dgm:spPr/>
    </dgm:pt>
    <dgm:pt modelId="{5BE9F3B9-4770-4DDC-A129-38A4CFE3F2F0}" type="pres">
      <dgm:prSet presAssocID="{32642AFB-F19C-4670-880B-CA39D44EA0DC}" presName="connTx" presStyleLbl="parChTrans1D3" presStyleIdx="3" presStyleCnt="8"/>
      <dgm:spPr/>
    </dgm:pt>
    <dgm:pt modelId="{23B83350-20B5-4C11-AE8A-4D213D85E2A8}" type="pres">
      <dgm:prSet presAssocID="{B83DF6D3-9DC3-4421-BFB7-441E8CC8ADAA}" presName="root2" presStyleCnt="0"/>
      <dgm:spPr/>
    </dgm:pt>
    <dgm:pt modelId="{2BD4DEDC-3890-4F6C-91B8-763A90C89CE2}" type="pres">
      <dgm:prSet presAssocID="{B83DF6D3-9DC3-4421-BFB7-441E8CC8ADAA}" presName="LevelTwoTextNode" presStyleLbl="node3" presStyleIdx="3" presStyleCnt="8" custScaleX="151154" custLinFactNeighborX="52602">
        <dgm:presLayoutVars>
          <dgm:chPref val="3"/>
        </dgm:presLayoutVars>
      </dgm:prSet>
      <dgm:spPr/>
    </dgm:pt>
    <dgm:pt modelId="{401B4421-8B18-430E-A150-6D795029E5C6}" type="pres">
      <dgm:prSet presAssocID="{B83DF6D3-9DC3-4421-BFB7-441E8CC8ADAA}" presName="level3hierChild" presStyleCnt="0"/>
      <dgm:spPr/>
    </dgm:pt>
    <dgm:pt modelId="{036EB514-278F-465D-AD8F-C75FE9C71B91}" type="pres">
      <dgm:prSet presAssocID="{8D981A6E-FD89-4A79-932F-82015E299504}" presName="conn2-1" presStyleLbl="parChTrans1D4" presStyleIdx="6" presStyleCnt="8"/>
      <dgm:spPr/>
    </dgm:pt>
    <dgm:pt modelId="{E489A8ED-6429-4639-8970-89F5F8A6F766}" type="pres">
      <dgm:prSet presAssocID="{8D981A6E-FD89-4A79-932F-82015E299504}" presName="connTx" presStyleLbl="parChTrans1D4" presStyleIdx="6" presStyleCnt="8"/>
      <dgm:spPr/>
    </dgm:pt>
    <dgm:pt modelId="{9CFF232A-27DD-4306-BFA3-9AAE4A7F6E02}" type="pres">
      <dgm:prSet presAssocID="{7A9991F0-89E7-4397-832B-E4D0802F88AA}" presName="root2" presStyleCnt="0"/>
      <dgm:spPr/>
    </dgm:pt>
    <dgm:pt modelId="{7B8EF3DA-3282-47B8-A197-6A15F487E613}" type="pres">
      <dgm:prSet presAssocID="{7A9991F0-89E7-4397-832B-E4D0802F88AA}" presName="LevelTwoTextNode" presStyleLbl="node4" presStyleIdx="6" presStyleCnt="8" custLinFactX="55366" custLinFactNeighborX="100000">
        <dgm:presLayoutVars>
          <dgm:chPref val="3"/>
        </dgm:presLayoutVars>
      </dgm:prSet>
      <dgm:spPr/>
    </dgm:pt>
    <dgm:pt modelId="{DC9CEEDC-9EA4-44AC-9984-20AA7103A3F8}" type="pres">
      <dgm:prSet presAssocID="{7A9991F0-89E7-4397-832B-E4D0802F88AA}" presName="level3hierChild" presStyleCnt="0"/>
      <dgm:spPr/>
    </dgm:pt>
    <dgm:pt modelId="{44C3064D-FA6E-49E7-BBB4-16F38C672A09}" type="pres">
      <dgm:prSet presAssocID="{5C815B65-D7CF-4BBF-860F-147A989D6886}" presName="conn2-1" presStyleLbl="parChTrans1D4" presStyleIdx="7" presStyleCnt="8"/>
      <dgm:spPr/>
    </dgm:pt>
    <dgm:pt modelId="{1F251B48-0DB2-4A8C-A315-7E065E613281}" type="pres">
      <dgm:prSet presAssocID="{5C815B65-D7CF-4BBF-860F-147A989D6886}" presName="connTx" presStyleLbl="parChTrans1D4" presStyleIdx="7" presStyleCnt="8"/>
      <dgm:spPr/>
    </dgm:pt>
    <dgm:pt modelId="{CEEEAA25-F83C-4825-A08A-CB0E536BD2F3}" type="pres">
      <dgm:prSet presAssocID="{20EA4AF9-CE28-4B22-90D4-37795E57FB51}" presName="root2" presStyleCnt="0"/>
      <dgm:spPr/>
    </dgm:pt>
    <dgm:pt modelId="{44677EA0-F9FB-4782-A991-4A341A2FEDD8}" type="pres">
      <dgm:prSet presAssocID="{20EA4AF9-CE28-4B22-90D4-37795E57FB51}" presName="LevelTwoTextNode" presStyleLbl="node4" presStyleIdx="7" presStyleCnt="8" custLinFactX="55366" custLinFactNeighborX="100000">
        <dgm:presLayoutVars>
          <dgm:chPref val="3"/>
        </dgm:presLayoutVars>
      </dgm:prSet>
      <dgm:spPr/>
    </dgm:pt>
    <dgm:pt modelId="{7042E939-AC76-4038-B360-3CA91B653499}" type="pres">
      <dgm:prSet presAssocID="{20EA4AF9-CE28-4B22-90D4-37795E57FB51}" presName="level3hierChild" presStyleCnt="0"/>
      <dgm:spPr/>
    </dgm:pt>
    <dgm:pt modelId="{BBCBFA04-D2BD-4815-B16A-0DDC69D14B95}" type="pres">
      <dgm:prSet presAssocID="{1CDB4F81-6B2F-4AEA-B899-1C501C816160}" presName="conn2-1" presStyleLbl="parChTrans1D2" presStyleIdx="1" presStyleCnt="3"/>
      <dgm:spPr/>
    </dgm:pt>
    <dgm:pt modelId="{AFC95D1C-F5E9-4296-90A1-969C435C8C4A}" type="pres">
      <dgm:prSet presAssocID="{1CDB4F81-6B2F-4AEA-B899-1C501C816160}" presName="connTx" presStyleLbl="parChTrans1D2" presStyleIdx="1" presStyleCnt="3"/>
      <dgm:spPr/>
    </dgm:pt>
    <dgm:pt modelId="{4BAB30E6-BF7D-49A1-8A07-51CF98230CAB}" type="pres">
      <dgm:prSet presAssocID="{2426FFE0-B202-4FA9-B710-95DD376148EF}" presName="root2" presStyleCnt="0"/>
      <dgm:spPr/>
    </dgm:pt>
    <dgm:pt modelId="{9ECD726A-69B3-4D97-90A4-5B840A558D82}" type="pres">
      <dgm:prSet presAssocID="{2426FFE0-B202-4FA9-B710-95DD376148EF}" presName="LevelTwoTextNode" presStyleLbl="node2" presStyleIdx="1" presStyleCnt="3" custScaleX="133821" custScaleY="224740">
        <dgm:presLayoutVars>
          <dgm:chPref val="3"/>
        </dgm:presLayoutVars>
      </dgm:prSet>
      <dgm:spPr/>
    </dgm:pt>
    <dgm:pt modelId="{C099266E-1D4B-4366-BDC9-32C6D806B9EF}" type="pres">
      <dgm:prSet presAssocID="{2426FFE0-B202-4FA9-B710-95DD376148EF}" presName="level3hierChild" presStyleCnt="0"/>
      <dgm:spPr/>
    </dgm:pt>
    <dgm:pt modelId="{01F04C5D-3AD8-461F-8F27-380C4BAAC02A}" type="pres">
      <dgm:prSet presAssocID="{56F20ED1-8EDB-496B-88FB-D6EAAC224C51}" presName="conn2-1" presStyleLbl="parChTrans1D3" presStyleIdx="4" presStyleCnt="8"/>
      <dgm:spPr/>
    </dgm:pt>
    <dgm:pt modelId="{66CF9358-A103-4700-88D8-526E7027C095}" type="pres">
      <dgm:prSet presAssocID="{56F20ED1-8EDB-496B-88FB-D6EAAC224C51}" presName="connTx" presStyleLbl="parChTrans1D3" presStyleIdx="4" presStyleCnt="8"/>
      <dgm:spPr/>
    </dgm:pt>
    <dgm:pt modelId="{B092146B-5527-482F-8E16-D903B2EAD690}" type="pres">
      <dgm:prSet presAssocID="{40F218E9-D8D0-4F32-BDEC-C3305F0E2D2E}" presName="root2" presStyleCnt="0"/>
      <dgm:spPr/>
    </dgm:pt>
    <dgm:pt modelId="{E77F3B8C-5A21-4923-B8E4-15B166AD8BE3}" type="pres">
      <dgm:prSet presAssocID="{40F218E9-D8D0-4F32-BDEC-C3305F0E2D2E}" presName="LevelTwoTextNode" presStyleLbl="node3" presStyleIdx="4" presStyleCnt="8" custScaleX="151154" custLinFactNeighborX="52602">
        <dgm:presLayoutVars>
          <dgm:chPref val="3"/>
        </dgm:presLayoutVars>
      </dgm:prSet>
      <dgm:spPr/>
    </dgm:pt>
    <dgm:pt modelId="{B0D63D5F-F241-49D7-BB6F-0084E1159729}" type="pres">
      <dgm:prSet presAssocID="{40F218E9-D8D0-4F32-BDEC-C3305F0E2D2E}" presName="level3hierChild" presStyleCnt="0"/>
      <dgm:spPr/>
    </dgm:pt>
    <dgm:pt modelId="{64C44DD4-A1F8-477E-A751-375759904C4E}" type="pres">
      <dgm:prSet presAssocID="{73752739-6E86-40EB-8A3B-27045E5F060F}" presName="conn2-1" presStyleLbl="parChTrans1D3" presStyleIdx="5" presStyleCnt="8"/>
      <dgm:spPr/>
    </dgm:pt>
    <dgm:pt modelId="{41ACF3E0-DD3E-4B3B-89BB-0702CE7ECBA5}" type="pres">
      <dgm:prSet presAssocID="{73752739-6E86-40EB-8A3B-27045E5F060F}" presName="connTx" presStyleLbl="parChTrans1D3" presStyleIdx="5" presStyleCnt="8"/>
      <dgm:spPr/>
    </dgm:pt>
    <dgm:pt modelId="{143AD5B0-356A-4720-8DB0-103B79AFBD53}" type="pres">
      <dgm:prSet presAssocID="{1F3BB21C-44F2-475C-AF5F-BA65FAEF05ED}" presName="root2" presStyleCnt="0"/>
      <dgm:spPr/>
    </dgm:pt>
    <dgm:pt modelId="{57B11F35-AF40-445F-BA5D-60D821F2D10D}" type="pres">
      <dgm:prSet presAssocID="{1F3BB21C-44F2-475C-AF5F-BA65FAEF05ED}" presName="LevelTwoTextNode" presStyleLbl="node3" presStyleIdx="5" presStyleCnt="8" custScaleX="151154" custLinFactNeighborX="52602">
        <dgm:presLayoutVars>
          <dgm:chPref val="3"/>
        </dgm:presLayoutVars>
      </dgm:prSet>
      <dgm:spPr/>
    </dgm:pt>
    <dgm:pt modelId="{9FCF56FF-782F-4CED-9947-162DD3322467}" type="pres">
      <dgm:prSet presAssocID="{1F3BB21C-44F2-475C-AF5F-BA65FAEF05ED}" presName="level3hierChild" presStyleCnt="0"/>
      <dgm:spPr/>
    </dgm:pt>
    <dgm:pt modelId="{DE186CDE-8D77-46A9-B83A-AF147775F3A3}" type="pres">
      <dgm:prSet presAssocID="{63F47E9B-A43C-4BF5-9084-C370BD10EE26}" presName="conn2-1" presStyleLbl="parChTrans1D2" presStyleIdx="2" presStyleCnt="3"/>
      <dgm:spPr/>
    </dgm:pt>
    <dgm:pt modelId="{AD7DB733-58AA-4BAE-8122-D7DAA8118B8D}" type="pres">
      <dgm:prSet presAssocID="{63F47E9B-A43C-4BF5-9084-C370BD10EE26}" presName="connTx" presStyleLbl="parChTrans1D2" presStyleIdx="2" presStyleCnt="3"/>
      <dgm:spPr/>
    </dgm:pt>
    <dgm:pt modelId="{311B3962-A38B-4CD3-A1E1-0A093F3D2557}" type="pres">
      <dgm:prSet presAssocID="{88FEF50B-7AF3-464D-AF61-BA22A636DCFD}" presName="root2" presStyleCnt="0"/>
      <dgm:spPr/>
    </dgm:pt>
    <dgm:pt modelId="{7E115372-021D-4B5F-8608-E549E1CC44F6}" type="pres">
      <dgm:prSet presAssocID="{88FEF50B-7AF3-464D-AF61-BA22A636DCFD}" presName="LevelTwoTextNode" presStyleLbl="node2" presStyleIdx="2" presStyleCnt="3" custScaleX="133821" custScaleY="224740">
        <dgm:presLayoutVars>
          <dgm:chPref val="3"/>
        </dgm:presLayoutVars>
      </dgm:prSet>
      <dgm:spPr/>
    </dgm:pt>
    <dgm:pt modelId="{4C005A3D-08A7-4D41-B510-89DB4B8BBC5B}" type="pres">
      <dgm:prSet presAssocID="{88FEF50B-7AF3-464D-AF61-BA22A636DCFD}" presName="level3hierChild" presStyleCnt="0"/>
      <dgm:spPr/>
    </dgm:pt>
    <dgm:pt modelId="{1B7326A2-5F75-4DCD-8977-C47F5224B8AD}" type="pres">
      <dgm:prSet presAssocID="{ED3DF967-1703-48C4-B039-2C8DE78E05B1}" presName="conn2-1" presStyleLbl="parChTrans1D3" presStyleIdx="6" presStyleCnt="8"/>
      <dgm:spPr/>
    </dgm:pt>
    <dgm:pt modelId="{EE501315-0145-4A5D-9585-89B19974356A}" type="pres">
      <dgm:prSet presAssocID="{ED3DF967-1703-48C4-B039-2C8DE78E05B1}" presName="connTx" presStyleLbl="parChTrans1D3" presStyleIdx="6" presStyleCnt="8"/>
      <dgm:spPr/>
    </dgm:pt>
    <dgm:pt modelId="{C8367C91-B06A-4937-9AAA-C4D16164C741}" type="pres">
      <dgm:prSet presAssocID="{E2EE8574-D16C-4072-9002-55E46FD1A748}" presName="root2" presStyleCnt="0"/>
      <dgm:spPr/>
    </dgm:pt>
    <dgm:pt modelId="{0696B768-87C1-4414-B70B-1CCF94BB3653}" type="pres">
      <dgm:prSet presAssocID="{E2EE8574-D16C-4072-9002-55E46FD1A748}" presName="LevelTwoTextNode" presStyleLbl="node3" presStyleIdx="6" presStyleCnt="8" custScaleX="151154" custLinFactNeighborX="52602">
        <dgm:presLayoutVars>
          <dgm:chPref val="3"/>
        </dgm:presLayoutVars>
      </dgm:prSet>
      <dgm:spPr/>
    </dgm:pt>
    <dgm:pt modelId="{88C6A3B7-B993-424E-BA53-3307644A222C}" type="pres">
      <dgm:prSet presAssocID="{E2EE8574-D16C-4072-9002-55E46FD1A748}" presName="level3hierChild" presStyleCnt="0"/>
      <dgm:spPr/>
    </dgm:pt>
    <dgm:pt modelId="{6C577CA9-B142-452B-BE1B-FDBFFF72D95D}" type="pres">
      <dgm:prSet presAssocID="{3FC1C0F7-AA24-4566-A367-40B0C0C58436}" presName="conn2-1" presStyleLbl="parChTrans1D3" presStyleIdx="7" presStyleCnt="8"/>
      <dgm:spPr/>
    </dgm:pt>
    <dgm:pt modelId="{B110DFF0-795C-44D4-B503-3C671909A163}" type="pres">
      <dgm:prSet presAssocID="{3FC1C0F7-AA24-4566-A367-40B0C0C58436}" presName="connTx" presStyleLbl="parChTrans1D3" presStyleIdx="7" presStyleCnt="8"/>
      <dgm:spPr/>
    </dgm:pt>
    <dgm:pt modelId="{D885FA81-83B1-4EB4-A9B4-E99E4BD9AC14}" type="pres">
      <dgm:prSet presAssocID="{7544C063-3D4C-46A3-96EB-3833718A102D}" presName="root2" presStyleCnt="0"/>
      <dgm:spPr/>
    </dgm:pt>
    <dgm:pt modelId="{D7AF98AB-B4E0-48CE-9163-19EC6ECA5B68}" type="pres">
      <dgm:prSet presAssocID="{7544C063-3D4C-46A3-96EB-3833718A102D}" presName="LevelTwoTextNode" presStyleLbl="node3" presStyleIdx="7" presStyleCnt="8" custScaleX="151154" custLinFactNeighborX="52602">
        <dgm:presLayoutVars>
          <dgm:chPref val="3"/>
        </dgm:presLayoutVars>
      </dgm:prSet>
      <dgm:spPr/>
    </dgm:pt>
    <dgm:pt modelId="{9EE9B23D-5ECF-401C-9352-ABBCE1B47ADD}" type="pres">
      <dgm:prSet presAssocID="{7544C063-3D4C-46A3-96EB-3833718A102D}" presName="level3hierChild" presStyleCnt="0"/>
      <dgm:spPr/>
    </dgm:pt>
  </dgm:ptLst>
  <dgm:cxnLst>
    <dgm:cxn modelId="{B548F41B-C2A6-4FEA-883A-EE50396C737B}" srcId="{52AB6DB0-730D-4547-AEBF-F6330C37E65F}" destId="{FD7A1661-2243-4379-935B-3DED0A4BB57D}" srcOrd="1" destOrd="0" parTransId="{FEA4CFE9-C8F7-4682-AB97-66AC3553C5F4}" sibTransId="{9E7C0123-DEF5-4A33-8F7A-6A61E476F4A0}"/>
    <dgm:cxn modelId="{DCCF87A0-76E5-43E1-B17F-07EEEA4A11EB}" type="presOf" srcId="{7A9991F0-89E7-4397-832B-E4D0802F88AA}" destId="{7B8EF3DA-3282-47B8-A197-6A15F487E613}" srcOrd="0" destOrd="0" presId="urn:microsoft.com/office/officeart/2008/layout/HorizontalMultiLevelHierarchy"/>
    <dgm:cxn modelId="{CA4E8C59-084B-475D-A295-AA82644EBBE1}" type="presOf" srcId="{3FC1C0F7-AA24-4566-A367-40B0C0C58436}" destId="{6C577CA9-B142-452B-BE1B-FDBFFF72D95D}" srcOrd="0" destOrd="0" presId="urn:microsoft.com/office/officeart/2008/layout/HorizontalMultiLevelHierarchy"/>
    <dgm:cxn modelId="{87C8524E-10C7-47E5-B1B7-F3F930331EBC}" type="presOf" srcId="{07525331-5F0F-49CE-8CA5-C4783C5D6C32}" destId="{1B837130-3A2F-4255-9B13-5606CE42CFF3}" srcOrd="0" destOrd="0" presId="urn:microsoft.com/office/officeart/2008/layout/HorizontalMultiLevelHierarchy"/>
    <dgm:cxn modelId="{29DFB3C7-6728-4AEE-A64A-64F25B1B9D2A}" type="presOf" srcId="{73752739-6E86-40EB-8A3B-27045E5F060F}" destId="{41ACF3E0-DD3E-4B3B-89BB-0702CE7ECBA5}" srcOrd="1" destOrd="0" presId="urn:microsoft.com/office/officeart/2008/layout/HorizontalMultiLevelHierarchy"/>
    <dgm:cxn modelId="{BBDC5DA4-C2F8-4507-B73D-2E7832E4AF1E}" srcId="{4EDAF8D8-CDF2-480A-9B2E-538EB16FAEF9}" destId="{4B1CEE30-BE5C-4C67-AFD7-1420751F8953}" srcOrd="1" destOrd="0" parTransId="{13A8636D-6089-4F42-8E77-BBD3D8C8C7A0}" sibTransId="{AF25C48D-747F-44EA-88B6-D2041F13A73A}"/>
    <dgm:cxn modelId="{5C612504-64FB-427A-A2F1-B1E53A0BBEB8}" type="presOf" srcId="{4B1CEE30-BE5C-4C67-AFD7-1420751F8953}" destId="{A11EDB41-4D22-4154-9711-65EDB85A7D50}" srcOrd="0" destOrd="0" presId="urn:microsoft.com/office/officeart/2008/layout/HorizontalMultiLevelHierarchy"/>
    <dgm:cxn modelId="{5E66A285-A131-426E-BFD6-5930A5266071}" type="presOf" srcId="{B83DF6D3-9DC3-4421-BFB7-441E8CC8ADAA}" destId="{2BD4DEDC-3890-4F6C-91B8-763A90C89CE2}" srcOrd="0" destOrd="0" presId="urn:microsoft.com/office/officeart/2008/layout/HorizontalMultiLevelHierarchy"/>
    <dgm:cxn modelId="{4E1CC6E8-5480-4207-935B-613D298788FE}" type="presOf" srcId="{91A1E884-B78F-46B9-9CAF-647E6C02FE4D}" destId="{2FB28095-7ED5-4363-86D7-6CD3673706D4}" srcOrd="1" destOrd="0" presId="urn:microsoft.com/office/officeart/2008/layout/HorizontalMultiLevelHierarchy"/>
    <dgm:cxn modelId="{0458EF0E-900C-4139-AB88-B34B46F05528}" type="presOf" srcId="{410DB3E2-4403-4D74-82D3-010F552E4709}" destId="{1B44CBF1-7A4E-493E-8632-A18F1F4F34F4}" srcOrd="1" destOrd="0" presId="urn:microsoft.com/office/officeart/2008/layout/HorizontalMultiLevelHierarchy"/>
    <dgm:cxn modelId="{A9D6AF7D-A15F-4B6B-9743-BD484631C409}" srcId="{C605A4E8-404E-41F8-9931-4CE421599F5E}" destId="{88FEF50B-7AF3-464D-AF61-BA22A636DCFD}" srcOrd="2" destOrd="0" parTransId="{63F47E9B-A43C-4BF5-9084-C370BD10EE26}" sibTransId="{A3C5C26E-0D34-49CA-AB47-4D6E972573C2}"/>
    <dgm:cxn modelId="{5209DC3C-0A03-4CEF-98E5-DA1CFBE02B08}" type="presOf" srcId="{A1394314-D4CA-4293-9C57-F59B91164011}" destId="{C7B18061-7B2B-4545-A3E7-4C18741BF153}" srcOrd="1" destOrd="0" presId="urn:microsoft.com/office/officeart/2008/layout/HorizontalMultiLevelHierarchy"/>
    <dgm:cxn modelId="{EAB8FB86-76B8-44FD-B809-C20C30BFCF3C}" type="presOf" srcId="{91A1E884-B78F-46B9-9CAF-647E6C02FE4D}" destId="{C0FE7454-E0B7-482E-9900-FF4968069688}" srcOrd="0" destOrd="0" presId="urn:microsoft.com/office/officeart/2008/layout/HorizontalMultiLevelHierarchy"/>
    <dgm:cxn modelId="{B1756B0E-D189-47BF-8C2A-6F13E4441B48}" type="presOf" srcId="{79252649-F617-46A7-998D-5B7AE5A35656}" destId="{BA745F23-D830-45CD-82E9-F4BC86EC4899}" srcOrd="0" destOrd="0" presId="urn:microsoft.com/office/officeart/2008/layout/HorizontalMultiLevelHierarchy"/>
    <dgm:cxn modelId="{9B0DC107-4C51-4623-830B-DA59C2EA3373}" srcId="{4EDAF8D8-CDF2-480A-9B2E-538EB16FAEF9}" destId="{BC45D140-96B3-4923-96C3-211D7580534B}" srcOrd="0" destOrd="0" parTransId="{0C153992-0041-4D14-B790-5DABC1E60385}" sibTransId="{9A641723-C15C-4DA2-A332-65BCD98CFCBB}"/>
    <dgm:cxn modelId="{94FEC971-82AE-4B13-8169-2D4BC7D34A80}" type="presOf" srcId="{32642AFB-F19C-4670-880B-CA39D44EA0DC}" destId="{C4F03E48-8CFA-4CCF-95F3-C5F58401AE3B}" srcOrd="0" destOrd="0" presId="urn:microsoft.com/office/officeart/2008/layout/HorizontalMultiLevelHierarchy"/>
    <dgm:cxn modelId="{C4C52F7B-70CA-4A8C-A98A-2E75ABFC21F8}" type="presOf" srcId="{818301F3-E7D5-47A0-91B7-A6E6E648E822}" destId="{D809D23F-AE3E-498F-AD73-255FDEB919B1}" srcOrd="0" destOrd="0" presId="urn:microsoft.com/office/officeart/2008/layout/HorizontalMultiLevelHierarchy"/>
    <dgm:cxn modelId="{039DE0DC-E895-477B-8C49-E56D63F4B55F}" type="presOf" srcId="{2426FFE0-B202-4FA9-B710-95DD376148EF}" destId="{9ECD726A-69B3-4D97-90A4-5B840A558D82}" srcOrd="0" destOrd="0" presId="urn:microsoft.com/office/officeart/2008/layout/HorizontalMultiLevelHierarchy"/>
    <dgm:cxn modelId="{7DE387B3-61EE-4537-930D-8085CA719C0B}" srcId="{2B509BF5-A4C5-4E54-89BD-6095A617C4C4}" destId="{C605A4E8-404E-41F8-9931-4CE421599F5E}" srcOrd="0" destOrd="0" parTransId="{A89A1809-0082-473D-928F-25DE7511CC87}" sibTransId="{EBD2B9E2-02B4-4738-91A1-BBDEA74E738C}"/>
    <dgm:cxn modelId="{F074629C-E5D2-49AD-A87B-F4A3596DB325}" type="presOf" srcId="{4EDAF8D8-CDF2-480A-9B2E-538EB16FAEF9}" destId="{6CD2A121-9620-4720-BFC9-8356A29C373F}" srcOrd="0" destOrd="0" presId="urn:microsoft.com/office/officeart/2008/layout/HorizontalMultiLevelHierarchy"/>
    <dgm:cxn modelId="{2F83D4A7-8B9D-475D-A187-06EBFC59CC6E}" srcId="{B83DF6D3-9DC3-4421-BFB7-441E8CC8ADAA}" destId="{20EA4AF9-CE28-4B22-90D4-37795E57FB51}" srcOrd="1" destOrd="0" parTransId="{5C815B65-D7CF-4BBF-860F-147A989D6886}" sibTransId="{06F275BB-3973-4CF2-B3E0-5ED0321AF6A7}"/>
    <dgm:cxn modelId="{D3C82346-A532-45D2-94B7-343C84B6DD0B}" type="presOf" srcId="{13A8636D-6089-4F42-8E77-BBD3D8C8C7A0}" destId="{4E5517F3-EDD0-4704-A3B5-3780F4DFE413}" srcOrd="1" destOrd="0" presId="urn:microsoft.com/office/officeart/2008/layout/HorizontalMultiLevelHierarchy"/>
    <dgm:cxn modelId="{F16B8D16-A7FD-424A-A601-B6D7E1FD63A2}" type="presOf" srcId="{410DB3E2-4403-4D74-82D3-010F552E4709}" destId="{FD61DEBB-F6B9-44B2-8478-A36B5558F633}" srcOrd="0" destOrd="0" presId="urn:microsoft.com/office/officeart/2008/layout/HorizontalMultiLevelHierarchy"/>
    <dgm:cxn modelId="{CC3044F9-FEE2-4AE9-8F1E-2575BE236E00}" srcId="{FD7A1661-2243-4379-935B-3DED0A4BB57D}" destId="{818301F3-E7D5-47A0-91B7-A6E6E648E822}" srcOrd="1" destOrd="0" parTransId="{91A1E884-B78F-46B9-9CAF-647E6C02FE4D}" sibTransId="{845A188B-FC5B-4AF8-B18B-6D8F4ACF5448}"/>
    <dgm:cxn modelId="{3B81D6F8-A3C1-4C78-9B87-DB5DA07D57B9}" type="presOf" srcId="{63F47E9B-A43C-4BF5-9084-C370BD10EE26}" destId="{AD7DB733-58AA-4BAE-8122-D7DAA8118B8D}" srcOrd="1" destOrd="0" presId="urn:microsoft.com/office/officeart/2008/layout/HorizontalMultiLevelHierarchy"/>
    <dgm:cxn modelId="{BDF8FA11-ECBE-41E3-895E-2B31784DE975}" type="presOf" srcId="{63F47E9B-A43C-4BF5-9084-C370BD10EE26}" destId="{DE186CDE-8D77-46A9-B83A-AF147775F3A3}" srcOrd="0" destOrd="0" presId="urn:microsoft.com/office/officeart/2008/layout/HorizontalMultiLevelHierarchy"/>
    <dgm:cxn modelId="{01EA9D32-5F7A-4F6F-BF49-54A774C545BA}" type="presOf" srcId="{ED3DF967-1703-48C4-B039-2C8DE78E05B1}" destId="{1B7326A2-5F75-4DCD-8977-C47F5224B8AD}" srcOrd="0" destOrd="0" presId="urn:microsoft.com/office/officeart/2008/layout/HorizontalMultiLevelHierarchy"/>
    <dgm:cxn modelId="{C307332F-25BF-4145-8803-44201659F039}" type="presOf" srcId="{3FC1C0F7-AA24-4566-A367-40B0C0C58436}" destId="{B110DFF0-795C-44D4-B503-3C671909A163}" srcOrd="1" destOrd="0" presId="urn:microsoft.com/office/officeart/2008/layout/HorizontalMultiLevelHierarchy"/>
    <dgm:cxn modelId="{133E8F33-4485-4BD7-BC48-ECF7F6CAFF6A}" type="presOf" srcId="{1F3BB21C-44F2-475C-AF5F-BA65FAEF05ED}" destId="{57B11F35-AF40-445F-BA5D-60D821F2D10D}" srcOrd="0" destOrd="0" presId="urn:microsoft.com/office/officeart/2008/layout/HorizontalMultiLevelHierarchy"/>
    <dgm:cxn modelId="{68517E56-6E78-4E69-8283-C1210BEEB096}" type="presOf" srcId="{8D981A6E-FD89-4A79-932F-82015E299504}" destId="{E489A8ED-6429-4639-8970-89F5F8A6F766}" srcOrd="1" destOrd="0" presId="urn:microsoft.com/office/officeart/2008/layout/HorizontalMultiLevelHierarchy"/>
    <dgm:cxn modelId="{1CAED3DB-25B2-4FAF-8378-8D3FFC215929}" srcId="{52AB6DB0-730D-4547-AEBF-F6330C37E65F}" destId="{4EDAF8D8-CDF2-480A-9B2E-538EB16FAEF9}" srcOrd="2" destOrd="0" parTransId="{07525331-5F0F-49CE-8CA5-C4783C5D6C32}" sibTransId="{5444D6C2-6527-4840-92ED-097C5D395BF7}"/>
    <dgm:cxn modelId="{D37D61DE-1B9D-4527-ADC9-408758EF09FF}" type="presOf" srcId="{BC45D140-96B3-4923-96C3-211D7580534B}" destId="{7A5932F6-45A9-4DEC-B3F2-40ACD43BC5A3}" srcOrd="0" destOrd="0" presId="urn:microsoft.com/office/officeart/2008/layout/HorizontalMultiLevelHierarchy"/>
    <dgm:cxn modelId="{A08A2DB8-0050-4D05-9409-24279BA1D42A}" type="presOf" srcId="{8D981A6E-FD89-4A79-932F-82015E299504}" destId="{036EB514-278F-465D-AD8F-C75FE9C71B91}" srcOrd="0" destOrd="0" presId="urn:microsoft.com/office/officeart/2008/layout/HorizontalMultiLevelHierarchy"/>
    <dgm:cxn modelId="{70BA016C-4663-4E45-A9ED-597F5461096A}" type="presOf" srcId="{C605A4E8-404E-41F8-9931-4CE421599F5E}" destId="{29A43367-9D7E-4DC2-B4DC-D8DB9E99E156}" srcOrd="0" destOrd="0" presId="urn:microsoft.com/office/officeart/2008/layout/HorizontalMultiLevelHierarchy"/>
    <dgm:cxn modelId="{C054444F-6EB6-4C1A-A7E4-574CAAF7BE51}" type="presOf" srcId="{79252649-F617-46A7-998D-5B7AE5A35656}" destId="{6BD0CFAA-7709-4755-BBFB-BB533AA05109}" srcOrd="1" destOrd="0" presId="urn:microsoft.com/office/officeart/2008/layout/HorizontalMultiLevelHierarchy"/>
    <dgm:cxn modelId="{D0150BFE-3FC0-47EA-A83C-9A866FD382F8}" srcId="{52AB6DB0-730D-4547-AEBF-F6330C37E65F}" destId="{B83DF6D3-9DC3-4421-BFB7-441E8CC8ADAA}" srcOrd="3" destOrd="0" parTransId="{32642AFB-F19C-4670-880B-CA39D44EA0DC}" sibTransId="{A7BB566A-3959-4BEC-B6D1-A03069CE1EB6}"/>
    <dgm:cxn modelId="{E8BE54A9-62A5-494F-8C1E-7B38D834AC05}" type="presOf" srcId="{32642AFB-F19C-4670-880B-CA39D44EA0DC}" destId="{5BE9F3B9-4770-4DDC-A129-38A4CFE3F2F0}" srcOrd="1" destOrd="0" presId="urn:microsoft.com/office/officeart/2008/layout/HorizontalMultiLevelHierarchy"/>
    <dgm:cxn modelId="{5E6BB6AC-7118-4DD7-817A-E7A879BAD307}" type="presOf" srcId="{84432C39-844E-4C0C-8D02-50D046320A5A}" destId="{F789FAC3-D454-4495-B965-2C752A4ADA54}" srcOrd="1" destOrd="0" presId="urn:microsoft.com/office/officeart/2008/layout/HorizontalMultiLevelHierarchy"/>
    <dgm:cxn modelId="{97EA06AD-12D8-435E-ADA6-EE74FFC0CE8C}" type="presOf" srcId="{0C153992-0041-4D14-B790-5DABC1E60385}" destId="{D42CCB42-BDBD-4C0D-8912-D7A2873C4A7C}" srcOrd="1" destOrd="0" presId="urn:microsoft.com/office/officeart/2008/layout/HorizontalMultiLevelHierarchy"/>
    <dgm:cxn modelId="{E0400DFB-622C-404B-A726-CBF85777E3D6}" type="presOf" srcId="{E2EE8574-D16C-4072-9002-55E46FD1A748}" destId="{0696B768-87C1-4414-B70B-1CCF94BB3653}" srcOrd="0" destOrd="0" presId="urn:microsoft.com/office/officeart/2008/layout/HorizontalMultiLevelHierarchy"/>
    <dgm:cxn modelId="{08A7B03C-AF16-4BAD-9F7D-1D09571DE825}" srcId="{B83DF6D3-9DC3-4421-BFB7-441E8CC8ADAA}" destId="{7A9991F0-89E7-4397-832B-E4D0802F88AA}" srcOrd="0" destOrd="0" parTransId="{8D981A6E-FD89-4A79-932F-82015E299504}" sibTransId="{85D5E28D-2DF2-4845-BE47-79074313FB3E}"/>
    <dgm:cxn modelId="{FEC4EE39-FF98-4178-92B3-274C72520806}" srcId="{C605A4E8-404E-41F8-9931-4CE421599F5E}" destId="{2426FFE0-B202-4FA9-B710-95DD376148EF}" srcOrd="1" destOrd="0" parTransId="{1CDB4F81-6B2F-4AEA-B899-1C501C816160}" sibTransId="{09D151B0-4C4A-4B03-B131-86489D3B21C4}"/>
    <dgm:cxn modelId="{663B5957-DC81-433D-9F5D-C196B5587671}" type="presOf" srcId="{ED3DF967-1703-48C4-B039-2C8DE78E05B1}" destId="{EE501315-0145-4A5D-9585-89B19974356A}" srcOrd="1" destOrd="0" presId="urn:microsoft.com/office/officeart/2008/layout/HorizontalMultiLevelHierarchy"/>
    <dgm:cxn modelId="{5E68520D-739C-4416-A368-8B155F0CB838}" type="presOf" srcId="{07525331-5F0F-49CE-8CA5-C4783C5D6C32}" destId="{552116BF-089B-4041-9D58-8EC701E5426D}" srcOrd="1" destOrd="0" presId="urn:microsoft.com/office/officeart/2008/layout/HorizontalMultiLevelHierarchy"/>
    <dgm:cxn modelId="{C7632ADD-19FE-4802-9564-063F2E15ED65}" type="presOf" srcId="{A1394314-D4CA-4293-9C57-F59B91164011}" destId="{A75D5ED7-E7CF-4563-BD4C-D373AC916D16}" srcOrd="0" destOrd="0" presId="urn:microsoft.com/office/officeart/2008/layout/HorizontalMultiLevelHierarchy"/>
    <dgm:cxn modelId="{898147D7-8E14-45EA-AC6B-8ACADF9EB0E2}" type="presOf" srcId="{88FEF50B-7AF3-464D-AF61-BA22A636DCFD}" destId="{7E115372-021D-4B5F-8608-E549E1CC44F6}" srcOrd="0" destOrd="0" presId="urn:microsoft.com/office/officeart/2008/layout/HorizontalMultiLevelHierarchy"/>
    <dgm:cxn modelId="{B55315A7-F8AA-4E29-82C7-951AF9374423}" type="presOf" srcId="{5C815B65-D7CF-4BBF-860F-147A989D6886}" destId="{1F251B48-0DB2-4A8C-A315-7E065E613281}" srcOrd="1" destOrd="0" presId="urn:microsoft.com/office/officeart/2008/layout/HorizontalMultiLevelHierarchy"/>
    <dgm:cxn modelId="{5D7AD051-FA68-44FF-BB2D-6C497E454C12}" type="presOf" srcId="{7544C063-3D4C-46A3-96EB-3833718A102D}" destId="{D7AF98AB-B4E0-48CE-9163-19EC6ECA5B68}" srcOrd="0" destOrd="0" presId="urn:microsoft.com/office/officeart/2008/layout/HorizontalMultiLevelHierarchy"/>
    <dgm:cxn modelId="{D2321BCB-8E12-4576-B691-40DD46EE190E}" type="presOf" srcId="{0C153992-0041-4D14-B790-5DABC1E60385}" destId="{57065602-D2E4-4005-8864-3F70BD2A03DE}" srcOrd="0" destOrd="0" presId="urn:microsoft.com/office/officeart/2008/layout/HorizontalMultiLevelHierarchy"/>
    <dgm:cxn modelId="{CDD91ECC-CBF6-47F9-81A6-090D4B5B7E35}" type="presOf" srcId="{FEA4CFE9-C8F7-4682-AB97-66AC3553C5F4}" destId="{FCEA5193-C878-4420-BAB1-3CE51572CF90}" srcOrd="1" destOrd="0" presId="urn:microsoft.com/office/officeart/2008/layout/HorizontalMultiLevelHierarchy"/>
    <dgm:cxn modelId="{BF021E7C-1055-47F1-8879-23279A1EC8DA}" type="presOf" srcId="{7E1A4A6B-9DBB-4017-AFB6-D59FB14E53E9}" destId="{CF9D4903-2ABC-4238-A36D-6117E32B86EC}" srcOrd="0" destOrd="0" presId="urn:microsoft.com/office/officeart/2008/layout/HorizontalMultiLevelHierarchy"/>
    <dgm:cxn modelId="{93887E63-42DB-41CC-B61D-45F3B8CED299}" type="presOf" srcId="{FEA4CFE9-C8F7-4682-AB97-66AC3553C5F4}" destId="{C75253E3-5197-4EFF-9D86-CE1CED5CB7D3}" srcOrd="0" destOrd="0" presId="urn:microsoft.com/office/officeart/2008/layout/HorizontalMultiLevelHierarchy"/>
    <dgm:cxn modelId="{9A3FDF3A-E333-4F34-A4EC-223ECC39142C}" type="presOf" srcId="{DC44C918-809F-454F-8949-A5FC0C8D2E4E}" destId="{5FA715A0-1705-47E2-83DE-0CE76503173D}" srcOrd="1" destOrd="0" presId="urn:microsoft.com/office/officeart/2008/layout/HorizontalMultiLevelHierarchy"/>
    <dgm:cxn modelId="{AEE5CBD0-E3A7-43DB-8BA1-2672AEF1FF9D}" srcId="{2426FFE0-B202-4FA9-B710-95DD376148EF}" destId="{40F218E9-D8D0-4F32-BDEC-C3305F0E2D2E}" srcOrd="0" destOrd="0" parTransId="{56F20ED1-8EDB-496B-88FB-D6EAAC224C51}" sibTransId="{3F6BA9FE-91BE-428B-A6B4-03A3D449498D}"/>
    <dgm:cxn modelId="{79F17623-D627-48EA-8C2A-B9C888FFC972}" type="presOf" srcId="{13A8636D-6089-4F42-8E77-BBD3D8C8C7A0}" destId="{106FA3D4-2F0B-4EAD-BBB3-5E0BB4E44297}" srcOrd="0" destOrd="0" presId="urn:microsoft.com/office/officeart/2008/layout/HorizontalMultiLevelHierarchy"/>
    <dgm:cxn modelId="{193C6E90-A5DE-4348-845F-376524615565}" type="presOf" srcId="{0992D0A6-8740-41EA-B960-AB2D34216BD7}" destId="{12750D58-AFF8-4B08-AB62-05E0F9DD40D8}" srcOrd="0" destOrd="0" presId="urn:microsoft.com/office/officeart/2008/layout/HorizontalMultiLevelHierarchy"/>
    <dgm:cxn modelId="{05AA5A98-B627-4FF2-8E28-F351B3BE716B}" srcId="{52AB6DB0-730D-4547-AEBF-F6330C37E65F}" destId="{838E896D-435D-408A-9A85-8CABEE144AEF}" srcOrd="0" destOrd="0" parTransId="{A1394314-D4CA-4293-9C57-F59B91164011}" sibTransId="{86532B9D-836C-4D74-AEA2-4E5A657273EE}"/>
    <dgm:cxn modelId="{CE82E172-8076-413B-93E7-41CFF3376716}" type="presOf" srcId="{838E896D-435D-408A-9A85-8CABEE144AEF}" destId="{A6BC7D31-65EF-401C-ADF1-BFFB47296934}" srcOrd="0" destOrd="0" presId="urn:microsoft.com/office/officeart/2008/layout/HorizontalMultiLevelHierarchy"/>
    <dgm:cxn modelId="{9004FA6D-E3C3-481A-94EF-0E8F8CE54735}" type="presOf" srcId="{52AB6DB0-730D-4547-AEBF-F6330C37E65F}" destId="{FD78EB3D-CE84-4757-94CC-9CDA0131761E}" srcOrd="0" destOrd="0" presId="urn:microsoft.com/office/officeart/2008/layout/HorizontalMultiLevelHierarchy"/>
    <dgm:cxn modelId="{42A5E837-2684-409E-82BD-60CB853E0603}" type="presOf" srcId="{73752739-6E86-40EB-8A3B-27045E5F060F}" destId="{64C44DD4-A1F8-477E-A751-375759904C4E}" srcOrd="0" destOrd="0" presId="urn:microsoft.com/office/officeart/2008/layout/HorizontalMultiLevelHierarchy"/>
    <dgm:cxn modelId="{09568E48-96FE-40B6-9FE2-A151398C72D6}" type="presOf" srcId="{56F20ED1-8EDB-496B-88FB-D6EAAC224C51}" destId="{66CF9358-A103-4700-88D8-526E7027C095}" srcOrd="1" destOrd="0" presId="urn:microsoft.com/office/officeart/2008/layout/HorizontalMultiLevelHierarchy"/>
    <dgm:cxn modelId="{6AC98EE5-7EB1-4140-8574-A97021481499}" type="presOf" srcId="{FD7A1661-2243-4379-935B-3DED0A4BB57D}" destId="{9B875AD7-0BAA-4CF3-94FD-7FFD765A21F2}" srcOrd="0" destOrd="0" presId="urn:microsoft.com/office/officeart/2008/layout/HorizontalMultiLevelHierarchy"/>
    <dgm:cxn modelId="{A4CA840B-B094-41E0-B047-EBB614DFD934}" type="presOf" srcId="{2B509BF5-A4C5-4E54-89BD-6095A617C4C4}" destId="{CA2C1833-79B2-4537-8332-E430476D3384}" srcOrd="0" destOrd="0" presId="urn:microsoft.com/office/officeart/2008/layout/HorizontalMultiLevelHierarchy"/>
    <dgm:cxn modelId="{F4AA4689-886C-4D9B-96A9-3735ADA73146}" type="presOf" srcId="{1CDB4F81-6B2F-4AEA-B899-1C501C816160}" destId="{AFC95D1C-F5E9-4296-90A1-969C435C8C4A}" srcOrd="1" destOrd="0" presId="urn:microsoft.com/office/officeart/2008/layout/HorizontalMultiLevelHierarchy"/>
    <dgm:cxn modelId="{458A14DB-27B2-45DB-888D-0ED2A1822C20}" srcId="{C605A4E8-404E-41F8-9931-4CE421599F5E}" destId="{52AB6DB0-730D-4547-AEBF-F6330C37E65F}" srcOrd="0" destOrd="0" parTransId="{DC44C918-809F-454F-8949-A5FC0C8D2E4E}" sibTransId="{86B49BD7-C25D-4BA6-85EB-8B61CE9E037C}"/>
    <dgm:cxn modelId="{D959303C-6FDC-4765-9341-86580A267898}" type="presOf" srcId="{1CDB4F81-6B2F-4AEA-B899-1C501C816160}" destId="{BBCBFA04-D2BD-4815-B16A-0DDC69D14B95}" srcOrd="0" destOrd="0" presId="urn:microsoft.com/office/officeart/2008/layout/HorizontalMultiLevelHierarchy"/>
    <dgm:cxn modelId="{B1AB047C-7AF7-4466-B83A-07594D7414DD}" type="presOf" srcId="{5C815B65-D7CF-4BBF-860F-147A989D6886}" destId="{44C3064D-FA6E-49E7-BBB4-16F38C672A09}" srcOrd="0" destOrd="0" presId="urn:microsoft.com/office/officeart/2008/layout/HorizontalMultiLevelHierarchy"/>
    <dgm:cxn modelId="{504D0370-E873-4B3E-924A-A9415DDFE036}" type="presOf" srcId="{56F20ED1-8EDB-496B-88FB-D6EAAC224C51}" destId="{01F04C5D-3AD8-461F-8F27-380C4BAAC02A}" srcOrd="0" destOrd="0" presId="urn:microsoft.com/office/officeart/2008/layout/HorizontalMultiLevelHierarchy"/>
    <dgm:cxn modelId="{D3DBF691-E387-4D68-8BB5-164114E992F5}" srcId="{FD7A1661-2243-4379-935B-3DED0A4BB57D}" destId="{86A80727-524F-44B3-8DB7-310CABFDF113}" srcOrd="0" destOrd="0" parTransId="{79252649-F617-46A7-998D-5B7AE5A35656}" sibTransId="{613A2343-C867-4A87-81F1-7EE3DFCEBD4A}"/>
    <dgm:cxn modelId="{54C232F6-2415-4BB6-9830-EF2339ED1C19}" type="presOf" srcId="{DC44C918-809F-454F-8949-A5FC0C8D2E4E}" destId="{9C2709A4-FEB3-4201-9055-EE2C72C0B0A8}" srcOrd="0" destOrd="0" presId="urn:microsoft.com/office/officeart/2008/layout/HorizontalMultiLevelHierarchy"/>
    <dgm:cxn modelId="{C6684633-8AAD-440A-881A-B76A552E550C}" srcId="{2426FFE0-B202-4FA9-B710-95DD376148EF}" destId="{1F3BB21C-44F2-475C-AF5F-BA65FAEF05ED}" srcOrd="1" destOrd="0" parTransId="{73752739-6E86-40EB-8A3B-27045E5F060F}" sibTransId="{CBCE9230-4F8E-4A5E-8897-DC6F7E9ADBB4}"/>
    <dgm:cxn modelId="{294440C4-46B4-4DBD-A712-C6CADF191D32}" srcId="{88FEF50B-7AF3-464D-AF61-BA22A636DCFD}" destId="{7544C063-3D4C-46A3-96EB-3833718A102D}" srcOrd="1" destOrd="0" parTransId="{3FC1C0F7-AA24-4566-A367-40B0C0C58436}" sibTransId="{89A7067B-C502-4CC2-85AC-3C6BA6862E63}"/>
    <dgm:cxn modelId="{F6FF50E7-0F98-4B1E-A73A-CE5EC714DAFF}" srcId="{88FEF50B-7AF3-464D-AF61-BA22A636DCFD}" destId="{E2EE8574-D16C-4072-9002-55E46FD1A748}" srcOrd="0" destOrd="0" parTransId="{ED3DF967-1703-48C4-B039-2C8DE78E05B1}" sibTransId="{BC029A73-EC03-4998-8600-1FFDEF8CF5C2}"/>
    <dgm:cxn modelId="{FE47042C-337A-498B-A54B-1E1E93A5DF40}" type="presOf" srcId="{20EA4AF9-CE28-4B22-90D4-37795E57FB51}" destId="{44677EA0-F9FB-4782-A991-4A341A2FEDD8}" srcOrd="0" destOrd="0" presId="urn:microsoft.com/office/officeart/2008/layout/HorizontalMultiLevelHierarchy"/>
    <dgm:cxn modelId="{5710F469-00D8-49ED-9CC9-25AE058219F3}" type="presOf" srcId="{40F218E9-D8D0-4F32-BDEC-C3305F0E2D2E}" destId="{E77F3B8C-5A21-4923-B8E4-15B166AD8BE3}" srcOrd="0" destOrd="0" presId="urn:microsoft.com/office/officeart/2008/layout/HorizontalMultiLevelHierarchy"/>
    <dgm:cxn modelId="{AAF5F1D6-B2AB-45E9-B013-E9AB78DE2B5F}" type="presOf" srcId="{86A80727-524F-44B3-8DB7-310CABFDF113}" destId="{9F789628-4E19-437A-A2E5-50C3E239A501}" srcOrd="0" destOrd="0" presId="urn:microsoft.com/office/officeart/2008/layout/HorizontalMultiLevelHierarchy"/>
    <dgm:cxn modelId="{8E0DE07F-01BD-4770-B9E0-DF8F57DD302E}" type="presOf" srcId="{84432C39-844E-4C0C-8D02-50D046320A5A}" destId="{40988789-A47D-4E86-BF25-D9A21EA20351}" srcOrd="0" destOrd="0" presId="urn:microsoft.com/office/officeart/2008/layout/HorizontalMultiLevelHierarchy"/>
    <dgm:cxn modelId="{9A8BC23F-0E73-4533-841B-663EBA4EC057}" srcId="{838E896D-435D-408A-9A85-8CABEE144AEF}" destId="{7E1A4A6B-9DBB-4017-AFB6-D59FB14E53E9}" srcOrd="0" destOrd="0" parTransId="{410DB3E2-4403-4D74-82D3-010F552E4709}" sibTransId="{FDE3F5C3-98A4-49D5-BB03-DD5A994FB9BC}"/>
    <dgm:cxn modelId="{2FCA93D8-D425-43BD-A8ED-19B2F96BA9CF}" srcId="{838E896D-435D-408A-9A85-8CABEE144AEF}" destId="{0992D0A6-8740-41EA-B960-AB2D34216BD7}" srcOrd="1" destOrd="0" parTransId="{84432C39-844E-4C0C-8D02-50D046320A5A}" sibTransId="{7AB835B5-41EA-4F39-9E92-B61FC830B3E1}"/>
    <dgm:cxn modelId="{4B0CDF30-3DE8-4154-976D-7E53E23C62F3}" type="presParOf" srcId="{CA2C1833-79B2-4537-8332-E430476D3384}" destId="{C1014D41-3FC2-4846-9E19-F76B1F8DCCD3}" srcOrd="0" destOrd="0" presId="urn:microsoft.com/office/officeart/2008/layout/HorizontalMultiLevelHierarchy"/>
    <dgm:cxn modelId="{1969591B-7E93-41F0-9C08-D4B2FB002258}" type="presParOf" srcId="{C1014D41-3FC2-4846-9E19-F76B1F8DCCD3}" destId="{29A43367-9D7E-4DC2-B4DC-D8DB9E99E156}" srcOrd="0" destOrd="0" presId="urn:microsoft.com/office/officeart/2008/layout/HorizontalMultiLevelHierarchy"/>
    <dgm:cxn modelId="{BADE7341-DDC1-46FC-BA84-8328F232E05B}" type="presParOf" srcId="{C1014D41-3FC2-4846-9E19-F76B1F8DCCD3}" destId="{87AE5D1C-A0BA-4678-BE83-96066B2B33D0}" srcOrd="1" destOrd="0" presId="urn:microsoft.com/office/officeart/2008/layout/HorizontalMultiLevelHierarchy"/>
    <dgm:cxn modelId="{306CD418-00D3-4F14-8542-697129F355C8}" type="presParOf" srcId="{87AE5D1C-A0BA-4678-BE83-96066B2B33D0}" destId="{9C2709A4-FEB3-4201-9055-EE2C72C0B0A8}" srcOrd="0" destOrd="0" presId="urn:microsoft.com/office/officeart/2008/layout/HorizontalMultiLevelHierarchy"/>
    <dgm:cxn modelId="{6266E719-69C5-489A-928C-28AE415A99C9}" type="presParOf" srcId="{9C2709A4-FEB3-4201-9055-EE2C72C0B0A8}" destId="{5FA715A0-1705-47E2-83DE-0CE76503173D}" srcOrd="0" destOrd="0" presId="urn:microsoft.com/office/officeart/2008/layout/HorizontalMultiLevelHierarchy"/>
    <dgm:cxn modelId="{7FDA31BA-42A3-4A10-B17E-794F1D7A7A7C}" type="presParOf" srcId="{87AE5D1C-A0BA-4678-BE83-96066B2B33D0}" destId="{50F15042-1ABD-44E1-B9B1-6BE0AA5F75EE}" srcOrd="1" destOrd="0" presId="urn:microsoft.com/office/officeart/2008/layout/HorizontalMultiLevelHierarchy"/>
    <dgm:cxn modelId="{56B80D3B-EA8A-4C15-8F42-164530B4C1D3}" type="presParOf" srcId="{50F15042-1ABD-44E1-B9B1-6BE0AA5F75EE}" destId="{FD78EB3D-CE84-4757-94CC-9CDA0131761E}" srcOrd="0" destOrd="0" presId="urn:microsoft.com/office/officeart/2008/layout/HorizontalMultiLevelHierarchy"/>
    <dgm:cxn modelId="{3525B5A8-1073-4DC6-8485-CF894C06D5FA}" type="presParOf" srcId="{50F15042-1ABD-44E1-B9B1-6BE0AA5F75EE}" destId="{14037E77-EB02-4634-8A50-91534372FE67}" srcOrd="1" destOrd="0" presId="urn:microsoft.com/office/officeart/2008/layout/HorizontalMultiLevelHierarchy"/>
    <dgm:cxn modelId="{D7F75A30-C21F-452D-AB80-06EF55651706}" type="presParOf" srcId="{14037E77-EB02-4634-8A50-91534372FE67}" destId="{A75D5ED7-E7CF-4563-BD4C-D373AC916D16}" srcOrd="0" destOrd="0" presId="urn:microsoft.com/office/officeart/2008/layout/HorizontalMultiLevelHierarchy"/>
    <dgm:cxn modelId="{E4960070-D314-48A8-9457-37744D31B37E}" type="presParOf" srcId="{A75D5ED7-E7CF-4563-BD4C-D373AC916D16}" destId="{C7B18061-7B2B-4545-A3E7-4C18741BF153}" srcOrd="0" destOrd="0" presId="urn:microsoft.com/office/officeart/2008/layout/HorizontalMultiLevelHierarchy"/>
    <dgm:cxn modelId="{E0207CFA-7976-40A3-B5A9-A968C975CDC5}" type="presParOf" srcId="{14037E77-EB02-4634-8A50-91534372FE67}" destId="{D897E7D8-F5E6-4A27-9187-F1BA7814F7DE}" srcOrd="1" destOrd="0" presId="urn:microsoft.com/office/officeart/2008/layout/HorizontalMultiLevelHierarchy"/>
    <dgm:cxn modelId="{044FBE98-5B3B-4146-8159-73A4579871C9}" type="presParOf" srcId="{D897E7D8-F5E6-4A27-9187-F1BA7814F7DE}" destId="{A6BC7D31-65EF-401C-ADF1-BFFB47296934}" srcOrd="0" destOrd="0" presId="urn:microsoft.com/office/officeart/2008/layout/HorizontalMultiLevelHierarchy"/>
    <dgm:cxn modelId="{DE257DE1-3478-42E1-8A90-19365561EC52}" type="presParOf" srcId="{D897E7D8-F5E6-4A27-9187-F1BA7814F7DE}" destId="{446866A6-D702-4540-9357-FB105B241624}" srcOrd="1" destOrd="0" presId="urn:microsoft.com/office/officeart/2008/layout/HorizontalMultiLevelHierarchy"/>
    <dgm:cxn modelId="{109B7A6C-3858-4DA1-82F8-5EA1A44FF6B9}" type="presParOf" srcId="{446866A6-D702-4540-9357-FB105B241624}" destId="{FD61DEBB-F6B9-44B2-8478-A36B5558F633}" srcOrd="0" destOrd="0" presId="urn:microsoft.com/office/officeart/2008/layout/HorizontalMultiLevelHierarchy"/>
    <dgm:cxn modelId="{AA70A684-AF76-4CA7-BF61-8A65797F1038}" type="presParOf" srcId="{FD61DEBB-F6B9-44B2-8478-A36B5558F633}" destId="{1B44CBF1-7A4E-493E-8632-A18F1F4F34F4}" srcOrd="0" destOrd="0" presId="urn:microsoft.com/office/officeart/2008/layout/HorizontalMultiLevelHierarchy"/>
    <dgm:cxn modelId="{7ED86A7C-619A-4943-AC7C-5650D221FE79}" type="presParOf" srcId="{446866A6-D702-4540-9357-FB105B241624}" destId="{7FD504FF-1C68-4D83-AA04-5336589AF668}" srcOrd="1" destOrd="0" presId="urn:microsoft.com/office/officeart/2008/layout/HorizontalMultiLevelHierarchy"/>
    <dgm:cxn modelId="{CB562E43-3AFC-4105-BC24-B258DD0938F9}" type="presParOf" srcId="{7FD504FF-1C68-4D83-AA04-5336589AF668}" destId="{CF9D4903-2ABC-4238-A36D-6117E32B86EC}" srcOrd="0" destOrd="0" presId="urn:microsoft.com/office/officeart/2008/layout/HorizontalMultiLevelHierarchy"/>
    <dgm:cxn modelId="{EEE8D774-5A27-443F-8AF6-7F6DF3ABFA1C}" type="presParOf" srcId="{7FD504FF-1C68-4D83-AA04-5336589AF668}" destId="{71CE9EA4-D014-4058-B6B7-78FE0658E1D4}" srcOrd="1" destOrd="0" presId="urn:microsoft.com/office/officeart/2008/layout/HorizontalMultiLevelHierarchy"/>
    <dgm:cxn modelId="{8B0057EB-A473-425F-B7A4-08765895D02F}" type="presParOf" srcId="{446866A6-D702-4540-9357-FB105B241624}" destId="{40988789-A47D-4E86-BF25-D9A21EA20351}" srcOrd="2" destOrd="0" presId="urn:microsoft.com/office/officeart/2008/layout/HorizontalMultiLevelHierarchy"/>
    <dgm:cxn modelId="{F5DB6984-D6A9-4010-A29F-D6D4CD99BD72}" type="presParOf" srcId="{40988789-A47D-4E86-BF25-D9A21EA20351}" destId="{F789FAC3-D454-4495-B965-2C752A4ADA54}" srcOrd="0" destOrd="0" presId="urn:microsoft.com/office/officeart/2008/layout/HorizontalMultiLevelHierarchy"/>
    <dgm:cxn modelId="{2E44AE56-C54A-446F-A323-96F18EA9D654}" type="presParOf" srcId="{446866A6-D702-4540-9357-FB105B241624}" destId="{6ADDC1D6-4666-4D14-B3D6-2D415163877C}" srcOrd="3" destOrd="0" presId="urn:microsoft.com/office/officeart/2008/layout/HorizontalMultiLevelHierarchy"/>
    <dgm:cxn modelId="{71507223-026B-4840-80AF-371BAAB81C4C}" type="presParOf" srcId="{6ADDC1D6-4666-4D14-B3D6-2D415163877C}" destId="{12750D58-AFF8-4B08-AB62-05E0F9DD40D8}" srcOrd="0" destOrd="0" presId="urn:microsoft.com/office/officeart/2008/layout/HorizontalMultiLevelHierarchy"/>
    <dgm:cxn modelId="{BCA63B87-84B5-4F8B-8B16-D290F43108D8}" type="presParOf" srcId="{6ADDC1D6-4666-4D14-B3D6-2D415163877C}" destId="{51C65276-D06D-4838-BC47-E3C59FAB9903}" srcOrd="1" destOrd="0" presId="urn:microsoft.com/office/officeart/2008/layout/HorizontalMultiLevelHierarchy"/>
    <dgm:cxn modelId="{B6FFD039-4195-479B-9F29-EC28B160726D}" type="presParOf" srcId="{14037E77-EB02-4634-8A50-91534372FE67}" destId="{C75253E3-5197-4EFF-9D86-CE1CED5CB7D3}" srcOrd="2" destOrd="0" presId="urn:microsoft.com/office/officeart/2008/layout/HorizontalMultiLevelHierarchy"/>
    <dgm:cxn modelId="{E710FC57-90BA-4980-BA0C-4F4353E680C9}" type="presParOf" srcId="{C75253E3-5197-4EFF-9D86-CE1CED5CB7D3}" destId="{FCEA5193-C878-4420-BAB1-3CE51572CF90}" srcOrd="0" destOrd="0" presId="urn:microsoft.com/office/officeart/2008/layout/HorizontalMultiLevelHierarchy"/>
    <dgm:cxn modelId="{8FDD2C5E-D827-4081-89C7-1D03DF72089B}" type="presParOf" srcId="{14037E77-EB02-4634-8A50-91534372FE67}" destId="{95CAF300-4917-4589-A2FD-0C7462ADBBF3}" srcOrd="3" destOrd="0" presId="urn:microsoft.com/office/officeart/2008/layout/HorizontalMultiLevelHierarchy"/>
    <dgm:cxn modelId="{66FA0117-E9D9-441D-8682-F04C0F83F1CF}" type="presParOf" srcId="{95CAF300-4917-4589-A2FD-0C7462ADBBF3}" destId="{9B875AD7-0BAA-4CF3-94FD-7FFD765A21F2}" srcOrd="0" destOrd="0" presId="urn:microsoft.com/office/officeart/2008/layout/HorizontalMultiLevelHierarchy"/>
    <dgm:cxn modelId="{FEF83A7A-E821-413A-812D-DA018A75AF50}" type="presParOf" srcId="{95CAF300-4917-4589-A2FD-0C7462ADBBF3}" destId="{ADD4D096-341C-43F3-A730-8E9730B6C35D}" srcOrd="1" destOrd="0" presId="urn:microsoft.com/office/officeart/2008/layout/HorizontalMultiLevelHierarchy"/>
    <dgm:cxn modelId="{793F2C59-DC2C-4B2F-93CA-F3A476B0B7DA}" type="presParOf" srcId="{ADD4D096-341C-43F3-A730-8E9730B6C35D}" destId="{BA745F23-D830-45CD-82E9-F4BC86EC4899}" srcOrd="0" destOrd="0" presId="urn:microsoft.com/office/officeart/2008/layout/HorizontalMultiLevelHierarchy"/>
    <dgm:cxn modelId="{9EB9BA24-B16A-4447-9D05-0378D24772A9}" type="presParOf" srcId="{BA745F23-D830-45CD-82E9-F4BC86EC4899}" destId="{6BD0CFAA-7709-4755-BBFB-BB533AA05109}" srcOrd="0" destOrd="0" presId="urn:microsoft.com/office/officeart/2008/layout/HorizontalMultiLevelHierarchy"/>
    <dgm:cxn modelId="{85D4C204-E051-413C-8A29-5852E7B8D99B}" type="presParOf" srcId="{ADD4D096-341C-43F3-A730-8E9730B6C35D}" destId="{7529340A-933E-489C-B858-9AC9131A4822}" srcOrd="1" destOrd="0" presId="urn:microsoft.com/office/officeart/2008/layout/HorizontalMultiLevelHierarchy"/>
    <dgm:cxn modelId="{81223E0C-618C-4D55-AB74-0A0ABB22B19F}" type="presParOf" srcId="{7529340A-933E-489C-B858-9AC9131A4822}" destId="{9F789628-4E19-437A-A2E5-50C3E239A501}" srcOrd="0" destOrd="0" presId="urn:microsoft.com/office/officeart/2008/layout/HorizontalMultiLevelHierarchy"/>
    <dgm:cxn modelId="{EFF281DB-453F-4021-81E0-98F898C06BAF}" type="presParOf" srcId="{7529340A-933E-489C-B858-9AC9131A4822}" destId="{A0B8F0AB-7CB8-45A9-A01F-D3FF9AF39938}" srcOrd="1" destOrd="0" presId="urn:microsoft.com/office/officeart/2008/layout/HorizontalMultiLevelHierarchy"/>
    <dgm:cxn modelId="{55DCD9BD-759F-44B8-97FB-82FEFEAF9AAC}" type="presParOf" srcId="{ADD4D096-341C-43F3-A730-8E9730B6C35D}" destId="{C0FE7454-E0B7-482E-9900-FF4968069688}" srcOrd="2" destOrd="0" presId="urn:microsoft.com/office/officeart/2008/layout/HorizontalMultiLevelHierarchy"/>
    <dgm:cxn modelId="{7006E9BA-0155-4338-9615-85ABC31944CB}" type="presParOf" srcId="{C0FE7454-E0B7-482E-9900-FF4968069688}" destId="{2FB28095-7ED5-4363-86D7-6CD3673706D4}" srcOrd="0" destOrd="0" presId="urn:microsoft.com/office/officeart/2008/layout/HorizontalMultiLevelHierarchy"/>
    <dgm:cxn modelId="{FE52B06A-DBE0-4207-A7D6-F5279A2E1825}" type="presParOf" srcId="{ADD4D096-341C-43F3-A730-8E9730B6C35D}" destId="{CEBDA224-074B-4DDB-BC6B-5A323BBFDB49}" srcOrd="3" destOrd="0" presId="urn:microsoft.com/office/officeart/2008/layout/HorizontalMultiLevelHierarchy"/>
    <dgm:cxn modelId="{C4640829-7348-42C0-9E28-871EBA8995F2}" type="presParOf" srcId="{CEBDA224-074B-4DDB-BC6B-5A323BBFDB49}" destId="{D809D23F-AE3E-498F-AD73-255FDEB919B1}" srcOrd="0" destOrd="0" presId="urn:microsoft.com/office/officeart/2008/layout/HorizontalMultiLevelHierarchy"/>
    <dgm:cxn modelId="{A51B8A79-CC67-4A63-B96F-D3C2AC513178}" type="presParOf" srcId="{CEBDA224-074B-4DDB-BC6B-5A323BBFDB49}" destId="{E4576ED2-54F4-4EF4-AA5D-FEFFAA2E636E}" srcOrd="1" destOrd="0" presId="urn:microsoft.com/office/officeart/2008/layout/HorizontalMultiLevelHierarchy"/>
    <dgm:cxn modelId="{D8FAA7AB-B11B-4FFB-85F5-36DACE02724B}" type="presParOf" srcId="{14037E77-EB02-4634-8A50-91534372FE67}" destId="{1B837130-3A2F-4255-9B13-5606CE42CFF3}" srcOrd="4" destOrd="0" presId="urn:microsoft.com/office/officeart/2008/layout/HorizontalMultiLevelHierarchy"/>
    <dgm:cxn modelId="{A0512AF7-460E-4016-9BA8-DC8D47D16AC3}" type="presParOf" srcId="{1B837130-3A2F-4255-9B13-5606CE42CFF3}" destId="{552116BF-089B-4041-9D58-8EC701E5426D}" srcOrd="0" destOrd="0" presId="urn:microsoft.com/office/officeart/2008/layout/HorizontalMultiLevelHierarchy"/>
    <dgm:cxn modelId="{9BFC9C8B-AD5C-4AF4-9857-5D28714D00A2}" type="presParOf" srcId="{14037E77-EB02-4634-8A50-91534372FE67}" destId="{750BB0BB-0AB9-4659-90FC-6A4A89E9B9B9}" srcOrd="5" destOrd="0" presId="urn:microsoft.com/office/officeart/2008/layout/HorizontalMultiLevelHierarchy"/>
    <dgm:cxn modelId="{834A6844-9C1C-4BC1-8859-9826498F66B9}" type="presParOf" srcId="{750BB0BB-0AB9-4659-90FC-6A4A89E9B9B9}" destId="{6CD2A121-9620-4720-BFC9-8356A29C373F}" srcOrd="0" destOrd="0" presId="urn:microsoft.com/office/officeart/2008/layout/HorizontalMultiLevelHierarchy"/>
    <dgm:cxn modelId="{2DAE16EC-59F8-4361-AA40-FA8FAFB67CB8}" type="presParOf" srcId="{750BB0BB-0AB9-4659-90FC-6A4A89E9B9B9}" destId="{5907160A-D857-492F-AA81-75C1610A5E3E}" srcOrd="1" destOrd="0" presId="urn:microsoft.com/office/officeart/2008/layout/HorizontalMultiLevelHierarchy"/>
    <dgm:cxn modelId="{14F0767A-D8AB-47EE-9DB9-4C64A07C8BE7}" type="presParOf" srcId="{5907160A-D857-492F-AA81-75C1610A5E3E}" destId="{57065602-D2E4-4005-8864-3F70BD2A03DE}" srcOrd="0" destOrd="0" presId="urn:microsoft.com/office/officeart/2008/layout/HorizontalMultiLevelHierarchy"/>
    <dgm:cxn modelId="{CD526468-2F06-4435-BF38-43AAF3C01229}" type="presParOf" srcId="{57065602-D2E4-4005-8864-3F70BD2A03DE}" destId="{D42CCB42-BDBD-4C0D-8912-D7A2873C4A7C}" srcOrd="0" destOrd="0" presId="urn:microsoft.com/office/officeart/2008/layout/HorizontalMultiLevelHierarchy"/>
    <dgm:cxn modelId="{195BC595-614F-477D-AE92-CAD8D0D4FC5E}" type="presParOf" srcId="{5907160A-D857-492F-AA81-75C1610A5E3E}" destId="{66AE6F37-E23C-443F-A5D6-D6EB94A94648}" srcOrd="1" destOrd="0" presId="urn:microsoft.com/office/officeart/2008/layout/HorizontalMultiLevelHierarchy"/>
    <dgm:cxn modelId="{7B093638-8AAB-4BE8-8357-7C16C1B726B7}" type="presParOf" srcId="{66AE6F37-E23C-443F-A5D6-D6EB94A94648}" destId="{7A5932F6-45A9-4DEC-B3F2-40ACD43BC5A3}" srcOrd="0" destOrd="0" presId="urn:microsoft.com/office/officeart/2008/layout/HorizontalMultiLevelHierarchy"/>
    <dgm:cxn modelId="{19D27267-5200-4D75-ACEE-06E4071D93E0}" type="presParOf" srcId="{66AE6F37-E23C-443F-A5D6-D6EB94A94648}" destId="{42B4D2E0-214A-4DB3-AB7A-7561286304AC}" srcOrd="1" destOrd="0" presId="urn:microsoft.com/office/officeart/2008/layout/HorizontalMultiLevelHierarchy"/>
    <dgm:cxn modelId="{FA48523D-C86B-40FC-AC07-B3E80885FF6C}" type="presParOf" srcId="{5907160A-D857-492F-AA81-75C1610A5E3E}" destId="{106FA3D4-2F0B-4EAD-BBB3-5E0BB4E44297}" srcOrd="2" destOrd="0" presId="urn:microsoft.com/office/officeart/2008/layout/HorizontalMultiLevelHierarchy"/>
    <dgm:cxn modelId="{9BE1CCCE-D87A-4BBA-BCDC-73F48B706EB4}" type="presParOf" srcId="{106FA3D4-2F0B-4EAD-BBB3-5E0BB4E44297}" destId="{4E5517F3-EDD0-4704-A3B5-3780F4DFE413}" srcOrd="0" destOrd="0" presId="urn:microsoft.com/office/officeart/2008/layout/HorizontalMultiLevelHierarchy"/>
    <dgm:cxn modelId="{9B9D39CA-493D-4EA7-B761-F7E3E38F3763}" type="presParOf" srcId="{5907160A-D857-492F-AA81-75C1610A5E3E}" destId="{69CC94C5-63A9-4F8F-BF74-8E6AA4AE8656}" srcOrd="3" destOrd="0" presId="urn:microsoft.com/office/officeart/2008/layout/HorizontalMultiLevelHierarchy"/>
    <dgm:cxn modelId="{0DFD3114-1550-4D6A-8291-1D80EAC3F390}" type="presParOf" srcId="{69CC94C5-63A9-4F8F-BF74-8E6AA4AE8656}" destId="{A11EDB41-4D22-4154-9711-65EDB85A7D50}" srcOrd="0" destOrd="0" presId="urn:microsoft.com/office/officeart/2008/layout/HorizontalMultiLevelHierarchy"/>
    <dgm:cxn modelId="{1E7ADE2F-5163-47E9-A6F0-F0C0BACEFE13}" type="presParOf" srcId="{69CC94C5-63A9-4F8F-BF74-8E6AA4AE8656}" destId="{979889B3-AAAF-48A5-9553-25A3571B1D6A}" srcOrd="1" destOrd="0" presId="urn:microsoft.com/office/officeart/2008/layout/HorizontalMultiLevelHierarchy"/>
    <dgm:cxn modelId="{5BFBC8FB-8DA5-4046-A7B9-1D5AFAB4530C}" type="presParOf" srcId="{14037E77-EB02-4634-8A50-91534372FE67}" destId="{C4F03E48-8CFA-4CCF-95F3-C5F58401AE3B}" srcOrd="6" destOrd="0" presId="urn:microsoft.com/office/officeart/2008/layout/HorizontalMultiLevelHierarchy"/>
    <dgm:cxn modelId="{FEA33EBC-05C8-4CE6-AA44-A8418112E082}" type="presParOf" srcId="{C4F03E48-8CFA-4CCF-95F3-C5F58401AE3B}" destId="{5BE9F3B9-4770-4DDC-A129-38A4CFE3F2F0}" srcOrd="0" destOrd="0" presId="urn:microsoft.com/office/officeart/2008/layout/HorizontalMultiLevelHierarchy"/>
    <dgm:cxn modelId="{8D7B039A-E8AA-479E-9A88-C4C08595D7B4}" type="presParOf" srcId="{14037E77-EB02-4634-8A50-91534372FE67}" destId="{23B83350-20B5-4C11-AE8A-4D213D85E2A8}" srcOrd="7" destOrd="0" presId="urn:microsoft.com/office/officeart/2008/layout/HorizontalMultiLevelHierarchy"/>
    <dgm:cxn modelId="{CD655078-8306-4581-9567-67620B4B5537}" type="presParOf" srcId="{23B83350-20B5-4C11-AE8A-4D213D85E2A8}" destId="{2BD4DEDC-3890-4F6C-91B8-763A90C89CE2}" srcOrd="0" destOrd="0" presId="urn:microsoft.com/office/officeart/2008/layout/HorizontalMultiLevelHierarchy"/>
    <dgm:cxn modelId="{BE2747F6-D6F8-45CC-AFF9-38D5C6933DA1}" type="presParOf" srcId="{23B83350-20B5-4C11-AE8A-4D213D85E2A8}" destId="{401B4421-8B18-430E-A150-6D795029E5C6}" srcOrd="1" destOrd="0" presId="urn:microsoft.com/office/officeart/2008/layout/HorizontalMultiLevelHierarchy"/>
    <dgm:cxn modelId="{D315C0A4-BE90-4BC3-B871-79546502D6E9}" type="presParOf" srcId="{401B4421-8B18-430E-A150-6D795029E5C6}" destId="{036EB514-278F-465D-AD8F-C75FE9C71B91}" srcOrd="0" destOrd="0" presId="urn:microsoft.com/office/officeart/2008/layout/HorizontalMultiLevelHierarchy"/>
    <dgm:cxn modelId="{34E134B8-362E-4A6B-9B3D-8330A606EE9D}" type="presParOf" srcId="{036EB514-278F-465D-AD8F-C75FE9C71B91}" destId="{E489A8ED-6429-4639-8970-89F5F8A6F766}" srcOrd="0" destOrd="0" presId="urn:microsoft.com/office/officeart/2008/layout/HorizontalMultiLevelHierarchy"/>
    <dgm:cxn modelId="{98FD97D9-6602-4803-822A-A361C02B2092}" type="presParOf" srcId="{401B4421-8B18-430E-A150-6D795029E5C6}" destId="{9CFF232A-27DD-4306-BFA3-9AAE4A7F6E02}" srcOrd="1" destOrd="0" presId="urn:microsoft.com/office/officeart/2008/layout/HorizontalMultiLevelHierarchy"/>
    <dgm:cxn modelId="{4F4F2B43-D7D3-40E5-B5CC-20C341DBBAC8}" type="presParOf" srcId="{9CFF232A-27DD-4306-BFA3-9AAE4A7F6E02}" destId="{7B8EF3DA-3282-47B8-A197-6A15F487E613}" srcOrd="0" destOrd="0" presId="urn:microsoft.com/office/officeart/2008/layout/HorizontalMultiLevelHierarchy"/>
    <dgm:cxn modelId="{8E979277-A680-4DD6-812A-11B149A69B16}" type="presParOf" srcId="{9CFF232A-27DD-4306-BFA3-9AAE4A7F6E02}" destId="{DC9CEEDC-9EA4-44AC-9984-20AA7103A3F8}" srcOrd="1" destOrd="0" presId="urn:microsoft.com/office/officeart/2008/layout/HorizontalMultiLevelHierarchy"/>
    <dgm:cxn modelId="{A50028E9-18A3-47C2-9112-9E1200555491}" type="presParOf" srcId="{401B4421-8B18-430E-A150-6D795029E5C6}" destId="{44C3064D-FA6E-49E7-BBB4-16F38C672A09}" srcOrd="2" destOrd="0" presId="urn:microsoft.com/office/officeart/2008/layout/HorizontalMultiLevelHierarchy"/>
    <dgm:cxn modelId="{D4102B26-497B-49ED-A729-DB14CA7B0BD5}" type="presParOf" srcId="{44C3064D-FA6E-49E7-BBB4-16F38C672A09}" destId="{1F251B48-0DB2-4A8C-A315-7E065E613281}" srcOrd="0" destOrd="0" presId="urn:microsoft.com/office/officeart/2008/layout/HorizontalMultiLevelHierarchy"/>
    <dgm:cxn modelId="{1D31DD87-6B14-44AE-AEC6-79C9EEBA2D14}" type="presParOf" srcId="{401B4421-8B18-430E-A150-6D795029E5C6}" destId="{CEEEAA25-F83C-4825-A08A-CB0E536BD2F3}" srcOrd="3" destOrd="0" presId="urn:microsoft.com/office/officeart/2008/layout/HorizontalMultiLevelHierarchy"/>
    <dgm:cxn modelId="{CCDD3DB9-B769-4D16-8C41-E43C811CF315}" type="presParOf" srcId="{CEEEAA25-F83C-4825-A08A-CB0E536BD2F3}" destId="{44677EA0-F9FB-4782-A991-4A341A2FEDD8}" srcOrd="0" destOrd="0" presId="urn:microsoft.com/office/officeart/2008/layout/HorizontalMultiLevelHierarchy"/>
    <dgm:cxn modelId="{5DA444AB-5DE7-4D54-A2DD-5B32F37DE45F}" type="presParOf" srcId="{CEEEAA25-F83C-4825-A08A-CB0E536BD2F3}" destId="{7042E939-AC76-4038-B360-3CA91B653499}" srcOrd="1" destOrd="0" presId="urn:microsoft.com/office/officeart/2008/layout/HorizontalMultiLevelHierarchy"/>
    <dgm:cxn modelId="{F3828721-5C3E-4E1B-9C49-006EE33F9D0B}" type="presParOf" srcId="{87AE5D1C-A0BA-4678-BE83-96066B2B33D0}" destId="{BBCBFA04-D2BD-4815-B16A-0DDC69D14B95}" srcOrd="2" destOrd="0" presId="urn:microsoft.com/office/officeart/2008/layout/HorizontalMultiLevelHierarchy"/>
    <dgm:cxn modelId="{B7CAACA2-E692-481C-BA23-8B70E116A945}" type="presParOf" srcId="{BBCBFA04-D2BD-4815-B16A-0DDC69D14B95}" destId="{AFC95D1C-F5E9-4296-90A1-969C435C8C4A}" srcOrd="0" destOrd="0" presId="urn:microsoft.com/office/officeart/2008/layout/HorizontalMultiLevelHierarchy"/>
    <dgm:cxn modelId="{CD4EB400-EB32-4E8F-A30E-4892C5E42BF5}" type="presParOf" srcId="{87AE5D1C-A0BA-4678-BE83-96066B2B33D0}" destId="{4BAB30E6-BF7D-49A1-8A07-51CF98230CAB}" srcOrd="3" destOrd="0" presId="urn:microsoft.com/office/officeart/2008/layout/HorizontalMultiLevelHierarchy"/>
    <dgm:cxn modelId="{55237B83-161C-4DC2-A501-D327EEAF5BF1}" type="presParOf" srcId="{4BAB30E6-BF7D-49A1-8A07-51CF98230CAB}" destId="{9ECD726A-69B3-4D97-90A4-5B840A558D82}" srcOrd="0" destOrd="0" presId="urn:microsoft.com/office/officeart/2008/layout/HorizontalMultiLevelHierarchy"/>
    <dgm:cxn modelId="{92BDAEA1-97B1-4499-8153-60AF6F8FD7D8}" type="presParOf" srcId="{4BAB30E6-BF7D-49A1-8A07-51CF98230CAB}" destId="{C099266E-1D4B-4366-BDC9-32C6D806B9EF}" srcOrd="1" destOrd="0" presId="urn:microsoft.com/office/officeart/2008/layout/HorizontalMultiLevelHierarchy"/>
    <dgm:cxn modelId="{37147C06-BA8F-463B-B70E-25F8A32E7808}" type="presParOf" srcId="{C099266E-1D4B-4366-BDC9-32C6D806B9EF}" destId="{01F04C5D-3AD8-461F-8F27-380C4BAAC02A}" srcOrd="0" destOrd="0" presId="urn:microsoft.com/office/officeart/2008/layout/HorizontalMultiLevelHierarchy"/>
    <dgm:cxn modelId="{99E66C48-FBAD-4805-98F1-305735909948}" type="presParOf" srcId="{01F04C5D-3AD8-461F-8F27-380C4BAAC02A}" destId="{66CF9358-A103-4700-88D8-526E7027C095}" srcOrd="0" destOrd="0" presId="urn:microsoft.com/office/officeart/2008/layout/HorizontalMultiLevelHierarchy"/>
    <dgm:cxn modelId="{E81E1506-79F2-4471-BFA8-EE584559E081}" type="presParOf" srcId="{C099266E-1D4B-4366-BDC9-32C6D806B9EF}" destId="{B092146B-5527-482F-8E16-D903B2EAD690}" srcOrd="1" destOrd="0" presId="urn:microsoft.com/office/officeart/2008/layout/HorizontalMultiLevelHierarchy"/>
    <dgm:cxn modelId="{0B22E20F-6FD0-42F4-866F-8771B3CFA38A}" type="presParOf" srcId="{B092146B-5527-482F-8E16-D903B2EAD690}" destId="{E77F3B8C-5A21-4923-B8E4-15B166AD8BE3}" srcOrd="0" destOrd="0" presId="urn:microsoft.com/office/officeart/2008/layout/HorizontalMultiLevelHierarchy"/>
    <dgm:cxn modelId="{C42438C8-FCFF-4438-BFEE-D415D90CB3E2}" type="presParOf" srcId="{B092146B-5527-482F-8E16-D903B2EAD690}" destId="{B0D63D5F-F241-49D7-BB6F-0084E1159729}" srcOrd="1" destOrd="0" presId="urn:microsoft.com/office/officeart/2008/layout/HorizontalMultiLevelHierarchy"/>
    <dgm:cxn modelId="{671EC5EF-C654-414D-98B3-18DAE8FC1A23}" type="presParOf" srcId="{C099266E-1D4B-4366-BDC9-32C6D806B9EF}" destId="{64C44DD4-A1F8-477E-A751-375759904C4E}" srcOrd="2" destOrd="0" presId="urn:microsoft.com/office/officeart/2008/layout/HorizontalMultiLevelHierarchy"/>
    <dgm:cxn modelId="{2FC14BCC-3A1F-478B-9DF4-5CE2ED1674E9}" type="presParOf" srcId="{64C44DD4-A1F8-477E-A751-375759904C4E}" destId="{41ACF3E0-DD3E-4B3B-89BB-0702CE7ECBA5}" srcOrd="0" destOrd="0" presId="urn:microsoft.com/office/officeart/2008/layout/HorizontalMultiLevelHierarchy"/>
    <dgm:cxn modelId="{19B5FAFD-5972-4130-BE92-3DA370466705}" type="presParOf" srcId="{C099266E-1D4B-4366-BDC9-32C6D806B9EF}" destId="{143AD5B0-356A-4720-8DB0-103B79AFBD53}" srcOrd="3" destOrd="0" presId="urn:microsoft.com/office/officeart/2008/layout/HorizontalMultiLevelHierarchy"/>
    <dgm:cxn modelId="{EA7EAE22-EA1E-4AF1-B52D-B60E501F48CE}" type="presParOf" srcId="{143AD5B0-356A-4720-8DB0-103B79AFBD53}" destId="{57B11F35-AF40-445F-BA5D-60D821F2D10D}" srcOrd="0" destOrd="0" presId="urn:microsoft.com/office/officeart/2008/layout/HorizontalMultiLevelHierarchy"/>
    <dgm:cxn modelId="{4CFAA77E-AA8D-4CF8-B36E-C1D122738ED8}" type="presParOf" srcId="{143AD5B0-356A-4720-8DB0-103B79AFBD53}" destId="{9FCF56FF-782F-4CED-9947-162DD3322467}" srcOrd="1" destOrd="0" presId="urn:microsoft.com/office/officeart/2008/layout/HorizontalMultiLevelHierarchy"/>
    <dgm:cxn modelId="{DDE3BF9A-426F-49F1-AB2E-97DF8BB86068}" type="presParOf" srcId="{87AE5D1C-A0BA-4678-BE83-96066B2B33D0}" destId="{DE186CDE-8D77-46A9-B83A-AF147775F3A3}" srcOrd="4" destOrd="0" presId="urn:microsoft.com/office/officeart/2008/layout/HorizontalMultiLevelHierarchy"/>
    <dgm:cxn modelId="{89861C7E-A03E-4E51-A0B7-E3139472F09F}" type="presParOf" srcId="{DE186CDE-8D77-46A9-B83A-AF147775F3A3}" destId="{AD7DB733-58AA-4BAE-8122-D7DAA8118B8D}" srcOrd="0" destOrd="0" presId="urn:microsoft.com/office/officeart/2008/layout/HorizontalMultiLevelHierarchy"/>
    <dgm:cxn modelId="{ED1AABAD-AE2F-44B0-978B-8B325B43EFDE}" type="presParOf" srcId="{87AE5D1C-A0BA-4678-BE83-96066B2B33D0}" destId="{311B3962-A38B-4CD3-A1E1-0A093F3D2557}" srcOrd="5" destOrd="0" presId="urn:microsoft.com/office/officeart/2008/layout/HorizontalMultiLevelHierarchy"/>
    <dgm:cxn modelId="{332042D1-CC85-4ACA-B588-FFBD743A97A5}" type="presParOf" srcId="{311B3962-A38B-4CD3-A1E1-0A093F3D2557}" destId="{7E115372-021D-4B5F-8608-E549E1CC44F6}" srcOrd="0" destOrd="0" presId="urn:microsoft.com/office/officeart/2008/layout/HorizontalMultiLevelHierarchy"/>
    <dgm:cxn modelId="{AEE1EC37-754B-464F-9E1A-8F69B665EEE0}" type="presParOf" srcId="{311B3962-A38B-4CD3-A1E1-0A093F3D2557}" destId="{4C005A3D-08A7-4D41-B510-89DB4B8BBC5B}" srcOrd="1" destOrd="0" presId="urn:microsoft.com/office/officeart/2008/layout/HorizontalMultiLevelHierarchy"/>
    <dgm:cxn modelId="{E3665D3C-E84A-4DBC-8D66-F9D6E8E8C1C2}" type="presParOf" srcId="{4C005A3D-08A7-4D41-B510-89DB4B8BBC5B}" destId="{1B7326A2-5F75-4DCD-8977-C47F5224B8AD}" srcOrd="0" destOrd="0" presId="urn:microsoft.com/office/officeart/2008/layout/HorizontalMultiLevelHierarchy"/>
    <dgm:cxn modelId="{35CD2AF1-9B9A-489C-A400-4BA3FE2725AE}" type="presParOf" srcId="{1B7326A2-5F75-4DCD-8977-C47F5224B8AD}" destId="{EE501315-0145-4A5D-9585-89B19974356A}" srcOrd="0" destOrd="0" presId="urn:microsoft.com/office/officeart/2008/layout/HorizontalMultiLevelHierarchy"/>
    <dgm:cxn modelId="{39B092BF-42A3-4883-B5B2-1955CFB28025}" type="presParOf" srcId="{4C005A3D-08A7-4D41-B510-89DB4B8BBC5B}" destId="{C8367C91-B06A-4937-9AAA-C4D16164C741}" srcOrd="1" destOrd="0" presId="urn:microsoft.com/office/officeart/2008/layout/HorizontalMultiLevelHierarchy"/>
    <dgm:cxn modelId="{9ACEEB2B-0D47-418D-B90A-D083E457312F}" type="presParOf" srcId="{C8367C91-B06A-4937-9AAA-C4D16164C741}" destId="{0696B768-87C1-4414-B70B-1CCF94BB3653}" srcOrd="0" destOrd="0" presId="urn:microsoft.com/office/officeart/2008/layout/HorizontalMultiLevelHierarchy"/>
    <dgm:cxn modelId="{5433E4D1-F69C-40C1-9A75-58BACC5F0BC6}" type="presParOf" srcId="{C8367C91-B06A-4937-9AAA-C4D16164C741}" destId="{88C6A3B7-B993-424E-BA53-3307644A222C}" srcOrd="1" destOrd="0" presId="urn:microsoft.com/office/officeart/2008/layout/HorizontalMultiLevelHierarchy"/>
    <dgm:cxn modelId="{51038721-FC22-45CE-94EF-E87FFB34A004}" type="presParOf" srcId="{4C005A3D-08A7-4D41-B510-89DB4B8BBC5B}" destId="{6C577CA9-B142-452B-BE1B-FDBFFF72D95D}" srcOrd="2" destOrd="0" presId="urn:microsoft.com/office/officeart/2008/layout/HorizontalMultiLevelHierarchy"/>
    <dgm:cxn modelId="{5A44AF47-2D1D-4A6F-9151-BE4604A36DAB}" type="presParOf" srcId="{6C577CA9-B142-452B-BE1B-FDBFFF72D95D}" destId="{B110DFF0-795C-44D4-B503-3C671909A163}" srcOrd="0" destOrd="0" presId="urn:microsoft.com/office/officeart/2008/layout/HorizontalMultiLevelHierarchy"/>
    <dgm:cxn modelId="{9D280F26-9CFC-49C6-8105-C36782B62A19}" type="presParOf" srcId="{4C005A3D-08A7-4D41-B510-89DB4B8BBC5B}" destId="{D885FA81-83B1-4EB4-A9B4-E99E4BD9AC14}" srcOrd="3" destOrd="0" presId="urn:microsoft.com/office/officeart/2008/layout/HorizontalMultiLevelHierarchy"/>
    <dgm:cxn modelId="{9615BCEC-F57F-4428-A562-59BE2BD30E31}" type="presParOf" srcId="{D885FA81-83B1-4EB4-A9B4-E99E4BD9AC14}" destId="{D7AF98AB-B4E0-48CE-9163-19EC6ECA5B68}" srcOrd="0" destOrd="0" presId="urn:microsoft.com/office/officeart/2008/layout/HorizontalMultiLevelHierarchy"/>
    <dgm:cxn modelId="{4D24B18B-2919-4491-872F-88832271150E}" type="presParOf" srcId="{D885FA81-83B1-4EB4-A9B4-E99E4BD9AC14}" destId="{9EE9B23D-5ECF-401C-9352-ABBCE1B47AD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77CA9-B142-452B-BE1B-FDBFFF72D95D}">
      <dsp:nvSpPr>
        <dsp:cNvPr id="0" name=""/>
        <dsp:cNvSpPr/>
      </dsp:nvSpPr>
      <dsp:spPr>
        <a:xfrm>
          <a:off x="3876676" y="4880150"/>
          <a:ext cx="893175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6587" y="0"/>
              </a:lnTo>
              <a:lnTo>
                <a:pt x="446587" y="234419"/>
              </a:lnTo>
              <a:lnTo>
                <a:pt x="893175" y="234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0178" y="4974274"/>
        <a:ext cx="46171" cy="46171"/>
      </dsp:txXfrm>
    </dsp:sp>
    <dsp:sp modelId="{1B7326A2-5F75-4DCD-8977-C47F5224B8AD}">
      <dsp:nvSpPr>
        <dsp:cNvPr id="0" name=""/>
        <dsp:cNvSpPr/>
      </dsp:nvSpPr>
      <dsp:spPr>
        <a:xfrm>
          <a:off x="3876676" y="4645730"/>
          <a:ext cx="893175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234419"/>
              </a:moveTo>
              <a:lnTo>
                <a:pt x="446587" y="234419"/>
              </a:lnTo>
              <a:lnTo>
                <a:pt x="446587" y="0"/>
              </a:lnTo>
              <a:lnTo>
                <a:pt x="89317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0178" y="4739854"/>
        <a:ext cx="46171" cy="46171"/>
      </dsp:txXfrm>
    </dsp:sp>
    <dsp:sp modelId="{DE186CDE-8D77-46A9-B83A-AF147775F3A3}">
      <dsp:nvSpPr>
        <dsp:cNvPr id="0" name=""/>
        <dsp:cNvSpPr/>
      </dsp:nvSpPr>
      <dsp:spPr>
        <a:xfrm>
          <a:off x="507667" y="2582964"/>
          <a:ext cx="1722696" cy="2297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1348" y="0"/>
              </a:lnTo>
              <a:lnTo>
                <a:pt x="861348" y="2297185"/>
              </a:lnTo>
              <a:lnTo>
                <a:pt x="1722696" y="229718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297231" y="3659773"/>
        <a:ext cx="143568" cy="143568"/>
      </dsp:txXfrm>
    </dsp:sp>
    <dsp:sp modelId="{64C44DD4-A1F8-477E-A751-375759904C4E}">
      <dsp:nvSpPr>
        <dsp:cNvPr id="0" name=""/>
        <dsp:cNvSpPr/>
      </dsp:nvSpPr>
      <dsp:spPr>
        <a:xfrm>
          <a:off x="3876676" y="3942471"/>
          <a:ext cx="893175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6587" y="0"/>
              </a:lnTo>
              <a:lnTo>
                <a:pt x="446587" y="234419"/>
              </a:lnTo>
              <a:lnTo>
                <a:pt x="893175" y="234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0178" y="4036595"/>
        <a:ext cx="46171" cy="46171"/>
      </dsp:txXfrm>
    </dsp:sp>
    <dsp:sp modelId="{01F04C5D-3AD8-461F-8F27-380C4BAAC02A}">
      <dsp:nvSpPr>
        <dsp:cNvPr id="0" name=""/>
        <dsp:cNvSpPr/>
      </dsp:nvSpPr>
      <dsp:spPr>
        <a:xfrm>
          <a:off x="3876676" y="3708051"/>
          <a:ext cx="893175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234419"/>
              </a:moveTo>
              <a:lnTo>
                <a:pt x="446587" y="234419"/>
              </a:lnTo>
              <a:lnTo>
                <a:pt x="446587" y="0"/>
              </a:lnTo>
              <a:lnTo>
                <a:pt x="89317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0178" y="3802175"/>
        <a:ext cx="46171" cy="46171"/>
      </dsp:txXfrm>
    </dsp:sp>
    <dsp:sp modelId="{BBCBFA04-D2BD-4815-B16A-0DDC69D14B95}">
      <dsp:nvSpPr>
        <dsp:cNvPr id="0" name=""/>
        <dsp:cNvSpPr/>
      </dsp:nvSpPr>
      <dsp:spPr>
        <a:xfrm>
          <a:off x="507667" y="2582964"/>
          <a:ext cx="1722696" cy="1359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1348" y="0"/>
              </a:lnTo>
              <a:lnTo>
                <a:pt x="861348" y="1359506"/>
              </a:lnTo>
              <a:lnTo>
                <a:pt x="1722696" y="13595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14152" y="3207854"/>
        <a:ext cx="109726" cy="109726"/>
      </dsp:txXfrm>
    </dsp:sp>
    <dsp:sp modelId="{44C3064D-FA6E-49E7-BBB4-16F38C672A09}">
      <dsp:nvSpPr>
        <dsp:cNvPr id="0" name=""/>
        <dsp:cNvSpPr/>
      </dsp:nvSpPr>
      <dsp:spPr>
        <a:xfrm>
          <a:off x="6629401" y="3239211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81" y="0"/>
              </a:lnTo>
              <a:lnTo>
                <a:pt x="604081" y="234419"/>
              </a:lnTo>
              <a:lnTo>
                <a:pt x="1208163" y="234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3325654"/>
        <a:ext cx="61534" cy="61534"/>
      </dsp:txXfrm>
    </dsp:sp>
    <dsp:sp modelId="{036EB514-278F-465D-AD8F-C75FE9C71B91}">
      <dsp:nvSpPr>
        <dsp:cNvPr id="0" name=""/>
        <dsp:cNvSpPr/>
      </dsp:nvSpPr>
      <dsp:spPr>
        <a:xfrm>
          <a:off x="6629401" y="3004792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234419"/>
              </a:moveTo>
              <a:lnTo>
                <a:pt x="604081" y="234419"/>
              </a:lnTo>
              <a:lnTo>
                <a:pt x="604081" y="0"/>
              </a:lnTo>
              <a:lnTo>
                <a:pt x="1208163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3091234"/>
        <a:ext cx="61534" cy="61534"/>
      </dsp:txXfrm>
    </dsp:sp>
    <dsp:sp modelId="{C4F03E48-8CFA-4CCF-95F3-C5F58401AE3B}">
      <dsp:nvSpPr>
        <dsp:cNvPr id="0" name=""/>
        <dsp:cNvSpPr/>
      </dsp:nvSpPr>
      <dsp:spPr>
        <a:xfrm>
          <a:off x="3876676" y="1332062"/>
          <a:ext cx="893175" cy="1907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6587" y="0"/>
              </a:lnTo>
              <a:lnTo>
                <a:pt x="446587" y="1907149"/>
              </a:lnTo>
              <a:lnTo>
                <a:pt x="893175" y="190714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270615" y="2232988"/>
        <a:ext cx="105296" cy="105296"/>
      </dsp:txXfrm>
    </dsp:sp>
    <dsp:sp modelId="{106FA3D4-2F0B-4EAD-BBB3-5E0BB4E44297}">
      <dsp:nvSpPr>
        <dsp:cNvPr id="0" name=""/>
        <dsp:cNvSpPr/>
      </dsp:nvSpPr>
      <dsp:spPr>
        <a:xfrm>
          <a:off x="6629401" y="2301532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81" y="0"/>
              </a:lnTo>
              <a:lnTo>
                <a:pt x="604081" y="234419"/>
              </a:lnTo>
              <a:lnTo>
                <a:pt x="1208163" y="234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2387975"/>
        <a:ext cx="61534" cy="61534"/>
      </dsp:txXfrm>
    </dsp:sp>
    <dsp:sp modelId="{57065602-D2E4-4005-8864-3F70BD2A03DE}">
      <dsp:nvSpPr>
        <dsp:cNvPr id="0" name=""/>
        <dsp:cNvSpPr/>
      </dsp:nvSpPr>
      <dsp:spPr>
        <a:xfrm>
          <a:off x="6629401" y="2067112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234419"/>
              </a:moveTo>
              <a:lnTo>
                <a:pt x="604081" y="234419"/>
              </a:lnTo>
              <a:lnTo>
                <a:pt x="604081" y="0"/>
              </a:lnTo>
              <a:lnTo>
                <a:pt x="1208163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2153555"/>
        <a:ext cx="61534" cy="61534"/>
      </dsp:txXfrm>
    </dsp:sp>
    <dsp:sp modelId="{1B837130-3A2F-4255-9B13-5606CE42CFF3}">
      <dsp:nvSpPr>
        <dsp:cNvPr id="0" name=""/>
        <dsp:cNvSpPr/>
      </dsp:nvSpPr>
      <dsp:spPr>
        <a:xfrm>
          <a:off x="3876676" y="1332062"/>
          <a:ext cx="893175" cy="969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6587" y="0"/>
              </a:lnTo>
              <a:lnTo>
                <a:pt x="446587" y="969470"/>
              </a:lnTo>
              <a:lnTo>
                <a:pt x="893175" y="9694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309" y="1783842"/>
        <a:ext cx="65909" cy="65909"/>
      </dsp:txXfrm>
    </dsp:sp>
    <dsp:sp modelId="{C0FE7454-E0B7-482E-9900-FF4968069688}">
      <dsp:nvSpPr>
        <dsp:cNvPr id="0" name=""/>
        <dsp:cNvSpPr/>
      </dsp:nvSpPr>
      <dsp:spPr>
        <a:xfrm>
          <a:off x="6629401" y="1363853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81" y="0"/>
              </a:lnTo>
              <a:lnTo>
                <a:pt x="604081" y="234419"/>
              </a:lnTo>
              <a:lnTo>
                <a:pt x="1208163" y="234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1450296"/>
        <a:ext cx="61534" cy="61534"/>
      </dsp:txXfrm>
    </dsp:sp>
    <dsp:sp modelId="{BA745F23-D830-45CD-82E9-F4BC86EC4899}">
      <dsp:nvSpPr>
        <dsp:cNvPr id="0" name=""/>
        <dsp:cNvSpPr/>
      </dsp:nvSpPr>
      <dsp:spPr>
        <a:xfrm>
          <a:off x="6629401" y="1129433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234419"/>
              </a:moveTo>
              <a:lnTo>
                <a:pt x="604081" y="234419"/>
              </a:lnTo>
              <a:lnTo>
                <a:pt x="604081" y="0"/>
              </a:lnTo>
              <a:lnTo>
                <a:pt x="1208163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1215876"/>
        <a:ext cx="61534" cy="61534"/>
      </dsp:txXfrm>
    </dsp:sp>
    <dsp:sp modelId="{C75253E3-5197-4EFF-9D86-CE1CED5CB7D3}">
      <dsp:nvSpPr>
        <dsp:cNvPr id="0" name=""/>
        <dsp:cNvSpPr/>
      </dsp:nvSpPr>
      <dsp:spPr>
        <a:xfrm>
          <a:off x="3876676" y="1286342"/>
          <a:ext cx="8931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587" y="45720"/>
              </a:lnTo>
              <a:lnTo>
                <a:pt x="446587" y="77511"/>
              </a:lnTo>
              <a:lnTo>
                <a:pt x="893175" y="7751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0920" y="1309719"/>
        <a:ext cx="44687" cy="44687"/>
      </dsp:txXfrm>
    </dsp:sp>
    <dsp:sp modelId="{40988789-A47D-4E86-BF25-D9A21EA20351}">
      <dsp:nvSpPr>
        <dsp:cNvPr id="0" name=""/>
        <dsp:cNvSpPr/>
      </dsp:nvSpPr>
      <dsp:spPr>
        <a:xfrm>
          <a:off x="6629401" y="426174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81" y="0"/>
              </a:lnTo>
              <a:lnTo>
                <a:pt x="604081" y="234419"/>
              </a:lnTo>
              <a:lnTo>
                <a:pt x="1208163" y="234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512616"/>
        <a:ext cx="61534" cy="61534"/>
      </dsp:txXfrm>
    </dsp:sp>
    <dsp:sp modelId="{FD61DEBB-F6B9-44B2-8478-A36B5558F633}">
      <dsp:nvSpPr>
        <dsp:cNvPr id="0" name=""/>
        <dsp:cNvSpPr/>
      </dsp:nvSpPr>
      <dsp:spPr>
        <a:xfrm>
          <a:off x="6629401" y="191754"/>
          <a:ext cx="1208163" cy="234419"/>
        </a:xfrm>
        <a:custGeom>
          <a:avLst/>
          <a:gdLst/>
          <a:ahLst/>
          <a:cxnLst/>
          <a:rect l="0" t="0" r="0" b="0"/>
          <a:pathLst>
            <a:path>
              <a:moveTo>
                <a:pt x="0" y="234419"/>
              </a:moveTo>
              <a:lnTo>
                <a:pt x="604081" y="234419"/>
              </a:lnTo>
              <a:lnTo>
                <a:pt x="604081" y="0"/>
              </a:lnTo>
              <a:lnTo>
                <a:pt x="1208163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02715" y="278197"/>
        <a:ext cx="61534" cy="61534"/>
      </dsp:txXfrm>
    </dsp:sp>
    <dsp:sp modelId="{A75D5ED7-E7CF-4563-BD4C-D373AC916D16}">
      <dsp:nvSpPr>
        <dsp:cNvPr id="0" name=""/>
        <dsp:cNvSpPr/>
      </dsp:nvSpPr>
      <dsp:spPr>
        <a:xfrm>
          <a:off x="3876676" y="426174"/>
          <a:ext cx="893175" cy="905888"/>
        </a:xfrm>
        <a:custGeom>
          <a:avLst/>
          <a:gdLst/>
          <a:ahLst/>
          <a:cxnLst/>
          <a:rect l="0" t="0" r="0" b="0"/>
          <a:pathLst>
            <a:path>
              <a:moveTo>
                <a:pt x="0" y="905888"/>
              </a:moveTo>
              <a:lnTo>
                <a:pt x="446587" y="905888"/>
              </a:lnTo>
              <a:lnTo>
                <a:pt x="446587" y="0"/>
              </a:lnTo>
              <a:lnTo>
                <a:pt x="89317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1460" y="847314"/>
        <a:ext cx="63608" cy="63608"/>
      </dsp:txXfrm>
    </dsp:sp>
    <dsp:sp modelId="{9C2709A4-FEB3-4201-9055-EE2C72C0B0A8}">
      <dsp:nvSpPr>
        <dsp:cNvPr id="0" name=""/>
        <dsp:cNvSpPr/>
      </dsp:nvSpPr>
      <dsp:spPr>
        <a:xfrm>
          <a:off x="507667" y="1332062"/>
          <a:ext cx="1722696" cy="1250902"/>
        </a:xfrm>
        <a:custGeom>
          <a:avLst/>
          <a:gdLst/>
          <a:ahLst/>
          <a:cxnLst/>
          <a:rect l="0" t="0" r="0" b="0"/>
          <a:pathLst>
            <a:path>
              <a:moveTo>
                <a:pt x="0" y="1250902"/>
              </a:moveTo>
              <a:lnTo>
                <a:pt x="861348" y="1250902"/>
              </a:lnTo>
              <a:lnTo>
                <a:pt x="861348" y="0"/>
              </a:lnTo>
              <a:lnTo>
                <a:pt x="172269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15791" y="1904289"/>
        <a:ext cx="106447" cy="106447"/>
      </dsp:txXfrm>
    </dsp:sp>
    <dsp:sp modelId="{29A43367-9D7E-4DC2-B4DC-D8DB9E99E156}">
      <dsp:nvSpPr>
        <dsp:cNvPr id="0" name=""/>
        <dsp:cNvSpPr/>
      </dsp:nvSpPr>
      <dsp:spPr>
        <a:xfrm rot="16200000">
          <a:off x="-1729428" y="2395428"/>
          <a:ext cx="4099118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Triumph of Industry</a:t>
          </a:r>
          <a:endParaRPr lang="en-US" sz="2500" kern="1200" dirty="0"/>
        </a:p>
      </dsp:txBody>
      <dsp:txXfrm>
        <a:off x="-1729428" y="2395428"/>
        <a:ext cx="4099118" cy="375071"/>
      </dsp:txXfrm>
    </dsp:sp>
    <dsp:sp modelId="{FD78EB3D-CE84-4757-94CC-9CDA0131761E}">
      <dsp:nvSpPr>
        <dsp:cNvPr id="0" name=""/>
        <dsp:cNvSpPr/>
      </dsp:nvSpPr>
      <dsp:spPr>
        <a:xfrm>
          <a:off x="2230363" y="910594"/>
          <a:ext cx="1646312" cy="8429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Industrial growth</a:t>
          </a:r>
          <a:endParaRPr lang="en-US" sz="1800" kern="1200" dirty="0"/>
        </a:p>
      </dsp:txBody>
      <dsp:txXfrm>
        <a:off x="2230363" y="910594"/>
        <a:ext cx="1646312" cy="842936"/>
      </dsp:txXfrm>
    </dsp:sp>
    <dsp:sp modelId="{A6BC7D31-65EF-401C-ADF1-BFFB47296934}">
      <dsp:nvSpPr>
        <dsp:cNvPr id="0" name=""/>
        <dsp:cNvSpPr/>
      </dsp:nvSpPr>
      <dsp:spPr>
        <a:xfrm>
          <a:off x="4769851" y="238638"/>
          <a:ext cx="1859549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 Factors</a:t>
          </a:r>
          <a:endParaRPr lang="en-US" sz="1300" kern="1200" dirty="0"/>
        </a:p>
      </dsp:txBody>
      <dsp:txXfrm>
        <a:off x="4769851" y="238638"/>
        <a:ext cx="1859549" cy="375071"/>
      </dsp:txXfrm>
    </dsp:sp>
    <dsp:sp modelId="{CF9D4903-2ABC-4238-A36D-6117E32B86EC}">
      <dsp:nvSpPr>
        <dsp:cNvPr id="0" name=""/>
        <dsp:cNvSpPr/>
      </dsp:nvSpPr>
      <dsp:spPr>
        <a:xfrm>
          <a:off x="7837564" y="4218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Natural Resources</a:t>
          </a:r>
          <a:endParaRPr lang="en-US" sz="1300" kern="1200"/>
        </a:p>
      </dsp:txBody>
      <dsp:txXfrm>
        <a:off x="7837564" y="4218"/>
        <a:ext cx="1230235" cy="375071"/>
      </dsp:txXfrm>
    </dsp:sp>
    <dsp:sp modelId="{12750D58-AFF8-4B08-AB62-05E0F9DD40D8}">
      <dsp:nvSpPr>
        <dsp:cNvPr id="0" name=""/>
        <dsp:cNvSpPr/>
      </dsp:nvSpPr>
      <dsp:spPr>
        <a:xfrm>
          <a:off x="7837564" y="473058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Immigrants</a:t>
          </a:r>
          <a:endParaRPr lang="en-US" sz="1300" kern="1200"/>
        </a:p>
      </dsp:txBody>
      <dsp:txXfrm>
        <a:off x="7837564" y="473058"/>
        <a:ext cx="1230235" cy="375071"/>
      </dsp:txXfrm>
    </dsp:sp>
    <dsp:sp modelId="{9B875AD7-0BAA-4CF3-94FD-7FFD765A21F2}">
      <dsp:nvSpPr>
        <dsp:cNvPr id="0" name=""/>
        <dsp:cNvSpPr/>
      </dsp:nvSpPr>
      <dsp:spPr>
        <a:xfrm>
          <a:off x="4769851" y="1176317"/>
          <a:ext cx="1859549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New inventions</a:t>
          </a:r>
          <a:endParaRPr lang="en-US" sz="1300" kern="1200"/>
        </a:p>
      </dsp:txBody>
      <dsp:txXfrm>
        <a:off x="4769851" y="1176317"/>
        <a:ext cx="1859549" cy="375071"/>
      </dsp:txXfrm>
    </dsp:sp>
    <dsp:sp modelId="{9F789628-4E19-437A-A2E5-50C3E239A501}">
      <dsp:nvSpPr>
        <dsp:cNvPr id="0" name=""/>
        <dsp:cNvSpPr/>
      </dsp:nvSpPr>
      <dsp:spPr>
        <a:xfrm>
          <a:off x="7837564" y="941898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Light bulb</a:t>
          </a:r>
          <a:endParaRPr lang="en-US" sz="1300" kern="1200"/>
        </a:p>
      </dsp:txBody>
      <dsp:txXfrm>
        <a:off x="7837564" y="941898"/>
        <a:ext cx="1230235" cy="375071"/>
      </dsp:txXfrm>
    </dsp:sp>
    <dsp:sp modelId="{D809D23F-AE3E-498F-AD73-255FDEB919B1}">
      <dsp:nvSpPr>
        <dsp:cNvPr id="0" name=""/>
        <dsp:cNvSpPr/>
      </dsp:nvSpPr>
      <dsp:spPr>
        <a:xfrm>
          <a:off x="7837564" y="1410737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Telegraph</a:t>
          </a:r>
          <a:endParaRPr lang="en-US" sz="1300" kern="1200"/>
        </a:p>
      </dsp:txBody>
      <dsp:txXfrm>
        <a:off x="7837564" y="1410737"/>
        <a:ext cx="1230235" cy="375071"/>
      </dsp:txXfrm>
    </dsp:sp>
    <dsp:sp modelId="{6CD2A121-9620-4720-BFC9-8356A29C373F}">
      <dsp:nvSpPr>
        <dsp:cNvPr id="0" name=""/>
        <dsp:cNvSpPr/>
      </dsp:nvSpPr>
      <dsp:spPr>
        <a:xfrm>
          <a:off x="4769851" y="2113996"/>
          <a:ext cx="1859549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New business strategies</a:t>
          </a:r>
          <a:endParaRPr lang="en-US" sz="1300" kern="1200"/>
        </a:p>
      </dsp:txBody>
      <dsp:txXfrm>
        <a:off x="4769851" y="2113996"/>
        <a:ext cx="1859549" cy="375071"/>
      </dsp:txXfrm>
    </dsp:sp>
    <dsp:sp modelId="{7A5932F6-45A9-4DEC-B3F2-40ACD43BC5A3}">
      <dsp:nvSpPr>
        <dsp:cNvPr id="0" name=""/>
        <dsp:cNvSpPr/>
      </dsp:nvSpPr>
      <dsp:spPr>
        <a:xfrm>
          <a:off x="7837564" y="1879577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Trusts</a:t>
          </a:r>
          <a:endParaRPr lang="en-US" sz="1300" kern="1200"/>
        </a:p>
      </dsp:txBody>
      <dsp:txXfrm>
        <a:off x="7837564" y="1879577"/>
        <a:ext cx="1230235" cy="375071"/>
      </dsp:txXfrm>
    </dsp:sp>
    <dsp:sp modelId="{A11EDB41-4D22-4154-9711-65EDB85A7D50}">
      <dsp:nvSpPr>
        <dsp:cNvPr id="0" name=""/>
        <dsp:cNvSpPr/>
      </dsp:nvSpPr>
      <dsp:spPr>
        <a:xfrm>
          <a:off x="7837564" y="2348416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Cartels</a:t>
          </a:r>
          <a:endParaRPr lang="en-US" sz="1300" kern="1200"/>
        </a:p>
      </dsp:txBody>
      <dsp:txXfrm>
        <a:off x="7837564" y="2348416"/>
        <a:ext cx="1230235" cy="375071"/>
      </dsp:txXfrm>
    </dsp:sp>
    <dsp:sp modelId="{2BD4DEDC-3890-4F6C-91B8-763A90C89CE2}">
      <dsp:nvSpPr>
        <dsp:cNvPr id="0" name=""/>
        <dsp:cNvSpPr/>
      </dsp:nvSpPr>
      <dsp:spPr>
        <a:xfrm>
          <a:off x="4769851" y="3051676"/>
          <a:ext cx="1859549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Industrialists</a:t>
          </a:r>
          <a:endParaRPr lang="en-US" sz="1300" kern="1200"/>
        </a:p>
      </dsp:txBody>
      <dsp:txXfrm>
        <a:off x="4769851" y="3051676"/>
        <a:ext cx="1859549" cy="375071"/>
      </dsp:txXfrm>
    </dsp:sp>
    <dsp:sp modelId="{7B8EF3DA-3282-47B8-A197-6A15F487E613}">
      <dsp:nvSpPr>
        <dsp:cNvPr id="0" name=""/>
        <dsp:cNvSpPr/>
      </dsp:nvSpPr>
      <dsp:spPr>
        <a:xfrm>
          <a:off x="7837564" y="2817256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Robber Barons</a:t>
          </a:r>
          <a:endParaRPr lang="en-US" sz="1300" kern="1200"/>
        </a:p>
      </dsp:txBody>
      <dsp:txXfrm>
        <a:off x="7837564" y="2817256"/>
        <a:ext cx="1230235" cy="375071"/>
      </dsp:txXfrm>
    </dsp:sp>
    <dsp:sp modelId="{44677EA0-F9FB-4782-A991-4A341A2FEDD8}">
      <dsp:nvSpPr>
        <dsp:cNvPr id="0" name=""/>
        <dsp:cNvSpPr/>
      </dsp:nvSpPr>
      <dsp:spPr>
        <a:xfrm>
          <a:off x="7837564" y="3286095"/>
          <a:ext cx="1230235" cy="375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Captains of Industry</a:t>
          </a:r>
          <a:endParaRPr lang="en-US" sz="1300" kern="1200"/>
        </a:p>
      </dsp:txBody>
      <dsp:txXfrm>
        <a:off x="7837564" y="3286095"/>
        <a:ext cx="1230235" cy="375071"/>
      </dsp:txXfrm>
    </dsp:sp>
    <dsp:sp modelId="{9ECD726A-69B3-4D97-90A4-5B840A558D82}">
      <dsp:nvSpPr>
        <dsp:cNvPr id="0" name=""/>
        <dsp:cNvSpPr/>
      </dsp:nvSpPr>
      <dsp:spPr>
        <a:xfrm>
          <a:off x="2230363" y="3521003"/>
          <a:ext cx="1646312" cy="842936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Gov Regulation of Industry</a:t>
          </a:r>
          <a:endParaRPr lang="en-US" sz="1800" kern="1200" dirty="0"/>
        </a:p>
      </dsp:txBody>
      <dsp:txXfrm>
        <a:off x="2230363" y="3521003"/>
        <a:ext cx="1646312" cy="842936"/>
      </dsp:txXfrm>
    </dsp:sp>
    <dsp:sp modelId="{E77F3B8C-5A21-4923-B8E4-15B166AD8BE3}">
      <dsp:nvSpPr>
        <dsp:cNvPr id="0" name=""/>
        <dsp:cNvSpPr/>
      </dsp:nvSpPr>
      <dsp:spPr>
        <a:xfrm>
          <a:off x="4769851" y="3520515"/>
          <a:ext cx="1859549" cy="375071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Anti-Trust Laws</a:t>
          </a:r>
          <a:endParaRPr lang="en-US" sz="1300" kern="1200"/>
        </a:p>
      </dsp:txBody>
      <dsp:txXfrm>
        <a:off x="4769851" y="3520515"/>
        <a:ext cx="1859549" cy="375071"/>
      </dsp:txXfrm>
    </dsp:sp>
    <dsp:sp modelId="{57B11F35-AF40-445F-BA5D-60D821F2D10D}">
      <dsp:nvSpPr>
        <dsp:cNvPr id="0" name=""/>
        <dsp:cNvSpPr/>
      </dsp:nvSpPr>
      <dsp:spPr>
        <a:xfrm>
          <a:off x="4769851" y="3989355"/>
          <a:ext cx="1859549" cy="375071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Laissez-Faire</a:t>
          </a:r>
          <a:endParaRPr lang="en-US" sz="1300" kern="1200" dirty="0"/>
        </a:p>
      </dsp:txBody>
      <dsp:txXfrm>
        <a:off x="4769851" y="3989355"/>
        <a:ext cx="1859549" cy="375071"/>
      </dsp:txXfrm>
    </dsp:sp>
    <dsp:sp modelId="{7E115372-021D-4B5F-8608-E549E1CC44F6}">
      <dsp:nvSpPr>
        <dsp:cNvPr id="0" name=""/>
        <dsp:cNvSpPr/>
      </dsp:nvSpPr>
      <dsp:spPr>
        <a:xfrm>
          <a:off x="2230363" y="4458682"/>
          <a:ext cx="1646312" cy="842936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Poor working conditions</a:t>
          </a:r>
          <a:endParaRPr lang="en-US" sz="1800" kern="1200" dirty="0"/>
        </a:p>
      </dsp:txBody>
      <dsp:txXfrm>
        <a:off x="2230363" y="4458682"/>
        <a:ext cx="1646312" cy="842936"/>
      </dsp:txXfrm>
    </dsp:sp>
    <dsp:sp modelId="{0696B768-87C1-4414-B70B-1CCF94BB3653}">
      <dsp:nvSpPr>
        <dsp:cNvPr id="0" name=""/>
        <dsp:cNvSpPr/>
      </dsp:nvSpPr>
      <dsp:spPr>
        <a:xfrm>
          <a:off x="4769851" y="4458194"/>
          <a:ext cx="1859549" cy="37507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Unions</a:t>
          </a:r>
          <a:endParaRPr lang="en-US" sz="1300" kern="1200"/>
        </a:p>
      </dsp:txBody>
      <dsp:txXfrm>
        <a:off x="4769851" y="4458194"/>
        <a:ext cx="1859549" cy="375071"/>
      </dsp:txXfrm>
    </dsp:sp>
    <dsp:sp modelId="{D7AF98AB-B4E0-48CE-9163-19EC6ECA5B68}">
      <dsp:nvSpPr>
        <dsp:cNvPr id="0" name=""/>
        <dsp:cNvSpPr/>
      </dsp:nvSpPr>
      <dsp:spPr>
        <a:xfrm>
          <a:off x="4769851" y="4927034"/>
          <a:ext cx="1859549" cy="37507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Strikes &amp; clashes</a:t>
          </a:r>
          <a:endParaRPr lang="en-US" sz="1300" kern="1200"/>
        </a:p>
      </dsp:txBody>
      <dsp:txXfrm>
        <a:off x="4769851" y="4927034"/>
        <a:ext cx="1859549" cy="375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A99D516-E799-43C1-A8F3-DF74E6F8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16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6F6E67C-8C4A-429B-A52E-442B9CE2A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04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1pPr>
            <a:lvl2pPr marL="785372" indent="-302066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2pPr>
            <a:lvl3pPr marL="1208265" indent="-241653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91571" indent="-241653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4pPr>
            <a:lvl5pPr marL="2174878" indent="-241653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DC2B70B-2F56-49A3-83D1-63E70D571FEC}" type="slidenum">
              <a:rPr lang="en-US" altLang="en-US" sz="1300">
                <a:latin typeface="Arial" charset="0"/>
              </a:rPr>
              <a:pPr eaLnBrk="1" hangingPunct="1"/>
              <a:t>1</a:t>
            </a:fld>
            <a:endParaRPr lang="en-US" altLang="en-US" sz="13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AE5A41BD-92E7-410C-B644-7C9F33310320}" type="slidenum">
              <a:rPr lang="en-US" altLang="en-US" sz="1300"/>
              <a:pPr algn="r" eaLnBrk="1" hangingPunct="1"/>
              <a:t>10</a:t>
            </a:fld>
            <a:endParaRPr lang="en-US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1968B608-7951-46AF-B5DA-4CE75080394E}" type="slidenum">
              <a:rPr lang="en-US" altLang="en-US" sz="1300"/>
              <a:pPr algn="r" eaLnBrk="1" hangingPunct="1"/>
              <a:t>11</a:t>
            </a:fld>
            <a:endParaRPr lang="en-US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D759A0ED-9E0F-4BF4-9281-5D166C7CF051}" type="slidenum">
              <a:rPr lang="en-US" altLang="en-US" sz="1300"/>
              <a:pPr algn="r" eaLnBrk="1" hangingPunct="1"/>
              <a:t>12</a:t>
            </a:fld>
            <a:endParaRPr lang="en-US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143A787-9A4C-4AF8-BFAB-18E0419D9D98}" type="slidenum">
              <a:rPr lang="en-US" altLang="en-US" sz="1300"/>
              <a:pPr algn="r" eaLnBrk="1" hangingPunct="1"/>
              <a:t>13</a:t>
            </a:fld>
            <a:endParaRPr lang="en-US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6A239794-A30E-4FE9-B308-50C24DA125F5}" type="slidenum">
              <a:rPr lang="en-US" altLang="en-US" sz="1300"/>
              <a:pPr algn="r" eaLnBrk="1" hangingPunct="1"/>
              <a:t>14</a:t>
            </a:fld>
            <a:endParaRPr lang="en-US" alt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20E404C-01A7-40AA-9173-4B883741D4D1}" type="slidenum">
              <a:rPr lang="en-US" altLang="en-US" sz="1300"/>
              <a:pPr algn="r" eaLnBrk="1" hangingPunct="1"/>
              <a:t>15</a:t>
            </a:fld>
            <a:endParaRPr lang="en-US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9E9292C1-E2AB-46FD-A149-FFCD2027AE39}" type="slidenum">
              <a:rPr lang="en-US" altLang="en-US" sz="1300"/>
              <a:pPr algn="r" eaLnBrk="1" hangingPunct="1"/>
              <a:t>16</a:t>
            </a:fld>
            <a:endParaRPr lang="en-US" altLang="en-US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D9CE6C-BFC4-4DDC-80A1-E241BB6621F9}" type="slidenum">
              <a:rPr lang="en-US" altLang="en-US" sz="1300" smtClean="0"/>
              <a:pPr eaLnBrk="1" hangingPunct="1"/>
              <a:t>19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1pPr>
            <a:lvl2pPr marL="785372" indent="-302066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2pPr>
            <a:lvl3pPr marL="1208265" indent="-241653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91571" indent="-241653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4pPr>
            <a:lvl5pPr marL="2174878" indent="-241653" eaLnBrk="0" hangingPunct="0">
              <a:defRPr sz="2300">
                <a:solidFill>
                  <a:schemeClr val="tx1"/>
                </a:solidFill>
                <a:latin typeface="Verdana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DC2B70B-2F56-49A3-83D1-63E70D571FEC}" type="slidenum">
              <a:rPr lang="en-US" altLang="en-US" sz="1300">
                <a:latin typeface="Arial" charset="0"/>
              </a:rPr>
              <a:pPr eaLnBrk="1" hangingPunct="1"/>
              <a:t>2</a:t>
            </a:fld>
            <a:endParaRPr lang="en-US" altLang="en-US" sz="13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108C137B-3392-4962-9AC2-ED78A71A10B3}" type="slidenum">
              <a:rPr lang="en-US" altLang="en-US" sz="1300"/>
              <a:pPr algn="r" eaLnBrk="1" hangingPunct="1"/>
              <a:t>20</a:t>
            </a:fld>
            <a:endParaRPr lang="en-US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7655242-0609-4DCE-9072-AB02E5553415}" type="slidenum">
              <a:rPr lang="en-US" altLang="en-US" sz="1300" smtClean="0"/>
              <a:pPr eaLnBrk="1" hangingPunct="1"/>
              <a:t>21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2AC23806-BDD5-4A50-AE03-BCFF916E4694}" type="slidenum">
              <a:rPr lang="en-US" altLang="en-US" sz="1300"/>
              <a:pPr algn="r" eaLnBrk="1" hangingPunct="1"/>
              <a:t>22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7ECA4F33-87EF-47E9-AD19-710738B7EF54}" type="slidenum">
              <a:rPr lang="en-US" altLang="en-US" sz="1300"/>
              <a:pPr algn="r" eaLnBrk="1" hangingPunct="1"/>
              <a:t>23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B847A94-1EF2-41C0-BCE1-1BC390EFAF66}" type="slidenum">
              <a:rPr lang="en-US" altLang="en-US" sz="1300" smtClean="0"/>
              <a:pPr eaLnBrk="1" hangingPunct="1"/>
              <a:t>3</a:t>
            </a:fld>
            <a:endParaRPr lang="en-US" altLang="en-US" sz="13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E420679-6B9C-4771-8BB3-F76BA4E6797B}" type="slidenum">
              <a:rPr lang="en-US" altLang="en-US" sz="1300" smtClean="0"/>
              <a:pPr eaLnBrk="1" hangingPunct="1"/>
              <a:t>4</a:t>
            </a:fld>
            <a:endParaRPr lang="en-US" altLang="en-US" sz="13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3FF8151E-5AC8-4B30-8567-5114CFEC790D}" type="slidenum">
              <a:rPr lang="en-US" altLang="en-US" sz="1300"/>
              <a:pPr algn="r" eaLnBrk="1" hangingPunct="1"/>
              <a:t>5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77784A6B-8E87-4271-BDEA-88B5B2AD87D3}" type="slidenum">
              <a:rPr lang="en-US" altLang="en-US" sz="1300"/>
              <a:pPr algn="r" eaLnBrk="1" hangingPunct="1"/>
              <a:t>6</a:t>
            </a:fld>
            <a:endParaRPr lang="en-US" altLang="en-US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B284B4F-87D1-493D-97E6-05619007D91C}" type="slidenum">
              <a:rPr lang="en-US" altLang="en-US" sz="1300" smtClean="0"/>
              <a:pPr eaLnBrk="1" hangingPunct="1"/>
              <a:t>7</a:t>
            </a:fld>
            <a:endParaRPr lang="en-US" altLang="en-US" sz="13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A22277AD-9EFD-4ED9-8F5D-20729B6E806E}" type="slidenum">
              <a:rPr lang="en-US" altLang="en-US" sz="1300"/>
              <a:pPr algn="r" eaLnBrk="1" hangingPunct="1"/>
              <a:t>8</a:t>
            </a:fld>
            <a:endParaRPr lang="en-US" alt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75B7A46-C03C-4202-A356-9170D0578D18}" type="slidenum">
              <a:rPr lang="en-US" altLang="en-US" sz="1300" smtClean="0"/>
              <a:pPr eaLnBrk="1" hangingPunct="1"/>
              <a:t>9</a:t>
            </a:fld>
            <a:endParaRPr lang="en-US" alt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484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4517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59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23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37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874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41018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57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1680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27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5559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4054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61331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65908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899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799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672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58847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65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76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417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1015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7080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</a:rPr>
              <a:t>Chapter </a:t>
            </a:r>
            <a:r>
              <a:rPr lang="en-US" sz="1600" b="1">
                <a:solidFill>
                  <a:srgbClr val="003CB4"/>
                </a:solidFill>
              </a:rPr>
              <a:t>25 </a:t>
            </a:r>
            <a:r>
              <a:rPr lang="en-US" sz="1000" b="1">
                <a:solidFill>
                  <a:srgbClr val="003CB4"/>
                </a:solidFill>
              </a:rPr>
              <a:t>Section</a:t>
            </a:r>
            <a:r>
              <a:rPr lang="en-US" sz="1600" b="1">
                <a:solidFill>
                  <a:srgbClr val="003CB4"/>
                </a:solidFill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</a:rPr>
              <a:t>The Cold War Begins</a:t>
            </a:r>
          </a:p>
        </p:txBody>
      </p:sp>
      <p:pic>
        <p:nvPicPr>
          <p:cNvPr id="1032" name="Picture 9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  <a:cs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  <a:cs typeface="Arial" charset="0"/>
              </a:rPr>
              <a:t> 1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  <a:cs typeface="Arial" charset="0"/>
              </a:rPr>
              <a:t>The Triumph of Industry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</a:rPr>
              <a:t>Chapter </a:t>
            </a:r>
            <a:r>
              <a:rPr lang="en-US" sz="1600" b="1">
                <a:solidFill>
                  <a:srgbClr val="003CB4"/>
                </a:solidFill>
              </a:rPr>
              <a:t>25 </a:t>
            </a:r>
            <a:r>
              <a:rPr lang="en-US" sz="1000" b="1">
                <a:solidFill>
                  <a:srgbClr val="003CB4"/>
                </a:solidFill>
              </a:rPr>
              <a:t>Section</a:t>
            </a:r>
            <a:r>
              <a:rPr lang="en-US" sz="1600" b="1">
                <a:solidFill>
                  <a:srgbClr val="003CB4"/>
                </a:solidFill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</a:rPr>
              <a:t>The Cold War Begins</a:t>
            </a:r>
          </a:p>
        </p:txBody>
      </p:sp>
      <p:pic>
        <p:nvPicPr>
          <p:cNvPr id="2056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1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The Triumph of Industry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60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</a:rPr>
              <a:t>Chapter </a:t>
            </a:r>
            <a:r>
              <a:rPr lang="en-US" sz="1600" b="1">
                <a:solidFill>
                  <a:srgbClr val="003CB4"/>
                </a:solidFill>
              </a:rPr>
              <a:t>25 </a:t>
            </a:r>
            <a:r>
              <a:rPr lang="en-US" sz="1000" b="1">
                <a:solidFill>
                  <a:srgbClr val="003CB4"/>
                </a:solidFill>
              </a:rPr>
              <a:t>Section</a:t>
            </a:r>
            <a:r>
              <a:rPr lang="en-US" sz="1600" b="1">
                <a:solidFill>
                  <a:srgbClr val="003CB4"/>
                </a:solidFill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</a:rPr>
              <a:t>The Cold War Begins</a:t>
            </a:r>
          </a:p>
        </p:txBody>
      </p:sp>
      <p:pic>
        <p:nvPicPr>
          <p:cNvPr id="3080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1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The Triumph of Industry</a:t>
            </a:r>
          </a:p>
        </p:txBody>
      </p:sp>
      <p:pic>
        <p:nvPicPr>
          <p:cNvPr id="3084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  <p:sp>
        <p:nvSpPr>
          <p:cNvPr id="15363" name="Rectangle 17"/>
          <p:cNvSpPr>
            <a:spLocks noChangeArrowheads="1"/>
          </p:cNvSpPr>
          <p:nvPr/>
        </p:nvSpPr>
        <p:spPr bwMode="auto">
          <a:xfrm>
            <a:off x="609600" y="1447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400" b="1" u="sng" dirty="0" smtClean="0"/>
              <a:t>Chapter 3 </a:t>
            </a:r>
            <a:r>
              <a:rPr lang="en-US" altLang="en-US" sz="2400" b="1" u="sng" dirty="0"/>
              <a:t>Introduction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1143000" y="1981200"/>
            <a:ext cx="723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/>
              <a:t>This chapter covers the rise of industry and the problems of segregation, immigration, urban growth and westward expansion.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1219200" y="3581400"/>
            <a:ext cx="6811963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/>
              <a:t>Section 1:</a:t>
            </a:r>
            <a:r>
              <a:rPr lang="en-US" altLang="en-US" dirty="0"/>
              <a:t> The Triumph of </a:t>
            </a:r>
            <a:r>
              <a:rPr lang="en-US" altLang="en-US" dirty="0" smtClean="0"/>
              <a:t>Industry: </a:t>
            </a:r>
            <a:endParaRPr lang="en-US" altLang="en-US" dirty="0"/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/>
              <a:t>Section 2:</a:t>
            </a:r>
            <a:r>
              <a:rPr lang="en-US" altLang="en-US" dirty="0"/>
              <a:t> Immigration and Urbanization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/>
              <a:t>Section 3:</a:t>
            </a:r>
            <a:r>
              <a:rPr lang="en-US" altLang="en-US" dirty="0"/>
              <a:t> The South and West Transformed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/>
              <a:t>Section 4:</a:t>
            </a:r>
            <a:r>
              <a:rPr lang="en-US" altLang="en-US" dirty="0"/>
              <a:t> Issues of the Gilded Age</a:t>
            </a:r>
          </a:p>
        </p:txBody>
      </p:sp>
    </p:spTree>
    <p:extLst>
      <p:ext uri="{BB962C8B-B14F-4D97-AF65-F5344CB8AC3E}">
        <p14:creationId xmlns:p14="http://schemas.microsoft.com/office/powerpoint/2010/main" val="3316117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HSUS_ch3_MOD_s1_ThomasEdison_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79513"/>
            <a:ext cx="4648200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29"/>
          <p:cNvSpPr txBox="1">
            <a:spLocks noChangeArrowheads="1"/>
          </p:cNvSpPr>
          <p:nvPr/>
        </p:nvSpPr>
        <p:spPr bwMode="auto">
          <a:xfrm>
            <a:off x="3200400" y="14478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Aft>
                <a:spcPts val="2200"/>
              </a:spcAft>
            </a:pPr>
            <a:r>
              <a:rPr lang="en-US" altLang="en-US" b="1" dirty="0"/>
              <a:t>New technologies helped shape the growing economy.</a:t>
            </a:r>
          </a:p>
        </p:txBody>
      </p:sp>
      <p:sp>
        <p:nvSpPr>
          <p:cNvPr id="11268" name="Text Box 32"/>
          <p:cNvSpPr txBox="1">
            <a:spLocks noChangeArrowheads="1"/>
          </p:cNvSpPr>
          <p:nvPr/>
        </p:nvSpPr>
        <p:spPr bwMode="auto">
          <a:xfrm>
            <a:off x="4876800" y="4343400"/>
            <a:ext cx="381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Times" pitchFamily="28" charset="0"/>
              <a:buNone/>
            </a:pPr>
            <a:r>
              <a:rPr lang="en-US" altLang="en-US" sz="2000" dirty="0"/>
              <a:t>An improved </a:t>
            </a:r>
            <a:r>
              <a:rPr lang="en-US" altLang="en-US" sz="2000" dirty="0">
                <a:solidFill>
                  <a:srgbClr val="0033CC"/>
                </a:solidFill>
              </a:rPr>
              <a:t>telegraph </a:t>
            </a:r>
            <a:r>
              <a:rPr lang="en-US" altLang="en-US" sz="2000" dirty="0"/>
              <a:t>and the invention of the </a:t>
            </a:r>
            <a:r>
              <a:rPr lang="en-US" altLang="en-US" sz="2000" dirty="0">
                <a:solidFill>
                  <a:srgbClr val="0033CC"/>
                </a:solidFill>
              </a:rPr>
              <a:t>telephone</a:t>
            </a:r>
            <a:r>
              <a:rPr lang="en-US" altLang="en-US" sz="2000" dirty="0"/>
              <a:t> revolutionized communication.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495800" y="2667000"/>
            <a:ext cx="3886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000"/>
              </a:spcAft>
              <a:buFont typeface="Times" pitchFamily="28" charset="0"/>
              <a:buNone/>
            </a:pPr>
            <a:r>
              <a:rPr lang="en-US" altLang="en-US" sz="2000" dirty="0"/>
              <a:t>Americans were amazed by </a:t>
            </a:r>
            <a:r>
              <a:rPr lang="en-US" altLang="en-US" sz="2000" b="1" dirty="0">
                <a:solidFill>
                  <a:srgbClr val="FF0000"/>
                </a:solidFill>
              </a:rPr>
              <a:t> Thomas Alva Edison’s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>
                <a:solidFill>
                  <a:srgbClr val="0033CC"/>
                </a:solidFill>
              </a:rPr>
              <a:t>light bulb, phonograph,</a:t>
            </a:r>
            <a:r>
              <a:rPr lang="en-US" altLang="en-US" sz="2000" dirty="0"/>
              <a:t> and other inventions.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762000" y="2971800"/>
            <a:ext cx="365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dirty="0"/>
              <a:t>New forms of </a:t>
            </a:r>
            <a:r>
              <a:rPr lang="en-US" altLang="en-US" dirty="0">
                <a:solidFill>
                  <a:srgbClr val="0033CC"/>
                </a:solidFill>
              </a:rPr>
              <a:t>transportation</a:t>
            </a:r>
            <a:r>
              <a:rPr lang="en-US" altLang="en-US" dirty="0"/>
              <a:t> changed where people worked and lived.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762000" y="1447800"/>
            <a:ext cx="4038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Utility companies</a:t>
            </a:r>
            <a:r>
              <a:rPr lang="en-US" altLang="en-US" dirty="0"/>
              <a:t> built power plants to light up homes and businesses.</a:t>
            </a: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28194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29"/>
          <p:cNvSpPr txBox="1">
            <a:spLocks noChangeArrowheads="1"/>
          </p:cNvSpPr>
          <p:nvPr/>
        </p:nvSpPr>
        <p:spPr bwMode="auto">
          <a:xfrm>
            <a:off x="457200" y="2438400"/>
            <a:ext cx="38100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/>
              <a:t>For many people, </a:t>
            </a:r>
            <a:r>
              <a:rPr lang="en-US" altLang="en-US" dirty="0">
                <a:solidFill>
                  <a:srgbClr val="0033CC"/>
                </a:solidFill>
              </a:rPr>
              <a:t>the standard of living rose.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Cities grew</a:t>
            </a:r>
            <a:br>
              <a:rPr lang="en-US" altLang="en-US" dirty="0">
                <a:solidFill>
                  <a:srgbClr val="0033CC"/>
                </a:solidFill>
              </a:rPr>
            </a:br>
            <a:r>
              <a:rPr lang="en-US" altLang="en-US" dirty="0">
                <a:solidFill>
                  <a:srgbClr val="0033CC"/>
                </a:solidFill>
              </a:rPr>
              <a:t>upward and outward.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/>
              <a:t>The availability of new, less expensive products led to</a:t>
            </a:r>
            <a:r>
              <a:rPr lang="en-US" altLang="en-US" dirty="0">
                <a:solidFill>
                  <a:srgbClr val="0033CC"/>
                </a:solidFill>
              </a:rPr>
              <a:t> a rise in mass consumerism.</a:t>
            </a:r>
            <a:endParaRPr lang="en-US" altLang="en-US" b="1" dirty="0">
              <a:solidFill>
                <a:srgbClr val="0033CC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458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90000"/>
              </a:spcBef>
            </a:pPr>
            <a:r>
              <a:rPr lang="en-US" altLang="en-US" b="1" dirty="0"/>
              <a:t>Industrialization brought lasting changes </a:t>
            </a:r>
            <a:br>
              <a:rPr lang="en-US" altLang="en-US" b="1" dirty="0"/>
            </a:br>
            <a:r>
              <a:rPr lang="en-US" altLang="en-US" b="1" dirty="0"/>
              <a:t>to the nation.</a:t>
            </a:r>
            <a:endParaRPr lang="en-US" altLang="en-US" dirty="0"/>
          </a:p>
        </p:txBody>
      </p:sp>
      <p:pic>
        <p:nvPicPr>
          <p:cNvPr id="13316" name="Picture 6" descr="C:\Documents and Settings\Shelly\Local Settings\Temporary Internet Files\Content.IE5\0BW295S6\MPj0438409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3"/>
          <a:stretch>
            <a:fillRect/>
          </a:stretch>
        </p:blipFill>
        <p:spPr bwMode="auto">
          <a:xfrm>
            <a:off x="4953000" y="2743200"/>
            <a:ext cx="316706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 rot="5400000" flipH="1">
            <a:off x="1752600" y="2895600"/>
            <a:ext cx="2667000" cy="3124200"/>
          </a:xfrm>
          <a:prstGeom prst="upArrowCallout">
            <a:avLst>
              <a:gd name="adj1" fmla="val 13417"/>
              <a:gd name="adj2" fmla="val 12500"/>
              <a:gd name="adj3" fmla="val 16959"/>
              <a:gd name="adj4" fmla="val 79500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sz="26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6200000" flipH="1">
            <a:off x="4800600" y="2895600"/>
            <a:ext cx="2667000" cy="3124200"/>
          </a:xfrm>
          <a:prstGeom prst="upArrowCallout">
            <a:avLst>
              <a:gd name="adj1" fmla="val 13417"/>
              <a:gd name="adj2" fmla="val 12500"/>
              <a:gd name="adj3" fmla="val 16956"/>
              <a:gd name="adj4" fmla="val 79243"/>
            </a:avLst>
          </a:prstGeom>
          <a:gradFill rotWithShape="1">
            <a:gsLst>
              <a:gs pos="0">
                <a:srgbClr val="FFC00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en-US" sz="2600"/>
          </a:p>
        </p:txBody>
      </p:sp>
      <p:sp>
        <p:nvSpPr>
          <p:cNvPr id="14340" name="Text Box 129"/>
          <p:cNvSpPr txBox="1">
            <a:spLocks noChangeArrowheads="1"/>
          </p:cNvSpPr>
          <p:nvPr/>
        </p:nvSpPr>
        <p:spPr bwMode="auto">
          <a:xfrm>
            <a:off x="762000" y="1447800"/>
            <a:ext cx="7391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b="1" dirty="0"/>
              <a:t>Big businesses thrived during the late 1800s.</a:t>
            </a:r>
            <a:endParaRPr lang="en-US" altLang="en-US" dirty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69342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Large corporations owned by the rich</a:t>
            </a:r>
            <a:br>
              <a:rPr lang="en-US" altLang="en-US" sz="2000" dirty="0"/>
            </a:br>
            <a:r>
              <a:rPr lang="en-US" altLang="en-US" sz="2000" dirty="0"/>
              <a:t>and powerful brought both costs and benefits</a:t>
            </a:r>
            <a:r>
              <a:rPr lang="en-US" altLang="en-US" sz="2600" dirty="0"/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52600" y="3489325"/>
            <a:ext cx="2133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Some called the wealthy industrialists </a:t>
            </a:r>
            <a:r>
              <a:rPr lang="en-US" altLang="en-US" sz="2000" dirty="0">
                <a:solidFill>
                  <a:srgbClr val="0033CC"/>
                </a:solidFill>
              </a:rPr>
              <a:t>robber barons </a:t>
            </a:r>
            <a:r>
              <a:rPr lang="en-US" altLang="en-US" sz="2000" dirty="0"/>
              <a:t>for exploiting workers.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410200" y="3429000"/>
            <a:ext cx="22860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90000"/>
              </a:spcBef>
            </a:pPr>
            <a:r>
              <a:rPr lang="en-US" altLang="en-US" sz="2000" dirty="0"/>
              <a:t>Others called them </a:t>
            </a:r>
            <a:r>
              <a:rPr lang="en-US" altLang="en-US" sz="2000" dirty="0">
                <a:solidFill>
                  <a:srgbClr val="0033CC"/>
                </a:solidFill>
              </a:rPr>
              <a:t>captains of industry </a:t>
            </a:r>
            <a:r>
              <a:rPr lang="en-US" altLang="en-US" sz="2000" dirty="0"/>
              <a:t>for building America’s economy.</a:t>
            </a:r>
          </a:p>
        </p:txBody>
      </p:sp>
      <p:pic>
        <p:nvPicPr>
          <p:cNvPr id="14344" name="Picture 9" descr="C:\Documents and Settings\Shelly\Local Settings\Temporary Internet Files\Content.IE5\0LOCSNR7\MCj0424198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05000"/>
            <a:ext cx="1219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533400" y="1447800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Many corporations owed their success to the development of new business organizations.  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5400000" flipH="1">
            <a:off x="2171700" y="1562100"/>
            <a:ext cx="838200" cy="3200400"/>
          </a:xfrm>
          <a:prstGeom prst="upArrowCallout">
            <a:avLst>
              <a:gd name="adj1" fmla="val 100000"/>
              <a:gd name="adj2" fmla="val 50000"/>
              <a:gd name="adj3" fmla="val 60543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r>
              <a:rPr lang="en-US" sz="2000">
                <a:solidFill>
                  <a:srgbClr val="0033CC"/>
                </a:solidFill>
              </a:rPr>
              <a:t>cartels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5400000" flipH="1">
            <a:off x="2171700" y="2628900"/>
            <a:ext cx="838200" cy="3200400"/>
          </a:xfrm>
          <a:prstGeom prst="upArrowCallout">
            <a:avLst>
              <a:gd name="adj1" fmla="val 100000"/>
              <a:gd name="adj2" fmla="val 50000"/>
              <a:gd name="adj3" fmla="val 60543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r>
              <a:rPr lang="en-US" sz="2000" b="1">
                <a:solidFill>
                  <a:srgbClr val="FF0000"/>
                </a:solidFill>
              </a:rPr>
              <a:t>trusts</a:t>
            </a: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4343400" y="2895600"/>
            <a:ext cx="4130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Coordinated prices and production</a:t>
            </a:r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4419600" y="3886200"/>
            <a:ext cx="327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Combined companies under board of trustees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685800" y="52578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dirty="0"/>
              <a:t>Such cartels and trusts, however, often </a:t>
            </a:r>
            <a:r>
              <a:rPr lang="en-US" altLang="en-US" dirty="0">
                <a:solidFill>
                  <a:srgbClr val="0033CC"/>
                </a:solidFill>
              </a:rPr>
              <a:t>crushed smaller competitors.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5"/>
          <p:cNvSpPr txBox="1">
            <a:spLocks noChangeArrowheads="1"/>
          </p:cNvSpPr>
          <p:nvPr/>
        </p:nvSpPr>
        <p:spPr bwMode="auto">
          <a:xfrm>
            <a:off x="609600" y="1219200"/>
            <a:ext cx="78644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b="1" dirty="0"/>
              <a:t>Industrialists such as </a:t>
            </a:r>
            <a:r>
              <a:rPr lang="en-US" altLang="en-US" b="1" dirty="0">
                <a:solidFill>
                  <a:srgbClr val="FF0000"/>
                </a:solidFill>
              </a:rPr>
              <a:t>Andrew Carnegie </a:t>
            </a:r>
            <a:r>
              <a:rPr lang="en-US" altLang="en-US" b="1" dirty="0"/>
              <a:t>and </a:t>
            </a:r>
            <a:br>
              <a:rPr lang="en-US" altLang="en-US" b="1" dirty="0"/>
            </a:br>
            <a:r>
              <a:rPr lang="en-US" altLang="en-US" b="1" dirty="0">
                <a:solidFill>
                  <a:srgbClr val="FF0000"/>
                </a:solidFill>
              </a:rPr>
              <a:t>John D. Rockefeller</a:t>
            </a:r>
            <a:r>
              <a:rPr lang="en-US" altLang="en-US" b="1" dirty="0"/>
              <a:t> justified their cutthroat methods and vast fortunes using the philosophy </a:t>
            </a:r>
            <a:br>
              <a:rPr lang="en-US" altLang="en-US" b="1" dirty="0"/>
            </a:br>
            <a:r>
              <a:rPr lang="en-US" altLang="en-US" b="1" dirty="0"/>
              <a:t>of </a:t>
            </a:r>
            <a:r>
              <a:rPr lang="en-US" altLang="en-US" b="1" dirty="0">
                <a:solidFill>
                  <a:srgbClr val="FF0000"/>
                </a:solidFill>
              </a:rPr>
              <a:t>Social Darwinism.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248400" y="2895600"/>
            <a:ext cx="2438400" cy="3124200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 rot="5400000" flipH="1">
            <a:off x="3316287" y="2932113"/>
            <a:ext cx="3121025" cy="3048000"/>
          </a:xfrm>
          <a:prstGeom prst="upArrowCallout">
            <a:avLst>
              <a:gd name="adj1" fmla="val 25836"/>
              <a:gd name="adj2" fmla="val 25002"/>
              <a:gd name="adj3" fmla="val 16750"/>
              <a:gd name="adj4" fmla="val 78769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 rot="5400000" flipH="1">
            <a:off x="495300" y="2933700"/>
            <a:ext cx="3124200" cy="3048000"/>
          </a:xfrm>
          <a:prstGeom prst="upArrowCallout">
            <a:avLst>
              <a:gd name="adj1" fmla="val 25008"/>
              <a:gd name="adj2" fmla="val 24012"/>
              <a:gd name="adj3" fmla="val 16250"/>
              <a:gd name="adj4" fmla="val 78769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390" name="Text Box 21"/>
          <p:cNvSpPr txBox="1">
            <a:spLocks noChangeArrowheads="1"/>
          </p:cNvSpPr>
          <p:nvPr/>
        </p:nvSpPr>
        <p:spPr bwMode="auto">
          <a:xfrm>
            <a:off x="762000" y="3581400"/>
            <a:ext cx="207327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In business, as in life, only the fittest survive.</a:t>
            </a:r>
            <a:r>
              <a:rPr lang="en-US" altLang="en-US" dirty="0"/>
              <a:t> </a:t>
            </a:r>
          </a:p>
        </p:txBody>
      </p:sp>
      <p:sp>
        <p:nvSpPr>
          <p:cNvPr id="16391" name="Text Box 22"/>
          <p:cNvSpPr txBox="1">
            <a:spLocks noChangeArrowheads="1"/>
          </p:cNvSpPr>
          <p:nvPr/>
        </p:nvSpPr>
        <p:spPr bwMode="auto">
          <a:xfrm>
            <a:off x="3733800" y="3200400"/>
            <a:ext cx="1981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Andrew Carnegie added his own philosophy, the </a:t>
            </a:r>
            <a:r>
              <a:rPr lang="en-US" altLang="en-US" sz="2000" b="1" dirty="0">
                <a:solidFill>
                  <a:srgbClr val="FF0000"/>
                </a:solidFill>
              </a:rPr>
              <a:t>Gospel of Wealth.</a:t>
            </a:r>
          </a:p>
        </p:txBody>
      </p:sp>
      <p:sp>
        <p:nvSpPr>
          <p:cNvPr id="16392" name="Text Box 23"/>
          <p:cNvSpPr txBox="1">
            <a:spLocks noChangeArrowheads="1"/>
          </p:cNvSpPr>
          <p:nvPr/>
        </p:nvSpPr>
        <p:spPr bwMode="auto">
          <a:xfrm>
            <a:off x="6629400" y="3276600"/>
            <a:ext cx="192087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Those who accumulate wealth should share it for the betterment of society.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 rot="5400000" flipH="1">
            <a:off x="1485900" y="1757363"/>
            <a:ext cx="3124200" cy="3505200"/>
          </a:xfrm>
          <a:prstGeom prst="upArrowCallout">
            <a:avLst>
              <a:gd name="adj1" fmla="val 13419"/>
              <a:gd name="adj2" fmla="val 12501"/>
              <a:gd name="adj3" fmla="val 16958"/>
              <a:gd name="adj4" fmla="val 79517"/>
            </a:avLst>
          </a:prstGeom>
          <a:gradFill flip="none"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6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48200" y="1828800"/>
            <a:ext cx="3581400" cy="336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292100" indent="-2921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 eaLnBrk="1" hangingPunct="1">
              <a:spcAft>
                <a:spcPts val="2000"/>
              </a:spcAft>
              <a:buFontTx/>
              <a:buChar char="•"/>
            </a:pPr>
            <a:r>
              <a:rPr lang="en-US" altLang="en-US" dirty="0"/>
              <a:t>In 1887, the </a:t>
            </a:r>
            <a:r>
              <a:rPr lang="en-US" altLang="en-US" dirty="0">
                <a:solidFill>
                  <a:srgbClr val="0033CC"/>
                </a:solidFill>
              </a:rPr>
              <a:t>Interstate Commerce Commission </a:t>
            </a:r>
            <a:r>
              <a:rPr lang="en-US" altLang="en-US" dirty="0"/>
              <a:t>was established to oversee railroads.</a:t>
            </a:r>
          </a:p>
          <a:p>
            <a:pPr lvl="1" eaLnBrk="1" hangingPunct="1">
              <a:spcAft>
                <a:spcPts val="2000"/>
              </a:spcAft>
              <a:buFontTx/>
              <a:buChar char="•"/>
            </a:pPr>
            <a:r>
              <a:rPr lang="en-US" altLang="en-US" dirty="0"/>
              <a:t>In 1890, the </a:t>
            </a:r>
            <a:r>
              <a:rPr lang="en-US" altLang="en-US" dirty="0">
                <a:solidFill>
                  <a:srgbClr val="0033CC"/>
                </a:solidFill>
              </a:rPr>
              <a:t>Sherman Antitrust Act </a:t>
            </a:r>
            <a:r>
              <a:rPr lang="en-US" altLang="en-US" dirty="0"/>
              <a:t>outlawed mergers and monopolies.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2286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200"/>
              </a:spcAft>
            </a:pPr>
            <a:r>
              <a:rPr lang="en-US" altLang="en-US" b="1" dirty="0"/>
              <a:t>Under pressure from small businesses, Congress passed laws to regulate industries.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/>
          <p:cNvSpPr>
            <a:spLocks noChangeArrowheads="1"/>
          </p:cNvSpPr>
          <p:nvPr/>
        </p:nvSpPr>
        <p:spPr bwMode="auto">
          <a:xfrm rot="10792560" flipH="1">
            <a:off x="1524000" y="1981200"/>
            <a:ext cx="6248400" cy="1844675"/>
          </a:xfrm>
          <a:prstGeom prst="upArrowCallout">
            <a:avLst>
              <a:gd name="adj1" fmla="val 51373"/>
              <a:gd name="adj2" fmla="val 47594"/>
              <a:gd name="adj3" fmla="val 24505"/>
              <a:gd name="adj4" fmla="val 57231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 sz="26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600200" y="2133600"/>
            <a:ext cx="60960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Such regulations, however, were not always enforced.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b="1" dirty="0"/>
          </a:p>
          <a:p>
            <a:pPr algn="ctr" eaLnBrk="1" hangingPunct="1">
              <a:spcBef>
                <a:spcPct val="50000"/>
              </a:spcBef>
            </a:pPr>
            <a:endParaRPr lang="en-US" alt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33CC"/>
                </a:solidFill>
              </a:rPr>
              <a:t>Many preferred a policy of laissez faire−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businesses should operate with little or no government interference.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HSUS_ch3_MOD_s1_FactoryWorkers_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32575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143000" y="1524000"/>
            <a:ext cx="6934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600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en-US" altLang="en-US" b="1" dirty="0"/>
              <a:t>Most workers, meanwhile, endured long days in poor or unsafe working conditions.</a:t>
            </a:r>
            <a:r>
              <a:rPr lang="en-US" altLang="en-US" dirty="0"/>
              <a:t> 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4876800" y="2667000"/>
            <a:ext cx="35814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They received </a:t>
            </a:r>
            <a:r>
              <a:rPr lang="en-US" altLang="en-US" sz="2000" dirty="0">
                <a:solidFill>
                  <a:srgbClr val="0033CC"/>
                </a:solidFill>
              </a:rPr>
              <a:t>little pay, </a:t>
            </a:r>
            <a:br>
              <a:rPr lang="en-US" altLang="en-US" sz="2000" dirty="0">
                <a:solidFill>
                  <a:srgbClr val="0033CC"/>
                </a:solidFill>
              </a:rPr>
            </a:br>
            <a:r>
              <a:rPr lang="en-US" altLang="en-US" sz="2000" dirty="0">
                <a:solidFill>
                  <a:srgbClr val="0033CC"/>
                </a:solidFill>
              </a:rPr>
              <a:t>no health benefits, and </a:t>
            </a:r>
            <a:br>
              <a:rPr lang="en-US" altLang="en-US" sz="2000" dirty="0">
                <a:solidFill>
                  <a:srgbClr val="0033CC"/>
                </a:solidFill>
              </a:rPr>
            </a:br>
            <a:r>
              <a:rPr lang="en-US" altLang="en-US" sz="2000" dirty="0">
                <a:solidFill>
                  <a:srgbClr val="0033CC"/>
                </a:solidFill>
              </a:rPr>
              <a:t>no vacations.</a:t>
            </a:r>
          </a:p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Many </a:t>
            </a:r>
            <a:r>
              <a:rPr lang="en-US" altLang="en-US" sz="2000" dirty="0">
                <a:solidFill>
                  <a:srgbClr val="0033CC"/>
                </a:solidFill>
              </a:rPr>
              <a:t>women and children worked </a:t>
            </a:r>
            <a:r>
              <a:rPr lang="en-US" altLang="en-US" sz="2000" dirty="0"/>
              <a:t>in factories alongside men, as well as in textile mills, mines, and sweatshops.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Unions tried to organize to help workers.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914400" y="2438400"/>
            <a:ext cx="7543800" cy="3352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0" scaled="1"/>
          </a:gradFill>
          <a:ln w="19050">
            <a:solidFill>
              <a:srgbClr val="666699"/>
            </a:solidFill>
            <a:miter lim="800000"/>
            <a:headEnd/>
            <a:tailEnd/>
          </a:ln>
          <a:effectLst>
            <a:outerShdw dist="4579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30762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14583"/>
              </p:ext>
            </p:extLst>
          </p:nvPr>
        </p:nvGraphicFramePr>
        <p:xfrm>
          <a:off x="1143000" y="2514600"/>
          <a:ext cx="7162800" cy="3195638"/>
        </p:xfrm>
        <a:graphic>
          <a:graphicData uri="http://schemas.openxmlformats.org/drawingml/2006/table">
            <a:tbl>
              <a:tblPr/>
              <a:tblGrid>
                <a:gridCol w="2149475"/>
                <a:gridCol w="5013325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Knights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Labor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Included skilled and unskilled workers, men and women, blacks and whites. </a:t>
                      </a:r>
                    </a:p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</a:rPr>
                        <a:t>Focused on achieving social reform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American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Federation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of Labor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Included skilled workers who practiced certain crafts or trades. </a:t>
                      </a:r>
                    </a:p>
                    <a:p>
                      <a:pPr marL="236538" marR="0" lvl="0" indent="-236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</a:rPr>
                        <a:t>Focused on specific workers’ issues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1066800" y="1295400"/>
            <a:ext cx="566341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/>
              <a:t>Section 1:</a:t>
            </a:r>
            <a:r>
              <a:rPr lang="en-US" altLang="en-US" dirty="0"/>
              <a:t> The Triumph of </a:t>
            </a:r>
            <a:r>
              <a:rPr lang="en-US" altLang="en-US" dirty="0" smtClean="0"/>
              <a:t>Industry: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4478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Focus Question: </a:t>
            </a:r>
            <a:r>
              <a:rPr lang="en-US" dirty="0"/>
              <a:t>What factors led to the industrialization of America, and what impact </a:t>
            </a:r>
            <a:r>
              <a:rPr lang="en-US" dirty="0" smtClean="0"/>
              <a:t>did industrialization </a:t>
            </a:r>
            <a:r>
              <a:rPr lang="en-US" dirty="0"/>
              <a:t>have on society?</a:t>
            </a:r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8153400" y="57150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6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95400" y="3886200"/>
            <a:ext cx="6553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292100" indent="-2921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 eaLnBrk="1" hangingPunct="1">
              <a:spcAft>
                <a:spcPts val="2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Eugene V. Debs, </a:t>
            </a:r>
            <a:r>
              <a:rPr lang="en-US" altLang="en-US" sz="2000" dirty="0"/>
              <a:t>a Socialist candidate for President, called for government ownership of the railroads and the formation of unions.</a:t>
            </a:r>
          </a:p>
          <a:p>
            <a:pPr lvl="1"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 dirty="0"/>
              <a:t>Socialists had some success in local politics, but not nationally.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10792560" flipH="1">
            <a:off x="762000" y="1524000"/>
            <a:ext cx="7391400" cy="1997075"/>
          </a:xfrm>
          <a:prstGeom prst="upArrowCallout">
            <a:avLst>
              <a:gd name="adj1" fmla="val 45750"/>
              <a:gd name="adj2" fmla="val 42374"/>
              <a:gd name="adj3" fmla="val 24505"/>
              <a:gd name="adj4" fmla="val 66361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 sz="2600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143000" y="1752600"/>
            <a:ext cx="6797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b="1" dirty="0"/>
              <a:t>Some workers turned to socialism as a means to improve their lives.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77900" y="1371600"/>
            <a:ext cx="7480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</a:pPr>
            <a:r>
              <a:rPr lang="en-US" altLang="en-US" b="1" dirty="0"/>
              <a:t>Workers and businesses clashed, sometimes violently, in the 1880s and 1890s.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0" y="2362200"/>
            <a:ext cx="32004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During a Chicago labor rally.</a:t>
            </a:r>
          </a:p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A bomb was thrown during a labor rally. </a:t>
            </a:r>
          </a:p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Police officers and civilians died in the riot that followed.</a:t>
            </a:r>
          </a:p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Several </a:t>
            </a:r>
            <a:r>
              <a:rPr lang="en-US" altLang="en-US" sz="2000" b="1" dirty="0">
                <a:solidFill>
                  <a:srgbClr val="FF0000"/>
                </a:solidFill>
              </a:rPr>
              <a:t>anarchists</a:t>
            </a:r>
            <a:r>
              <a:rPr lang="en-US" altLang="en-US" sz="2000" dirty="0"/>
              <a:t> were jailed.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5400000" flipH="1">
            <a:off x="1981200" y="2590800"/>
            <a:ext cx="1219200" cy="3200400"/>
          </a:xfrm>
          <a:prstGeom prst="upArrowCallout">
            <a:avLst>
              <a:gd name="adj1" fmla="val 100000"/>
              <a:gd name="adj2" fmla="val 50000"/>
              <a:gd name="adj3" fmla="val 41623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219200" y="3733800"/>
            <a:ext cx="2593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FF"/>
                </a:solidFill>
              </a:rPr>
              <a:t>Haymarket Riot,</a:t>
            </a:r>
          </a:p>
          <a:p>
            <a:pPr algn="ctr" eaLnBrk="1" hangingPunct="1"/>
            <a:r>
              <a:rPr lang="en-US" altLang="en-US" dirty="0"/>
              <a:t>1886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572000" y="1828800"/>
            <a:ext cx="3657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Strikebreakers and the National Guard broke up a Pennsylvania steelworkers’ union.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 rot="5400000" flipH="1">
            <a:off x="2057400" y="838200"/>
            <a:ext cx="1219200" cy="3200400"/>
          </a:xfrm>
          <a:prstGeom prst="upArrowCallout">
            <a:avLst>
              <a:gd name="adj1" fmla="val 100000"/>
              <a:gd name="adj2" fmla="val 50000"/>
              <a:gd name="adj3" fmla="val 41623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 rot="5400000" flipH="1">
            <a:off x="1981200" y="3352800"/>
            <a:ext cx="1219200" cy="3200400"/>
          </a:xfrm>
          <a:prstGeom prst="upArrowCallout">
            <a:avLst>
              <a:gd name="adj1" fmla="val 100000"/>
              <a:gd name="adj2" fmla="val 50000"/>
              <a:gd name="adj3" fmla="val 41623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1143000" y="2057400"/>
            <a:ext cx="279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Homestead Strike,</a:t>
            </a:r>
          </a:p>
          <a:p>
            <a:pPr algn="ctr" eaLnBrk="1" hangingPunct="1"/>
            <a:r>
              <a:rPr lang="en-US" altLang="en-US"/>
              <a:t>1892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1127125" y="4552950"/>
            <a:ext cx="2324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Pullman Strike,</a:t>
            </a:r>
          </a:p>
          <a:p>
            <a:pPr algn="ctr" eaLnBrk="1" hangingPunct="1"/>
            <a:r>
              <a:rPr lang="en-US" altLang="en-US"/>
              <a:t>1894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4648200" y="4038600"/>
            <a:ext cx="3352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A nationwide strike against the railroads to protest wage cuts ended when President Cleveland called in federal troops.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ChangeArrowheads="1"/>
          </p:cNvSpPr>
          <p:nvPr/>
        </p:nvSpPr>
        <p:spPr bwMode="auto">
          <a:xfrm>
            <a:off x="822325" y="300038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822325" y="300038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574480"/>
              </p:ext>
            </p:extLst>
          </p:nvPr>
        </p:nvGraphicFramePr>
        <p:xfrm>
          <a:off x="0" y="990600"/>
          <a:ext cx="9067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A43367-9D7E-4DC2-B4DC-D8DB9E99E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9A43367-9D7E-4DC2-B4DC-D8DB9E99E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2709A4-FEB3-4201-9055-EE2C72C0B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9C2709A4-FEB3-4201-9055-EE2C72C0B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78EB3D-CE84-4757-94CC-9CDA01317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FD78EB3D-CE84-4757-94CC-9CDA01317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5D5ED7-E7CF-4563-BD4C-D373AC91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A75D5ED7-E7CF-4563-BD4C-D373AC91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BC7D31-65EF-401C-ADF1-BFFB47296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A6BC7D31-65EF-401C-ADF1-BFFB47296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61DEBB-F6B9-44B2-8478-A36B5558F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FD61DEBB-F6B9-44B2-8478-A36B5558F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9D4903-2ABC-4238-A36D-6117E32B8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CF9D4903-2ABC-4238-A36D-6117E32B8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88789-A47D-4E86-BF25-D9A21EA20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40988789-A47D-4E86-BF25-D9A21EA20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750D58-AFF8-4B08-AB62-05E0F9DD4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2750D58-AFF8-4B08-AB62-05E0F9DD40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5253E3-5197-4EFF-9D86-CE1CED5CB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C75253E3-5197-4EFF-9D86-CE1CED5CB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875AD7-0BAA-4CF3-94FD-7FFD765A2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9B875AD7-0BAA-4CF3-94FD-7FFD765A2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745F23-D830-45CD-82E9-F4BC86EC4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BA745F23-D830-45CD-82E9-F4BC86EC4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789628-4E19-437A-A2E5-50C3E239A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9F789628-4E19-437A-A2E5-50C3E239A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FE7454-E0B7-482E-9900-FF4968069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C0FE7454-E0B7-482E-9900-FF4968069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09D23F-AE3E-498F-AD73-255FDEB91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D809D23F-AE3E-498F-AD73-255FDEB91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837130-3A2F-4255-9B13-5606CE42C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1B837130-3A2F-4255-9B13-5606CE42C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D2A121-9620-4720-BFC9-8356A29C3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6CD2A121-9620-4720-BFC9-8356A29C3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65602-D2E4-4005-8864-3F70BD2A0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57065602-D2E4-4005-8864-3F70BD2A0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5932F6-45A9-4DEC-B3F2-40ACD43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7A5932F6-45A9-4DEC-B3F2-40ACD43BC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6FA3D4-2F0B-4EAD-BBB3-5E0BB4E44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106FA3D4-2F0B-4EAD-BBB3-5E0BB4E44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1EDB41-4D22-4154-9711-65EDB85A7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A11EDB41-4D22-4154-9711-65EDB85A7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F03E48-8CFA-4CCF-95F3-C5F58401A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C4F03E48-8CFA-4CCF-95F3-C5F58401A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D4DEDC-3890-4F6C-91B8-763A90C89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2BD4DEDC-3890-4F6C-91B8-763A90C89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6EB514-278F-465D-AD8F-C75FE9C71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036EB514-278F-465D-AD8F-C75FE9C71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8EF3DA-3282-47B8-A197-6A15F487E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7B8EF3DA-3282-47B8-A197-6A15F487E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C3064D-FA6E-49E7-BBB4-16F38C672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44C3064D-FA6E-49E7-BBB4-16F38C672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77EA0-F9FB-4782-A991-4A341A2FE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44677EA0-F9FB-4782-A991-4A341A2FE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CBFA04-D2BD-4815-B16A-0DDC69D14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">
                                            <p:graphicEl>
                                              <a:dgm id="{BBCBFA04-D2BD-4815-B16A-0DDC69D14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CD726A-69B3-4D97-90A4-5B840A558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">
                                            <p:graphicEl>
                                              <a:dgm id="{9ECD726A-69B3-4D97-90A4-5B840A558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F04C5D-3AD8-461F-8F27-380C4BAAC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01F04C5D-3AD8-461F-8F27-380C4BAAC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7F3B8C-5A21-4923-B8E4-15B166AD8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">
                                            <p:graphicEl>
                                              <a:dgm id="{E77F3B8C-5A21-4923-B8E4-15B166AD8B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C44DD4-A1F8-477E-A751-375759904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">
                                            <p:graphicEl>
                                              <a:dgm id="{64C44DD4-A1F8-477E-A751-375759904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B11F35-AF40-445F-BA5D-60D821F2D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">
                                            <p:graphicEl>
                                              <a:dgm id="{57B11F35-AF40-445F-BA5D-60D821F2D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186CDE-8D77-46A9-B83A-AF147775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">
                                            <p:graphicEl>
                                              <a:dgm id="{DE186CDE-8D77-46A9-B83A-AF147775F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115372-021D-4B5F-8608-E549E1CC4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6">
                                            <p:graphicEl>
                                              <a:dgm id="{7E115372-021D-4B5F-8608-E549E1CC44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7326A2-5F75-4DCD-8977-C47F5224B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">
                                            <p:graphicEl>
                                              <a:dgm id="{1B7326A2-5F75-4DCD-8977-C47F5224B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96B768-87C1-4414-B70B-1CCF94BB3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6">
                                            <p:graphicEl>
                                              <a:dgm id="{0696B768-87C1-4414-B70B-1CCF94BB3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577CA9-B142-452B-BE1B-FDBFFF72D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6">
                                            <p:graphicEl>
                                              <a:dgm id="{6C577CA9-B142-452B-BE1B-FDBFFF72D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F98AB-B4E0-48CE-9163-19EC6ECA5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6">
                                            <p:graphicEl>
                                              <a:dgm id="{D7AF98AB-B4E0-48CE-9163-19EC6ECA5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687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dirty="0"/>
              <a:t>Analyze the growth of the United States as an industrial power.</a:t>
            </a:r>
          </a:p>
          <a:p>
            <a:pPr lvl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dirty="0"/>
              <a:t>Summarize the rise of big business.</a:t>
            </a:r>
          </a:p>
          <a:p>
            <a:pPr lvl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dirty="0"/>
              <a:t>Understand the plight of the industrial worker and how workers tried to improve their condition.</a:t>
            </a:r>
          </a:p>
          <a:p>
            <a:pPr lvl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dirty="0"/>
              <a:t>Identify reasons that workers and big business clashed.</a:t>
            </a:r>
            <a:endParaRPr lang="en-US" altLang="en-US" b="1" dirty="0">
              <a:latin typeface="Helvetica" pitchFamily="1" charset="0"/>
            </a:endParaRP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6858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</a:p>
        </p:txBody>
      </p:sp>
      <p:sp>
        <p:nvSpPr>
          <p:cNvPr id="4101" name="Rectangle 14"/>
          <p:cNvSpPr>
            <a:spLocks noChangeArrowheads="1"/>
          </p:cNvSpPr>
          <p:nvPr/>
        </p:nvSpPr>
        <p:spPr bwMode="auto">
          <a:xfrm>
            <a:off x="809625" y="285750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 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1066800" y="1905000"/>
            <a:ext cx="76200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Thomas Alva Edison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inventor who designed the light bulb, phonograph, and many other devices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Andrew Carnegie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Scottish immigrant who built a fortune in the steel industry 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John D. Rockefeller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industrialist who became a leader of the oil industry 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trust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group of separate companies that are placed under the control of a single managing board of trustees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7620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  <a:r>
              <a:rPr lang="en-US" altLang="en-US" sz="2400" b="1" u="sng"/>
              <a:t> </a:t>
            </a:r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1066800" y="1905000"/>
            <a:ext cx="7772400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Social Darwinism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the belief held by some in the late nineteenth century that certain races and nations were superior to others and therefore destined to rule over them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Gospel of Wealth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doctrine that called on those who accumulated wealth to share their riches for the betterment of society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monopoly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exclusive control by one company over an entire industry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7620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  <a:r>
              <a:rPr lang="en-US" altLang="en-US" sz="2400" b="1" u="sng"/>
              <a:t> </a:t>
            </a: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1066800" y="1905000"/>
            <a:ext cx="77724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Knights of Labor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labor union that sought to organize all workers and focused on broad social reforms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American Federation of Labor (AFL)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labor union that organized skilled workers in a specific trade and made specific demands rather than seeking broad changes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anarchist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political radical opposed to any form of  government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ChangeArrowheads="1"/>
          </p:cNvSpPr>
          <p:nvPr/>
        </p:nvSpPr>
        <p:spPr bwMode="auto">
          <a:xfrm>
            <a:off x="1216025" y="1703388"/>
            <a:ext cx="7162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 b="1" dirty="0"/>
              <a:t>What factors led to the industrialization of America, and what impact did industrialization have on society?</a:t>
            </a:r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1216025" y="3379788"/>
            <a:ext cx="6858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At the end of the nineteenth century, American businesses expanded and industries boomed. 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0033CC"/>
                </a:solidFill>
              </a:rPr>
              <a:t>Industrialization transformed the United States and the everyday lives of its people.</a:t>
            </a:r>
            <a:endParaRPr lang="en-US" altLang="en-US" b="1" dirty="0">
              <a:solidFill>
                <a:srgbClr val="0033CC"/>
              </a:solidFill>
            </a:endParaRPr>
          </a:p>
        </p:txBody>
      </p:sp>
      <p:pic>
        <p:nvPicPr>
          <p:cNvPr id="8196" name="Picture 7" descr="HSUS09_EQ_logo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1500"/>
            <a:ext cx="558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sus_mod_ch03_s1_RR_Track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5715000"/>
            <a:ext cx="47815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2971800" y="2743200"/>
            <a:ext cx="32004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15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Petroleum</a:t>
            </a:r>
          </a:p>
          <a:p>
            <a:pPr eaLnBrk="1" hangingPunct="1">
              <a:spcAft>
                <a:spcPts val="15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Electrical power</a:t>
            </a:r>
          </a:p>
          <a:p>
            <a:pPr eaLnBrk="1" hangingPunct="1">
              <a:spcAft>
                <a:spcPts val="15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Coal</a:t>
            </a:r>
          </a:p>
          <a:p>
            <a:pPr eaLnBrk="1" hangingPunct="1">
              <a:spcAft>
                <a:spcPts val="15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Steel</a:t>
            </a:r>
          </a:p>
          <a:p>
            <a:pPr eaLnBrk="1" hangingPunct="1">
              <a:spcAft>
                <a:spcPts val="150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Railroads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b="1" dirty="0"/>
              <a:t>In the late 1800s, production in key industries—both new and old—skyrocketed.</a:t>
            </a:r>
            <a:endParaRPr lang="en-US" altLang="en-US" dirty="0"/>
          </a:p>
        </p:txBody>
      </p:sp>
      <p:pic>
        <p:nvPicPr>
          <p:cNvPr id="20487" name="Picture 7" descr="hsus_mod_ch03_s1_RR_Track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5715000"/>
            <a:ext cx="47815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C:\Documents and Settings\Shelly\Local Settings\Temporary Internet Files\Content.IE5\BMGA9V8T\MCTN01295_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4191000"/>
            <a:ext cx="206216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371600" y="2590800"/>
            <a:ext cx="6553200" cy="3276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 algn="ctr">
            <a:solidFill>
              <a:srgbClr val="666699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en-US" sz="2600"/>
          </a:p>
        </p:txBody>
      </p:sp>
      <p:sp>
        <p:nvSpPr>
          <p:cNvPr id="10243" name="Text Box 129"/>
          <p:cNvSpPr txBox="1">
            <a:spLocks noChangeArrowheads="1"/>
          </p:cNvSpPr>
          <p:nvPr/>
        </p:nvSpPr>
        <p:spPr bwMode="auto">
          <a:xfrm>
            <a:off x="457200" y="1524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10000"/>
              </a:lnSpc>
              <a:spcAft>
                <a:spcPct val="60000"/>
              </a:spcAft>
            </a:pPr>
            <a:r>
              <a:rPr lang="en-US" altLang="en-US" b="1" dirty="0"/>
              <a:t>Several factors encouraged rapid industrial growth.</a:t>
            </a:r>
            <a:endParaRPr lang="en-US" altLang="en-US" dirty="0"/>
          </a:p>
        </p:txBody>
      </p:sp>
      <p:graphicFrame>
        <p:nvGraphicFramePr>
          <p:cNvPr id="21537" name="Group 33"/>
          <p:cNvGraphicFramePr>
            <a:graphicFrameLocks noGrp="1"/>
          </p:cNvGraphicFramePr>
          <p:nvPr/>
        </p:nvGraphicFramePr>
        <p:xfrm>
          <a:off x="1981200" y="2590800"/>
          <a:ext cx="5334000" cy="3179763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685800">
                <a:tc>
                  <a:txBody>
                    <a:bodyPr/>
                    <a:lstStyle/>
                    <a:p>
                      <a:pPr marL="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2133600" y="2743200"/>
            <a:ext cx="417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Aft>
                <a:spcPts val="2200"/>
              </a:spcAft>
            </a:pPr>
            <a:r>
              <a:rPr lang="en-US" altLang="en-US" sz="2000" dirty="0"/>
              <a:t>Abundant </a:t>
            </a:r>
            <a:r>
              <a:rPr lang="en-US" altLang="en-US" sz="2000" dirty="0">
                <a:solidFill>
                  <a:srgbClr val="0033CC"/>
                </a:solidFill>
              </a:rPr>
              <a:t>natural resources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2133600" y="3352800"/>
            <a:ext cx="495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Aft>
                <a:spcPts val="2200"/>
              </a:spcAft>
            </a:pPr>
            <a:r>
              <a:rPr lang="en-US" altLang="en-US" sz="2000" dirty="0"/>
              <a:t>An ample </a:t>
            </a:r>
            <a:r>
              <a:rPr lang="en-US" altLang="en-US" sz="2000" dirty="0">
                <a:solidFill>
                  <a:srgbClr val="0033CC"/>
                </a:solidFill>
              </a:rPr>
              <a:t>labor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33CC"/>
                </a:solidFill>
              </a:rPr>
              <a:t>supply </a:t>
            </a:r>
            <a:r>
              <a:rPr lang="en-US" altLang="en-US" sz="2000" dirty="0"/>
              <a:t>supported </a:t>
            </a:r>
            <a:br>
              <a:rPr lang="en-US" altLang="en-US" sz="2000" dirty="0"/>
            </a:br>
            <a:r>
              <a:rPr lang="en-US" altLang="en-US" sz="2000" dirty="0"/>
              <a:t>by a flood of new immigrants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133600" y="4267200"/>
            <a:ext cx="4540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Aft>
                <a:spcPts val="2200"/>
              </a:spcAft>
            </a:pPr>
            <a:r>
              <a:rPr lang="en-US" altLang="en-US" sz="2000" dirty="0"/>
              <a:t>Favorable </a:t>
            </a:r>
            <a:r>
              <a:rPr lang="en-US" altLang="en-US" sz="2000" dirty="0">
                <a:solidFill>
                  <a:srgbClr val="0033CC"/>
                </a:solidFill>
              </a:rPr>
              <a:t>government policies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2133600" y="5029200"/>
            <a:ext cx="565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Aft>
                <a:spcPts val="2200"/>
              </a:spcAft>
            </a:pPr>
            <a:r>
              <a:rPr lang="en-US" altLang="en-US" sz="2000" dirty="0"/>
              <a:t>A cultural climate supportive of  </a:t>
            </a:r>
            <a:r>
              <a:rPr lang="en-US" altLang="en-US" sz="2000" dirty="0">
                <a:solidFill>
                  <a:srgbClr val="0033CC"/>
                </a:solidFill>
              </a:rPr>
              <a:t>entrepreneurs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rt">
  <a:themeElements>
    <a:clrScheme name="St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nish">
  <a:themeElements>
    <a:clrScheme name="Fin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9065</TotalTime>
  <Words>922</Words>
  <Application>Microsoft Office PowerPoint</Application>
  <PresentationFormat>On-screen Show (4:3)</PresentationFormat>
  <Paragraphs>143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Content</vt:lpstr>
      <vt:lpstr>Start</vt:lpstr>
      <vt:lpstr>Finish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PresentationExpress</dc:title>
  <dc:creator>Helene Avraham</dc:creator>
  <dc:description>12/18: MD: Deleted copyedit notes</dc:description>
  <cp:lastModifiedBy>Alison Mc Lin</cp:lastModifiedBy>
  <cp:revision>290</cp:revision>
  <cp:lastPrinted>2008-05-21T18:42:16Z</cp:lastPrinted>
  <dcterms:created xsi:type="dcterms:W3CDTF">2008-06-11T20:35:12Z</dcterms:created>
  <dcterms:modified xsi:type="dcterms:W3CDTF">2018-10-30T14:40:49Z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