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24"/>
  </p:notesMasterIdLst>
  <p:handoutMasterIdLst>
    <p:handoutMasterId r:id="rId25"/>
  </p:handoutMasterIdLst>
  <p:sldIdLst>
    <p:sldId id="795" r:id="rId4"/>
    <p:sldId id="796" r:id="rId5"/>
    <p:sldId id="713" r:id="rId6"/>
    <p:sldId id="730" r:id="rId7"/>
    <p:sldId id="728" r:id="rId8"/>
    <p:sldId id="790" r:id="rId9"/>
    <p:sldId id="771" r:id="rId10"/>
    <p:sldId id="792" r:id="rId11"/>
    <p:sldId id="793" r:id="rId12"/>
    <p:sldId id="729" r:id="rId13"/>
    <p:sldId id="764" r:id="rId14"/>
    <p:sldId id="747" r:id="rId15"/>
    <p:sldId id="791" r:id="rId16"/>
    <p:sldId id="765" r:id="rId17"/>
    <p:sldId id="782" r:id="rId18"/>
    <p:sldId id="766" r:id="rId19"/>
    <p:sldId id="789" r:id="rId20"/>
    <p:sldId id="794" r:id="rId21"/>
    <p:sldId id="788" r:id="rId22"/>
    <p:sldId id="742" r:id="rId23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  <a:srgbClr val="333399"/>
    <a:srgbClr val="0000FF"/>
    <a:srgbClr val="F8F64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8" autoAdjust="0"/>
    <p:restoredTop sz="92432" autoAdjust="0"/>
  </p:normalViewPr>
  <p:slideViewPr>
    <p:cSldViewPr>
      <p:cViewPr varScale="1">
        <p:scale>
          <a:sx n="100" d="100"/>
          <a:sy n="100" d="100"/>
        </p:scale>
        <p:origin x="-1314" y="-102"/>
      </p:cViewPr>
      <p:guideLst>
        <p:guide orient="horz" pos="2160"/>
        <p:guide orient="horz" pos="1152"/>
        <p:guide pos="2880"/>
        <p:guide pos="288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22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8B4D80-C4D2-4DA3-948B-9A0B29B4F6B6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C25C556-1A30-420E-AE42-4F31BF2B3DD3}">
      <dgm:prSet/>
      <dgm:spPr/>
      <dgm:t>
        <a:bodyPr/>
        <a:lstStyle/>
        <a:p>
          <a:pPr rtl="0"/>
          <a:r>
            <a:rPr lang="en-US" dirty="0" smtClean="0"/>
            <a:t>Immigration &amp; Urbanization</a:t>
          </a:r>
          <a:endParaRPr lang="en-US" dirty="0"/>
        </a:p>
      </dgm:t>
    </dgm:pt>
    <dgm:pt modelId="{D7ED05F8-10C5-49BA-96FE-41E00984646B}" type="parTrans" cxnId="{1E209E5A-422D-460B-A40E-3B3C35F9367C}">
      <dgm:prSet/>
      <dgm:spPr/>
      <dgm:t>
        <a:bodyPr/>
        <a:lstStyle/>
        <a:p>
          <a:endParaRPr lang="en-US"/>
        </a:p>
      </dgm:t>
    </dgm:pt>
    <dgm:pt modelId="{AC98FB44-2989-4C34-B90D-CAD94F086941}" type="sibTrans" cxnId="{1E209E5A-422D-460B-A40E-3B3C35F9367C}">
      <dgm:prSet/>
      <dgm:spPr/>
      <dgm:t>
        <a:bodyPr/>
        <a:lstStyle/>
        <a:p>
          <a:endParaRPr lang="en-US"/>
        </a:p>
      </dgm:t>
    </dgm:pt>
    <dgm:pt modelId="{191E9CCE-94AB-43E7-BCDC-3663AB51895D}">
      <dgm:prSet custT="1"/>
      <dgm:spPr/>
      <dgm:t>
        <a:bodyPr/>
        <a:lstStyle/>
        <a:p>
          <a:pPr rtl="0"/>
          <a:r>
            <a:rPr lang="en-US" sz="1400" dirty="0" smtClean="0"/>
            <a:t>Immigration</a:t>
          </a:r>
          <a:endParaRPr lang="en-US" sz="1400" dirty="0"/>
        </a:p>
      </dgm:t>
    </dgm:pt>
    <dgm:pt modelId="{CCC9C600-B09D-4CBE-8F5E-057B031B4E2C}" type="parTrans" cxnId="{CB7F9953-0DE7-47B5-807E-05BD6D23E3EF}">
      <dgm:prSet/>
      <dgm:spPr/>
      <dgm:t>
        <a:bodyPr/>
        <a:lstStyle/>
        <a:p>
          <a:endParaRPr lang="en-US"/>
        </a:p>
      </dgm:t>
    </dgm:pt>
    <dgm:pt modelId="{D552B16F-DB45-462C-852A-EC2F4AFD7AFF}" type="sibTrans" cxnId="{CB7F9953-0DE7-47B5-807E-05BD6D23E3EF}">
      <dgm:prSet/>
      <dgm:spPr/>
      <dgm:t>
        <a:bodyPr/>
        <a:lstStyle/>
        <a:p>
          <a:endParaRPr lang="en-US"/>
        </a:p>
      </dgm:t>
    </dgm:pt>
    <dgm:pt modelId="{21B1A045-3783-48FF-AE30-2777F40DA5D9}">
      <dgm:prSet custT="1"/>
      <dgm:spPr/>
      <dgm:t>
        <a:bodyPr/>
        <a:lstStyle/>
        <a:p>
          <a:pPr rtl="0"/>
          <a:r>
            <a:rPr lang="en-US" sz="1200" dirty="0" smtClean="0"/>
            <a:t>South &amp; East Europe</a:t>
          </a:r>
          <a:endParaRPr lang="en-US" sz="1200" dirty="0"/>
        </a:p>
      </dgm:t>
    </dgm:pt>
    <dgm:pt modelId="{D30F1A3E-84D7-44F4-A0A6-0EFEB14CB1D1}" type="parTrans" cxnId="{38B58C8D-BE06-475C-B40A-D96A11D0C14E}">
      <dgm:prSet/>
      <dgm:spPr/>
      <dgm:t>
        <a:bodyPr/>
        <a:lstStyle/>
        <a:p>
          <a:endParaRPr lang="en-US"/>
        </a:p>
      </dgm:t>
    </dgm:pt>
    <dgm:pt modelId="{31838557-820C-488C-970D-72A7B9D8A58E}" type="sibTrans" cxnId="{38B58C8D-BE06-475C-B40A-D96A11D0C14E}">
      <dgm:prSet/>
      <dgm:spPr/>
      <dgm:t>
        <a:bodyPr/>
        <a:lstStyle/>
        <a:p>
          <a:endParaRPr lang="en-US"/>
        </a:p>
      </dgm:t>
    </dgm:pt>
    <dgm:pt modelId="{E62BC4AB-C9AF-4D66-BA92-C2BE3C1F6369}">
      <dgm:prSet custT="1"/>
      <dgm:spPr/>
      <dgm:t>
        <a:bodyPr/>
        <a:lstStyle/>
        <a:p>
          <a:pPr rtl="0"/>
          <a:r>
            <a:rPr lang="en-US" sz="1200" dirty="0" smtClean="0"/>
            <a:t>Catholics &amp; Jews</a:t>
          </a:r>
          <a:endParaRPr lang="en-US" sz="1200" dirty="0"/>
        </a:p>
      </dgm:t>
    </dgm:pt>
    <dgm:pt modelId="{6164FDCE-4ACD-408E-A8A1-4F1E80E201A4}" type="parTrans" cxnId="{D532E969-1DA9-4228-B9F6-AB42FE84F847}">
      <dgm:prSet/>
      <dgm:spPr/>
      <dgm:t>
        <a:bodyPr/>
        <a:lstStyle/>
        <a:p>
          <a:endParaRPr lang="en-US"/>
        </a:p>
      </dgm:t>
    </dgm:pt>
    <dgm:pt modelId="{E4F27BB5-E07C-4268-9E68-6A8F0FEB345B}" type="sibTrans" cxnId="{D532E969-1DA9-4228-B9F6-AB42FE84F847}">
      <dgm:prSet/>
      <dgm:spPr/>
      <dgm:t>
        <a:bodyPr/>
        <a:lstStyle/>
        <a:p>
          <a:endParaRPr lang="en-US"/>
        </a:p>
      </dgm:t>
    </dgm:pt>
    <dgm:pt modelId="{04FCC07B-DE2D-44A7-8321-156E08F6A6BA}">
      <dgm:prSet custT="1"/>
      <dgm:spPr/>
      <dgm:t>
        <a:bodyPr/>
        <a:lstStyle/>
        <a:p>
          <a:pPr rtl="0"/>
          <a:r>
            <a:rPr lang="en-US" sz="1200" smtClean="0"/>
            <a:t>Push Factors</a:t>
          </a:r>
          <a:endParaRPr lang="en-US" sz="1200"/>
        </a:p>
      </dgm:t>
    </dgm:pt>
    <dgm:pt modelId="{083425D8-738D-4514-AFB5-D036BA52EECE}" type="parTrans" cxnId="{9D6EA733-01BD-44A5-B9B3-37139566577B}">
      <dgm:prSet/>
      <dgm:spPr/>
      <dgm:t>
        <a:bodyPr/>
        <a:lstStyle/>
        <a:p>
          <a:endParaRPr lang="en-US"/>
        </a:p>
      </dgm:t>
    </dgm:pt>
    <dgm:pt modelId="{6020B323-0F19-44EA-9F45-89AC9958AC08}" type="sibTrans" cxnId="{9D6EA733-01BD-44A5-B9B3-37139566577B}">
      <dgm:prSet/>
      <dgm:spPr/>
      <dgm:t>
        <a:bodyPr/>
        <a:lstStyle/>
        <a:p>
          <a:endParaRPr lang="en-US"/>
        </a:p>
      </dgm:t>
    </dgm:pt>
    <dgm:pt modelId="{5233638F-ABF7-4D55-9BD0-DDC961CAE3E2}">
      <dgm:prSet custT="1"/>
      <dgm:spPr/>
      <dgm:t>
        <a:bodyPr/>
        <a:lstStyle/>
        <a:p>
          <a:pPr rtl="0"/>
          <a:r>
            <a:rPr lang="en-US" sz="1200" smtClean="0"/>
            <a:t>Religious persecution</a:t>
          </a:r>
          <a:endParaRPr lang="en-US" sz="1200"/>
        </a:p>
      </dgm:t>
    </dgm:pt>
    <dgm:pt modelId="{43CCE5C1-E4CD-4A08-8243-B96216750939}" type="parTrans" cxnId="{AA440C78-8A10-4847-B2E9-46AC70C22218}">
      <dgm:prSet/>
      <dgm:spPr/>
      <dgm:t>
        <a:bodyPr/>
        <a:lstStyle/>
        <a:p>
          <a:endParaRPr lang="en-US"/>
        </a:p>
      </dgm:t>
    </dgm:pt>
    <dgm:pt modelId="{E3CE1807-F3F3-4E74-83A9-611301173531}" type="sibTrans" cxnId="{AA440C78-8A10-4847-B2E9-46AC70C22218}">
      <dgm:prSet/>
      <dgm:spPr/>
      <dgm:t>
        <a:bodyPr/>
        <a:lstStyle/>
        <a:p>
          <a:endParaRPr lang="en-US"/>
        </a:p>
      </dgm:t>
    </dgm:pt>
    <dgm:pt modelId="{D6E6B316-3338-4BB4-8C36-F7B9E79FF59A}">
      <dgm:prSet custT="1"/>
      <dgm:spPr/>
      <dgm:t>
        <a:bodyPr/>
        <a:lstStyle/>
        <a:p>
          <a:pPr rtl="0"/>
          <a:r>
            <a:rPr lang="en-US" sz="1200" smtClean="0"/>
            <a:t>Military service</a:t>
          </a:r>
          <a:endParaRPr lang="en-US" sz="1200"/>
        </a:p>
      </dgm:t>
    </dgm:pt>
    <dgm:pt modelId="{46ECB8F1-0ADF-4FD9-AFAD-1DA08AE1DB7A}" type="parTrans" cxnId="{2A6F0E45-5854-40C4-A95B-3DF480954C25}">
      <dgm:prSet/>
      <dgm:spPr/>
      <dgm:t>
        <a:bodyPr/>
        <a:lstStyle/>
        <a:p>
          <a:endParaRPr lang="en-US"/>
        </a:p>
      </dgm:t>
    </dgm:pt>
    <dgm:pt modelId="{D03C1681-857C-4CD6-BE00-5EB280649633}" type="sibTrans" cxnId="{2A6F0E45-5854-40C4-A95B-3DF480954C25}">
      <dgm:prSet/>
      <dgm:spPr/>
      <dgm:t>
        <a:bodyPr/>
        <a:lstStyle/>
        <a:p>
          <a:endParaRPr lang="en-US"/>
        </a:p>
      </dgm:t>
    </dgm:pt>
    <dgm:pt modelId="{508E2096-107D-45FD-859D-6B1D650CA7BD}">
      <dgm:prSet custT="1"/>
      <dgm:spPr/>
      <dgm:t>
        <a:bodyPr/>
        <a:lstStyle/>
        <a:p>
          <a:pPr rtl="0"/>
          <a:r>
            <a:rPr lang="en-US" sz="1200" smtClean="0"/>
            <a:t>Pull Factors</a:t>
          </a:r>
          <a:endParaRPr lang="en-US" sz="1200"/>
        </a:p>
      </dgm:t>
    </dgm:pt>
    <dgm:pt modelId="{93603204-D9DE-456D-BA1B-0F41222A0341}" type="parTrans" cxnId="{33E8A1A1-F0C1-4BE9-8CF3-897A2F787DEA}">
      <dgm:prSet/>
      <dgm:spPr/>
      <dgm:t>
        <a:bodyPr/>
        <a:lstStyle/>
        <a:p>
          <a:endParaRPr lang="en-US"/>
        </a:p>
      </dgm:t>
    </dgm:pt>
    <dgm:pt modelId="{91248D26-F869-4550-97AC-7AA373C2DF8D}" type="sibTrans" cxnId="{33E8A1A1-F0C1-4BE9-8CF3-897A2F787DEA}">
      <dgm:prSet/>
      <dgm:spPr/>
      <dgm:t>
        <a:bodyPr/>
        <a:lstStyle/>
        <a:p>
          <a:endParaRPr lang="en-US"/>
        </a:p>
      </dgm:t>
    </dgm:pt>
    <dgm:pt modelId="{D8D681E6-1B71-459D-B7A4-7D7A8DE17BC7}">
      <dgm:prSet custT="1"/>
      <dgm:spPr/>
      <dgm:t>
        <a:bodyPr/>
        <a:lstStyle/>
        <a:p>
          <a:pPr rtl="0"/>
          <a:r>
            <a:rPr lang="en-US" sz="1200" smtClean="0"/>
            <a:t>Jobs</a:t>
          </a:r>
          <a:endParaRPr lang="en-US" sz="1200"/>
        </a:p>
      </dgm:t>
    </dgm:pt>
    <dgm:pt modelId="{88108FA1-BF06-4F27-8B74-86629FA469BB}" type="parTrans" cxnId="{8EDE8ACB-0A16-47AC-939F-9C3C82D2E9B3}">
      <dgm:prSet/>
      <dgm:spPr/>
      <dgm:t>
        <a:bodyPr/>
        <a:lstStyle/>
        <a:p>
          <a:endParaRPr lang="en-US"/>
        </a:p>
      </dgm:t>
    </dgm:pt>
    <dgm:pt modelId="{1E75E439-BB47-460D-9BC2-076E5B227CE2}" type="sibTrans" cxnId="{8EDE8ACB-0A16-47AC-939F-9C3C82D2E9B3}">
      <dgm:prSet/>
      <dgm:spPr/>
      <dgm:t>
        <a:bodyPr/>
        <a:lstStyle/>
        <a:p>
          <a:endParaRPr lang="en-US"/>
        </a:p>
      </dgm:t>
    </dgm:pt>
    <dgm:pt modelId="{8D19075A-7807-437D-B184-D82E7279ECD2}">
      <dgm:prSet custT="1"/>
      <dgm:spPr/>
      <dgm:t>
        <a:bodyPr/>
        <a:lstStyle/>
        <a:p>
          <a:pPr rtl="0"/>
          <a:r>
            <a:rPr lang="en-US" sz="1200" smtClean="0"/>
            <a:t>Freedom</a:t>
          </a:r>
          <a:endParaRPr lang="en-US" sz="1200"/>
        </a:p>
      </dgm:t>
    </dgm:pt>
    <dgm:pt modelId="{72245DCE-D432-408F-A4CC-9F74EBCE896B}" type="parTrans" cxnId="{8A95840C-8927-40D1-9781-661C308C00E1}">
      <dgm:prSet/>
      <dgm:spPr/>
      <dgm:t>
        <a:bodyPr/>
        <a:lstStyle/>
        <a:p>
          <a:endParaRPr lang="en-US"/>
        </a:p>
      </dgm:t>
    </dgm:pt>
    <dgm:pt modelId="{333C4778-E3BF-41D3-A486-FB7BA606B8C4}" type="sibTrans" cxnId="{8A95840C-8927-40D1-9781-661C308C00E1}">
      <dgm:prSet/>
      <dgm:spPr/>
      <dgm:t>
        <a:bodyPr/>
        <a:lstStyle/>
        <a:p>
          <a:endParaRPr lang="en-US"/>
        </a:p>
      </dgm:t>
    </dgm:pt>
    <dgm:pt modelId="{B8672087-0C42-4429-B69F-515901756858}">
      <dgm:prSet custT="1"/>
      <dgm:spPr/>
      <dgm:t>
        <a:bodyPr/>
        <a:lstStyle/>
        <a:p>
          <a:pPr rtl="0"/>
          <a:r>
            <a:rPr lang="en-US" sz="1600" dirty="0" smtClean="0"/>
            <a:t>Urbanization</a:t>
          </a:r>
          <a:endParaRPr lang="en-US" sz="1600" dirty="0"/>
        </a:p>
      </dgm:t>
    </dgm:pt>
    <dgm:pt modelId="{3BA953FF-57C5-4A3D-BFE5-BC8B680D774E}" type="parTrans" cxnId="{3CD82A25-8C36-4474-90D1-C0FB408E556A}">
      <dgm:prSet/>
      <dgm:spPr/>
      <dgm:t>
        <a:bodyPr/>
        <a:lstStyle/>
        <a:p>
          <a:endParaRPr lang="en-US"/>
        </a:p>
      </dgm:t>
    </dgm:pt>
    <dgm:pt modelId="{5C24A96B-4C29-4A6E-9954-97C92A5E33B8}" type="sibTrans" cxnId="{3CD82A25-8C36-4474-90D1-C0FB408E556A}">
      <dgm:prSet/>
      <dgm:spPr/>
      <dgm:t>
        <a:bodyPr/>
        <a:lstStyle/>
        <a:p>
          <a:endParaRPr lang="en-US"/>
        </a:p>
      </dgm:t>
    </dgm:pt>
    <dgm:pt modelId="{F75B6703-8089-4508-9292-09D3AD054749}">
      <dgm:prSet custT="1"/>
      <dgm:spPr/>
      <dgm:t>
        <a:bodyPr/>
        <a:lstStyle/>
        <a:p>
          <a:pPr rtl="0"/>
          <a:r>
            <a:rPr lang="en-US" sz="1200" smtClean="0"/>
            <a:t>Cities Grew</a:t>
          </a:r>
          <a:endParaRPr lang="en-US" sz="1200"/>
        </a:p>
      </dgm:t>
    </dgm:pt>
    <dgm:pt modelId="{3806257A-4280-4346-A829-471E5A563F13}" type="parTrans" cxnId="{92C6384F-A7FC-4612-B27B-56C47FA2BC43}">
      <dgm:prSet/>
      <dgm:spPr/>
      <dgm:t>
        <a:bodyPr/>
        <a:lstStyle/>
        <a:p>
          <a:endParaRPr lang="en-US"/>
        </a:p>
      </dgm:t>
    </dgm:pt>
    <dgm:pt modelId="{09458801-E318-4151-B905-8F8B281ECE26}" type="sibTrans" cxnId="{92C6384F-A7FC-4612-B27B-56C47FA2BC43}">
      <dgm:prSet/>
      <dgm:spPr/>
      <dgm:t>
        <a:bodyPr/>
        <a:lstStyle/>
        <a:p>
          <a:endParaRPr lang="en-US"/>
        </a:p>
      </dgm:t>
    </dgm:pt>
    <dgm:pt modelId="{B1628DD1-0398-4A82-BC5B-3522F00B29F4}">
      <dgm:prSet custT="1"/>
      <dgm:spPr/>
      <dgm:t>
        <a:bodyPr/>
        <a:lstStyle/>
        <a:p>
          <a:pPr rtl="0"/>
          <a:r>
            <a:rPr lang="en-US" sz="1200" smtClean="0"/>
            <a:t>Technology</a:t>
          </a:r>
          <a:endParaRPr lang="en-US" sz="1200"/>
        </a:p>
      </dgm:t>
    </dgm:pt>
    <dgm:pt modelId="{876135E4-E0CA-4CF6-A16D-A29D96A9FCAF}" type="parTrans" cxnId="{63CCC38A-2680-4C3E-91F8-D36A0D7809F9}">
      <dgm:prSet/>
      <dgm:spPr/>
      <dgm:t>
        <a:bodyPr/>
        <a:lstStyle/>
        <a:p>
          <a:endParaRPr lang="en-US"/>
        </a:p>
      </dgm:t>
    </dgm:pt>
    <dgm:pt modelId="{10EED552-B1C3-4E3B-8CC9-77087BD12248}" type="sibTrans" cxnId="{63CCC38A-2680-4C3E-91F8-D36A0D7809F9}">
      <dgm:prSet/>
      <dgm:spPr/>
      <dgm:t>
        <a:bodyPr/>
        <a:lstStyle/>
        <a:p>
          <a:endParaRPr lang="en-US"/>
        </a:p>
      </dgm:t>
    </dgm:pt>
    <dgm:pt modelId="{11ACF93D-ABF6-45CB-A0F5-8967B5647384}">
      <dgm:prSet custT="1"/>
      <dgm:spPr/>
      <dgm:t>
        <a:bodyPr/>
        <a:lstStyle/>
        <a:p>
          <a:pPr rtl="0"/>
          <a:r>
            <a:rPr lang="en-US" sz="1200" smtClean="0"/>
            <a:t>Street Lights</a:t>
          </a:r>
          <a:endParaRPr lang="en-US" sz="1200"/>
        </a:p>
      </dgm:t>
    </dgm:pt>
    <dgm:pt modelId="{3FF10F69-2C31-41A8-A0FB-B11E79BE6C62}" type="parTrans" cxnId="{D220F89E-891F-42EA-93D1-188F25EBC99A}">
      <dgm:prSet/>
      <dgm:spPr/>
      <dgm:t>
        <a:bodyPr/>
        <a:lstStyle/>
        <a:p>
          <a:endParaRPr lang="en-US"/>
        </a:p>
      </dgm:t>
    </dgm:pt>
    <dgm:pt modelId="{BF5A6987-0AB4-4FC7-BF29-E7EE22E0C1E8}" type="sibTrans" cxnId="{D220F89E-891F-42EA-93D1-188F25EBC99A}">
      <dgm:prSet/>
      <dgm:spPr/>
      <dgm:t>
        <a:bodyPr/>
        <a:lstStyle/>
        <a:p>
          <a:endParaRPr lang="en-US"/>
        </a:p>
      </dgm:t>
    </dgm:pt>
    <dgm:pt modelId="{8A03FE37-632A-472B-A468-68754B2B30AE}">
      <dgm:prSet custT="1"/>
      <dgm:spPr/>
      <dgm:t>
        <a:bodyPr/>
        <a:lstStyle/>
        <a:p>
          <a:pPr rtl="0"/>
          <a:r>
            <a:rPr lang="en-US" sz="1200" smtClean="0"/>
            <a:t>Sewage Treatment</a:t>
          </a:r>
          <a:endParaRPr lang="en-US" sz="1200"/>
        </a:p>
      </dgm:t>
    </dgm:pt>
    <dgm:pt modelId="{01503F1A-ED5F-49DC-9BE6-463B9EF7EDDE}" type="parTrans" cxnId="{3AB3BB4C-70E5-42D2-91CD-79B0B566A737}">
      <dgm:prSet/>
      <dgm:spPr/>
      <dgm:t>
        <a:bodyPr/>
        <a:lstStyle/>
        <a:p>
          <a:endParaRPr lang="en-US"/>
        </a:p>
      </dgm:t>
    </dgm:pt>
    <dgm:pt modelId="{779319B1-0DC2-4A30-8A40-57D01D354603}" type="sibTrans" cxnId="{3AB3BB4C-70E5-42D2-91CD-79B0B566A737}">
      <dgm:prSet/>
      <dgm:spPr/>
      <dgm:t>
        <a:bodyPr/>
        <a:lstStyle/>
        <a:p>
          <a:endParaRPr lang="en-US"/>
        </a:p>
      </dgm:t>
    </dgm:pt>
    <dgm:pt modelId="{763227D6-D658-4ADB-944D-DFC87280F603}">
      <dgm:prSet custT="1"/>
      <dgm:spPr/>
      <dgm:t>
        <a:bodyPr/>
        <a:lstStyle/>
        <a:p>
          <a:pPr rtl="0"/>
          <a:r>
            <a:rPr lang="en-US" sz="1200" smtClean="0"/>
            <a:t>Suburbs</a:t>
          </a:r>
          <a:endParaRPr lang="en-US" sz="1200"/>
        </a:p>
      </dgm:t>
    </dgm:pt>
    <dgm:pt modelId="{B948FF67-F31F-4F06-959B-B85A3A11A676}" type="parTrans" cxnId="{101F5ED7-9AA1-4CF4-98F4-CBDADFFC7366}">
      <dgm:prSet/>
      <dgm:spPr/>
      <dgm:t>
        <a:bodyPr/>
        <a:lstStyle/>
        <a:p>
          <a:endParaRPr lang="en-US"/>
        </a:p>
      </dgm:t>
    </dgm:pt>
    <dgm:pt modelId="{6499357A-3F04-4ED2-8227-EFCB961C8673}" type="sibTrans" cxnId="{101F5ED7-9AA1-4CF4-98F4-CBDADFFC7366}">
      <dgm:prSet/>
      <dgm:spPr/>
      <dgm:t>
        <a:bodyPr/>
        <a:lstStyle/>
        <a:p>
          <a:endParaRPr lang="en-US"/>
        </a:p>
      </dgm:t>
    </dgm:pt>
    <dgm:pt modelId="{B81D35AA-1E71-4941-BE7F-542BA82ECF9C}">
      <dgm:prSet custT="1"/>
      <dgm:spPr/>
      <dgm:t>
        <a:bodyPr/>
        <a:lstStyle/>
        <a:p>
          <a:pPr rtl="0"/>
          <a:r>
            <a:rPr lang="en-US" sz="1200" smtClean="0"/>
            <a:t>Trolleys</a:t>
          </a:r>
          <a:endParaRPr lang="en-US" sz="1200"/>
        </a:p>
      </dgm:t>
    </dgm:pt>
    <dgm:pt modelId="{6AF70A7E-0C86-4990-B421-9056E688240C}" type="parTrans" cxnId="{35E94E4C-8D5F-44BE-AD82-360DD7F24B2B}">
      <dgm:prSet/>
      <dgm:spPr/>
      <dgm:t>
        <a:bodyPr/>
        <a:lstStyle/>
        <a:p>
          <a:endParaRPr lang="en-US"/>
        </a:p>
      </dgm:t>
    </dgm:pt>
    <dgm:pt modelId="{BFA7C49E-B215-4128-96E6-B679AE922375}" type="sibTrans" cxnId="{35E94E4C-8D5F-44BE-AD82-360DD7F24B2B}">
      <dgm:prSet/>
      <dgm:spPr/>
      <dgm:t>
        <a:bodyPr/>
        <a:lstStyle/>
        <a:p>
          <a:endParaRPr lang="en-US"/>
        </a:p>
      </dgm:t>
    </dgm:pt>
    <dgm:pt modelId="{47AC5AAB-035C-4DD3-97FB-04CDC9D7CF4B}">
      <dgm:prSet custT="1"/>
      <dgm:spPr/>
      <dgm:t>
        <a:bodyPr/>
        <a:lstStyle/>
        <a:p>
          <a:pPr rtl="0"/>
          <a:r>
            <a:rPr lang="en-US" sz="1200" smtClean="0"/>
            <a:t>Trains</a:t>
          </a:r>
          <a:endParaRPr lang="en-US" sz="1200"/>
        </a:p>
      </dgm:t>
    </dgm:pt>
    <dgm:pt modelId="{400F7071-5D03-4457-A8EF-D54997FE1935}" type="parTrans" cxnId="{740C054D-E805-4D22-9654-61F6530188C9}">
      <dgm:prSet/>
      <dgm:spPr/>
      <dgm:t>
        <a:bodyPr/>
        <a:lstStyle/>
        <a:p>
          <a:endParaRPr lang="en-US"/>
        </a:p>
      </dgm:t>
    </dgm:pt>
    <dgm:pt modelId="{B5C96985-743A-4142-8B84-8E91219C6049}" type="sibTrans" cxnId="{740C054D-E805-4D22-9654-61F6530188C9}">
      <dgm:prSet/>
      <dgm:spPr/>
      <dgm:t>
        <a:bodyPr/>
        <a:lstStyle/>
        <a:p>
          <a:endParaRPr lang="en-US"/>
        </a:p>
      </dgm:t>
    </dgm:pt>
    <dgm:pt modelId="{F25C1862-850B-4D28-B49A-CCBDF7BA0BC1}">
      <dgm:prSet custT="1"/>
      <dgm:spPr/>
      <dgm:t>
        <a:bodyPr/>
        <a:lstStyle/>
        <a:p>
          <a:pPr rtl="0"/>
          <a:r>
            <a:rPr lang="en-US" sz="1200" smtClean="0"/>
            <a:t>Overcrowding</a:t>
          </a:r>
          <a:endParaRPr lang="en-US" sz="1200"/>
        </a:p>
      </dgm:t>
    </dgm:pt>
    <dgm:pt modelId="{0F6ECD13-E331-4824-9D47-B43346283CC4}" type="parTrans" cxnId="{FBB0274F-AC77-42B2-B4B3-58E99ACB937E}">
      <dgm:prSet/>
      <dgm:spPr/>
      <dgm:t>
        <a:bodyPr/>
        <a:lstStyle/>
        <a:p>
          <a:endParaRPr lang="en-US"/>
        </a:p>
      </dgm:t>
    </dgm:pt>
    <dgm:pt modelId="{5B3B7F16-B031-4BE6-A005-A3F16B565569}" type="sibTrans" cxnId="{FBB0274F-AC77-42B2-B4B3-58E99ACB937E}">
      <dgm:prSet/>
      <dgm:spPr/>
      <dgm:t>
        <a:bodyPr/>
        <a:lstStyle/>
        <a:p>
          <a:endParaRPr lang="en-US"/>
        </a:p>
      </dgm:t>
    </dgm:pt>
    <dgm:pt modelId="{4EDAD495-4A6B-4EAE-9FD2-E6D643284160}">
      <dgm:prSet custT="1"/>
      <dgm:spPr/>
      <dgm:t>
        <a:bodyPr/>
        <a:lstStyle/>
        <a:p>
          <a:pPr rtl="0"/>
          <a:r>
            <a:rPr lang="en-US" sz="1200" smtClean="0"/>
            <a:t>Housing Shortage</a:t>
          </a:r>
          <a:endParaRPr lang="en-US" sz="1200"/>
        </a:p>
      </dgm:t>
    </dgm:pt>
    <dgm:pt modelId="{A3B11034-48E3-4E39-B2E0-F1A508E4B257}" type="parTrans" cxnId="{26FE46FC-E1A4-425A-8B97-2D609048BC1E}">
      <dgm:prSet/>
      <dgm:spPr/>
      <dgm:t>
        <a:bodyPr/>
        <a:lstStyle/>
        <a:p>
          <a:endParaRPr lang="en-US"/>
        </a:p>
      </dgm:t>
    </dgm:pt>
    <dgm:pt modelId="{0D5926A7-75A0-4799-9AE1-35E0AB19C67B}" type="sibTrans" cxnId="{26FE46FC-E1A4-425A-8B97-2D609048BC1E}">
      <dgm:prSet/>
      <dgm:spPr/>
      <dgm:t>
        <a:bodyPr/>
        <a:lstStyle/>
        <a:p>
          <a:endParaRPr lang="en-US"/>
        </a:p>
      </dgm:t>
    </dgm:pt>
    <dgm:pt modelId="{563C9622-5767-4D4E-9D1C-0FD51385570F}">
      <dgm:prSet custT="1"/>
      <dgm:spPr/>
      <dgm:t>
        <a:bodyPr/>
        <a:lstStyle/>
        <a:p>
          <a:pPr rtl="0"/>
          <a:r>
            <a:rPr lang="en-US" sz="1200" smtClean="0"/>
            <a:t>Tenements</a:t>
          </a:r>
          <a:endParaRPr lang="en-US" sz="1200"/>
        </a:p>
      </dgm:t>
    </dgm:pt>
    <dgm:pt modelId="{AAA774E2-9CE2-4073-A89F-FCF10929015F}" type="parTrans" cxnId="{710F8622-32A8-4F15-9A84-D3135DFA1249}">
      <dgm:prSet/>
      <dgm:spPr/>
      <dgm:t>
        <a:bodyPr/>
        <a:lstStyle/>
        <a:p>
          <a:endParaRPr lang="en-US"/>
        </a:p>
      </dgm:t>
    </dgm:pt>
    <dgm:pt modelId="{407EAB42-B40B-4682-9B41-CE45B9A0CCDB}" type="sibTrans" cxnId="{710F8622-32A8-4F15-9A84-D3135DFA1249}">
      <dgm:prSet/>
      <dgm:spPr/>
      <dgm:t>
        <a:bodyPr/>
        <a:lstStyle/>
        <a:p>
          <a:endParaRPr lang="en-US"/>
        </a:p>
      </dgm:t>
    </dgm:pt>
    <dgm:pt modelId="{186CD7A4-B652-4D7C-8D09-F4E4B43BBEED}">
      <dgm:prSet custT="1"/>
      <dgm:spPr/>
      <dgm:t>
        <a:bodyPr/>
        <a:lstStyle/>
        <a:p>
          <a:pPr rtl="0"/>
          <a:r>
            <a:rPr lang="en-US" sz="1200" smtClean="0"/>
            <a:t>Middle Class</a:t>
          </a:r>
          <a:endParaRPr lang="en-US" sz="1200"/>
        </a:p>
      </dgm:t>
    </dgm:pt>
    <dgm:pt modelId="{98A49A48-1456-4927-94EB-9F6FCCD47D26}" type="parTrans" cxnId="{4B4E1B43-65F6-4987-85A7-1E792611421D}">
      <dgm:prSet/>
      <dgm:spPr/>
      <dgm:t>
        <a:bodyPr/>
        <a:lstStyle/>
        <a:p>
          <a:endParaRPr lang="en-US"/>
        </a:p>
      </dgm:t>
    </dgm:pt>
    <dgm:pt modelId="{BD396F52-0F0B-47B0-8F4A-DF618F01B8BA}" type="sibTrans" cxnId="{4B4E1B43-65F6-4987-85A7-1E792611421D}">
      <dgm:prSet/>
      <dgm:spPr/>
      <dgm:t>
        <a:bodyPr/>
        <a:lstStyle/>
        <a:p>
          <a:endParaRPr lang="en-US"/>
        </a:p>
      </dgm:t>
    </dgm:pt>
    <dgm:pt modelId="{501A3CAC-E3B3-44F1-9C1A-010AEF6A6922}">
      <dgm:prSet custT="1"/>
      <dgm:spPr/>
      <dgm:t>
        <a:bodyPr/>
        <a:lstStyle/>
        <a:p>
          <a:pPr rtl="0"/>
          <a:r>
            <a:rPr lang="en-US" sz="1200" smtClean="0"/>
            <a:t>Skilled Workers</a:t>
          </a:r>
          <a:endParaRPr lang="en-US" sz="1200"/>
        </a:p>
      </dgm:t>
    </dgm:pt>
    <dgm:pt modelId="{8ADF92B6-0D8D-4688-A0F2-08B635874EE1}" type="parTrans" cxnId="{EBBBB231-C252-4A0D-B11F-D0E8ED288720}">
      <dgm:prSet/>
      <dgm:spPr/>
      <dgm:t>
        <a:bodyPr/>
        <a:lstStyle/>
        <a:p>
          <a:endParaRPr lang="en-US"/>
        </a:p>
      </dgm:t>
    </dgm:pt>
    <dgm:pt modelId="{6FB4F33D-0485-4C10-98CC-EA8FC3D5DB46}" type="sibTrans" cxnId="{EBBBB231-C252-4A0D-B11F-D0E8ED288720}">
      <dgm:prSet/>
      <dgm:spPr/>
      <dgm:t>
        <a:bodyPr/>
        <a:lstStyle/>
        <a:p>
          <a:endParaRPr lang="en-US"/>
        </a:p>
      </dgm:t>
    </dgm:pt>
    <dgm:pt modelId="{C78C2D71-B674-4023-8DE2-D41E464616CE}">
      <dgm:prSet custT="1"/>
      <dgm:spPr/>
      <dgm:t>
        <a:bodyPr/>
        <a:lstStyle/>
        <a:p>
          <a:pPr rtl="0"/>
          <a:r>
            <a:rPr lang="en-US" sz="1200" smtClean="0"/>
            <a:t>Spare Cash</a:t>
          </a:r>
          <a:endParaRPr lang="en-US" sz="1200"/>
        </a:p>
      </dgm:t>
    </dgm:pt>
    <dgm:pt modelId="{9F63A52D-9155-422F-BEF1-456A054CB496}" type="parTrans" cxnId="{C3B5C445-CEF9-4142-98AC-1FDFFBAB49CD}">
      <dgm:prSet/>
      <dgm:spPr/>
      <dgm:t>
        <a:bodyPr/>
        <a:lstStyle/>
        <a:p>
          <a:endParaRPr lang="en-US"/>
        </a:p>
      </dgm:t>
    </dgm:pt>
    <dgm:pt modelId="{DE25DC86-CA8B-4C60-B382-2FFF121AA5A6}" type="sibTrans" cxnId="{C3B5C445-CEF9-4142-98AC-1FDFFBAB49CD}">
      <dgm:prSet/>
      <dgm:spPr/>
      <dgm:t>
        <a:bodyPr/>
        <a:lstStyle/>
        <a:p>
          <a:endParaRPr lang="en-US"/>
        </a:p>
      </dgm:t>
    </dgm:pt>
    <dgm:pt modelId="{4254A400-85B2-46E5-BB58-96E878C75511}">
      <dgm:prSet custT="1"/>
      <dgm:spPr/>
      <dgm:t>
        <a:bodyPr/>
        <a:lstStyle/>
        <a:p>
          <a:pPr rtl="0"/>
          <a:r>
            <a:rPr lang="en-US" sz="1200" smtClean="0"/>
            <a:t>Dept. Stores</a:t>
          </a:r>
          <a:endParaRPr lang="en-US" sz="1200"/>
        </a:p>
      </dgm:t>
    </dgm:pt>
    <dgm:pt modelId="{BA601F50-B192-4E02-9AAE-7A79F39F2256}" type="parTrans" cxnId="{64BC5F3C-FCC5-4991-955A-DD0303513AFA}">
      <dgm:prSet/>
      <dgm:spPr/>
      <dgm:t>
        <a:bodyPr/>
        <a:lstStyle/>
        <a:p>
          <a:endParaRPr lang="en-US"/>
        </a:p>
      </dgm:t>
    </dgm:pt>
    <dgm:pt modelId="{01C20A8D-B8A9-4220-BD1F-F91400A9AF87}" type="sibTrans" cxnId="{64BC5F3C-FCC5-4991-955A-DD0303513AFA}">
      <dgm:prSet/>
      <dgm:spPr/>
      <dgm:t>
        <a:bodyPr/>
        <a:lstStyle/>
        <a:p>
          <a:endParaRPr lang="en-US"/>
        </a:p>
      </dgm:t>
    </dgm:pt>
    <dgm:pt modelId="{9561CE6E-13D9-41C2-B6B1-098DE84D7A66}">
      <dgm:prSet custT="1"/>
      <dgm:spPr/>
      <dgm:t>
        <a:bodyPr/>
        <a:lstStyle/>
        <a:p>
          <a:pPr rtl="0"/>
          <a:r>
            <a:rPr lang="en-US" sz="1200" smtClean="0"/>
            <a:t>Education</a:t>
          </a:r>
          <a:endParaRPr lang="en-US" sz="1200"/>
        </a:p>
      </dgm:t>
    </dgm:pt>
    <dgm:pt modelId="{14C1DE7F-49BB-4E61-AB5E-05C17482AC38}" type="parTrans" cxnId="{A9DF98BD-73CA-4996-8BDC-27DD88752504}">
      <dgm:prSet/>
      <dgm:spPr/>
      <dgm:t>
        <a:bodyPr/>
        <a:lstStyle/>
        <a:p>
          <a:endParaRPr lang="en-US"/>
        </a:p>
      </dgm:t>
    </dgm:pt>
    <dgm:pt modelId="{A327F60C-7446-4A17-AC2A-21F7EAB92F3E}" type="sibTrans" cxnId="{A9DF98BD-73CA-4996-8BDC-27DD88752504}">
      <dgm:prSet/>
      <dgm:spPr/>
      <dgm:t>
        <a:bodyPr/>
        <a:lstStyle/>
        <a:p>
          <a:endParaRPr lang="en-US"/>
        </a:p>
      </dgm:t>
    </dgm:pt>
    <dgm:pt modelId="{83BAC881-EADE-4720-8BB1-F1B3D0D87310}">
      <dgm:prSet custT="1"/>
      <dgm:spPr/>
      <dgm:t>
        <a:bodyPr/>
        <a:lstStyle/>
        <a:p>
          <a:pPr rtl="0"/>
          <a:r>
            <a:rPr lang="en-US" sz="1200" smtClean="0"/>
            <a:t>Literacy </a:t>
          </a:r>
          <a:endParaRPr lang="en-US" sz="1200"/>
        </a:p>
      </dgm:t>
    </dgm:pt>
    <dgm:pt modelId="{30C224A9-BBD3-449A-BE0A-82B49998EE1F}" type="parTrans" cxnId="{FFB575FA-A967-45C5-8B9E-3C933EC83BD1}">
      <dgm:prSet/>
      <dgm:spPr/>
      <dgm:t>
        <a:bodyPr/>
        <a:lstStyle/>
        <a:p>
          <a:endParaRPr lang="en-US"/>
        </a:p>
      </dgm:t>
    </dgm:pt>
    <dgm:pt modelId="{F9131514-680B-471A-BF75-DB41636FC53A}" type="sibTrans" cxnId="{FFB575FA-A967-45C5-8B9E-3C933EC83BD1}">
      <dgm:prSet/>
      <dgm:spPr/>
      <dgm:t>
        <a:bodyPr/>
        <a:lstStyle/>
        <a:p>
          <a:endParaRPr lang="en-US"/>
        </a:p>
      </dgm:t>
    </dgm:pt>
    <dgm:pt modelId="{B9625619-F820-496B-8AE9-94788CCD6B5E}">
      <dgm:prSet custT="1"/>
      <dgm:spPr/>
      <dgm:t>
        <a:bodyPr/>
        <a:lstStyle/>
        <a:p>
          <a:pPr rtl="0"/>
          <a:r>
            <a:rPr lang="en-US" sz="1200" smtClean="0"/>
            <a:t>Entertainment</a:t>
          </a:r>
          <a:endParaRPr lang="en-US" sz="1200"/>
        </a:p>
      </dgm:t>
    </dgm:pt>
    <dgm:pt modelId="{86A15AEC-1F80-4981-8363-C122CD1BE71F}" type="parTrans" cxnId="{523EDDFD-035A-4FC4-94E4-DDCAEB14DBC9}">
      <dgm:prSet/>
      <dgm:spPr/>
      <dgm:t>
        <a:bodyPr/>
        <a:lstStyle/>
        <a:p>
          <a:endParaRPr lang="en-US"/>
        </a:p>
      </dgm:t>
    </dgm:pt>
    <dgm:pt modelId="{34D99E3B-00D3-4E8A-BEE5-8CD82FAAE183}" type="sibTrans" cxnId="{523EDDFD-035A-4FC4-94E4-DDCAEB14DBC9}">
      <dgm:prSet/>
      <dgm:spPr/>
      <dgm:t>
        <a:bodyPr/>
        <a:lstStyle/>
        <a:p>
          <a:endParaRPr lang="en-US"/>
        </a:p>
      </dgm:t>
    </dgm:pt>
    <dgm:pt modelId="{53B6165C-D9B3-42FD-9BE4-2A5B93969DCB}">
      <dgm:prSet custT="1"/>
      <dgm:spPr/>
      <dgm:t>
        <a:bodyPr/>
        <a:lstStyle/>
        <a:p>
          <a:pPr rtl="0"/>
          <a:r>
            <a:rPr lang="en-US" sz="1200" smtClean="0"/>
            <a:t>Authors</a:t>
          </a:r>
          <a:endParaRPr lang="en-US" sz="1200"/>
        </a:p>
      </dgm:t>
    </dgm:pt>
    <dgm:pt modelId="{765ED915-74D2-4A32-9349-59A13CCB1483}" type="parTrans" cxnId="{AB25CFB4-F33B-4CFF-8BA7-E286CFEA6390}">
      <dgm:prSet/>
      <dgm:spPr/>
      <dgm:t>
        <a:bodyPr/>
        <a:lstStyle/>
        <a:p>
          <a:endParaRPr lang="en-US"/>
        </a:p>
      </dgm:t>
    </dgm:pt>
    <dgm:pt modelId="{DC7B3C96-8F1C-454E-9C7A-FFE5EE20BFDC}" type="sibTrans" cxnId="{AB25CFB4-F33B-4CFF-8BA7-E286CFEA6390}">
      <dgm:prSet/>
      <dgm:spPr/>
      <dgm:t>
        <a:bodyPr/>
        <a:lstStyle/>
        <a:p>
          <a:endParaRPr lang="en-US"/>
        </a:p>
      </dgm:t>
    </dgm:pt>
    <dgm:pt modelId="{888D81E6-CA46-485C-A7C4-209C93B6B3D3}">
      <dgm:prSet custT="1"/>
      <dgm:spPr/>
      <dgm:t>
        <a:bodyPr/>
        <a:lstStyle/>
        <a:p>
          <a:pPr rtl="0"/>
          <a:r>
            <a:rPr lang="en-US" sz="1200" smtClean="0"/>
            <a:t>Mark Twain</a:t>
          </a:r>
          <a:endParaRPr lang="en-US" sz="1200"/>
        </a:p>
      </dgm:t>
    </dgm:pt>
    <dgm:pt modelId="{9585DA76-EFE4-438B-9D8F-2AB469FCAF5B}" type="parTrans" cxnId="{7102B75A-4416-4963-94D4-8D7117F8A49B}">
      <dgm:prSet/>
      <dgm:spPr/>
      <dgm:t>
        <a:bodyPr/>
        <a:lstStyle/>
        <a:p>
          <a:endParaRPr lang="en-US"/>
        </a:p>
      </dgm:t>
    </dgm:pt>
    <dgm:pt modelId="{E69EB635-F420-4112-BD54-E0DC38BF4656}" type="sibTrans" cxnId="{7102B75A-4416-4963-94D4-8D7117F8A49B}">
      <dgm:prSet/>
      <dgm:spPr/>
      <dgm:t>
        <a:bodyPr/>
        <a:lstStyle/>
        <a:p>
          <a:endParaRPr lang="en-US"/>
        </a:p>
      </dgm:t>
    </dgm:pt>
    <dgm:pt modelId="{CD30310D-308C-408F-978B-CBEC50F26F13}">
      <dgm:prSet custT="1"/>
      <dgm:spPr/>
      <dgm:t>
        <a:bodyPr/>
        <a:lstStyle/>
        <a:p>
          <a:pPr rtl="0"/>
          <a:r>
            <a:rPr lang="en-US" sz="1200" smtClean="0"/>
            <a:t>Mass Entertainment</a:t>
          </a:r>
          <a:endParaRPr lang="en-US" sz="1200"/>
        </a:p>
      </dgm:t>
    </dgm:pt>
    <dgm:pt modelId="{792F8238-6C3C-456B-8D04-965885D97D27}" type="parTrans" cxnId="{AEE6E8F7-2E16-4824-AE4C-A604F2169F93}">
      <dgm:prSet/>
      <dgm:spPr/>
      <dgm:t>
        <a:bodyPr/>
        <a:lstStyle/>
        <a:p>
          <a:endParaRPr lang="en-US"/>
        </a:p>
      </dgm:t>
    </dgm:pt>
    <dgm:pt modelId="{1567379D-BB5B-4358-8D9B-CE374629FC4F}" type="sibTrans" cxnId="{AEE6E8F7-2E16-4824-AE4C-A604F2169F93}">
      <dgm:prSet/>
      <dgm:spPr/>
      <dgm:t>
        <a:bodyPr/>
        <a:lstStyle/>
        <a:p>
          <a:endParaRPr lang="en-US"/>
        </a:p>
      </dgm:t>
    </dgm:pt>
    <dgm:pt modelId="{BBFB5673-3DF5-49A3-A8BA-94031C44BE3F}">
      <dgm:prSet custT="1"/>
      <dgm:spPr/>
      <dgm:t>
        <a:bodyPr/>
        <a:lstStyle/>
        <a:p>
          <a:pPr rtl="0"/>
          <a:r>
            <a:rPr lang="en-US" sz="1200" smtClean="0"/>
            <a:t>Sports</a:t>
          </a:r>
          <a:endParaRPr lang="en-US" sz="1200"/>
        </a:p>
      </dgm:t>
    </dgm:pt>
    <dgm:pt modelId="{E8A6FE60-5FF8-45A5-AC80-C930C974F9AA}" type="parTrans" cxnId="{A5604A9F-A848-4419-840C-2FDE092FAE1A}">
      <dgm:prSet/>
      <dgm:spPr/>
      <dgm:t>
        <a:bodyPr/>
        <a:lstStyle/>
        <a:p>
          <a:endParaRPr lang="en-US"/>
        </a:p>
      </dgm:t>
    </dgm:pt>
    <dgm:pt modelId="{3328E521-4BF7-4F2C-A1BE-2F3FFDCFC94E}" type="sibTrans" cxnId="{A5604A9F-A848-4419-840C-2FDE092FAE1A}">
      <dgm:prSet/>
      <dgm:spPr/>
      <dgm:t>
        <a:bodyPr/>
        <a:lstStyle/>
        <a:p>
          <a:endParaRPr lang="en-US"/>
        </a:p>
      </dgm:t>
    </dgm:pt>
    <dgm:pt modelId="{D8F036D8-5634-4829-BF08-35DB2EC2A950}">
      <dgm:prSet/>
      <dgm:spPr/>
      <dgm:t>
        <a:bodyPr/>
        <a:lstStyle/>
        <a:p>
          <a:pPr rtl="0"/>
          <a:r>
            <a:rPr lang="en-US" smtClean="0"/>
            <a:t>Baseball</a:t>
          </a:r>
          <a:endParaRPr lang="en-US"/>
        </a:p>
      </dgm:t>
    </dgm:pt>
    <dgm:pt modelId="{3FE9C6FB-A1DC-4FB0-A8A5-AB35DF6B0562}" type="parTrans" cxnId="{604737AB-A7D9-4199-BC43-9D642C226490}">
      <dgm:prSet/>
      <dgm:spPr/>
      <dgm:t>
        <a:bodyPr/>
        <a:lstStyle/>
        <a:p>
          <a:endParaRPr lang="en-US"/>
        </a:p>
      </dgm:t>
    </dgm:pt>
    <dgm:pt modelId="{4FAC90DF-6132-4355-961A-068EF03B6593}" type="sibTrans" cxnId="{604737AB-A7D9-4199-BC43-9D642C226490}">
      <dgm:prSet/>
      <dgm:spPr/>
      <dgm:t>
        <a:bodyPr/>
        <a:lstStyle/>
        <a:p>
          <a:endParaRPr lang="en-US"/>
        </a:p>
      </dgm:t>
    </dgm:pt>
    <dgm:pt modelId="{C03A5D4A-5EB1-42AC-846F-4FF7889D9D07}">
      <dgm:prSet custT="1"/>
      <dgm:spPr/>
      <dgm:t>
        <a:bodyPr/>
        <a:lstStyle/>
        <a:p>
          <a:pPr rtl="0"/>
          <a:r>
            <a:rPr lang="en-US" sz="1200" dirty="0" smtClean="0"/>
            <a:t>Amusement Parks</a:t>
          </a:r>
          <a:endParaRPr lang="en-US" sz="1200" dirty="0"/>
        </a:p>
      </dgm:t>
    </dgm:pt>
    <dgm:pt modelId="{300FF46C-4B4C-4DB6-BBEB-27D252BE5B2C}" type="parTrans" cxnId="{DD761629-F0EA-440D-BD15-31C0B48F421C}">
      <dgm:prSet/>
      <dgm:spPr/>
      <dgm:t>
        <a:bodyPr/>
        <a:lstStyle/>
        <a:p>
          <a:endParaRPr lang="en-US"/>
        </a:p>
      </dgm:t>
    </dgm:pt>
    <dgm:pt modelId="{AE9A10AD-AEC8-4C88-B8EA-5CE96708BA08}" type="sibTrans" cxnId="{DD761629-F0EA-440D-BD15-31C0B48F421C}">
      <dgm:prSet/>
      <dgm:spPr/>
      <dgm:t>
        <a:bodyPr/>
        <a:lstStyle/>
        <a:p>
          <a:endParaRPr lang="en-US"/>
        </a:p>
      </dgm:t>
    </dgm:pt>
    <dgm:pt modelId="{D4833F9F-68AC-4490-89DA-B73D6A81C5BE}">
      <dgm:prSet/>
      <dgm:spPr/>
      <dgm:t>
        <a:bodyPr/>
        <a:lstStyle/>
        <a:p>
          <a:pPr rtl="0"/>
          <a:r>
            <a:rPr lang="en-US" smtClean="0"/>
            <a:t>Coney Island</a:t>
          </a:r>
          <a:endParaRPr lang="en-US"/>
        </a:p>
      </dgm:t>
    </dgm:pt>
    <dgm:pt modelId="{FEE227AA-A2FD-45CF-B059-D170E456E1A3}" type="parTrans" cxnId="{EE3ADB07-E600-4815-B3A5-18FF123174A6}">
      <dgm:prSet/>
      <dgm:spPr/>
      <dgm:t>
        <a:bodyPr/>
        <a:lstStyle/>
        <a:p>
          <a:endParaRPr lang="en-US"/>
        </a:p>
      </dgm:t>
    </dgm:pt>
    <dgm:pt modelId="{BFF1F3CE-8393-40BE-8C77-50B2B2D6C1D5}" type="sibTrans" cxnId="{EE3ADB07-E600-4815-B3A5-18FF123174A6}">
      <dgm:prSet/>
      <dgm:spPr/>
      <dgm:t>
        <a:bodyPr/>
        <a:lstStyle/>
        <a:p>
          <a:endParaRPr lang="en-US"/>
        </a:p>
      </dgm:t>
    </dgm:pt>
    <dgm:pt modelId="{7C307F72-92C1-417E-AD54-81D4475530E3}">
      <dgm:prSet custT="1"/>
      <dgm:spPr/>
      <dgm:t>
        <a:bodyPr/>
        <a:lstStyle/>
        <a:p>
          <a:pPr rtl="0"/>
          <a:r>
            <a:rPr lang="en-US" sz="1200" smtClean="0"/>
            <a:t>Religion</a:t>
          </a:r>
          <a:endParaRPr lang="en-US" sz="1200"/>
        </a:p>
      </dgm:t>
    </dgm:pt>
    <dgm:pt modelId="{4902B46D-EA68-43E3-99D2-BCA7476C64F8}" type="parTrans" cxnId="{EC789D5D-4B2B-48E8-AA4C-97C4EB0B9FBC}">
      <dgm:prSet/>
      <dgm:spPr/>
      <dgm:t>
        <a:bodyPr/>
        <a:lstStyle/>
        <a:p>
          <a:endParaRPr lang="en-US"/>
        </a:p>
      </dgm:t>
    </dgm:pt>
    <dgm:pt modelId="{86EA5AFF-D32D-440B-A9A3-3E64CF1AD0DD}" type="sibTrans" cxnId="{EC789D5D-4B2B-48E8-AA4C-97C4EB0B9FBC}">
      <dgm:prSet/>
      <dgm:spPr/>
      <dgm:t>
        <a:bodyPr/>
        <a:lstStyle/>
        <a:p>
          <a:endParaRPr lang="en-US"/>
        </a:p>
      </dgm:t>
    </dgm:pt>
    <dgm:pt modelId="{B7700328-5B00-4B76-8010-294BA8AF0284}">
      <dgm:prSet custT="1"/>
      <dgm:spPr/>
      <dgm:t>
        <a:bodyPr/>
        <a:lstStyle/>
        <a:p>
          <a:pPr rtl="0"/>
          <a:r>
            <a:rPr lang="en-US" sz="1200" smtClean="0"/>
            <a:t>Social Gospel</a:t>
          </a:r>
          <a:endParaRPr lang="en-US" sz="1200"/>
        </a:p>
      </dgm:t>
    </dgm:pt>
    <dgm:pt modelId="{E70677C6-62AF-44D0-BF08-958544EB087C}" type="parTrans" cxnId="{1E415652-3111-444F-9976-7163D9F4DFDF}">
      <dgm:prSet/>
      <dgm:spPr/>
      <dgm:t>
        <a:bodyPr/>
        <a:lstStyle/>
        <a:p>
          <a:endParaRPr lang="en-US"/>
        </a:p>
      </dgm:t>
    </dgm:pt>
    <dgm:pt modelId="{C4E56EFF-B395-4AE1-9AB0-A11960D64BD1}" type="sibTrans" cxnId="{1E415652-3111-444F-9976-7163D9F4DFDF}">
      <dgm:prSet/>
      <dgm:spPr/>
      <dgm:t>
        <a:bodyPr/>
        <a:lstStyle/>
        <a:p>
          <a:endParaRPr lang="en-US"/>
        </a:p>
      </dgm:t>
    </dgm:pt>
    <dgm:pt modelId="{C4D334CC-E828-4971-8D7E-66A1DE68DC5A}">
      <dgm:prSet custT="1"/>
      <dgm:spPr/>
      <dgm:t>
        <a:bodyPr/>
        <a:lstStyle/>
        <a:p>
          <a:pPr rtl="0"/>
          <a:r>
            <a:rPr lang="en-US" sz="1200" smtClean="0"/>
            <a:t>Revival Meetings</a:t>
          </a:r>
          <a:endParaRPr lang="en-US" sz="1200"/>
        </a:p>
      </dgm:t>
    </dgm:pt>
    <dgm:pt modelId="{97B80333-FAEC-4737-A511-6C1BFF6C8B55}" type="parTrans" cxnId="{5B8C0827-5086-41C8-9D0B-0EF171CA886E}">
      <dgm:prSet/>
      <dgm:spPr/>
      <dgm:t>
        <a:bodyPr/>
        <a:lstStyle/>
        <a:p>
          <a:endParaRPr lang="en-US"/>
        </a:p>
      </dgm:t>
    </dgm:pt>
    <dgm:pt modelId="{ABB6FE0A-D769-4CF0-A9A6-CBF5970B2898}" type="sibTrans" cxnId="{5B8C0827-5086-41C8-9D0B-0EF171CA886E}">
      <dgm:prSet/>
      <dgm:spPr/>
      <dgm:t>
        <a:bodyPr/>
        <a:lstStyle/>
        <a:p>
          <a:endParaRPr lang="en-US"/>
        </a:p>
      </dgm:t>
    </dgm:pt>
    <dgm:pt modelId="{594F9992-EA7C-4339-8859-4ACCD7EF94F4}" type="pres">
      <dgm:prSet presAssocID="{638B4D80-C4D2-4DA3-948B-9A0B29B4F6B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A2A5414-A2AA-4148-B0AC-E0F4B524E676}" type="pres">
      <dgm:prSet presAssocID="{CC25C556-1A30-420E-AE42-4F31BF2B3DD3}" presName="root1" presStyleCnt="0"/>
      <dgm:spPr/>
    </dgm:pt>
    <dgm:pt modelId="{54504CB5-02C9-4E24-8B6E-E976E102E978}" type="pres">
      <dgm:prSet presAssocID="{CC25C556-1A30-420E-AE42-4F31BF2B3DD3}" presName="LevelOneTextNode" presStyleLbl="node0" presStyleIdx="0" presStyleCnt="1" custScaleX="205488" custScaleY="330369" custLinFactX="-124865" custLinFactNeighborX="-200000" custLinFactNeighborY="35607">
        <dgm:presLayoutVars>
          <dgm:chPref val="3"/>
        </dgm:presLayoutVars>
      </dgm:prSet>
      <dgm:spPr/>
    </dgm:pt>
    <dgm:pt modelId="{52CB6E7A-A186-4441-986B-05EA9E7E3993}" type="pres">
      <dgm:prSet presAssocID="{CC25C556-1A30-420E-AE42-4F31BF2B3DD3}" presName="level2hierChild" presStyleCnt="0"/>
      <dgm:spPr/>
    </dgm:pt>
    <dgm:pt modelId="{A30363DA-EB13-4422-8C42-D231353E3715}" type="pres">
      <dgm:prSet presAssocID="{CCC9C600-B09D-4CBE-8F5E-057B031B4E2C}" presName="conn2-1" presStyleLbl="parChTrans1D2" presStyleIdx="0" presStyleCnt="2"/>
      <dgm:spPr/>
    </dgm:pt>
    <dgm:pt modelId="{2D216D6C-255F-4209-B246-C0B1471AB527}" type="pres">
      <dgm:prSet presAssocID="{CCC9C600-B09D-4CBE-8F5E-057B031B4E2C}" presName="connTx" presStyleLbl="parChTrans1D2" presStyleIdx="0" presStyleCnt="2"/>
      <dgm:spPr/>
    </dgm:pt>
    <dgm:pt modelId="{9FA96478-B2DC-4222-9AC9-2F0497FA719D}" type="pres">
      <dgm:prSet presAssocID="{191E9CCE-94AB-43E7-BCDC-3663AB51895D}" presName="root2" presStyleCnt="0"/>
      <dgm:spPr/>
    </dgm:pt>
    <dgm:pt modelId="{13CAB875-E284-4DF2-80A9-7EC390BE51E6}" type="pres">
      <dgm:prSet presAssocID="{191E9CCE-94AB-43E7-BCDC-3663AB51895D}" presName="LevelTwoTextNode" presStyleLbl="node2" presStyleIdx="0" presStyleCnt="2" custScaleX="157424" custScaleY="202797" custLinFactNeighborX="-90991" custLinFactNeighborY="-11354">
        <dgm:presLayoutVars>
          <dgm:chPref val="3"/>
        </dgm:presLayoutVars>
      </dgm:prSet>
      <dgm:spPr/>
    </dgm:pt>
    <dgm:pt modelId="{DCF92098-87A7-42A9-8667-C047436946EC}" type="pres">
      <dgm:prSet presAssocID="{191E9CCE-94AB-43E7-BCDC-3663AB51895D}" presName="level3hierChild" presStyleCnt="0"/>
      <dgm:spPr/>
    </dgm:pt>
    <dgm:pt modelId="{9FAB74D3-736D-429C-8D07-05C0F8D8EA65}" type="pres">
      <dgm:prSet presAssocID="{D30F1A3E-84D7-44F4-A0A6-0EFEB14CB1D1}" presName="conn2-1" presStyleLbl="parChTrans1D3" presStyleIdx="0" presStyleCnt="9"/>
      <dgm:spPr/>
    </dgm:pt>
    <dgm:pt modelId="{CC835394-F1BD-4E1C-9E78-F85C2F1D4BFE}" type="pres">
      <dgm:prSet presAssocID="{D30F1A3E-84D7-44F4-A0A6-0EFEB14CB1D1}" presName="connTx" presStyleLbl="parChTrans1D3" presStyleIdx="0" presStyleCnt="9"/>
      <dgm:spPr/>
    </dgm:pt>
    <dgm:pt modelId="{C4CD5001-0E28-4A0E-8292-D2AA0156BBE1}" type="pres">
      <dgm:prSet presAssocID="{21B1A045-3783-48FF-AE30-2777F40DA5D9}" presName="root2" presStyleCnt="0"/>
      <dgm:spPr/>
    </dgm:pt>
    <dgm:pt modelId="{2421B81C-12E7-4C7F-AF86-9B39CEE7AE9D}" type="pres">
      <dgm:prSet presAssocID="{21B1A045-3783-48FF-AE30-2777F40DA5D9}" presName="LevelTwoTextNode" presStyleLbl="node3" presStyleIdx="0" presStyleCnt="9" custScaleX="145188" custScaleY="146914" custLinFactNeighborX="-48698">
        <dgm:presLayoutVars>
          <dgm:chPref val="3"/>
        </dgm:presLayoutVars>
      </dgm:prSet>
      <dgm:spPr/>
    </dgm:pt>
    <dgm:pt modelId="{31894561-5759-4C9B-A206-805F02775892}" type="pres">
      <dgm:prSet presAssocID="{21B1A045-3783-48FF-AE30-2777F40DA5D9}" presName="level3hierChild" presStyleCnt="0"/>
      <dgm:spPr/>
    </dgm:pt>
    <dgm:pt modelId="{9C79D7EB-9FE3-4B81-944F-B6E0E8423F15}" type="pres">
      <dgm:prSet presAssocID="{6164FDCE-4ACD-408E-A8A1-4F1E80E201A4}" presName="conn2-1" presStyleLbl="parChTrans1D4" presStyleIdx="0" presStyleCnt="26"/>
      <dgm:spPr/>
    </dgm:pt>
    <dgm:pt modelId="{05A47396-CCE9-414F-9336-7AF065AEF586}" type="pres">
      <dgm:prSet presAssocID="{6164FDCE-4ACD-408E-A8A1-4F1E80E201A4}" presName="connTx" presStyleLbl="parChTrans1D4" presStyleIdx="0" presStyleCnt="26"/>
      <dgm:spPr/>
    </dgm:pt>
    <dgm:pt modelId="{1D8144F4-C445-4071-8EFE-3A537A5050DF}" type="pres">
      <dgm:prSet presAssocID="{E62BC4AB-C9AF-4D66-BA92-C2BE3C1F6369}" presName="root2" presStyleCnt="0"/>
      <dgm:spPr/>
    </dgm:pt>
    <dgm:pt modelId="{1266AA07-40BF-4E9A-9766-37A03AD1987A}" type="pres">
      <dgm:prSet presAssocID="{E62BC4AB-C9AF-4D66-BA92-C2BE3C1F6369}" presName="LevelTwoTextNode" presStyleLbl="node4" presStyleIdx="0" presStyleCnt="26" custScaleX="206480" custScaleY="66727" custLinFactNeighborX="54262">
        <dgm:presLayoutVars>
          <dgm:chPref val="3"/>
        </dgm:presLayoutVars>
      </dgm:prSet>
      <dgm:spPr/>
    </dgm:pt>
    <dgm:pt modelId="{98FAB57A-8531-44CF-A9E3-3E1B11B77B47}" type="pres">
      <dgm:prSet presAssocID="{E62BC4AB-C9AF-4D66-BA92-C2BE3C1F6369}" presName="level3hierChild" presStyleCnt="0"/>
      <dgm:spPr/>
    </dgm:pt>
    <dgm:pt modelId="{F1106D78-A78A-4A57-84ED-B752CCB3238C}" type="pres">
      <dgm:prSet presAssocID="{083425D8-738D-4514-AFB5-D036BA52EECE}" presName="conn2-1" presStyleLbl="parChTrans1D3" presStyleIdx="1" presStyleCnt="9"/>
      <dgm:spPr/>
    </dgm:pt>
    <dgm:pt modelId="{23133BAB-504C-4160-83DA-86D33E37D039}" type="pres">
      <dgm:prSet presAssocID="{083425D8-738D-4514-AFB5-D036BA52EECE}" presName="connTx" presStyleLbl="parChTrans1D3" presStyleIdx="1" presStyleCnt="9"/>
      <dgm:spPr/>
    </dgm:pt>
    <dgm:pt modelId="{1D324288-0E58-428E-9E14-62F92F915879}" type="pres">
      <dgm:prSet presAssocID="{04FCC07B-DE2D-44A7-8321-156E08F6A6BA}" presName="root2" presStyleCnt="0"/>
      <dgm:spPr/>
    </dgm:pt>
    <dgm:pt modelId="{808FD294-DAEA-447D-B516-935AA2B48FBD}" type="pres">
      <dgm:prSet presAssocID="{04FCC07B-DE2D-44A7-8321-156E08F6A6BA}" presName="LevelTwoTextNode" presStyleLbl="node3" presStyleIdx="1" presStyleCnt="9" custScaleX="145188" custScaleY="146914" custLinFactNeighborX="-48698">
        <dgm:presLayoutVars>
          <dgm:chPref val="3"/>
        </dgm:presLayoutVars>
      </dgm:prSet>
      <dgm:spPr/>
    </dgm:pt>
    <dgm:pt modelId="{08A94E42-55C8-49E1-A068-5F2477895615}" type="pres">
      <dgm:prSet presAssocID="{04FCC07B-DE2D-44A7-8321-156E08F6A6BA}" presName="level3hierChild" presStyleCnt="0"/>
      <dgm:spPr/>
    </dgm:pt>
    <dgm:pt modelId="{9AFA0393-DE7E-4969-BF1C-10EAB7009C9C}" type="pres">
      <dgm:prSet presAssocID="{43CCE5C1-E4CD-4A08-8243-B96216750939}" presName="conn2-1" presStyleLbl="parChTrans1D4" presStyleIdx="1" presStyleCnt="26"/>
      <dgm:spPr/>
    </dgm:pt>
    <dgm:pt modelId="{6CEB07E6-852C-4814-8719-B436C798E315}" type="pres">
      <dgm:prSet presAssocID="{43CCE5C1-E4CD-4A08-8243-B96216750939}" presName="connTx" presStyleLbl="parChTrans1D4" presStyleIdx="1" presStyleCnt="26"/>
      <dgm:spPr/>
    </dgm:pt>
    <dgm:pt modelId="{CDBA9549-91B4-4B93-B490-163916A9A14F}" type="pres">
      <dgm:prSet presAssocID="{5233638F-ABF7-4D55-9BD0-DDC961CAE3E2}" presName="root2" presStyleCnt="0"/>
      <dgm:spPr/>
    </dgm:pt>
    <dgm:pt modelId="{FF151495-C61A-4E4C-BF22-F2D6969C7399}" type="pres">
      <dgm:prSet presAssocID="{5233638F-ABF7-4D55-9BD0-DDC961CAE3E2}" presName="LevelTwoTextNode" presStyleLbl="node4" presStyleIdx="1" presStyleCnt="26" custScaleX="206480" custScaleY="66727" custLinFactNeighborX="54262">
        <dgm:presLayoutVars>
          <dgm:chPref val="3"/>
        </dgm:presLayoutVars>
      </dgm:prSet>
      <dgm:spPr/>
    </dgm:pt>
    <dgm:pt modelId="{8C0A1D96-78C0-48F5-9FCB-4CA81B950938}" type="pres">
      <dgm:prSet presAssocID="{5233638F-ABF7-4D55-9BD0-DDC961CAE3E2}" presName="level3hierChild" presStyleCnt="0"/>
      <dgm:spPr/>
    </dgm:pt>
    <dgm:pt modelId="{3F92BF80-F467-4B3D-9145-3D01589EE322}" type="pres">
      <dgm:prSet presAssocID="{46ECB8F1-0ADF-4FD9-AFAD-1DA08AE1DB7A}" presName="conn2-1" presStyleLbl="parChTrans1D4" presStyleIdx="2" presStyleCnt="26"/>
      <dgm:spPr/>
    </dgm:pt>
    <dgm:pt modelId="{5223C38F-071D-48AB-A056-A787D243C07F}" type="pres">
      <dgm:prSet presAssocID="{46ECB8F1-0ADF-4FD9-AFAD-1DA08AE1DB7A}" presName="connTx" presStyleLbl="parChTrans1D4" presStyleIdx="2" presStyleCnt="26"/>
      <dgm:spPr/>
    </dgm:pt>
    <dgm:pt modelId="{170E1A6E-9A35-409D-BB6F-4E425431EAA6}" type="pres">
      <dgm:prSet presAssocID="{D6E6B316-3338-4BB4-8C36-F7B9E79FF59A}" presName="root2" presStyleCnt="0"/>
      <dgm:spPr/>
    </dgm:pt>
    <dgm:pt modelId="{6A0017CC-3D99-4609-9847-9962F673C0B8}" type="pres">
      <dgm:prSet presAssocID="{D6E6B316-3338-4BB4-8C36-F7B9E79FF59A}" presName="LevelTwoTextNode" presStyleLbl="node4" presStyleIdx="2" presStyleCnt="26" custScaleX="206480" custScaleY="66727" custLinFactNeighborX="54262">
        <dgm:presLayoutVars>
          <dgm:chPref val="3"/>
        </dgm:presLayoutVars>
      </dgm:prSet>
      <dgm:spPr/>
    </dgm:pt>
    <dgm:pt modelId="{B88DB43F-DE8D-4715-8F1C-F65839A8CFE0}" type="pres">
      <dgm:prSet presAssocID="{D6E6B316-3338-4BB4-8C36-F7B9E79FF59A}" presName="level3hierChild" presStyleCnt="0"/>
      <dgm:spPr/>
    </dgm:pt>
    <dgm:pt modelId="{0B85D133-A3E3-43B7-8FFD-106B9314B31E}" type="pres">
      <dgm:prSet presAssocID="{93603204-D9DE-456D-BA1B-0F41222A0341}" presName="conn2-1" presStyleLbl="parChTrans1D3" presStyleIdx="2" presStyleCnt="9"/>
      <dgm:spPr/>
    </dgm:pt>
    <dgm:pt modelId="{A2E49115-9411-4BCC-8A30-720FD020AF05}" type="pres">
      <dgm:prSet presAssocID="{93603204-D9DE-456D-BA1B-0F41222A0341}" presName="connTx" presStyleLbl="parChTrans1D3" presStyleIdx="2" presStyleCnt="9"/>
      <dgm:spPr/>
    </dgm:pt>
    <dgm:pt modelId="{4E5B15F0-5681-4E10-9911-DC33235DF98A}" type="pres">
      <dgm:prSet presAssocID="{508E2096-107D-45FD-859D-6B1D650CA7BD}" presName="root2" presStyleCnt="0"/>
      <dgm:spPr/>
    </dgm:pt>
    <dgm:pt modelId="{D2040E62-1C59-49C0-82EF-0C725F4D9003}" type="pres">
      <dgm:prSet presAssocID="{508E2096-107D-45FD-859D-6B1D650CA7BD}" presName="LevelTwoTextNode" presStyleLbl="node3" presStyleIdx="2" presStyleCnt="9" custScaleX="145188" custScaleY="146914" custLinFactNeighborX="-48698">
        <dgm:presLayoutVars>
          <dgm:chPref val="3"/>
        </dgm:presLayoutVars>
      </dgm:prSet>
      <dgm:spPr/>
    </dgm:pt>
    <dgm:pt modelId="{775F65B3-6095-44F6-BDE9-8DFACDC6A721}" type="pres">
      <dgm:prSet presAssocID="{508E2096-107D-45FD-859D-6B1D650CA7BD}" presName="level3hierChild" presStyleCnt="0"/>
      <dgm:spPr/>
    </dgm:pt>
    <dgm:pt modelId="{B997DC66-E5EC-4267-B16A-6D127CD24245}" type="pres">
      <dgm:prSet presAssocID="{88108FA1-BF06-4F27-8B74-86629FA469BB}" presName="conn2-1" presStyleLbl="parChTrans1D4" presStyleIdx="3" presStyleCnt="26"/>
      <dgm:spPr/>
    </dgm:pt>
    <dgm:pt modelId="{2BCA3BA4-1643-4A72-BB2D-BB2EF1C7311C}" type="pres">
      <dgm:prSet presAssocID="{88108FA1-BF06-4F27-8B74-86629FA469BB}" presName="connTx" presStyleLbl="parChTrans1D4" presStyleIdx="3" presStyleCnt="26"/>
      <dgm:spPr/>
    </dgm:pt>
    <dgm:pt modelId="{9E586E2F-75E2-42EF-8D47-79648F161F6E}" type="pres">
      <dgm:prSet presAssocID="{D8D681E6-1B71-459D-B7A4-7D7A8DE17BC7}" presName="root2" presStyleCnt="0"/>
      <dgm:spPr/>
    </dgm:pt>
    <dgm:pt modelId="{19028F8B-0FBE-4AD1-8508-587380A9C56A}" type="pres">
      <dgm:prSet presAssocID="{D8D681E6-1B71-459D-B7A4-7D7A8DE17BC7}" presName="LevelTwoTextNode" presStyleLbl="node4" presStyleIdx="3" presStyleCnt="26" custScaleX="206480" custScaleY="66727" custLinFactNeighborX="54262">
        <dgm:presLayoutVars>
          <dgm:chPref val="3"/>
        </dgm:presLayoutVars>
      </dgm:prSet>
      <dgm:spPr/>
    </dgm:pt>
    <dgm:pt modelId="{06C53721-0881-4A8E-96FF-D72480839132}" type="pres">
      <dgm:prSet presAssocID="{D8D681E6-1B71-459D-B7A4-7D7A8DE17BC7}" presName="level3hierChild" presStyleCnt="0"/>
      <dgm:spPr/>
    </dgm:pt>
    <dgm:pt modelId="{1748D2EF-059D-48E5-A7A1-3CAB33C4262C}" type="pres">
      <dgm:prSet presAssocID="{72245DCE-D432-408F-A4CC-9F74EBCE896B}" presName="conn2-1" presStyleLbl="parChTrans1D4" presStyleIdx="4" presStyleCnt="26"/>
      <dgm:spPr/>
    </dgm:pt>
    <dgm:pt modelId="{533ECC36-31E8-465C-A792-8BFBF9BFE337}" type="pres">
      <dgm:prSet presAssocID="{72245DCE-D432-408F-A4CC-9F74EBCE896B}" presName="connTx" presStyleLbl="parChTrans1D4" presStyleIdx="4" presStyleCnt="26"/>
      <dgm:spPr/>
    </dgm:pt>
    <dgm:pt modelId="{D802C7E7-A36F-4AAA-810E-73838432D9B4}" type="pres">
      <dgm:prSet presAssocID="{8D19075A-7807-437D-B184-D82E7279ECD2}" presName="root2" presStyleCnt="0"/>
      <dgm:spPr/>
    </dgm:pt>
    <dgm:pt modelId="{35290C2D-8B32-44B3-92AE-33F9F49BEE31}" type="pres">
      <dgm:prSet presAssocID="{8D19075A-7807-437D-B184-D82E7279ECD2}" presName="LevelTwoTextNode" presStyleLbl="node4" presStyleIdx="4" presStyleCnt="26" custScaleX="206480" custScaleY="66727" custLinFactNeighborX="54262">
        <dgm:presLayoutVars>
          <dgm:chPref val="3"/>
        </dgm:presLayoutVars>
      </dgm:prSet>
      <dgm:spPr/>
    </dgm:pt>
    <dgm:pt modelId="{B87C9602-6C91-4F80-8F80-42894962038F}" type="pres">
      <dgm:prSet presAssocID="{8D19075A-7807-437D-B184-D82E7279ECD2}" presName="level3hierChild" presStyleCnt="0"/>
      <dgm:spPr/>
    </dgm:pt>
    <dgm:pt modelId="{253E9109-8B32-4C21-BCA9-CF25C43F7929}" type="pres">
      <dgm:prSet presAssocID="{3BA953FF-57C5-4A3D-BFE5-BC8B680D774E}" presName="conn2-1" presStyleLbl="parChTrans1D2" presStyleIdx="1" presStyleCnt="2"/>
      <dgm:spPr/>
    </dgm:pt>
    <dgm:pt modelId="{3985241B-89E0-4EBA-9C4D-A6070CDAB898}" type="pres">
      <dgm:prSet presAssocID="{3BA953FF-57C5-4A3D-BFE5-BC8B680D774E}" presName="connTx" presStyleLbl="parChTrans1D2" presStyleIdx="1" presStyleCnt="2"/>
      <dgm:spPr/>
    </dgm:pt>
    <dgm:pt modelId="{EE854B4C-3CA3-4A98-BDC7-D512414EFBDC}" type="pres">
      <dgm:prSet presAssocID="{B8672087-0C42-4429-B69F-515901756858}" presName="root2" presStyleCnt="0"/>
      <dgm:spPr/>
    </dgm:pt>
    <dgm:pt modelId="{D1F3E3E8-64FF-484C-9163-FD518E79C452}" type="pres">
      <dgm:prSet presAssocID="{B8672087-0C42-4429-B69F-515901756858}" presName="LevelTwoTextNode" presStyleLbl="node2" presStyleIdx="1" presStyleCnt="2" custScaleX="157424" custScaleY="202797" custLinFactNeighborX="-90991" custLinFactNeighborY="-11354">
        <dgm:presLayoutVars>
          <dgm:chPref val="3"/>
        </dgm:presLayoutVars>
      </dgm:prSet>
      <dgm:spPr/>
    </dgm:pt>
    <dgm:pt modelId="{8CBDB037-234F-4847-A1C8-DAA5CD7EADF4}" type="pres">
      <dgm:prSet presAssocID="{B8672087-0C42-4429-B69F-515901756858}" presName="level3hierChild" presStyleCnt="0"/>
      <dgm:spPr/>
    </dgm:pt>
    <dgm:pt modelId="{87126DB8-398F-45E2-B4F4-38E4ABC5845B}" type="pres">
      <dgm:prSet presAssocID="{3806257A-4280-4346-A829-471E5A563F13}" presName="conn2-1" presStyleLbl="parChTrans1D3" presStyleIdx="3" presStyleCnt="9"/>
      <dgm:spPr/>
    </dgm:pt>
    <dgm:pt modelId="{058490EF-D55B-4E38-9886-AA54026F4A9B}" type="pres">
      <dgm:prSet presAssocID="{3806257A-4280-4346-A829-471E5A563F13}" presName="connTx" presStyleLbl="parChTrans1D3" presStyleIdx="3" presStyleCnt="9"/>
      <dgm:spPr/>
    </dgm:pt>
    <dgm:pt modelId="{4C9CD90A-0BCD-4D86-8BB9-96FB6953494F}" type="pres">
      <dgm:prSet presAssocID="{F75B6703-8089-4508-9292-09D3AD054749}" presName="root2" presStyleCnt="0"/>
      <dgm:spPr/>
    </dgm:pt>
    <dgm:pt modelId="{C2BE5E2B-93DE-4D75-9AC6-F395EC12C55F}" type="pres">
      <dgm:prSet presAssocID="{F75B6703-8089-4508-9292-09D3AD054749}" presName="LevelTwoTextNode" presStyleLbl="node3" presStyleIdx="3" presStyleCnt="9" custScaleX="145188" custScaleY="146914" custLinFactNeighborX="-48698">
        <dgm:presLayoutVars>
          <dgm:chPref val="3"/>
        </dgm:presLayoutVars>
      </dgm:prSet>
      <dgm:spPr/>
    </dgm:pt>
    <dgm:pt modelId="{EC09FD86-FDA0-4504-8EAD-638D284D58AD}" type="pres">
      <dgm:prSet presAssocID="{F75B6703-8089-4508-9292-09D3AD054749}" presName="level3hierChild" presStyleCnt="0"/>
      <dgm:spPr/>
    </dgm:pt>
    <dgm:pt modelId="{7AE667ED-EAF2-4F66-93F5-A6C3DFCD70D6}" type="pres">
      <dgm:prSet presAssocID="{876135E4-E0CA-4CF6-A16D-A29D96A9FCAF}" presName="conn2-1" presStyleLbl="parChTrans1D4" presStyleIdx="5" presStyleCnt="26"/>
      <dgm:spPr/>
    </dgm:pt>
    <dgm:pt modelId="{9B91BE69-6B63-4289-B698-BA3880809AA3}" type="pres">
      <dgm:prSet presAssocID="{876135E4-E0CA-4CF6-A16D-A29D96A9FCAF}" presName="connTx" presStyleLbl="parChTrans1D4" presStyleIdx="5" presStyleCnt="26"/>
      <dgm:spPr/>
    </dgm:pt>
    <dgm:pt modelId="{7476649A-9CD2-4D5B-BC31-5DD7F13B9319}" type="pres">
      <dgm:prSet presAssocID="{B1628DD1-0398-4A82-BC5B-3522F00B29F4}" presName="root2" presStyleCnt="0"/>
      <dgm:spPr/>
    </dgm:pt>
    <dgm:pt modelId="{5FBE299B-E5D5-4365-8638-5ECC28557924}" type="pres">
      <dgm:prSet presAssocID="{B1628DD1-0398-4A82-BC5B-3522F00B29F4}" presName="LevelTwoTextNode" presStyleLbl="node4" presStyleIdx="5" presStyleCnt="26" custScaleX="206480" custScaleY="66727" custLinFactNeighborX="54262">
        <dgm:presLayoutVars>
          <dgm:chPref val="3"/>
        </dgm:presLayoutVars>
      </dgm:prSet>
      <dgm:spPr/>
    </dgm:pt>
    <dgm:pt modelId="{24FB77D3-FE8F-44DB-8D12-0928B228524F}" type="pres">
      <dgm:prSet presAssocID="{B1628DD1-0398-4A82-BC5B-3522F00B29F4}" presName="level3hierChild" presStyleCnt="0"/>
      <dgm:spPr/>
    </dgm:pt>
    <dgm:pt modelId="{EE4F9C2D-2F21-454E-B126-884D31AB5176}" type="pres">
      <dgm:prSet presAssocID="{3FF10F69-2C31-41A8-A0FB-B11E79BE6C62}" presName="conn2-1" presStyleLbl="parChTrans1D4" presStyleIdx="6" presStyleCnt="26"/>
      <dgm:spPr/>
    </dgm:pt>
    <dgm:pt modelId="{FC53C0CF-82E7-491D-A622-359E896F6703}" type="pres">
      <dgm:prSet presAssocID="{3FF10F69-2C31-41A8-A0FB-B11E79BE6C62}" presName="connTx" presStyleLbl="parChTrans1D4" presStyleIdx="6" presStyleCnt="26"/>
      <dgm:spPr/>
    </dgm:pt>
    <dgm:pt modelId="{5C296D2C-4C6A-4CE7-AD24-5A1787551D48}" type="pres">
      <dgm:prSet presAssocID="{11ACF93D-ABF6-45CB-A0F5-8967B5647384}" presName="root2" presStyleCnt="0"/>
      <dgm:spPr/>
    </dgm:pt>
    <dgm:pt modelId="{F4D9561E-E9F9-4D29-A76C-A94A16A2D388}" type="pres">
      <dgm:prSet presAssocID="{11ACF93D-ABF6-45CB-A0F5-8967B5647384}" presName="LevelTwoTextNode" presStyleLbl="node4" presStyleIdx="6" presStyleCnt="26" custScaleX="155777" custScaleY="180654" custLinFactX="23850" custLinFactNeighborX="100000">
        <dgm:presLayoutVars>
          <dgm:chPref val="3"/>
        </dgm:presLayoutVars>
      </dgm:prSet>
      <dgm:spPr/>
    </dgm:pt>
    <dgm:pt modelId="{9217680A-32C2-483A-8EAF-C4C71F4CD2DE}" type="pres">
      <dgm:prSet presAssocID="{11ACF93D-ABF6-45CB-A0F5-8967B5647384}" presName="level3hierChild" presStyleCnt="0"/>
      <dgm:spPr/>
    </dgm:pt>
    <dgm:pt modelId="{6FB403AF-D86C-479E-B1DD-210AAB0E3A2B}" type="pres">
      <dgm:prSet presAssocID="{01503F1A-ED5F-49DC-9BE6-463B9EF7EDDE}" presName="conn2-1" presStyleLbl="parChTrans1D4" presStyleIdx="7" presStyleCnt="26"/>
      <dgm:spPr/>
    </dgm:pt>
    <dgm:pt modelId="{9EBC60A9-D71A-4A9F-A7A7-61B48354B667}" type="pres">
      <dgm:prSet presAssocID="{01503F1A-ED5F-49DC-9BE6-463B9EF7EDDE}" presName="connTx" presStyleLbl="parChTrans1D4" presStyleIdx="7" presStyleCnt="26"/>
      <dgm:spPr/>
    </dgm:pt>
    <dgm:pt modelId="{FB67E060-4BE9-45CF-BADA-59FC6B4E21D1}" type="pres">
      <dgm:prSet presAssocID="{8A03FE37-632A-472B-A468-68754B2B30AE}" presName="root2" presStyleCnt="0"/>
      <dgm:spPr/>
    </dgm:pt>
    <dgm:pt modelId="{31F887E7-B79F-4862-9791-8E60FF8BEB8B}" type="pres">
      <dgm:prSet presAssocID="{8A03FE37-632A-472B-A468-68754B2B30AE}" presName="LevelTwoTextNode" presStyleLbl="node4" presStyleIdx="7" presStyleCnt="26" custScaleX="155777" custScaleY="180654" custLinFactX="23850" custLinFactNeighborX="100000">
        <dgm:presLayoutVars>
          <dgm:chPref val="3"/>
        </dgm:presLayoutVars>
      </dgm:prSet>
      <dgm:spPr/>
    </dgm:pt>
    <dgm:pt modelId="{4C0A2A11-55ED-45F9-8912-09FBC90D080D}" type="pres">
      <dgm:prSet presAssocID="{8A03FE37-632A-472B-A468-68754B2B30AE}" presName="level3hierChild" presStyleCnt="0"/>
      <dgm:spPr/>
    </dgm:pt>
    <dgm:pt modelId="{0D521CDD-8A84-4153-BFDF-F84E75847B99}" type="pres">
      <dgm:prSet presAssocID="{B948FF67-F31F-4F06-959B-B85A3A11A676}" presName="conn2-1" presStyleLbl="parChTrans1D3" presStyleIdx="4" presStyleCnt="9"/>
      <dgm:spPr/>
    </dgm:pt>
    <dgm:pt modelId="{EFC38E8A-22B5-4960-BB47-002D623AEF0D}" type="pres">
      <dgm:prSet presAssocID="{B948FF67-F31F-4F06-959B-B85A3A11A676}" presName="connTx" presStyleLbl="parChTrans1D3" presStyleIdx="4" presStyleCnt="9"/>
      <dgm:spPr/>
    </dgm:pt>
    <dgm:pt modelId="{5587F66C-102F-49A9-8B34-E4BC49C26DCB}" type="pres">
      <dgm:prSet presAssocID="{763227D6-D658-4ADB-944D-DFC87280F603}" presName="root2" presStyleCnt="0"/>
      <dgm:spPr/>
    </dgm:pt>
    <dgm:pt modelId="{21899BF6-ADCB-4D16-87EF-376F07167243}" type="pres">
      <dgm:prSet presAssocID="{763227D6-D658-4ADB-944D-DFC87280F603}" presName="LevelTwoTextNode" presStyleLbl="node3" presStyleIdx="4" presStyleCnt="9" custScaleX="145188" custScaleY="146914" custLinFactNeighborX="-48698">
        <dgm:presLayoutVars>
          <dgm:chPref val="3"/>
        </dgm:presLayoutVars>
      </dgm:prSet>
      <dgm:spPr/>
    </dgm:pt>
    <dgm:pt modelId="{49C04104-B13B-4B5E-8286-41DA32A9565A}" type="pres">
      <dgm:prSet presAssocID="{763227D6-D658-4ADB-944D-DFC87280F603}" presName="level3hierChild" presStyleCnt="0"/>
      <dgm:spPr/>
    </dgm:pt>
    <dgm:pt modelId="{E0412840-26B3-4C68-B588-EF18720664F1}" type="pres">
      <dgm:prSet presAssocID="{6AF70A7E-0C86-4990-B421-9056E688240C}" presName="conn2-1" presStyleLbl="parChTrans1D4" presStyleIdx="8" presStyleCnt="26"/>
      <dgm:spPr/>
    </dgm:pt>
    <dgm:pt modelId="{82F67014-5A17-4ED9-B453-884041CDD26A}" type="pres">
      <dgm:prSet presAssocID="{6AF70A7E-0C86-4990-B421-9056E688240C}" presName="connTx" presStyleLbl="parChTrans1D4" presStyleIdx="8" presStyleCnt="26"/>
      <dgm:spPr/>
    </dgm:pt>
    <dgm:pt modelId="{C8862096-7A96-4CB6-8462-69EC285A8E56}" type="pres">
      <dgm:prSet presAssocID="{B81D35AA-1E71-4941-BE7F-542BA82ECF9C}" presName="root2" presStyleCnt="0"/>
      <dgm:spPr/>
    </dgm:pt>
    <dgm:pt modelId="{211333A8-9B7B-4331-9FD6-767CB380A989}" type="pres">
      <dgm:prSet presAssocID="{B81D35AA-1E71-4941-BE7F-542BA82ECF9C}" presName="LevelTwoTextNode" presStyleLbl="node4" presStyleIdx="8" presStyleCnt="26" custScaleX="206480" custScaleY="66727" custLinFactNeighborX="54262">
        <dgm:presLayoutVars>
          <dgm:chPref val="3"/>
        </dgm:presLayoutVars>
      </dgm:prSet>
      <dgm:spPr/>
    </dgm:pt>
    <dgm:pt modelId="{D0AD069A-3A8F-484E-BA89-D8330D8213CB}" type="pres">
      <dgm:prSet presAssocID="{B81D35AA-1E71-4941-BE7F-542BA82ECF9C}" presName="level3hierChild" presStyleCnt="0"/>
      <dgm:spPr/>
    </dgm:pt>
    <dgm:pt modelId="{DBEAF06D-AEDD-4E9B-A58A-F50147DC6B1B}" type="pres">
      <dgm:prSet presAssocID="{400F7071-5D03-4457-A8EF-D54997FE1935}" presName="conn2-1" presStyleLbl="parChTrans1D4" presStyleIdx="9" presStyleCnt="26"/>
      <dgm:spPr/>
    </dgm:pt>
    <dgm:pt modelId="{CFB51C07-F08F-4AD5-B722-203DC2AF4670}" type="pres">
      <dgm:prSet presAssocID="{400F7071-5D03-4457-A8EF-D54997FE1935}" presName="connTx" presStyleLbl="parChTrans1D4" presStyleIdx="9" presStyleCnt="26"/>
      <dgm:spPr/>
    </dgm:pt>
    <dgm:pt modelId="{E15E489E-75AD-4D4C-9264-A298A9B77B82}" type="pres">
      <dgm:prSet presAssocID="{47AC5AAB-035C-4DD3-97FB-04CDC9D7CF4B}" presName="root2" presStyleCnt="0"/>
      <dgm:spPr/>
    </dgm:pt>
    <dgm:pt modelId="{6E762989-EDB2-4A2B-8FF3-B12D51D8F635}" type="pres">
      <dgm:prSet presAssocID="{47AC5AAB-035C-4DD3-97FB-04CDC9D7CF4B}" presName="LevelTwoTextNode" presStyleLbl="node4" presStyleIdx="9" presStyleCnt="26" custScaleX="206480" custScaleY="66727" custLinFactNeighborX="54262">
        <dgm:presLayoutVars>
          <dgm:chPref val="3"/>
        </dgm:presLayoutVars>
      </dgm:prSet>
      <dgm:spPr/>
    </dgm:pt>
    <dgm:pt modelId="{D1FB8FD0-C33D-4596-9F02-FC4073FA15E3}" type="pres">
      <dgm:prSet presAssocID="{47AC5AAB-035C-4DD3-97FB-04CDC9D7CF4B}" presName="level3hierChild" presStyleCnt="0"/>
      <dgm:spPr/>
    </dgm:pt>
    <dgm:pt modelId="{259DECA3-7F15-4927-9444-1B148FDC96A3}" type="pres">
      <dgm:prSet presAssocID="{0F6ECD13-E331-4824-9D47-B43346283CC4}" presName="conn2-1" presStyleLbl="parChTrans1D3" presStyleIdx="5" presStyleCnt="9"/>
      <dgm:spPr/>
    </dgm:pt>
    <dgm:pt modelId="{E3176481-F81B-48AE-A9E4-A9D059B91EAE}" type="pres">
      <dgm:prSet presAssocID="{0F6ECD13-E331-4824-9D47-B43346283CC4}" presName="connTx" presStyleLbl="parChTrans1D3" presStyleIdx="5" presStyleCnt="9"/>
      <dgm:spPr/>
    </dgm:pt>
    <dgm:pt modelId="{9DB18E0A-1ADB-4A88-9BBF-75CE99338377}" type="pres">
      <dgm:prSet presAssocID="{F25C1862-850B-4D28-B49A-CCBDF7BA0BC1}" presName="root2" presStyleCnt="0"/>
      <dgm:spPr/>
    </dgm:pt>
    <dgm:pt modelId="{B0FDF606-9B74-473A-8163-2663B769E987}" type="pres">
      <dgm:prSet presAssocID="{F25C1862-850B-4D28-B49A-CCBDF7BA0BC1}" presName="LevelTwoTextNode" presStyleLbl="node3" presStyleIdx="5" presStyleCnt="9" custScaleX="145188" custScaleY="146914" custLinFactNeighborX="-48698">
        <dgm:presLayoutVars>
          <dgm:chPref val="3"/>
        </dgm:presLayoutVars>
      </dgm:prSet>
      <dgm:spPr/>
    </dgm:pt>
    <dgm:pt modelId="{E0446087-B115-4A1C-92E8-4A96970B955F}" type="pres">
      <dgm:prSet presAssocID="{F25C1862-850B-4D28-B49A-CCBDF7BA0BC1}" presName="level3hierChild" presStyleCnt="0"/>
      <dgm:spPr/>
    </dgm:pt>
    <dgm:pt modelId="{711C45CF-5B79-4ECA-BC56-7498AE973500}" type="pres">
      <dgm:prSet presAssocID="{A3B11034-48E3-4E39-B2E0-F1A508E4B257}" presName="conn2-1" presStyleLbl="parChTrans1D4" presStyleIdx="10" presStyleCnt="26"/>
      <dgm:spPr/>
    </dgm:pt>
    <dgm:pt modelId="{C976E27F-51E9-413C-9952-218CCC4422A2}" type="pres">
      <dgm:prSet presAssocID="{A3B11034-48E3-4E39-B2E0-F1A508E4B257}" presName="connTx" presStyleLbl="parChTrans1D4" presStyleIdx="10" presStyleCnt="26"/>
      <dgm:spPr/>
    </dgm:pt>
    <dgm:pt modelId="{5002D32C-098A-445E-BFA8-8558C7C393A9}" type="pres">
      <dgm:prSet presAssocID="{4EDAD495-4A6B-4EAE-9FD2-E6D643284160}" presName="root2" presStyleCnt="0"/>
      <dgm:spPr/>
    </dgm:pt>
    <dgm:pt modelId="{A1B04C0F-98F4-430F-AA1C-0865AD5BC560}" type="pres">
      <dgm:prSet presAssocID="{4EDAD495-4A6B-4EAE-9FD2-E6D643284160}" presName="LevelTwoTextNode" presStyleLbl="node4" presStyleIdx="10" presStyleCnt="26" custScaleX="206480" custScaleY="66727" custLinFactNeighborX="54262">
        <dgm:presLayoutVars>
          <dgm:chPref val="3"/>
        </dgm:presLayoutVars>
      </dgm:prSet>
      <dgm:spPr/>
    </dgm:pt>
    <dgm:pt modelId="{957A7876-759A-4FE9-A4BF-6A8D3B5287DA}" type="pres">
      <dgm:prSet presAssocID="{4EDAD495-4A6B-4EAE-9FD2-E6D643284160}" presName="level3hierChild" presStyleCnt="0"/>
      <dgm:spPr/>
    </dgm:pt>
    <dgm:pt modelId="{7C51F14C-5446-424D-A2B0-E11D453394F3}" type="pres">
      <dgm:prSet presAssocID="{AAA774E2-9CE2-4073-A89F-FCF10929015F}" presName="conn2-1" presStyleLbl="parChTrans1D4" presStyleIdx="11" presStyleCnt="26"/>
      <dgm:spPr/>
    </dgm:pt>
    <dgm:pt modelId="{97955F8D-1E06-43C8-B449-C8471CE1FDEA}" type="pres">
      <dgm:prSet presAssocID="{AAA774E2-9CE2-4073-A89F-FCF10929015F}" presName="connTx" presStyleLbl="parChTrans1D4" presStyleIdx="11" presStyleCnt="26"/>
      <dgm:spPr/>
    </dgm:pt>
    <dgm:pt modelId="{BA978F89-38CE-4479-83DC-576107BAA9DF}" type="pres">
      <dgm:prSet presAssocID="{563C9622-5767-4D4E-9D1C-0FD51385570F}" presName="root2" presStyleCnt="0"/>
      <dgm:spPr/>
    </dgm:pt>
    <dgm:pt modelId="{116F5CE2-4671-43D8-A350-C79F35BD9865}" type="pres">
      <dgm:prSet presAssocID="{563C9622-5767-4D4E-9D1C-0FD51385570F}" presName="LevelTwoTextNode" presStyleLbl="node4" presStyleIdx="11" presStyleCnt="26" custScaleX="206480" custScaleY="66727" custLinFactNeighborX="54262">
        <dgm:presLayoutVars>
          <dgm:chPref val="3"/>
        </dgm:presLayoutVars>
      </dgm:prSet>
      <dgm:spPr/>
    </dgm:pt>
    <dgm:pt modelId="{A0A966E0-241D-4E81-B369-6DCDCE7F5EFF}" type="pres">
      <dgm:prSet presAssocID="{563C9622-5767-4D4E-9D1C-0FD51385570F}" presName="level3hierChild" presStyleCnt="0"/>
      <dgm:spPr/>
    </dgm:pt>
    <dgm:pt modelId="{813183DA-213F-4533-A054-BD3E0B9148F9}" type="pres">
      <dgm:prSet presAssocID="{98A49A48-1456-4927-94EB-9F6FCCD47D26}" presName="conn2-1" presStyleLbl="parChTrans1D3" presStyleIdx="6" presStyleCnt="9"/>
      <dgm:spPr/>
    </dgm:pt>
    <dgm:pt modelId="{16B42F54-C07E-4900-8A28-F46032FE56C4}" type="pres">
      <dgm:prSet presAssocID="{98A49A48-1456-4927-94EB-9F6FCCD47D26}" presName="connTx" presStyleLbl="parChTrans1D3" presStyleIdx="6" presStyleCnt="9"/>
      <dgm:spPr/>
    </dgm:pt>
    <dgm:pt modelId="{BB095DD2-A96E-4F6E-B567-0DAF354DF8AF}" type="pres">
      <dgm:prSet presAssocID="{186CD7A4-B652-4D7C-8D09-F4E4B43BBEED}" presName="root2" presStyleCnt="0"/>
      <dgm:spPr/>
    </dgm:pt>
    <dgm:pt modelId="{12B54996-AF9A-4D48-84EC-48387E6F7EE5}" type="pres">
      <dgm:prSet presAssocID="{186CD7A4-B652-4D7C-8D09-F4E4B43BBEED}" presName="LevelTwoTextNode" presStyleLbl="node3" presStyleIdx="6" presStyleCnt="9" custScaleX="145188" custScaleY="146914" custLinFactNeighborX="-48698">
        <dgm:presLayoutVars>
          <dgm:chPref val="3"/>
        </dgm:presLayoutVars>
      </dgm:prSet>
      <dgm:spPr/>
    </dgm:pt>
    <dgm:pt modelId="{D1135582-15D9-4F1B-9C17-5B280B654D11}" type="pres">
      <dgm:prSet presAssocID="{186CD7A4-B652-4D7C-8D09-F4E4B43BBEED}" presName="level3hierChild" presStyleCnt="0"/>
      <dgm:spPr/>
    </dgm:pt>
    <dgm:pt modelId="{E23D7B5F-EB8E-4787-B919-F8BE585852DD}" type="pres">
      <dgm:prSet presAssocID="{8ADF92B6-0D8D-4688-A0F2-08B635874EE1}" presName="conn2-1" presStyleLbl="parChTrans1D4" presStyleIdx="12" presStyleCnt="26"/>
      <dgm:spPr/>
    </dgm:pt>
    <dgm:pt modelId="{E4E9E253-C50E-4B45-AAAC-B7F257B9B176}" type="pres">
      <dgm:prSet presAssocID="{8ADF92B6-0D8D-4688-A0F2-08B635874EE1}" presName="connTx" presStyleLbl="parChTrans1D4" presStyleIdx="12" presStyleCnt="26"/>
      <dgm:spPr/>
    </dgm:pt>
    <dgm:pt modelId="{621F7D87-E657-4424-9843-2CE099591184}" type="pres">
      <dgm:prSet presAssocID="{501A3CAC-E3B3-44F1-9C1A-010AEF6A6922}" presName="root2" presStyleCnt="0"/>
      <dgm:spPr/>
    </dgm:pt>
    <dgm:pt modelId="{82F80EF3-1162-476C-93C7-64571D0BDFE9}" type="pres">
      <dgm:prSet presAssocID="{501A3CAC-E3B3-44F1-9C1A-010AEF6A6922}" presName="LevelTwoTextNode" presStyleLbl="node4" presStyleIdx="12" presStyleCnt="26" custScaleX="206480" custScaleY="66727" custLinFactNeighborX="54262">
        <dgm:presLayoutVars>
          <dgm:chPref val="3"/>
        </dgm:presLayoutVars>
      </dgm:prSet>
      <dgm:spPr/>
    </dgm:pt>
    <dgm:pt modelId="{F3345A66-4278-4BBE-ABC2-C03C2AD82E50}" type="pres">
      <dgm:prSet presAssocID="{501A3CAC-E3B3-44F1-9C1A-010AEF6A6922}" presName="level3hierChild" presStyleCnt="0"/>
      <dgm:spPr/>
    </dgm:pt>
    <dgm:pt modelId="{85F0E7B3-9DC0-448E-8218-EF94A76F6D4E}" type="pres">
      <dgm:prSet presAssocID="{9F63A52D-9155-422F-BEF1-456A054CB496}" presName="conn2-1" presStyleLbl="parChTrans1D4" presStyleIdx="13" presStyleCnt="26"/>
      <dgm:spPr/>
    </dgm:pt>
    <dgm:pt modelId="{010D4ADC-80CE-4328-9AE6-F2A686723B62}" type="pres">
      <dgm:prSet presAssocID="{9F63A52D-9155-422F-BEF1-456A054CB496}" presName="connTx" presStyleLbl="parChTrans1D4" presStyleIdx="13" presStyleCnt="26"/>
      <dgm:spPr/>
    </dgm:pt>
    <dgm:pt modelId="{3AE5D6D1-AB2A-4148-9EE7-4A02890BDBEF}" type="pres">
      <dgm:prSet presAssocID="{C78C2D71-B674-4023-8DE2-D41E464616CE}" presName="root2" presStyleCnt="0"/>
      <dgm:spPr/>
    </dgm:pt>
    <dgm:pt modelId="{CA725F75-C969-4F37-AE47-4BE02076BFF2}" type="pres">
      <dgm:prSet presAssocID="{C78C2D71-B674-4023-8DE2-D41E464616CE}" presName="LevelTwoTextNode" presStyleLbl="node4" presStyleIdx="13" presStyleCnt="26" custScaleX="206480" custScaleY="66727" custLinFactNeighborX="54262">
        <dgm:presLayoutVars>
          <dgm:chPref val="3"/>
        </dgm:presLayoutVars>
      </dgm:prSet>
      <dgm:spPr/>
    </dgm:pt>
    <dgm:pt modelId="{2CF4F555-861C-42B3-80A4-A1D74F608CEE}" type="pres">
      <dgm:prSet presAssocID="{C78C2D71-B674-4023-8DE2-D41E464616CE}" presName="level3hierChild" presStyleCnt="0"/>
      <dgm:spPr/>
    </dgm:pt>
    <dgm:pt modelId="{94032276-E76C-45B9-B1AD-B21CF0AA430A}" type="pres">
      <dgm:prSet presAssocID="{BA601F50-B192-4E02-9AAE-7A79F39F2256}" presName="conn2-1" presStyleLbl="parChTrans1D4" presStyleIdx="14" presStyleCnt="26"/>
      <dgm:spPr/>
    </dgm:pt>
    <dgm:pt modelId="{E13056BD-F649-4A2E-B94D-C987E94AF5EF}" type="pres">
      <dgm:prSet presAssocID="{BA601F50-B192-4E02-9AAE-7A79F39F2256}" presName="connTx" presStyleLbl="parChTrans1D4" presStyleIdx="14" presStyleCnt="26"/>
      <dgm:spPr/>
    </dgm:pt>
    <dgm:pt modelId="{78ED5951-CC22-4214-A524-36E5EE37C28B}" type="pres">
      <dgm:prSet presAssocID="{4254A400-85B2-46E5-BB58-96E878C75511}" presName="root2" presStyleCnt="0"/>
      <dgm:spPr/>
    </dgm:pt>
    <dgm:pt modelId="{8BB1CAC5-1513-4C8D-8D32-6E52DD39B4CE}" type="pres">
      <dgm:prSet presAssocID="{4254A400-85B2-46E5-BB58-96E878C75511}" presName="LevelTwoTextNode" presStyleLbl="node4" presStyleIdx="14" presStyleCnt="26" custScaleX="155777" custScaleY="180654" custLinFactX="23850" custLinFactNeighborX="100000">
        <dgm:presLayoutVars>
          <dgm:chPref val="3"/>
        </dgm:presLayoutVars>
      </dgm:prSet>
      <dgm:spPr/>
    </dgm:pt>
    <dgm:pt modelId="{F2721A18-B82F-4E0B-BBFD-C0752097BDAD}" type="pres">
      <dgm:prSet presAssocID="{4254A400-85B2-46E5-BB58-96E878C75511}" presName="level3hierChild" presStyleCnt="0"/>
      <dgm:spPr/>
    </dgm:pt>
    <dgm:pt modelId="{2AF379C1-4002-4D9D-B19D-768B01D69143}" type="pres">
      <dgm:prSet presAssocID="{14C1DE7F-49BB-4E61-AB5E-05C17482AC38}" presName="conn2-1" presStyleLbl="parChTrans1D4" presStyleIdx="15" presStyleCnt="26"/>
      <dgm:spPr/>
    </dgm:pt>
    <dgm:pt modelId="{B3FCA061-8DCE-4B59-AF7F-6A79AED0C175}" type="pres">
      <dgm:prSet presAssocID="{14C1DE7F-49BB-4E61-AB5E-05C17482AC38}" presName="connTx" presStyleLbl="parChTrans1D4" presStyleIdx="15" presStyleCnt="26"/>
      <dgm:spPr/>
    </dgm:pt>
    <dgm:pt modelId="{A79275D7-E3AD-446B-AECD-A1F0A1F5E976}" type="pres">
      <dgm:prSet presAssocID="{9561CE6E-13D9-41C2-B6B1-098DE84D7A66}" presName="root2" presStyleCnt="0"/>
      <dgm:spPr/>
    </dgm:pt>
    <dgm:pt modelId="{F92C879C-83C6-4462-9E6E-99C96A8F845A}" type="pres">
      <dgm:prSet presAssocID="{9561CE6E-13D9-41C2-B6B1-098DE84D7A66}" presName="LevelTwoTextNode" presStyleLbl="node4" presStyleIdx="15" presStyleCnt="26" custScaleX="206480" custScaleY="66727" custLinFactNeighborX="54262">
        <dgm:presLayoutVars>
          <dgm:chPref val="3"/>
        </dgm:presLayoutVars>
      </dgm:prSet>
      <dgm:spPr/>
    </dgm:pt>
    <dgm:pt modelId="{03E7C6AB-644F-46C9-B018-FC3BF23C46B1}" type="pres">
      <dgm:prSet presAssocID="{9561CE6E-13D9-41C2-B6B1-098DE84D7A66}" presName="level3hierChild" presStyleCnt="0"/>
      <dgm:spPr/>
    </dgm:pt>
    <dgm:pt modelId="{CBE41B64-2E06-41E2-B5F1-5E38D4177FA8}" type="pres">
      <dgm:prSet presAssocID="{30C224A9-BBD3-449A-BE0A-82B49998EE1F}" presName="conn2-1" presStyleLbl="parChTrans1D4" presStyleIdx="16" presStyleCnt="26"/>
      <dgm:spPr/>
    </dgm:pt>
    <dgm:pt modelId="{39A59A7C-9AAA-47FF-BCC8-74D0AE58E8D9}" type="pres">
      <dgm:prSet presAssocID="{30C224A9-BBD3-449A-BE0A-82B49998EE1F}" presName="connTx" presStyleLbl="parChTrans1D4" presStyleIdx="16" presStyleCnt="26"/>
      <dgm:spPr/>
    </dgm:pt>
    <dgm:pt modelId="{03E6BE20-4EE3-474C-9A3D-1284890832E0}" type="pres">
      <dgm:prSet presAssocID="{83BAC881-EADE-4720-8BB1-F1B3D0D87310}" presName="root2" presStyleCnt="0"/>
      <dgm:spPr/>
    </dgm:pt>
    <dgm:pt modelId="{DC7F2ABA-E8BC-4592-9BA1-CBB8B5557666}" type="pres">
      <dgm:prSet presAssocID="{83BAC881-EADE-4720-8BB1-F1B3D0D87310}" presName="LevelTwoTextNode" presStyleLbl="node4" presStyleIdx="16" presStyleCnt="26" custScaleX="155777" custScaleY="180654" custLinFactX="23850" custLinFactNeighborX="100000">
        <dgm:presLayoutVars>
          <dgm:chPref val="3"/>
        </dgm:presLayoutVars>
      </dgm:prSet>
      <dgm:spPr/>
    </dgm:pt>
    <dgm:pt modelId="{5DDA788D-8B3F-4951-9362-C28D9411111E}" type="pres">
      <dgm:prSet presAssocID="{83BAC881-EADE-4720-8BB1-F1B3D0D87310}" presName="level3hierChild" presStyleCnt="0"/>
      <dgm:spPr/>
    </dgm:pt>
    <dgm:pt modelId="{92BA990A-865C-4BCB-AA34-D20FA0452ADE}" type="pres">
      <dgm:prSet presAssocID="{86A15AEC-1F80-4981-8363-C122CD1BE71F}" presName="conn2-1" presStyleLbl="parChTrans1D3" presStyleIdx="7" presStyleCnt="9"/>
      <dgm:spPr/>
    </dgm:pt>
    <dgm:pt modelId="{3DB7F407-BFAD-4F80-829E-D2DEA1BCD8EB}" type="pres">
      <dgm:prSet presAssocID="{86A15AEC-1F80-4981-8363-C122CD1BE71F}" presName="connTx" presStyleLbl="parChTrans1D3" presStyleIdx="7" presStyleCnt="9"/>
      <dgm:spPr/>
    </dgm:pt>
    <dgm:pt modelId="{11DE14C2-77D4-4B53-B470-3921326ED4AE}" type="pres">
      <dgm:prSet presAssocID="{B9625619-F820-496B-8AE9-94788CCD6B5E}" presName="root2" presStyleCnt="0"/>
      <dgm:spPr/>
    </dgm:pt>
    <dgm:pt modelId="{E34500A8-D4F2-4DBD-99D3-F9C843769DA8}" type="pres">
      <dgm:prSet presAssocID="{B9625619-F820-496B-8AE9-94788CCD6B5E}" presName="LevelTwoTextNode" presStyleLbl="node3" presStyleIdx="7" presStyleCnt="9" custScaleX="145188" custScaleY="146914" custLinFactNeighborX="-48698">
        <dgm:presLayoutVars>
          <dgm:chPref val="3"/>
        </dgm:presLayoutVars>
      </dgm:prSet>
      <dgm:spPr/>
    </dgm:pt>
    <dgm:pt modelId="{34447035-AE5D-4151-BBBD-E90277E8D4F1}" type="pres">
      <dgm:prSet presAssocID="{B9625619-F820-496B-8AE9-94788CCD6B5E}" presName="level3hierChild" presStyleCnt="0"/>
      <dgm:spPr/>
    </dgm:pt>
    <dgm:pt modelId="{DC83C533-C60E-4437-88D4-6BBE366BB5C4}" type="pres">
      <dgm:prSet presAssocID="{765ED915-74D2-4A32-9349-59A13CCB1483}" presName="conn2-1" presStyleLbl="parChTrans1D4" presStyleIdx="17" presStyleCnt="26"/>
      <dgm:spPr/>
    </dgm:pt>
    <dgm:pt modelId="{60778F08-A598-46C2-88CF-924EF9D276A3}" type="pres">
      <dgm:prSet presAssocID="{765ED915-74D2-4A32-9349-59A13CCB1483}" presName="connTx" presStyleLbl="parChTrans1D4" presStyleIdx="17" presStyleCnt="26"/>
      <dgm:spPr/>
    </dgm:pt>
    <dgm:pt modelId="{D3F4A2D9-50B3-4400-9A83-9B9388473E73}" type="pres">
      <dgm:prSet presAssocID="{53B6165C-D9B3-42FD-9BE4-2A5B93969DCB}" presName="root2" presStyleCnt="0"/>
      <dgm:spPr/>
    </dgm:pt>
    <dgm:pt modelId="{EE34D806-6E32-4739-94F2-B49F4A85759A}" type="pres">
      <dgm:prSet presAssocID="{53B6165C-D9B3-42FD-9BE4-2A5B93969DCB}" presName="LevelTwoTextNode" presStyleLbl="node4" presStyleIdx="17" presStyleCnt="26" custScaleX="206480" custScaleY="66727" custLinFactNeighborX="54262">
        <dgm:presLayoutVars>
          <dgm:chPref val="3"/>
        </dgm:presLayoutVars>
      </dgm:prSet>
      <dgm:spPr/>
    </dgm:pt>
    <dgm:pt modelId="{242066D7-03AE-4BAB-B805-63956A6FD1D9}" type="pres">
      <dgm:prSet presAssocID="{53B6165C-D9B3-42FD-9BE4-2A5B93969DCB}" presName="level3hierChild" presStyleCnt="0"/>
      <dgm:spPr/>
    </dgm:pt>
    <dgm:pt modelId="{28A88590-161B-405E-9402-EDCA718C3D67}" type="pres">
      <dgm:prSet presAssocID="{9585DA76-EFE4-438B-9D8F-2AB469FCAF5B}" presName="conn2-1" presStyleLbl="parChTrans1D4" presStyleIdx="18" presStyleCnt="26"/>
      <dgm:spPr/>
    </dgm:pt>
    <dgm:pt modelId="{95714AEA-9FEF-4B76-A9A6-CE5CB43F83A1}" type="pres">
      <dgm:prSet presAssocID="{9585DA76-EFE4-438B-9D8F-2AB469FCAF5B}" presName="connTx" presStyleLbl="parChTrans1D4" presStyleIdx="18" presStyleCnt="26"/>
      <dgm:spPr/>
    </dgm:pt>
    <dgm:pt modelId="{E5BF58D8-CB05-480B-AA24-8C2E887EEAD5}" type="pres">
      <dgm:prSet presAssocID="{888D81E6-CA46-485C-A7C4-209C93B6B3D3}" presName="root2" presStyleCnt="0"/>
      <dgm:spPr/>
    </dgm:pt>
    <dgm:pt modelId="{9FE4B272-502C-4F89-B1D6-365E7287EDB8}" type="pres">
      <dgm:prSet presAssocID="{888D81E6-CA46-485C-A7C4-209C93B6B3D3}" presName="LevelTwoTextNode" presStyleLbl="node4" presStyleIdx="18" presStyleCnt="26" custScaleX="155777" custScaleY="180654" custLinFactX="23850" custLinFactNeighborX="100000">
        <dgm:presLayoutVars>
          <dgm:chPref val="3"/>
        </dgm:presLayoutVars>
      </dgm:prSet>
      <dgm:spPr/>
    </dgm:pt>
    <dgm:pt modelId="{AC0E18FA-F9B6-4457-8484-25843A8BFC3C}" type="pres">
      <dgm:prSet presAssocID="{888D81E6-CA46-485C-A7C4-209C93B6B3D3}" presName="level3hierChild" presStyleCnt="0"/>
      <dgm:spPr/>
    </dgm:pt>
    <dgm:pt modelId="{276FFA66-134A-4C80-923A-837529988F52}" type="pres">
      <dgm:prSet presAssocID="{792F8238-6C3C-456B-8D04-965885D97D27}" presName="conn2-1" presStyleLbl="parChTrans1D4" presStyleIdx="19" presStyleCnt="26"/>
      <dgm:spPr/>
    </dgm:pt>
    <dgm:pt modelId="{B674564A-F3DC-4588-B5D2-5FB5BE49AC39}" type="pres">
      <dgm:prSet presAssocID="{792F8238-6C3C-456B-8D04-965885D97D27}" presName="connTx" presStyleLbl="parChTrans1D4" presStyleIdx="19" presStyleCnt="26"/>
      <dgm:spPr/>
    </dgm:pt>
    <dgm:pt modelId="{612E5319-5642-4FCA-80F4-25E389DC38E5}" type="pres">
      <dgm:prSet presAssocID="{CD30310D-308C-408F-978B-CBEC50F26F13}" presName="root2" presStyleCnt="0"/>
      <dgm:spPr/>
    </dgm:pt>
    <dgm:pt modelId="{A804CFCC-4E1E-4163-AC46-6466D94F67BD}" type="pres">
      <dgm:prSet presAssocID="{CD30310D-308C-408F-978B-CBEC50F26F13}" presName="LevelTwoTextNode" presStyleLbl="node4" presStyleIdx="19" presStyleCnt="26" custScaleX="206480" custScaleY="66727" custLinFactNeighborX="54262">
        <dgm:presLayoutVars>
          <dgm:chPref val="3"/>
        </dgm:presLayoutVars>
      </dgm:prSet>
      <dgm:spPr/>
    </dgm:pt>
    <dgm:pt modelId="{67226F54-9D5B-48BA-BEDA-EE2868FA2126}" type="pres">
      <dgm:prSet presAssocID="{CD30310D-308C-408F-978B-CBEC50F26F13}" presName="level3hierChild" presStyleCnt="0"/>
      <dgm:spPr/>
    </dgm:pt>
    <dgm:pt modelId="{95DF1716-F278-4B67-AAE3-5BDE35B495F4}" type="pres">
      <dgm:prSet presAssocID="{E8A6FE60-5FF8-45A5-AC80-C930C974F9AA}" presName="conn2-1" presStyleLbl="parChTrans1D4" presStyleIdx="20" presStyleCnt="26"/>
      <dgm:spPr/>
    </dgm:pt>
    <dgm:pt modelId="{919D811B-4262-4C58-90B0-E6A6EA8146CA}" type="pres">
      <dgm:prSet presAssocID="{E8A6FE60-5FF8-45A5-AC80-C930C974F9AA}" presName="connTx" presStyleLbl="parChTrans1D4" presStyleIdx="20" presStyleCnt="26"/>
      <dgm:spPr/>
    </dgm:pt>
    <dgm:pt modelId="{D7BF2E33-FEF9-4DF9-95D9-A83E92FACC1C}" type="pres">
      <dgm:prSet presAssocID="{BBFB5673-3DF5-49A3-A8BA-94031C44BE3F}" presName="root2" presStyleCnt="0"/>
      <dgm:spPr/>
    </dgm:pt>
    <dgm:pt modelId="{D85EC31E-276C-4691-82F5-C56F6506A32E}" type="pres">
      <dgm:prSet presAssocID="{BBFB5673-3DF5-49A3-A8BA-94031C44BE3F}" presName="LevelTwoTextNode" presStyleLbl="node4" presStyleIdx="20" presStyleCnt="26" custScaleX="155777" custScaleY="180654" custLinFactX="23850" custLinFactNeighborX="100000">
        <dgm:presLayoutVars>
          <dgm:chPref val="3"/>
        </dgm:presLayoutVars>
      </dgm:prSet>
      <dgm:spPr/>
    </dgm:pt>
    <dgm:pt modelId="{6E4F778D-21EE-4386-9E5E-9D8AA0DB58EA}" type="pres">
      <dgm:prSet presAssocID="{BBFB5673-3DF5-49A3-A8BA-94031C44BE3F}" presName="level3hierChild" presStyleCnt="0"/>
      <dgm:spPr/>
    </dgm:pt>
    <dgm:pt modelId="{3221149C-A331-469D-8A25-24AF50150933}" type="pres">
      <dgm:prSet presAssocID="{3FE9C6FB-A1DC-4FB0-A8A5-AB35DF6B0562}" presName="conn2-1" presStyleLbl="parChTrans1D4" presStyleIdx="21" presStyleCnt="26"/>
      <dgm:spPr/>
    </dgm:pt>
    <dgm:pt modelId="{D5EFC225-DDB9-4BEC-9857-F596363C41CE}" type="pres">
      <dgm:prSet presAssocID="{3FE9C6FB-A1DC-4FB0-A8A5-AB35DF6B0562}" presName="connTx" presStyleLbl="parChTrans1D4" presStyleIdx="21" presStyleCnt="26"/>
      <dgm:spPr/>
    </dgm:pt>
    <dgm:pt modelId="{8513944C-FC1C-4630-A8E6-DECCE0C3C49A}" type="pres">
      <dgm:prSet presAssocID="{D8F036D8-5634-4829-BF08-35DB2EC2A950}" presName="root2" presStyleCnt="0"/>
      <dgm:spPr/>
    </dgm:pt>
    <dgm:pt modelId="{95D7652A-9F52-44C6-A5A5-2C3C3F4F9EB7}" type="pres">
      <dgm:prSet presAssocID="{D8F036D8-5634-4829-BF08-35DB2EC2A950}" presName="LevelTwoTextNode" presStyleLbl="node4" presStyleIdx="21" presStyleCnt="26" custLinFactX="83025" custLinFactNeighborX="100000">
        <dgm:presLayoutVars>
          <dgm:chPref val="3"/>
        </dgm:presLayoutVars>
      </dgm:prSet>
      <dgm:spPr/>
    </dgm:pt>
    <dgm:pt modelId="{EBFAE9D3-A338-4CCB-9514-E679D11467E1}" type="pres">
      <dgm:prSet presAssocID="{D8F036D8-5634-4829-BF08-35DB2EC2A950}" presName="level3hierChild" presStyleCnt="0"/>
      <dgm:spPr/>
    </dgm:pt>
    <dgm:pt modelId="{4175EF0A-23FB-44E7-8089-D2EAABD43C43}" type="pres">
      <dgm:prSet presAssocID="{300FF46C-4B4C-4DB6-BBEB-27D252BE5B2C}" presName="conn2-1" presStyleLbl="parChTrans1D4" presStyleIdx="22" presStyleCnt="26"/>
      <dgm:spPr/>
    </dgm:pt>
    <dgm:pt modelId="{A6FF883D-2873-4D61-958B-7CA47E7FCE22}" type="pres">
      <dgm:prSet presAssocID="{300FF46C-4B4C-4DB6-BBEB-27D252BE5B2C}" presName="connTx" presStyleLbl="parChTrans1D4" presStyleIdx="22" presStyleCnt="26"/>
      <dgm:spPr/>
    </dgm:pt>
    <dgm:pt modelId="{845AFD43-A64F-4E9D-AA4B-6A7DDEB6A278}" type="pres">
      <dgm:prSet presAssocID="{C03A5D4A-5EB1-42AC-846F-4FF7889D9D07}" presName="root2" presStyleCnt="0"/>
      <dgm:spPr/>
    </dgm:pt>
    <dgm:pt modelId="{BAFB5582-0AE1-4CC0-A19B-E2541996C7AD}" type="pres">
      <dgm:prSet presAssocID="{C03A5D4A-5EB1-42AC-846F-4FF7889D9D07}" presName="LevelTwoTextNode" presStyleLbl="node4" presStyleIdx="22" presStyleCnt="26" custScaleX="155777" custScaleY="180654" custLinFactX="23850" custLinFactNeighborX="100000">
        <dgm:presLayoutVars>
          <dgm:chPref val="3"/>
        </dgm:presLayoutVars>
      </dgm:prSet>
      <dgm:spPr/>
    </dgm:pt>
    <dgm:pt modelId="{41C290EE-239A-419B-ACF4-257DDF396EF9}" type="pres">
      <dgm:prSet presAssocID="{C03A5D4A-5EB1-42AC-846F-4FF7889D9D07}" presName="level3hierChild" presStyleCnt="0"/>
      <dgm:spPr/>
    </dgm:pt>
    <dgm:pt modelId="{15365676-013F-4982-A28F-7F6CE9A0E2B3}" type="pres">
      <dgm:prSet presAssocID="{FEE227AA-A2FD-45CF-B059-D170E456E1A3}" presName="conn2-1" presStyleLbl="parChTrans1D4" presStyleIdx="23" presStyleCnt="26"/>
      <dgm:spPr/>
    </dgm:pt>
    <dgm:pt modelId="{DFC34ADE-0301-427C-A126-CD44B52DFE5B}" type="pres">
      <dgm:prSet presAssocID="{FEE227AA-A2FD-45CF-B059-D170E456E1A3}" presName="connTx" presStyleLbl="parChTrans1D4" presStyleIdx="23" presStyleCnt="26"/>
      <dgm:spPr/>
    </dgm:pt>
    <dgm:pt modelId="{BE2DA915-93D8-4180-9D2C-A7DA78AC5C3D}" type="pres">
      <dgm:prSet presAssocID="{D4833F9F-68AC-4490-89DA-B73D6A81C5BE}" presName="root2" presStyleCnt="0"/>
      <dgm:spPr/>
    </dgm:pt>
    <dgm:pt modelId="{C7C3D530-649C-4D3A-9BD2-A3B63D64890C}" type="pres">
      <dgm:prSet presAssocID="{D4833F9F-68AC-4490-89DA-B73D6A81C5BE}" presName="LevelTwoTextNode" presStyleLbl="node4" presStyleIdx="23" presStyleCnt="26" custLinFactX="83025" custLinFactNeighborX="100000">
        <dgm:presLayoutVars>
          <dgm:chPref val="3"/>
        </dgm:presLayoutVars>
      </dgm:prSet>
      <dgm:spPr/>
    </dgm:pt>
    <dgm:pt modelId="{766CA160-F3C7-4676-8A19-30553BA4239F}" type="pres">
      <dgm:prSet presAssocID="{D4833F9F-68AC-4490-89DA-B73D6A81C5BE}" presName="level3hierChild" presStyleCnt="0"/>
      <dgm:spPr/>
    </dgm:pt>
    <dgm:pt modelId="{5DF377D4-892F-4746-8641-A1EE89275EAD}" type="pres">
      <dgm:prSet presAssocID="{4902B46D-EA68-43E3-99D2-BCA7476C64F8}" presName="conn2-1" presStyleLbl="parChTrans1D3" presStyleIdx="8" presStyleCnt="9"/>
      <dgm:spPr/>
    </dgm:pt>
    <dgm:pt modelId="{737E9F5C-9ACB-4D29-9398-F3607F9E7B64}" type="pres">
      <dgm:prSet presAssocID="{4902B46D-EA68-43E3-99D2-BCA7476C64F8}" presName="connTx" presStyleLbl="parChTrans1D3" presStyleIdx="8" presStyleCnt="9"/>
      <dgm:spPr/>
    </dgm:pt>
    <dgm:pt modelId="{B9FC73DB-9D27-49FA-BA99-31B28FB80564}" type="pres">
      <dgm:prSet presAssocID="{7C307F72-92C1-417E-AD54-81D4475530E3}" presName="root2" presStyleCnt="0"/>
      <dgm:spPr/>
    </dgm:pt>
    <dgm:pt modelId="{D5635316-D30C-4E57-A99A-A685D2DFC669}" type="pres">
      <dgm:prSet presAssocID="{7C307F72-92C1-417E-AD54-81D4475530E3}" presName="LevelTwoTextNode" presStyleLbl="node3" presStyleIdx="8" presStyleCnt="9" custScaleX="145188" custScaleY="146914" custLinFactNeighborX="-48698">
        <dgm:presLayoutVars>
          <dgm:chPref val="3"/>
        </dgm:presLayoutVars>
      </dgm:prSet>
      <dgm:spPr/>
    </dgm:pt>
    <dgm:pt modelId="{13D7BB30-74F9-44BA-A04B-FA1A6BF49E29}" type="pres">
      <dgm:prSet presAssocID="{7C307F72-92C1-417E-AD54-81D4475530E3}" presName="level3hierChild" presStyleCnt="0"/>
      <dgm:spPr/>
    </dgm:pt>
    <dgm:pt modelId="{9F984CA4-43A3-4E52-A451-196F05DB7F87}" type="pres">
      <dgm:prSet presAssocID="{E70677C6-62AF-44D0-BF08-958544EB087C}" presName="conn2-1" presStyleLbl="parChTrans1D4" presStyleIdx="24" presStyleCnt="26"/>
      <dgm:spPr/>
    </dgm:pt>
    <dgm:pt modelId="{E64F7AA7-FAA3-4F4E-A24F-3F26B83C442E}" type="pres">
      <dgm:prSet presAssocID="{E70677C6-62AF-44D0-BF08-958544EB087C}" presName="connTx" presStyleLbl="parChTrans1D4" presStyleIdx="24" presStyleCnt="26"/>
      <dgm:spPr/>
    </dgm:pt>
    <dgm:pt modelId="{CCEF38EA-F990-4516-8896-DDCB8E68A73F}" type="pres">
      <dgm:prSet presAssocID="{B7700328-5B00-4B76-8010-294BA8AF0284}" presName="root2" presStyleCnt="0"/>
      <dgm:spPr/>
    </dgm:pt>
    <dgm:pt modelId="{2396250C-C7CB-45BC-A05B-F4BDFDB27B7E}" type="pres">
      <dgm:prSet presAssocID="{B7700328-5B00-4B76-8010-294BA8AF0284}" presName="LevelTwoTextNode" presStyleLbl="node4" presStyleIdx="24" presStyleCnt="26" custScaleX="206480" custScaleY="66727" custLinFactNeighborX="54262">
        <dgm:presLayoutVars>
          <dgm:chPref val="3"/>
        </dgm:presLayoutVars>
      </dgm:prSet>
      <dgm:spPr/>
    </dgm:pt>
    <dgm:pt modelId="{767E2C9B-CDB4-411A-946A-821954111BD3}" type="pres">
      <dgm:prSet presAssocID="{B7700328-5B00-4B76-8010-294BA8AF0284}" presName="level3hierChild" presStyleCnt="0"/>
      <dgm:spPr/>
    </dgm:pt>
    <dgm:pt modelId="{D133F483-B898-4F10-BF60-DFE637B3E1B6}" type="pres">
      <dgm:prSet presAssocID="{97B80333-FAEC-4737-A511-6C1BFF6C8B55}" presName="conn2-1" presStyleLbl="parChTrans1D4" presStyleIdx="25" presStyleCnt="26"/>
      <dgm:spPr/>
    </dgm:pt>
    <dgm:pt modelId="{AB11EF41-DCCB-45A8-8BEE-BFA2A9C05DEF}" type="pres">
      <dgm:prSet presAssocID="{97B80333-FAEC-4737-A511-6C1BFF6C8B55}" presName="connTx" presStyleLbl="parChTrans1D4" presStyleIdx="25" presStyleCnt="26"/>
      <dgm:spPr/>
    </dgm:pt>
    <dgm:pt modelId="{52D47890-07EA-4E4C-8CB1-E95EC58A1535}" type="pres">
      <dgm:prSet presAssocID="{C4D334CC-E828-4971-8D7E-66A1DE68DC5A}" presName="root2" presStyleCnt="0"/>
      <dgm:spPr/>
    </dgm:pt>
    <dgm:pt modelId="{4FA57562-F26B-4BF3-80F3-C8824E503896}" type="pres">
      <dgm:prSet presAssocID="{C4D334CC-E828-4971-8D7E-66A1DE68DC5A}" presName="LevelTwoTextNode" presStyleLbl="node4" presStyleIdx="25" presStyleCnt="26" custScaleX="206480" custScaleY="66727" custLinFactNeighborX="54262">
        <dgm:presLayoutVars>
          <dgm:chPref val="3"/>
        </dgm:presLayoutVars>
      </dgm:prSet>
      <dgm:spPr/>
    </dgm:pt>
    <dgm:pt modelId="{0A948689-2645-454C-B40E-330A5C3F1029}" type="pres">
      <dgm:prSet presAssocID="{C4D334CC-E828-4971-8D7E-66A1DE68DC5A}" presName="level3hierChild" presStyleCnt="0"/>
      <dgm:spPr/>
    </dgm:pt>
  </dgm:ptLst>
  <dgm:cxnLst>
    <dgm:cxn modelId="{A29ACC17-7EBE-4F5C-8D23-C73D8B545C6D}" type="presOf" srcId="{88108FA1-BF06-4F27-8B74-86629FA469BB}" destId="{2BCA3BA4-1643-4A72-BB2D-BB2EF1C7311C}" srcOrd="1" destOrd="0" presId="urn:microsoft.com/office/officeart/2008/layout/HorizontalMultiLevelHierarchy"/>
    <dgm:cxn modelId="{604737AB-A7D9-4199-BC43-9D642C226490}" srcId="{BBFB5673-3DF5-49A3-A8BA-94031C44BE3F}" destId="{D8F036D8-5634-4829-BF08-35DB2EC2A950}" srcOrd="0" destOrd="0" parTransId="{3FE9C6FB-A1DC-4FB0-A8A5-AB35DF6B0562}" sibTransId="{4FAC90DF-6132-4355-961A-068EF03B6593}"/>
    <dgm:cxn modelId="{AE8B93AC-8A7D-4A20-B078-CD71B240739B}" type="presOf" srcId="{5233638F-ABF7-4D55-9BD0-DDC961CAE3E2}" destId="{FF151495-C61A-4E4C-BF22-F2D6969C7399}" srcOrd="0" destOrd="0" presId="urn:microsoft.com/office/officeart/2008/layout/HorizontalMultiLevelHierarchy"/>
    <dgm:cxn modelId="{5B9ABFAD-9A52-4E0A-8F86-1E0CECC4CF8C}" type="presOf" srcId="{186CD7A4-B652-4D7C-8D09-F4E4B43BBEED}" destId="{12B54996-AF9A-4D48-84EC-48387E6F7EE5}" srcOrd="0" destOrd="0" presId="urn:microsoft.com/office/officeart/2008/layout/HorizontalMultiLevelHierarchy"/>
    <dgm:cxn modelId="{92A4FC22-FECE-4741-A578-D1B064A732D3}" type="presOf" srcId="{4254A400-85B2-46E5-BB58-96E878C75511}" destId="{8BB1CAC5-1513-4C8D-8D32-6E52DD39B4CE}" srcOrd="0" destOrd="0" presId="urn:microsoft.com/office/officeart/2008/layout/HorizontalMultiLevelHierarchy"/>
    <dgm:cxn modelId="{CDD94D4C-3DFF-4B51-AFC3-AC28CA1A0DED}" type="presOf" srcId="{83BAC881-EADE-4720-8BB1-F1B3D0D87310}" destId="{DC7F2ABA-E8BC-4592-9BA1-CBB8B5557666}" srcOrd="0" destOrd="0" presId="urn:microsoft.com/office/officeart/2008/layout/HorizontalMultiLevelHierarchy"/>
    <dgm:cxn modelId="{AB25CFB4-F33B-4CFF-8BA7-E286CFEA6390}" srcId="{B9625619-F820-496B-8AE9-94788CCD6B5E}" destId="{53B6165C-D9B3-42FD-9BE4-2A5B93969DCB}" srcOrd="0" destOrd="0" parTransId="{765ED915-74D2-4A32-9349-59A13CCB1483}" sibTransId="{DC7B3C96-8F1C-454E-9C7A-FFE5EE20BFDC}"/>
    <dgm:cxn modelId="{3FCCF64A-291E-4CEA-953C-A50F0FA01891}" type="presOf" srcId="{B81D35AA-1E71-4941-BE7F-542BA82ECF9C}" destId="{211333A8-9B7B-4331-9FD6-767CB380A989}" srcOrd="0" destOrd="0" presId="urn:microsoft.com/office/officeart/2008/layout/HorizontalMultiLevelHierarchy"/>
    <dgm:cxn modelId="{DC8A4C71-B78A-48AD-BAC7-3C995B998715}" type="presOf" srcId="{C78C2D71-B674-4023-8DE2-D41E464616CE}" destId="{CA725F75-C969-4F37-AE47-4BE02076BFF2}" srcOrd="0" destOrd="0" presId="urn:microsoft.com/office/officeart/2008/layout/HorizontalMultiLevelHierarchy"/>
    <dgm:cxn modelId="{523F2845-AD41-4123-B3F8-41C646B395CD}" type="presOf" srcId="{72245DCE-D432-408F-A4CC-9F74EBCE896B}" destId="{1748D2EF-059D-48E5-A7A1-3CAB33C4262C}" srcOrd="0" destOrd="0" presId="urn:microsoft.com/office/officeart/2008/layout/HorizontalMultiLevelHierarchy"/>
    <dgm:cxn modelId="{AEE6E8F7-2E16-4824-AE4C-A604F2169F93}" srcId="{B9625619-F820-496B-8AE9-94788CCD6B5E}" destId="{CD30310D-308C-408F-978B-CBEC50F26F13}" srcOrd="1" destOrd="0" parTransId="{792F8238-6C3C-456B-8D04-965885D97D27}" sibTransId="{1567379D-BB5B-4358-8D9B-CE374629FC4F}"/>
    <dgm:cxn modelId="{9FCA342A-AEAD-42C4-AD04-0A4E12490FF7}" type="presOf" srcId="{30C224A9-BBD3-449A-BE0A-82B49998EE1F}" destId="{39A59A7C-9AAA-47FF-BCC8-74D0AE58E8D9}" srcOrd="1" destOrd="0" presId="urn:microsoft.com/office/officeart/2008/layout/HorizontalMultiLevelHierarchy"/>
    <dgm:cxn modelId="{EBBBB231-C252-4A0D-B11F-D0E8ED288720}" srcId="{186CD7A4-B652-4D7C-8D09-F4E4B43BBEED}" destId="{501A3CAC-E3B3-44F1-9C1A-010AEF6A6922}" srcOrd="0" destOrd="0" parTransId="{8ADF92B6-0D8D-4688-A0F2-08B635874EE1}" sibTransId="{6FB4F33D-0485-4C10-98CC-EA8FC3D5DB46}"/>
    <dgm:cxn modelId="{63CCC38A-2680-4C3E-91F8-D36A0D7809F9}" srcId="{F75B6703-8089-4508-9292-09D3AD054749}" destId="{B1628DD1-0398-4A82-BC5B-3522F00B29F4}" srcOrd="0" destOrd="0" parTransId="{876135E4-E0CA-4CF6-A16D-A29D96A9FCAF}" sibTransId="{10EED552-B1C3-4E3B-8CC9-77087BD12248}"/>
    <dgm:cxn modelId="{EC6426F0-AA58-4E58-BD0A-B3E639CDE2FC}" type="presOf" srcId="{6164FDCE-4ACD-408E-A8A1-4F1E80E201A4}" destId="{05A47396-CCE9-414F-9336-7AF065AEF586}" srcOrd="1" destOrd="0" presId="urn:microsoft.com/office/officeart/2008/layout/HorizontalMultiLevelHierarchy"/>
    <dgm:cxn modelId="{8873FE9E-65E6-41F7-B77A-4FD8A644DB6F}" type="presOf" srcId="{E8A6FE60-5FF8-45A5-AC80-C930C974F9AA}" destId="{95DF1716-F278-4B67-AAE3-5BDE35B495F4}" srcOrd="0" destOrd="0" presId="urn:microsoft.com/office/officeart/2008/layout/HorizontalMultiLevelHierarchy"/>
    <dgm:cxn modelId="{BCFA6EE3-E9A6-4315-B605-D5E44310B3DB}" type="presOf" srcId="{C4D334CC-E828-4971-8D7E-66A1DE68DC5A}" destId="{4FA57562-F26B-4BF3-80F3-C8824E503896}" srcOrd="0" destOrd="0" presId="urn:microsoft.com/office/officeart/2008/layout/HorizontalMultiLevelHierarchy"/>
    <dgm:cxn modelId="{423186C8-A15E-4869-8230-5253E4625EE6}" type="presOf" srcId="{765ED915-74D2-4A32-9349-59A13CCB1483}" destId="{DC83C533-C60E-4437-88D4-6BBE366BB5C4}" srcOrd="0" destOrd="0" presId="urn:microsoft.com/office/officeart/2008/layout/HorizontalMultiLevelHierarchy"/>
    <dgm:cxn modelId="{D31E5B6D-B830-42C3-B477-63306E39A5E5}" type="presOf" srcId="{400F7071-5D03-4457-A8EF-D54997FE1935}" destId="{DBEAF06D-AEDD-4E9B-A58A-F50147DC6B1B}" srcOrd="0" destOrd="0" presId="urn:microsoft.com/office/officeart/2008/layout/HorizontalMultiLevelHierarchy"/>
    <dgm:cxn modelId="{904B8455-A1B3-4118-A434-1813887DB53B}" type="presOf" srcId="{8D19075A-7807-437D-B184-D82E7279ECD2}" destId="{35290C2D-8B32-44B3-92AE-33F9F49BEE31}" srcOrd="0" destOrd="0" presId="urn:microsoft.com/office/officeart/2008/layout/HorizontalMultiLevelHierarchy"/>
    <dgm:cxn modelId="{9C071419-61A9-4890-A210-1002674F76F1}" type="presOf" srcId="{3806257A-4280-4346-A829-471E5A563F13}" destId="{058490EF-D55B-4E38-9886-AA54026F4A9B}" srcOrd="1" destOrd="0" presId="urn:microsoft.com/office/officeart/2008/layout/HorizontalMultiLevelHierarchy"/>
    <dgm:cxn modelId="{AD62DC66-F35A-4F4F-89C7-A074317BF012}" type="presOf" srcId="{B1628DD1-0398-4A82-BC5B-3522F00B29F4}" destId="{5FBE299B-E5D5-4365-8638-5ECC28557924}" srcOrd="0" destOrd="0" presId="urn:microsoft.com/office/officeart/2008/layout/HorizontalMultiLevelHierarchy"/>
    <dgm:cxn modelId="{694E45A1-D1F1-43F2-AA00-BC3CCE2DCB1C}" type="presOf" srcId="{6AF70A7E-0C86-4990-B421-9056E688240C}" destId="{E0412840-26B3-4C68-B588-EF18720664F1}" srcOrd="0" destOrd="0" presId="urn:microsoft.com/office/officeart/2008/layout/HorizontalMultiLevelHierarchy"/>
    <dgm:cxn modelId="{FAD5CD67-A287-4646-8F05-D15D5AAA872B}" type="presOf" srcId="{14C1DE7F-49BB-4E61-AB5E-05C17482AC38}" destId="{2AF379C1-4002-4D9D-B19D-768B01D69143}" srcOrd="0" destOrd="0" presId="urn:microsoft.com/office/officeart/2008/layout/HorizontalMultiLevelHierarchy"/>
    <dgm:cxn modelId="{3F7D9B17-EC07-43FC-8513-B3B0ADB7D87C}" type="presOf" srcId="{CD30310D-308C-408F-978B-CBEC50F26F13}" destId="{A804CFCC-4E1E-4163-AC46-6466D94F67BD}" srcOrd="0" destOrd="0" presId="urn:microsoft.com/office/officeart/2008/layout/HorizontalMultiLevelHierarchy"/>
    <dgm:cxn modelId="{6DCEF554-4BB9-4AC7-A0BE-7A853C2707CF}" type="presOf" srcId="{3BA953FF-57C5-4A3D-BFE5-BC8B680D774E}" destId="{253E9109-8B32-4C21-BCA9-CF25C43F7929}" srcOrd="0" destOrd="0" presId="urn:microsoft.com/office/officeart/2008/layout/HorizontalMultiLevelHierarchy"/>
    <dgm:cxn modelId="{051226D8-0A3B-46D7-BEC8-995B161B234A}" type="presOf" srcId="{3FF10F69-2C31-41A8-A0FB-B11E79BE6C62}" destId="{EE4F9C2D-2F21-454E-B126-884D31AB5176}" srcOrd="0" destOrd="0" presId="urn:microsoft.com/office/officeart/2008/layout/HorizontalMultiLevelHierarchy"/>
    <dgm:cxn modelId="{A252DB3B-5B6B-4C88-AE58-14B8EA5CEB0B}" type="presOf" srcId="{3FF10F69-2C31-41A8-A0FB-B11E79BE6C62}" destId="{FC53C0CF-82E7-491D-A622-359E896F6703}" srcOrd="1" destOrd="0" presId="urn:microsoft.com/office/officeart/2008/layout/HorizontalMultiLevelHierarchy"/>
    <dgm:cxn modelId="{789EEFAE-7476-421B-A07D-497037BDE86E}" type="presOf" srcId="{30C224A9-BBD3-449A-BE0A-82B49998EE1F}" destId="{CBE41B64-2E06-41E2-B5F1-5E38D4177FA8}" srcOrd="0" destOrd="0" presId="urn:microsoft.com/office/officeart/2008/layout/HorizontalMultiLevelHierarchy"/>
    <dgm:cxn modelId="{2C105D22-1586-4862-A3DA-6F5BC8A990EA}" type="presOf" srcId="{9F63A52D-9155-422F-BEF1-456A054CB496}" destId="{010D4ADC-80CE-4328-9AE6-F2A686723B62}" srcOrd="1" destOrd="0" presId="urn:microsoft.com/office/officeart/2008/layout/HorizontalMultiLevelHierarchy"/>
    <dgm:cxn modelId="{138C9566-B8F4-48CA-AC15-CA8632C8882E}" type="presOf" srcId="{3806257A-4280-4346-A829-471E5A563F13}" destId="{87126DB8-398F-45E2-B4F4-38E4ABC5845B}" srcOrd="0" destOrd="0" presId="urn:microsoft.com/office/officeart/2008/layout/HorizontalMultiLevelHierarchy"/>
    <dgm:cxn modelId="{A09CE579-4496-4663-A797-4048F9988103}" type="presOf" srcId="{21B1A045-3783-48FF-AE30-2777F40DA5D9}" destId="{2421B81C-12E7-4C7F-AF86-9B39CEE7AE9D}" srcOrd="0" destOrd="0" presId="urn:microsoft.com/office/officeart/2008/layout/HorizontalMultiLevelHierarchy"/>
    <dgm:cxn modelId="{64F5BC1D-1260-4602-8BFF-25AC426291DE}" type="presOf" srcId="{876135E4-E0CA-4CF6-A16D-A29D96A9FCAF}" destId="{9B91BE69-6B63-4289-B698-BA3880809AA3}" srcOrd="1" destOrd="0" presId="urn:microsoft.com/office/officeart/2008/layout/HorizontalMultiLevelHierarchy"/>
    <dgm:cxn modelId="{65293EF2-93F3-4898-A795-2CD26CCF42B4}" type="presOf" srcId="{638B4D80-C4D2-4DA3-948B-9A0B29B4F6B6}" destId="{594F9992-EA7C-4339-8859-4ACCD7EF94F4}" srcOrd="0" destOrd="0" presId="urn:microsoft.com/office/officeart/2008/layout/HorizontalMultiLevelHierarchy"/>
    <dgm:cxn modelId="{95151B25-C049-428E-ACB9-BBBEBECABA64}" type="presOf" srcId="{01503F1A-ED5F-49DC-9BE6-463B9EF7EDDE}" destId="{6FB403AF-D86C-479E-B1DD-210AAB0E3A2B}" srcOrd="0" destOrd="0" presId="urn:microsoft.com/office/officeart/2008/layout/HorizontalMultiLevelHierarchy"/>
    <dgm:cxn modelId="{09D9A8FD-5B5F-4DD6-AF7F-B4129F66BF05}" type="presOf" srcId="{0F6ECD13-E331-4824-9D47-B43346283CC4}" destId="{E3176481-F81B-48AE-A9E4-A9D059B91EAE}" srcOrd="1" destOrd="0" presId="urn:microsoft.com/office/officeart/2008/layout/HorizontalMultiLevelHierarchy"/>
    <dgm:cxn modelId="{6B616488-BBA5-4955-ACBF-CE73A300A57E}" type="presOf" srcId="{6AF70A7E-0C86-4990-B421-9056E688240C}" destId="{82F67014-5A17-4ED9-B453-884041CDD26A}" srcOrd="1" destOrd="0" presId="urn:microsoft.com/office/officeart/2008/layout/HorizontalMultiLevelHierarchy"/>
    <dgm:cxn modelId="{D532E969-1DA9-4228-B9F6-AB42FE84F847}" srcId="{21B1A045-3783-48FF-AE30-2777F40DA5D9}" destId="{E62BC4AB-C9AF-4D66-BA92-C2BE3C1F6369}" srcOrd="0" destOrd="0" parTransId="{6164FDCE-4ACD-408E-A8A1-4F1E80E201A4}" sibTransId="{E4F27BB5-E07C-4268-9E68-6A8F0FEB345B}"/>
    <dgm:cxn modelId="{B22FEE49-FB66-4D7C-8EB6-08714D154699}" type="presOf" srcId="{8A03FE37-632A-472B-A468-68754B2B30AE}" destId="{31F887E7-B79F-4862-9791-8E60FF8BEB8B}" srcOrd="0" destOrd="0" presId="urn:microsoft.com/office/officeart/2008/layout/HorizontalMultiLevelHierarchy"/>
    <dgm:cxn modelId="{92C6384F-A7FC-4612-B27B-56C47FA2BC43}" srcId="{B8672087-0C42-4429-B69F-515901756858}" destId="{F75B6703-8089-4508-9292-09D3AD054749}" srcOrd="0" destOrd="0" parTransId="{3806257A-4280-4346-A829-471E5A563F13}" sibTransId="{09458801-E318-4151-B905-8F8B281ECE26}"/>
    <dgm:cxn modelId="{E7CCA464-1AC2-4344-BCE1-A8AC41282F32}" type="presOf" srcId="{D8F036D8-5634-4829-BF08-35DB2EC2A950}" destId="{95D7652A-9F52-44C6-A5A5-2C3C3F4F9EB7}" srcOrd="0" destOrd="0" presId="urn:microsoft.com/office/officeart/2008/layout/HorizontalMultiLevelHierarchy"/>
    <dgm:cxn modelId="{4CE495FC-D858-498B-ADA5-159D35A69D4E}" type="presOf" srcId="{792F8238-6C3C-456B-8D04-965885D97D27}" destId="{276FFA66-134A-4C80-923A-837529988F52}" srcOrd="0" destOrd="0" presId="urn:microsoft.com/office/officeart/2008/layout/HorizontalMultiLevelHierarchy"/>
    <dgm:cxn modelId="{6046F21C-BF0A-4D81-BA05-F45471D2CD2B}" type="presOf" srcId="{B948FF67-F31F-4F06-959B-B85A3A11A676}" destId="{0D521CDD-8A84-4153-BFDF-F84E75847B99}" srcOrd="0" destOrd="0" presId="urn:microsoft.com/office/officeart/2008/layout/HorizontalMultiLevelHierarchy"/>
    <dgm:cxn modelId="{38B58C8D-BE06-475C-B40A-D96A11D0C14E}" srcId="{191E9CCE-94AB-43E7-BCDC-3663AB51895D}" destId="{21B1A045-3783-48FF-AE30-2777F40DA5D9}" srcOrd="0" destOrd="0" parTransId="{D30F1A3E-84D7-44F4-A0A6-0EFEB14CB1D1}" sibTransId="{31838557-820C-488C-970D-72A7B9D8A58E}"/>
    <dgm:cxn modelId="{12C4A94D-759A-4762-903C-72993E42159C}" type="presOf" srcId="{765ED915-74D2-4A32-9349-59A13CCB1483}" destId="{60778F08-A598-46C2-88CF-924EF9D276A3}" srcOrd="1" destOrd="0" presId="urn:microsoft.com/office/officeart/2008/layout/HorizontalMultiLevelHierarchy"/>
    <dgm:cxn modelId="{30252783-2281-4D26-A394-C1AB376D58B4}" type="presOf" srcId="{563C9622-5767-4D4E-9D1C-0FD51385570F}" destId="{116F5CE2-4671-43D8-A350-C79F35BD9865}" srcOrd="0" destOrd="0" presId="urn:microsoft.com/office/officeart/2008/layout/HorizontalMultiLevelHierarchy"/>
    <dgm:cxn modelId="{A9DF98BD-73CA-4996-8BDC-27DD88752504}" srcId="{186CD7A4-B652-4D7C-8D09-F4E4B43BBEED}" destId="{9561CE6E-13D9-41C2-B6B1-098DE84D7A66}" srcOrd="2" destOrd="0" parTransId="{14C1DE7F-49BB-4E61-AB5E-05C17482AC38}" sibTransId="{A327F60C-7446-4A17-AC2A-21F7EAB92F3E}"/>
    <dgm:cxn modelId="{CC8F81AC-9083-4755-B8BB-255AA54C4F94}" type="presOf" srcId="{97B80333-FAEC-4737-A511-6C1BFF6C8B55}" destId="{AB11EF41-DCCB-45A8-8BEE-BFA2A9C05DEF}" srcOrd="1" destOrd="0" presId="urn:microsoft.com/office/officeart/2008/layout/HorizontalMultiLevelHierarchy"/>
    <dgm:cxn modelId="{3AB3BB4C-70E5-42D2-91CD-79B0B566A737}" srcId="{B1628DD1-0398-4A82-BC5B-3522F00B29F4}" destId="{8A03FE37-632A-472B-A468-68754B2B30AE}" srcOrd="1" destOrd="0" parTransId="{01503F1A-ED5F-49DC-9BE6-463B9EF7EDDE}" sibTransId="{779319B1-0DC2-4A30-8A40-57D01D354603}"/>
    <dgm:cxn modelId="{EB569F6B-11D2-464C-8310-2D816F4EE2A8}" type="presOf" srcId="{11ACF93D-ABF6-45CB-A0F5-8967B5647384}" destId="{F4D9561E-E9F9-4D29-A76C-A94A16A2D388}" srcOrd="0" destOrd="0" presId="urn:microsoft.com/office/officeart/2008/layout/HorizontalMultiLevelHierarchy"/>
    <dgm:cxn modelId="{3CC565F1-21AA-400B-8E13-C0D7EB26A992}" type="presOf" srcId="{CC25C556-1A30-420E-AE42-4F31BF2B3DD3}" destId="{54504CB5-02C9-4E24-8B6E-E976E102E978}" srcOrd="0" destOrd="0" presId="urn:microsoft.com/office/officeart/2008/layout/HorizontalMultiLevelHierarchy"/>
    <dgm:cxn modelId="{D220F89E-891F-42EA-93D1-188F25EBC99A}" srcId="{B1628DD1-0398-4A82-BC5B-3522F00B29F4}" destId="{11ACF93D-ABF6-45CB-A0F5-8967B5647384}" srcOrd="0" destOrd="0" parTransId="{3FF10F69-2C31-41A8-A0FB-B11E79BE6C62}" sibTransId="{BF5A6987-0AB4-4FC7-BF29-E7EE22E0C1E8}"/>
    <dgm:cxn modelId="{C4E369F7-C315-478A-8762-E114387234C2}" type="presOf" srcId="{508E2096-107D-45FD-859D-6B1D650CA7BD}" destId="{D2040E62-1C59-49C0-82EF-0C725F4D9003}" srcOrd="0" destOrd="0" presId="urn:microsoft.com/office/officeart/2008/layout/HorizontalMultiLevelHierarchy"/>
    <dgm:cxn modelId="{DDCF05EC-6485-4CDE-968E-972799956446}" type="presOf" srcId="{72245DCE-D432-408F-A4CC-9F74EBCE896B}" destId="{533ECC36-31E8-465C-A792-8BFBF9BFE337}" srcOrd="1" destOrd="0" presId="urn:microsoft.com/office/officeart/2008/layout/HorizontalMultiLevelHierarchy"/>
    <dgm:cxn modelId="{FD5C8742-F749-4597-9340-6AF468165B7A}" type="presOf" srcId="{D30F1A3E-84D7-44F4-A0A6-0EFEB14CB1D1}" destId="{CC835394-F1BD-4E1C-9E78-F85C2F1D4BFE}" srcOrd="1" destOrd="0" presId="urn:microsoft.com/office/officeart/2008/layout/HorizontalMultiLevelHierarchy"/>
    <dgm:cxn modelId="{710F8622-32A8-4F15-9A84-D3135DFA1249}" srcId="{F25C1862-850B-4D28-B49A-CCBDF7BA0BC1}" destId="{563C9622-5767-4D4E-9D1C-0FD51385570F}" srcOrd="1" destOrd="0" parTransId="{AAA774E2-9CE2-4073-A89F-FCF10929015F}" sibTransId="{407EAB42-B40B-4682-9B41-CE45B9A0CCDB}"/>
    <dgm:cxn modelId="{101F5ED7-9AA1-4CF4-98F4-CBDADFFC7366}" srcId="{B8672087-0C42-4429-B69F-515901756858}" destId="{763227D6-D658-4ADB-944D-DFC87280F603}" srcOrd="1" destOrd="0" parTransId="{B948FF67-F31F-4F06-959B-B85A3A11A676}" sibTransId="{6499357A-3F04-4ED2-8227-EFCB961C8673}"/>
    <dgm:cxn modelId="{2A6F0E45-5854-40C4-A95B-3DF480954C25}" srcId="{04FCC07B-DE2D-44A7-8321-156E08F6A6BA}" destId="{D6E6B316-3338-4BB4-8C36-F7B9E79FF59A}" srcOrd="1" destOrd="0" parTransId="{46ECB8F1-0ADF-4FD9-AFAD-1DA08AE1DB7A}" sibTransId="{D03C1681-857C-4CD6-BE00-5EB280649633}"/>
    <dgm:cxn modelId="{B1388F06-3FBD-44F6-AE67-59CAFA6F7076}" type="presOf" srcId="{E62BC4AB-C9AF-4D66-BA92-C2BE3C1F6369}" destId="{1266AA07-40BF-4E9A-9766-37A03AD1987A}" srcOrd="0" destOrd="0" presId="urn:microsoft.com/office/officeart/2008/layout/HorizontalMultiLevelHierarchy"/>
    <dgm:cxn modelId="{DF29B957-DFF8-4529-AA1C-477375AFC115}" type="presOf" srcId="{97B80333-FAEC-4737-A511-6C1BFF6C8B55}" destId="{D133F483-B898-4F10-BF60-DFE637B3E1B6}" srcOrd="0" destOrd="0" presId="urn:microsoft.com/office/officeart/2008/layout/HorizontalMultiLevelHierarchy"/>
    <dgm:cxn modelId="{740C054D-E805-4D22-9654-61F6530188C9}" srcId="{763227D6-D658-4ADB-944D-DFC87280F603}" destId="{47AC5AAB-035C-4DD3-97FB-04CDC9D7CF4B}" srcOrd="1" destOrd="0" parTransId="{400F7071-5D03-4457-A8EF-D54997FE1935}" sibTransId="{B5C96985-743A-4142-8B84-8E91219C6049}"/>
    <dgm:cxn modelId="{778A4AAE-C6FB-4A4D-9841-F68EAD8DED6B}" type="presOf" srcId="{888D81E6-CA46-485C-A7C4-209C93B6B3D3}" destId="{9FE4B272-502C-4F89-B1D6-365E7287EDB8}" srcOrd="0" destOrd="0" presId="urn:microsoft.com/office/officeart/2008/layout/HorizontalMultiLevelHierarchy"/>
    <dgm:cxn modelId="{E411083C-5956-4448-8A51-939F4EF2CFDB}" type="presOf" srcId="{93603204-D9DE-456D-BA1B-0F41222A0341}" destId="{0B85D133-A3E3-43B7-8FFD-106B9314B31E}" srcOrd="0" destOrd="0" presId="urn:microsoft.com/office/officeart/2008/layout/HorizontalMultiLevelHierarchy"/>
    <dgm:cxn modelId="{4B4E1B43-65F6-4987-85A7-1E792611421D}" srcId="{B8672087-0C42-4429-B69F-515901756858}" destId="{186CD7A4-B652-4D7C-8D09-F4E4B43BBEED}" srcOrd="3" destOrd="0" parTransId="{98A49A48-1456-4927-94EB-9F6FCCD47D26}" sibTransId="{BD396F52-0F0B-47B0-8F4A-DF618F01B8BA}"/>
    <dgm:cxn modelId="{9077CD26-FA2E-4C8B-802A-FD46DA009432}" type="presOf" srcId="{4902B46D-EA68-43E3-99D2-BCA7476C64F8}" destId="{5DF377D4-892F-4746-8641-A1EE89275EAD}" srcOrd="0" destOrd="0" presId="urn:microsoft.com/office/officeart/2008/layout/HorizontalMultiLevelHierarchy"/>
    <dgm:cxn modelId="{2CDBB55F-F6AF-4729-8AAC-419E895FB9DE}" type="presOf" srcId="{9585DA76-EFE4-438B-9D8F-2AB469FCAF5B}" destId="{95714AEA-9FEF-4B76-A9A6-CE5CB43F83A1}" srcOrd="1" destOrd="0" presId="urn:microsoft.com/office/officeart/2008/layout/HorizontalMultiLevelHierarchy"/>
    <dgm:cxn modelId="{8E5F9D19-0B8C-4A90-A8FA-E74E0471E3EE}" type="presOf" srcId="{3FE9C6FB-A1DC-4FB0-A8A5-AB35DF6B0562}" destId="{3221149C-A331-469D-8A25-24AF50150933}" srcOrd="0" destOrd="0" presId="urn:microsoft.com/office/officeart/2008/layout/HorizontalMultiLevelHierarchy"/>
    <dgm:cxn modelId="{28A50D33-4B60-4CC8-8BEA-CA477A2F5D86}" type="presOf" srcId="{FEE227AA-A2FD-45CF-B059-D170E456E1A3}" destId="{15365676-013F-4982-A28F-7F6CE9A0E2B3}" srcOrd="0" destOrd="0" presId="urn:microsoft.com/office/officeart/2008/layout/HorizontalMultiLevelHierarchy"/>
    <dgm:cxn modelId="{DB0BD887-2F20-4478-A8F2-A3EF6ABAD55E}" type="presOf" srcId="{4EDAD495-4A6B-4EAE-9FD2-E6D643284160}" destId="{A1B04C0F-98F4-430F-AA1C-0865AD5BC560}" srcOrd="0" destOrd="0" presId="urn:microsoft.com/office/officeart/2008/layout/HorizontalMultiLevelHierarchy"/>
    <dgm:cxn modelId="{C74621A5-9B70-4079-805A-71AE51670C44}" type="presOf" srcId="{AAA774E2-9CE2-4073-A89F-FCF10929015F}" destId="{97955F8D-1E06-43C8-B449-C8471CE1FDEA}" srcOrd="1" destOrd="0" presId="urn:microsoft.com/office/officeart/2008/layout/HorizontalMultiLevelHierarchy"/>
    <dgm:cxn modelId="{8143FD86-3E7F-4544-83A0-1375A5E7D86B}" type="presOf" srcId="{3FE9C6FB-A1DC-4FB0-A8A5-AB35DF6B0562}" destId="{D5EFC225-DDB9-4BEC-9857-F596363C41CE}" srcOrd="1" destOrd="0" presId="urn:microsoft.com/office/officeart/2008/layout/HorizontalMultiLevelHierarchy"/>
    <dgm:cxn modelId="{60DE8F1D-8DB1-4180-918C-22DB54BE01C2}" type="presOf" srcId="{9561CE6E-13D9-41C2-B6B1-098DE84D7A66}" destId="{F92C879C-83C6-4462-9E6E-99C96A8F845A}" srcOrd="0" destOrd="0" presId="urn:microsoft.com/office/officeart/2008/layout/HorizontalMultiLevelHierarchy"/>
    <dgm:cxn modelId="{A5604A9F-A848-4419-840C-2FDE092FAE1A}" srcId="{CD30310D-308C-408F-978B-CBEC50F26F13}" destId="{BBFB5673-3DF5-49A3-A8BA-94031C44BE3F}" srcOrd="0" destOrd="0" parTransId="{E8A6FE60-5FF8-45A5-AC80-C930C974F9AA}" sibTransId="{3328E521-4BF7-4F2C-A1BE-2F3FFDCFC94E}"/>
    <dgm:cxn modelId="{A17BF8DB-201F-49F6-8B9F-D53D8BA098DE}" type="presOf" srcId="{9F63A52D-9155-422F-BEF1-456A054CB496}" destId="{85F0E7B3-9DC0-448E-8218-EF94A76F6D4E}" srcOrd="0" destOrd="0" presId="urn:microsoft.com/office/officeart/2008/layout/HorizontalMultiLevelHierarchy"/>
    <dgm:cxn modelId="{C507E1DE-38DC-4FEE-B070-9489559DB331}" type="presOf" srcId="{CCC9C600-B09D-4CBE-8F5E-057B031B4E2C}" destId="{A30363DA-EB13-4422-8C42-D231353E3715}" srcOrd="0" destOrd="0" presId="urn:microsoft.com/office/officeart/2008/layout/HorizontalMultiLevelHierarchy"/>
    <dgm:cxn modelId="{83EC9BF8-06F0-41D1-BF35-3084A91E06BD}" type="presOf" srcId="{B948FF67-F31F-4F06-959B-B85A3A11A676}" destId="{EFC38E8A-22B5-4960-BB47-002D623AEF0D}" srcOrd="1" destOrd="0" presId="urn:microsoft.com/office/officeart/2008/layout/HorizontalMultiLevelHierarchy"/>
    <dgm:cxn modelId="{138D84C6-683C-4A6E-9C55-D2D161340AE9}" type="presOf" srcId="{88108FA1-BF06-4F27-8B74-86629FA469BB}" destId="{B997DC66-E5EC-4267-B16A-6D127CD24245}" srcOrd="0" destOrd="0" presId="urn:microsoft.com/office/officeart/2008/layout/HorizontalMultiLevelHierarchy"/>
    <dgm:cxn modelId="{302225E5-9C11-400B-8F76-56832FD1ACC3}" type="presOf" srcId="{083425D8-738D-4514-AFB5-D036BA52EECE}" destId="{23133BAB-504C-4160-83DA-86D33E37D039}" srcOrd="1" destOrd="0" presId="urn:microsoft.com/office/officeart/2008/layout/HorizontalMultiLevelHierarchy"/>
    <dgm:cxn modelId="{1E415652-3111-444F-9976-7163D9F4DFDF}" srcId="{7C307F72-92C1-417E-AD54-81D4475530E3}" destId="{B7700328-5B00-4B76-8010-294BA8AF0284}" srcOrd="0" destOrd="0" parTransId="{E70677C6-62AF-44D0-BF08-958544EB087C}" sibTransId="{C4E56EFF-B395-4AE1-9AB0-A11960D64BD1}"/>
    <dgm:cxn modelId="{21709C82-C331-4ED6-A26B-18088AADA8E6}" type="presOf" srcId="{7C307F72-92C1-417E-AD54-81D4475530E3}" destId="{D5635316-D30C-4E57-A99A-A685D2DFC669}" srcOrd="0" destOrd="0" presId="urn:microsoft.com/office/officeart/2008/layout/HorizontalMultiLevelHierarchy"/>
    <dgm:cxn modelId="{B11A6D21-41D8-44A0-8DD5-6CC84DE66977}" type="presOf" srcId="{D6E6B316-3338-4BB4-8C36-F7B9E79FF59A}" destId="{6A0017CC-3D99-4609-9847-9962F673C0B8}" srcOrd="0" destOrd="0" presId="urn:microsoft.com/office/officeart/2008/layout/HorizontalMultiLevelHierarchy"/>
    <dgm:cxn modelId="{140C4930-1F8B-48A1-8738-7330DF8BE8C0}" type="presOf" srcId="{FEE227AA-A2FD-45CF-B059-D170E456E1A3}" destId="{DFC34ADE-0301-427C-A126-CD44B52DFE5B}" srcOrd="1" destOrd="0" presId="urn:microsoft.com/office/officeart/2008/layout/HorizontalMultiLevelHierarchy"/>
    <dgm:cxn modelId="{0F1B16CA-32A7-427E-98B1-36E9B0B27AA9}" type="presOf" srcId="{C03A5D4A-5EB1-42AC-846F-4FF7889D9D07}" destId="{BAFB5582-0AE1-4CC0-A19B-E2541996C7AD}" srcOrd="0" destOrd="0" presId="urn:microsoft.com/office/officeart/2008/layout/HorizontalMultiLevelHierarchy"/>
    <dgm:cxn modelId="{D84E6AA9-1924-43F2-A1C4-3DEFAF9EF1D0}" type="presOf" srcId="{083425D8-738D-4514-AFB5-D036BA52EECE}" destId="{F1106D78-A78A-4A57-84ED-B752CCB3238C}" srcOrd="0" destOrd="0" presId="urn:microsoft.com/office/officeart/2008/layout/HorizontalMultiLevelHierarchy"/>
    <dgm:cxn modelId="{928E35AD-5401-4734-88F5-120F2808264B}" type="presOf" srcId="{14C1DE7F-49BB-4E61-AB5E-05C17482AC38}" destId="{B3FCA061-8DCE-4B59-AF7F-6A79AED0C175}" srcOrd="1" destOrd="0" presId="urn:microsoft.com/office/officeart/2008/layout/HorizontalMultiLevelHierarchy"/>
    <dgm:cxn modelId="{FF90717E-9FF5-4840-8EBF-DA63D79E2320}" type="presOf" srcId="{98A49A48-1456-4927-94EB-9F6FCCD47D26}" destId="{16B42F54-C07E-4900-8A28-F46032FE56C4}" srcOrd="1" destOrd="0" presId="urn:microsoft.com/office/officeart/2008/layout/HorizontalMultiLevelHierarchy"/>
    <dgm:cxn modelId="{EE3ADB07-E600-4815-B3A5-18FF123174A6}" srcId="{C03A5D4A-5EB1-42AC-846F-4FF7889D9D07}" destId="{D4833F9F-68AC-4490-89DA-B73D6A81C5BE}" srcOrd="0" destOrd="0" parTransId="{FEE227AA-A2FD-45CF-B059-D170E456E1A3}" sibTransId="{BFF1F3CE-8393-40BE-8C77-50B2B2D6C1D5}"/>
    <dgm:cxn modelId="{523EDDFD-035A-4FC4-94E4-DDCAEB14DBC9}" srcId="{B8672087-0C42-4429-B69F-515901756858}" destId="{B9625619-F820-496B-8AE9-94788CCD6B5E}" srcOrd="4" destOrd="0" parTransId="{86A15AEC-1F80-4981-8363-C122CD1BE71F}" sibTransId="{34D99E3B-00D3-4E8A-BEE5-8CD82FAAE183}"/>
    <dgm:cxn modelId="{3562F676-AF0E-4A8C-B7BA-EE9BDEF4F3CB}" type="presOf" srcId="{B7700328-5B00-4B76-8010-294BA8AF0284}" destId="{2396250C-C7CB-45BC-A05B-F4BDFDB27B7E}" srcOrd="0" destOrd="0" presId="urn:microsoft.com/office/officeart/2008/layout/HorizontalMultiLevelHierarchy"/>
    <dgm:cxn modelId="{EE367EB9-4B99-4DC7-958A-73CE9FC48CA2}" type="presOf" srcId="{43CCE5C1-E4CD-4A08-8243-B96216750939}" destId="{9AFA0393-DE7E-4969-BF1C-10EAB7009C9C}" srcOrd="0" destOrd="0" presId="urn:microsoft.com/office/officeart/2008/layout/HorizontalMultiLevelHierarchy"/>
    <dgm:cxn modelId="{7102B75A-4416-4963-94D4-8D7117F8A49B}" srcId="{53B6165C-D9B3-42FD-9BE4-2A5B93969DCB}" destId="{888D81E6-CA46-485C-A7C4-209C93B6B3D3}" srcOrd="0" destOrd="0" parTransId="{9585DA76-EFE4-438B-9D8F-2AB469FCAF5B}" sibTransId="{E69EB635-F420-4112-BD54-E0DC38BF4656}"/>
    <dgm:cxn modelId="{8EDE8ACB-0A16-47AC-939F-9C3C82D2E9B3}" srcId="{508E2096-107D-45FD-859D-6B1D650CA7BD}" destId="{D8D681E6-1B71-459D-B7A4-7D7A8DE17BC7}" srcOrd="0" destOrd="0" parTransId="{88108FA1-BF06-4F27-8B74-86629FA469BB}" sibTransId="{1E75E439-BB47-460D-9BC2-076E5B227CE2}"/>
    <dgm:cxn modelId="{824FC691-1AEE-496C-8B62-CB984900D4E9}" type="presOf" srcId="{BBFB5673-3DF5-49A3-A8BA-94031C44BE3F}" destId="{D85EC31E-276C-4691-82F5-C56F6506A32E}" srcOrd="0" destOrd="0" presId="urn:microsoft.com/office/officeart/2008/layout/HorizontalMultiLevelHierarchy"/>
    <dgm:cxn modelId="{F39CAD57-6776-49C4-9973-D0F259BAB488}" type="presOf" srcId="{8ADF92B6-0D8D-4688-A0F2-08B635874EE1}" destId="{E4E9E253-C50E-4B45-AAAC-B7F257B9B176}" srcOrd="1" destOrd="0" presId="urn:microsoft.com/office/officeart/2008/layout/HorizontalMultiLevelHierarchy"/>
    <dgm:cxn modelId="{64BC5F3C-FCC5-4991-955A-DD0303513AFA}" srcId="{C78C2D71-B674-4023-8DE2-D41E464616CE}" destId="{4254A400-85B2-46E5-BB58-96E878C75511}" srcOrd="0" destOrd="0" parTransId="{BA601F50-B192-4E02-9AAE-7A79F39F2256}" sibTransId="{01C20A8D-B8A9-4220-BD1F-F91400A9AF87}"/>
    <dgm:cxn modelId="{F297020F-F6AE-46FE-B898-AC564D596BB0}" type="presOf" srcId="{300FF46C-4B4C-4DB6-BBEB-27D252BE5B2C}" destId="{4175EF0A-23FB-44E7-8089-D2EAABD43C43}" srcOrd="0" destOrd="0" presId="urn:microsoft.com/office/officeart/2008/layout/HorizontalMultiLevelHierarchy"/>
    <dgm:cxn modelId="{9B33C6D9-D349-48CC-9353-FE34CA06D4EA}" type="presOf" srcId="{53B6165C-D9B3-42FD-9BE4-2A5B93969DCB}" destId="{EE34D806-6E32-4739-94F2-B49F4A85759A}" srcOrd="0" destOrd="0" presId="urn:microsoft.com/office/officeart/2008/layout/HorizontalMultiLevelHierarchy"/>
    <dgm:cxn modelId="{86D4E3C4-C123-4F8A-9ADE-748BDE676EF0}" type="presOf" srcId="{46ECB8F1-0ADF-4FD9-AFAD-1DA08AE1DB7A}" destId="{5223C38F-071D-48AB-A056-A787D243C07F}" srcOrd="1" destOrd="0" presId="urn:microsoft.com/office/officeart/2008/layout/HorizontalMultiLevelHierarchy"/>
    <dgm:cxn modelId="{1CCAE97A-DE40-4E65-8E79-ABCDB66E81E4}" type="presOf" srcId="{BA601F50-B192-4E02-9AAE-7A79F39F2256}" destId="{94032276-E76C-45B9-B1AD-B21CF0AA430A}" srcOrd="0" destOrd="0" presId="urn:microsoft.com/office/officeart/2008/layout/HorizontalMultiLevelHierarchy"/>
    <dgm:cxn modelId="{07B2C913-1561-48DE-8B8A-CA1744E1A4A0}" type="presOf" srcId="{B8672087-0C42-4429-B69F-515901756858}" destId="{D1F3E3E8-64FF-484C-9163-FD518E79C452}" srcOrd="0" destOrd="0" presId="urn:microsoft.com/office/officeart/2008/layout/HorizontalMultiLevelHierarchy"/>
    <dgm:cxn modelId="{5CBD4B90-AC00-40C7-A50E-29C483388005}" type="presOf" srcId="{E70677C6-62AF-44D0-BF08-958544EB087C}" destId="{E64F7AA7-FAA3-4F4E-A24F-3F26B83C442E}" srcOrd="1" destOrd="0" presId="urn:microsoft.com/office/officeart/2008/layout/HorizontalMultiLevelHierarchy"/>
    <dgm:cxn modelId="{3CD82A25-8C36-4474-90D1-C0FB408E556A}" srcId="{CC25C556-1A30-420E-AE42-4F31BF2B3DD3}" destId="{B8672087-0C42-4429-B69F-515901756858}" srcOrd="1" destOrd="0" parTransId="{3BA953FF-57C5-4A3D-BFE5-BC8B680D774E}" sibTransId="{5C24A96B-4C29-4A6E-9954-97C92A5E33B8}"/>
    <dgm:cxn modelId="{A284F870-3A5D-434B-99B9-BA0412916268}" type="presOf" srcId="{98A49A48-1456-4927-94EB-9F6FCCD47D26}" destId="{813183DA-213F-4533-A054-BD3E0B9148F9}" srcOrd="0" destOrd="0" presId="urn:microsoft.com/office/officeart/2008/layout/HorizontalMultiLevelHierarchy"/>
    <dgm:cxn modelId="{DD761629-F0EA-440D-BD15-31C0B48F421C}" srcId="{CD30310D-308C-408F-978B-CBEC50F26F13}" destId="{C03A5D4A-5EB1-42AC-846F-4FF7889D9D07}" srcOrd="1" destOrd="0" parTransId="{300FF46C-4B4C-4DB6-BBEB-27D252BE5B2C}" sibTransId="{AE9A10AD-AEC8-4C88-B8EA-5CE96708BA08}"/>
    <dgm:cxn modelId="{1E209E5A-422D-460B-A40E-3B3C35F9367C}" srcId="{638B4D80-C4D2-4DA3-948B-9A0B29B4F6B6}" destId="{CC25C556-1A30-420E-AE42-4F31BF2B3DD3}" srcOrd="0" destOrd="0" parTransId="{D7ED05F8-10C5-49BA-96FE-41E00984646B}" sibTransId="{AC98FB44-2989-4C34-B90D-CAD94F086941}"/>
    <dgm:cxn modelId="{35E94E4C-8D5F-44BE-AD82-360DD7F24B2B}" srcId="{763227D6-D658-4ADB-944D-DFC87280F603}" destId="{B81D35AA-1E71-4941-BE7F-542BA82ECF9C}" srcOrd="0" destOrd="0" parTransId="{6AF70A7E-0C86-4990-B421-9056E688240C}" sibTransId="{BFA7C49E-B215-4128-96E6-B679AE922375}"/>
    <dgm:cxn modelId="{EE850F3A-2F20-4419-9A3C-1704B14B53C8}" type="presOf" srcId="{CCC9C600-B09D-4CBE-8F5E-057B031B4E2C}" destId="{2D216D6C-255F-4209-B246-C0B1471AB527}" srcOrd="1" destOrd="0" presId="urn:microsoft.com/office/officeart/2008/layout/HorizontalMultiLevelHierarchy"/>
    <dgm:cxn modelId="{9B296DB4-9E1E-432E-B94E-01C67D2BD617}" type="presOf" srcId="{D4833F9F-68AC-4490-89DA-B73D6A81C5BE}" destId="{C7C3D530-649C-4D3A-9BD2-A3B63D64890C}" srcOrd="0" destOrd="0" presId="urn:microsoft.com/office/officeart/2008/layout/HorizontalMultiLevelHierarchy"/>
    <dgm:cxn modelId="{2B8F273A-771D-44EE-A897-9D315E83FBA7}" type="presOf" srcId="{0F6ECD13-E331-4824-9D47-B43346283CC4}" destId="{259DECA3-7F15-4927-9444-1B148FDC96A3}" srcOrd="0" destOrd="0" presId="urn:microsoft.com/office/officeart/2008/layout/HorizontalMultiLevelHierarchy"/>
    <dgm:cxn modelId="{2874B788-8909-4609-9B92-76613921505F}" type="presOf" srcId="{300FF46C-4B4C-4DB6-BBEB-27D252BE5B2C}" destId="{A6FF883D-2873-4D61-958B-7CA47E7FCE22}" srcOrd="1" destOrd="0" presId="urn:microsoft.com/office/officeart/2008/layout/HorizontalMultiLevelHierarchy"/>
    <dgm:cxn modelId="{53BC8E82-BE62-4A26-84B0-85B8B783C60C}" type="presOf" srcId="{D8D681E6-1B71-459D-B7A4-7D7A8DE17BC7}" destId="{19028F8B-0FBE-4AD1-8508-587380A9C56A}" srcOrd="0" destOrd="0" presId="urn:microsoft.com/office/officeart/2008/layout/HorizontalMultiLevelHierarchy"/>
    <dgm:cxn modelId="{0D1606F9-A474-4BA2-8D0A-5561C6F72156}" type="presOf" srcId="{E8A6FE60-5FF8-45A5-AC80-C930C974F9AA}" destId="{919D811B-4262-4C58-90B0-E6A6EA8146CA}" srcOrd="1" destOrd="0" presId="urn:microsoft.com/office/officeart/2008/layout/HorizontalMultiLevelHierarchy"/>
    <dgm:cxn modelId="{119A9D47-A24E-4BE5-B00E-B716D560D5F3}" type="presOf" srcId="{792F8238-6C3C-456B-8D04-965885D97D27}" destId="{B674564A-F3DC-4588-B5D2-5FB5BE49AC39}" srcOrd="1" destOrd="0" presId="urn:microsoft.com/office/officeart/2008/layout/HorizontalMultiLevelHierarchy"/>
    <dgm:cxn modelId="{ABAFADD4-981D-45AA-90AC-7B7D3A77201B}" type="presOf" srcId="{4902B46D-EA68-43E3-99D2-BCA7476C64F8}" destId="{737E9F5C-9ACB-4D29-9398-F3607F9E7B64}" srcOrd="1" destOrd="0" presId="urn:microsoft.com/office/officeart/2008/layout/HorizontalMultiLevelHierarchy"/>
    <dgm:cxn modelId="{8A95840C-8927-40D1-9781-661C308C00E1}" srcId="{508E2096-107D-45FD-859D-6B1D650CA7BD}" destId="{8D19075A-7807-437D-B184-D82E7279ECD2}" srcOrd="1" destOrd="0" parTransId="{72245DCE-D432-408F-A4CC-9F74EBCE896B}" sibTransId="{333C4778-E3BF-41D3-A486-FB7BA606B8C4}"/>
    <dgm:cxn modelId="{26FE46FC-E1A4-425A-8B97-2D609048BC1E}" srcId="{F25C1862-850B-4D28-B49A-CCBDF7BA0BC1}" destId="{4EDAD495-4A6B-4EAE-9FD2-E6D643284160}" srcOrd="0" destOrd="0" parTransId="{A3B11034-48E3-4E39-B2E0-F1A508E4B257}" sibTransId="{0D5926A7-75A0-4799-9AE1-35E0AB19C67B}"/>
    <dgm:cxn modelId="{9D2B8162-25AA-420E-A559-EF80A9A57031}" type="presOf" srcId="{B9625619-F820-496B-8AE9-94788CCD6B5E}" destId="{E34500A8-D4F2-4DBD-99D3-F9C843769DA8}" srcOrd="0" destOrd="0" presId="urn:microsoft.com/office/officeart/2008/layout/HorizontalMultiLevelHierarchy"/>
    <dgm:cxn modelId="{F557E809-9607-4B7E-B5FF-74D79723A7DA}" type="presOf" srcId="{01503F1A-ED5F-49DC-9BE6-463B9EF7EDDE}" destId="{9EBC60A9-D71A-4A9F-A7A7-61B48354B667}" srcOrd="1" destOrd="0" presId="urn:microsoft.com/office/officeart/2008/layout/HorizontalMultiLevelHierarchy"/>
    <dgm:cxn modelId="{5D4DD717-5605-4234-84FA-1D6AFA0E3E78}" type="presOf" srcId="{F75B6703-8089-4508-9292-09D3AD054749}" destId="{C2BE5E2B-93DE-4D75-9AC6-F395EC12C55F}" srcOrd="0" destOrd="0" presId="urn:microsoft.com/office/officeart/2008/layout/HorizontalMultiLevelHierarchy"/>
    <dgm:cxn modelId="{9D6EA733-01BD-44A5-B9B3-37139566577B}" srcId="{191E9CCE-94AB-43E7-BCDC-3663AB51895D}" destId="{04FCC07B-DE2D-44A7-8321-156E08F6A6BA}" srcOrd="1" destOrd="0" parTransId="{083425D8-738D-4514-AFB5-D036BA52EECE}" sibTransId="{6020B323-0F19-44EA-9F45-89AC9958AC08}"/>
    <dgm:cxn modelId="{03590C68-8D14-4730-BE84-D2BEE4AF7B6A}" type="presOf" srcId="{E70677C6-62AF-44D0-BF08-958544EB087C}" destId="{9F984CA4-43A3-4E52-A451-196F05DB7F87}" srcOrd="0" destOrd="0" presId="urn:microsoft.com/office/officeart/2008/layout/HorizontalMultiLevelHierarchy"/>
    <dgm:cxn modelId="{EC789D5D-4B2B-48E8-AA4C-97C4EB0B9FBC}" srcId="{B8672087-0C42-4429-B69F-515901756858}" destId="{7C307F72-92C1-417E-AD54-81D4475530E3}" srcOrd="5" destOrd="0" parTransId="{4902B46D-EA68-43E3-99D2-BCA7476C64F8}" sibTransId="{86EA5AFF-D32D-440B-A9A3-3E64CF1AD0DD}"/>
    <dgm:cxn modelId="{1A4FD81F-C99F-4345-B57E-07D720E1D9AC}" type="presOf" srcId="{86A15AEC-1F80-4981-8363-C122CD1BE71F}" destId="{92BA990A-865C-4BCB-AA34-D20FA0452ADE}" srcOrd="0" destOrd="0" presId="urn:microsoft.com/office/officeart/2008/layout/HorizontalMultiLevelHierarchy"/>
    <dgm:cxn modelId="{573803AE-C8BE-445F-A1FB-B9ABD59FF199}" type="presOf" srcId="{86A15AEC-1F80-4981-8363-C122CD1BE71F}" destId="{3DB7F407-BFAD-4F80-829E-D2DEA1BCD8EB}" srcOrd="1" destOrd="0" presId="urn:microsoft.com/office/officeart/2008/layout/HorizontalMultiLevelHierarchy"/>
    <dgm:cxn modelId="{FBB0274F-AC77-42B2-B4B3-58E99ACB937E}" srcId="{B8672087-0C42-4429-B69F-515901756858}" destId="{F25C1862-850B-4D28-B49A-CCBDF7BA0BC1}" srcOrd="2" destOrd="0" parTransId="{0F6ECD13-E331-4824-9D47-B43346283CC4}" sibTransId="{5B3B7F16-B031-4BE6-A005-A3F16B565569}"/>
    <dgm:cxn modelId="{9E9A7364-B946-46DA-A296-7F36A282DB79}" type="presOf" srcId="{47AC5AAB-035C-4DD3-97FB-04CDC9D7CF4B}" destId="{6E762989-EDB2-4A2B-8FF3-B12D51D8F635}" srcOrd="0" destOrd="0" presId="urn:microsoft.com/office/officeart/2008/layout/HorizontalMultiLevelHierarchy"/>
    <dgm:cxn modelId="{432D4E27-8056-4864-8202-329C18B8CD6A}" type="presOf" srcId="{D30F1A3E-84D7-44F4-A0A6-0EFEB14CB1D1}" destId="{9FAB74D3-736D-429C-8D07-05C0F8D8EA65}" srcOrd="0" destOrd="0" presId="urn:microsoft.com/office/officeart/2008/layout/HorizontalMultiLevelHierarchy"/>
    <dgm:cxn modelId="{5E97A859-3EAB-4255-85FC-9DB4FF9F47DE}" type="presOf" srcId="{04FCC07B-DE2D-44A7-8321-156E08F6A6BA}" destId="{808FD294-DAEA-447D-B516-935AA2B48FBD}" srcOrd="0" destOrd="0" presId="urn:microsoft.com/office/officeart/2008/layout/HorizontalMultiLevelHierarchy"/>
    <dgm:cxn modelId="{73BCBA27-5BDC-43A2-9A9A-721B3D9DBC1B}" type="presOf" srcId="{AAA774E2-9CE2-4073-A89F-FCF10929015F}" destId="{7C51F14C-5446-424D-A2B0-E11D453394F3}" srcOrd="0" destOrd="0" presId="urn:microsoft.com/office/officeart/2008/layout/HorizontalMultiLevelHierarchy"/>
    <dgm:cxn modelId="{CB7F9953-0DE7-47B5-807E-05BD6D23E3EF}" srcId="{CC25C556-1A30-420E-AE42-4F31BF2B3DD3}" destId="{191E9CCE-94AB-43E7-BCDC-3663AB51895D}" srcOrd="0" destOrd="0" parTransId="{CCC9C600-B09D-4CBE-8F5E-057B031B4E2C}" sibTransId="{D552B16F-DB45-462C-852A-EC2F4AFD7AFF}"/>
    <dgm:cxn modelId="{08FBB26F-FFA6-4E71-BE49-193F02BFA138}" type="presOf" srcId="{501A3CAC-E3B3-44F1-9C1A-010AEF6A6922}" destId="{82F80EF3-1162-476C-93C7-64571D0BDFE9}" srcOrd="0" destOrd="0" presId="urn:microsoft.com/office/officeart/2008/layout/HorizontalMultiLevelHierarchy"/>
    <dgm:cxn modelId="{2C1B958E-735A-4C59-8257-231580628D67}" type="presOf" srcId="{3BA953FF-57C5-4A3D-BFE5-BC8B680D774E}" destId="{3985241B-89E0-4EBA-9C4D-A6070CDAB898}" srcOrd="1" destOrd="0" presId="urn:microsoft.com/office/officeart/2008/layout/HorizontalMultiLevelHierarchy"/>
    <dgm:cxn modelId="{B271FEF4-9C75-4886-8314-B85D7DE63919}" type="presOf" srcId="{6164FDCE-4ACD-408E-A8A1-4F1E80E201A4}" destId="{9C79D7EB-9FE3-4B81-944F-B6E0E8423F15}" srcOrd="0" destOrd="0" presId="urn:microsoft.com/office/officeart/2008/layout/HorizontalMultiLevelHierarchy"/>
    <dgm:cxn modelId="{03E3EB2C-C5B8-4533-90C0-D9F268E9F743}" type="presOf" srcId="{191E9CCE-94AB-43E7-BCDC-3663AB51895D}" destId="{13CAB875-E284-4DF2-80A9-7EC390BE51E6}" srcOrd="0" destOrd="0" presId="urn:microsoft.com/office/officeart/2008/layout/HorizontalMultiLevelHierarchy"/>
    <dgm:cxn modelId="{AA440C78-8A10-4847-B2E9-46AC70C22218}" srcId="{04FCC07B-DE2D-44A7-8321-156E08F6A6BA}" destId="{5233638F-ABF7-4D55-9BD0-DDC961CAE3E2}" srcOrd="0" destOrd="0" parTransId="{43CCE5C1-E4CD-4A08-8243-B96216750939}" sibTransId="{E3CE1807-F3F3-4E74-83A9-611301173531}"/>
    <dgm:cxn modelId="{74719E8A-77B3-46EB-BC14-242ABDD17F9A}" type="presOf" srcId="{46ECB8F1-0ADF-4FD9-AFAD-1DA08AE1DB7A}" destId="{3F92BF80-F467-4B3D-9145-3D01589EE322}" srcOrd="0" destOrd="0" presId="urn:microsoft.com/office/officeart/2008/layout/HorizontalMultiLevelHierarchy"/>
    <dgm:cxn modelId="{22FAA375-CF37-472A-894E-28B45E91C717}" type="presOf" srcId="{43CCE5C1-E4CD-4A08-8243-B96216750939}" destId="{6CEB07E6-852C-4814-8719-B436C798E315}" srcOrd="1" destOrd="0" presId="urn:microsoft.com/office/officeart/2008/layout/HorizontalMultiLevelHierarchy"/>
    <dgm:cxn modelId="{6EE1A0EB-6238-4D24-AB93-92E730DA3622}" type="presOf" srcId="{763227D6-D658-4ADB-944D-DFC87280F603}" destId="{21899BF6-ADCB-4D16-87EF-376F07167243}" srcOrd="0" destOrd="0" presId="urn:microsoft.com/office/officeart/2008/layout/HorizontalMultiLevelHierarchy"/>
    <dgm:cxn modelId="{0C627175-412A-4BED-BB88-04001D5F2B64}" type="presOf" srcId="{A3B11034-48E3-4E39-B2E0-F1A508E4B257}" destId="{C976E27F-51E9-413C-9952-218CCC4422A2}" srcOrd="1" destOrd="0" presId="urn:microsoft.com/office/officeart/2008/layout/HorizontalMultiLevelHierarchy"/>
    <dgm:cxn modelId="{D209095D-C41D-4B6C-B114-FE859DA2E694}" type="presOf" srcId="{9585DA76-EFE4-438B-9D8F-2AB469FCAF5B}" destId="{28A88590-161B-405E-9402-EDCA718C3D67}" srcOrd="0" destOrd="0" presId="urn:microsoft.com/office/officeart/2008/layout/HorizontalMultiLevelHierarchy"/>
    <dgm:cxn modelId="{C3B5C445-CEF9-4142-98AC-1FDFFBAB49CD}" srcId="{186CD7A4-B652-4D7C-8D09-F4E4B43BBEED}" destId="{C78C2D71-B674-4023-8DE2-D41E464616CE}" srcOrd="1" destOrd="0" parTransId="{9F63A52D-9155-422F-BEF1-456A054CB496}" sibTransId="{DE25DC86-CA8B-4C60-B382-2FFF121AA5A6}"/>
    <dgm:cxn modelId="{DBF3FE00-D796-4CA6-8ABF-5DACAD34C844}" type="presOf" srcId="{876135E4-E0CA-4CF6-A16D-A29D96A9FCAF}" destId="{7AE667ED-EAF2-4F66-93F5-A6C3DFCD70D6}" srcOrd="0" destOrd="0" presId="urn:microsoft.com/office/officeart/2008/layout/HorizontalMultiLevelHierarchy"/>
    <dgm:cxn modelId="{EEBA28A7-9B01-4600-99C9-25A3B4E8FB66}" type="presOf" srcId="{F25C1862-850B-4D28-B49A-CCBDF7BA0BC1}" destId="{B0FDF606-9B74-473A-8163-2663B769E987}" srcOrd="0" destOrd="0" presId="urn:microsoft.com/office/officeart/2008/layout/HorizontalMultiLevelHierarchy"/>
    <dgm:cxn modelId="{B3DEE17C-92BD-4F8E-9DE2-D62BD60F75C8}" type="presOf" srcId="{A3B11034-48E3-4E39-B2E0-F1A508E4B257}" destId="{711C45CF-5B79-4ECA-BC56-7498AE973500}" srcOrd="0" destOrd="0" presId="urn:microsoft.com/office/officeart/2008/layout/HorizontalMultiLevelHierarchy"/>
    <dgm:cxn modelId="{A4103C91-9A20-49E1-A516-4BCF70D39FE6}" type="presOf" srcId="{8ADF92B6-0D8D-4688-A0F2-08B635874EE1}" destId="{E23D7B5F-EB8E-4787-B919-F8BE585852DD}" srcOrd="0" destOrd="0" presId="urn:microsoft.com/office/officeart/2008/layout/HorizontalMultiLevelHierarchy"/>
    <dgm:cxn modelId="{76BBF034-631F-44FD-B2F4-BD9EF6550A83}" type="presOf" srcId="{400F7071-5D03-4457-A8EF-D54997FE1935}" destId="{CFB51C07-F08F-4AD5-B722-203DC2AF4670}" srcOrd="1" destOrd="0" presId="urn:microsoft.com/office/officeart/2008/layout/HorizontalMultiLevelHierarchy"/>
    <dgm:cxn modelId="{FFB575FA-A967-45C5-8B9E-3C933EC83BD1}" srcId="{9561CE6E-13D9-41C2-B6B1-098DE84D7A66}" destId="{83BAC881-EADE-4720-8BB1-F1B3D0D87310}" srcOrd="0" destOrd="0" parTransId="{30C224A9-BBD3-449A-BE0A-82B49998EE1F}" sibTransId="{F9131514-680B-471A-BF75-DB41636FC53A}"/>
    <dgm:cxn modelId="{5B8C0827-5086-41C8-9D0B-0EF171CA886E}" srcId="{7C307F72-92C1-417E-AD54-81D4475530E3}" destId="{C4D334CC-E828-4971-8D7E-66A1DE68DC5A}" srcOrd="1" destOrd="0" parTransId="{97B80333-FAEC-4737-A511-6C1BFF6C8B55}" sibTransId="{ABB6FE0A-D769-4CF0-A9A6-CBF5970B2898}"/>
    <dgm:cxn modelId="{F7523C53-5C07-447E-A0FD-DF5C22FDA498}" type="presOf" srcId="{BA601F50-B192-4E02-9AAE-7A79F39F2256}" destId="{E13056BD-F649-4A2E-B94D-C987E94AF5EF}" srcOrd="1" destOrd="0" presId="urn:microsoft.com/office/officeart/2008/layout/HorizontalMultiLevelHierarchy"/>
    <dgm:cxn modelId="{E975A864-1750-4A6E-8DAB-6C3620C2B1FE}" type="presOf" srcId="{93603204-D9DE-456D-BA1B-0F41222A0341}" destId="{A2E49115-9411-4BCC-8A30-720FD020AF05}" srcOrd="1" destOrd="0" presId="urn:microsoft.com/office/officeart/2008/layout/HorizontalMultiLevelHierarchy"/>
    <dgm:cxn modelId="{33E8A1A1-F0C1-4BE9-8CF3-897A2F787DEA}" srcId="{191E9CCE-94AB-43E7-BCDC-3663AB51895D}" destId="{508E2096-107D-45FD-859D-6B1D650CA7BD}" srcOrd="2" destOrd="0" parTransId="{93603204-D9DE-456D-BA1B-0F41222A0341}" sibTransId="{91248D26-F869-4550-97AC-7AA373C2DF8D}"/>
    <dgm:cxn modelId="{9CD01E96-B473-45B5-AD31-A9C6729CF6A5}" type="presParOf" srcId="{594F9992-EA7C-4339-8859-4ACCD7EF94F4}" destId="{FA2A5414-A2AA-4148-B0AC-E0F4B524E676}" srcOrd="0" destOrd="0" presId="urn:microsoft.com/office/officeart/2008/layout/HorizontalMultiLevelHierarchy"/>
    <dgm:cxn modelId="{E827BC8E-53A6-47B9-A893-A4BE0F50B143}" type="presParOf" srcId="{FA2A5414-A2AA-4148-B0AC-E0F4B524E676}" destId="{54504CB5-02C9-4E24-8B6E-E976E102E978}" srcOrd="0" destOrd="0" presId="urn:microsoft.com/office/officeart/2008/layout/HorizontalMultiLevelHierarchy"/>
    <dgm:cxn modelId="{35919EC3-5E18-4E1C-9D24-5748BA51BB1F}" type="presParOf" srcId="{FA2A5414-A2AA-4148-B0AC-E0F4B524E676}" destId="{52CB6E7A-A186-4441-986B-05EA9E7E3993}" srcOrd="1" destOrd="0" presId="urn:microsoft.com/office/officeart/2008/layout/HorizontalMultiLevelHierarchy"/>
    <dgm:cxn modelId="{D588119B-4294-4409-9ECC-686FC5A24674}" type="presParOf" srcId="{52CB6E7A-A186-4441-986B-05EA9E7E3993}" destId="{A30363DA-EB13-4422-8C42-D231353E3715}" srcOrd="0" destOrd="0" presId="urn:microsoft.com/office/officeart/2008/layout/HorizontalMultiLevelHierarchy"/>
    <dgm:cxn modelId="{2ABA205B-4088-4B10-89F2-19E5CFFA0EE3}" type="presParOf" srcId="{A30363DA-EB13-4422-8C42-D231353E3715}" destId="{2D216D6C-255F-4209-B246-C0B1471AB527}" srcOrd="0" destOrd="0" presId="urn:microsoft.com/office/officeart/2008/layout/HorizontalMultiLevelHierarchy"/>
    <dgm:cxn modelId="{382135F6-A880-42FF-BD88-C460B08204D8}" type="presParOf" srcId="{52CB6E7A-A186-4441-986B-05EA9E7E3993}" destId="{9FA96478-B2DC-4222-9AC9-2F0497FA719D}" srcOrd="1" destOrd="0" presId="urn:microsoft.com/office/officeart/2008/layout/HorizontalMultiLevelHierarchy"/>
    <dgm:cxn modelId="{7986A2B5-DCC3-4062-BB7F-325E63E3FC86}" type="presParOf" srcId="{9FA96478-B2DC-4222-9AC9-2F0497FA719D}" destId="{13CAB875-E284-4DF2-80A9-7EC390BE51E6}" srcOrd="0" destOrd="0" presId="urn:microsoft.com/office/officeart/2008/layout/HorizontalMultiLevelHierarchy"/>
    <dgm:cxn modelId="{14A5594A-7531-4F9E-80F8-7E6ECE778747}" type="presParOf" srcId="{9FA96478-B2DC-4222-9AC9-2F0497FA719D}" destId="{DCF92098-87A7-42A9-8667-C047436946EC}" srcOrd="1" destOrd="0" presId="urn:microsoft.com/office/officeart/2008/layout/HorizontalMultiLevelHierarchy"/>
    <dgm:cxn modelId="{D035E965-475D-4C38-B575-DE065FFDBA36}" type="presParOf" srcId="{DCF92098-87A7-42A9-8667-C047436946EC}" destId="{9FAB74D3-736D-429C-8D07-05C0F8D8EA65}" srcOrd="0" destOrd="0" presId="urn:microsoft.com/office/officeart/2008/layout/HorizontalMultiLevelHierarchy"/>
    <dgm:cxn modelId="{A8B1DB7D-E205-4EEB-91F0-AE804427D5AF}" type="presParOf" srcId="{9FAB74D3-736D-429C-8D07-05C0F8D8EA65}" destId="{CC835394-F1BD-4E1C-9E78-F85C2F1D4BFE}" srcOrd="0" destOrd="0" presId="urn:microsoft.com/office/officeart/2008/layout/HorizontalMultiLevelHierarchy"/>
    <dgm:cxn modelId="{B79DCEBE-65C4-4C6F-9678-8FAE53780EBA}" type="presParOf" srcId="{DCF92098-87A7-42A9-8667-C047436946EC}" destId="{C4CD5001-0E28-4A0E-8292-D2AA0156BBE1}" srcOrd="1" destOrd="0" presId="urn:microsoft.com/office/officeart/2008/layout/HorizontalMultiLevelHierarchy"/>
    <dgm:cxn modelId="{4825B351-DFAE-4B19-B878-6799FA42E44A}" type="presParOf" srcId="{C4CD5001-0E28-4A0E-8292-D2AA0156BBE1}" destId="{2421B81C-12E7-4C7F-AF86-9B39CEE7AE9D}" srcOrd="0" destOrd="0" presId="urn:microsoft.com/office/officeart/2008/layout/HorizontalMultiLevelHierarchy"/>
    <dgm:cxn modelId="{09E0E57A-6FD4-43DD-9F64-59D7E6601D28}" type="presParOf" srcId="{C4CD5001-0E28-4A0E-8292-D2AA0156BBE1}" destId="{31894561-5759-4C9B-A206-805F02775892}" srcOrd="1" destOrd="0" presId="urn:microsoft.com/office/officeart/2008/layout/HorizontalMultiLevelHierarchy"/>
    <dgm:cxn modelId="{7D840784-F268-4BA8-975C-88E1D2CD540C}" type="presParOf" srcId="{31894561-5759-4C9B-A206-805F02775892}" destId="{9C79D7EB-9FE3-4B81-944F-B6E0E8423F15}" srcOrd="0" destOrd="0" presId="urn:microsoft.com/office/officeart/2008/layout/HorizontalMultiLevelHierarchy"/>
    <dgm:cxn modelId="{BB5E6171-38C8-4A32-A380-48014EDE6B01}" type="presParOf" srcId="{9C79D7EB-9FE3-4B81-944F-B6E0E8423F15}" destId="{05A47396-CCE9-414F-9336-7AF065AEF586}" srcOrd="0" destOrd="0" presId="urn:microsoft.com/office/officeart/2008/layout/HorizontalMultiLevelHierarchy"/>
    <dgm:cxn modelId="{B0CCF940-D635-45BB-BDC7-04FDA2EC6138}" type="presParOf" srcId="{31894561-5759-4C9B-A206-805F02775892}" destId="{1D8144F4-C445-4071-8EFE-3A537A5050DF}" srcOrd="1" destOrd="0" presId="urn:microsoft.com/office/officeart/2008/layout/HorizontalMultiLevelHierarchy"/>
    <dgm:cxn modelId="{9AAFC505-7A7E-4E70-8E87-059970AAF8D4}" type="presParOf" srcId="{1D8144F4-C445-4071-8EFE-3A537A5050DF}" destId="{1266AA07-40BF-4E9A-9766-37A03AD1987A}" srcOrd="0" destOrd="0" presId="urn:microsoft.com/office/officeart/2008/layout/HorizontalMultiLevelHierarchy"/>
    <dgm:cxn modelId="{70218CB5-7B68-4D10-B2A2-4730DBBFA6E5}" type="presParOf" srcId="{1D8144F4-C445-4071-8EFE-3A537A5050DF}" destId="{98FAB57A-8531-44CF-A9E3-3E1B11B77B47}" srcOrd="1" destOrd="0" presId="urn:microsoft.com/office/officeart/2008/layout/HorizontalMultiLevelHierarchy"/>
    <dgm:cxn modelId="{1570FB2E-05B7-433E-A787-6E790A91473D}" type="presParOf" srcId="{DCF92098-87A7-42A9-8667-C047436946EC}" destId="{F1106D78-A78A-4A57-84ED-B752CCB3238C}" srcOrd="2" destOrd="0" presId="urn:microsoft.com/office/officeart/2008/layout/HorizontalMultiLevelHierarchy"/>
    <dgm:cxn modelId="{72278885-E619-46A0-9B6D-740F80AD77E6}" type="presParOf" srcId="{F1106D78-A78A-4A57-84ED-B752CCB3238C}" destId="{23133BAB-504C-4160-83DA-86D33E37D039}" srcOrd="0" destOrd="0" presId="urn:microsoft.com/office/officeart/2008/layout/HorizontalMultiLevelHierarchy"/>
    <dgm:cxn modelId="{CB0C4E4E-4DB9-4B36-B1DF-D335627B4533}" type="presParOf" srcId="{DCF92098-87A7-42A9-8667-C047436946EC}" destId="{1D324288-0E58-428E-9E14-62F92F915879}" srcOrd="3" destOrd="0" presId="urn:microsoft.com/office/officeart/2008/layout/HorizontalMultiLevelHierarchy"/>
    <dgm:cxn modelId="{6D709129-0D40-4F00-8B95-D632C6951747}" type="presParOf" srcId="{1D324288-0E58-428E-9E14-62F92F915879}" destId="{808FD294-DAEA-447D-B516-935AA2B48FBD}" srcOrd="0" destOrd="0" presId="urn:microsoft.com/office/officeart/2008/layout/HorizontalMultiLevelHierarchy"/>
    <dgm:cxn modelId="{144136D7-EED1-4B44-9214-3F5985655189}" type="presParOf" srcId="{1D324288-0E58-428E-9E14-62F92F915879}" destId="{08A94E42-55C8-49E1-A068-5F2477895615}" srcOrd="1" destOrd="0" presId="urn:microsoft.com/office/officeart/2008/layout/HorizontalMultiLevelHierarchy"/>
    <dgm:cxn modelId="{1286613C-F1C6-46C5-8BB6-FE78AC93BC65}" type="presParOf" srcId="{08A94E42-55C8-49E1-A068-5F2477895615}" destId="{9AFA0393-DE7E-4969-BF1C-10EAB7009C9C}" srcOrd="0" destOrd="0" presId="urn:microsoft.com/office/officeart/2008/layout/HorizontalMultiLevelHierarchy"/>
    <dgm:cxn modelId="{21441A65-AFBC-40DB-B57F-550C9B499EB9}" type="presParOf" srcId="{9AFA0393-DE7E-4969-BF1C-10EAB7009C9C}" destId="{6CEB07E6-852C-4814-8719-B436C798E315}" srcOrd="0" destOrd="0" presId="urn:microsoft.com/office/officeart/2008/layout/HorizontalMultiLevelHierarchy"/>
    <dgm:cxn modelId="{39CAC7B1-9CE6-4E0E-809E-FF5897B60BD6}" type="presParOf" srcId="{08A94E42-55C8-49E1-A068-5F2477895615}" destId="{CDBA9549-91B4-4B93-B490-163916A9A14F}" srcOrd="1" destOrd="0" presId="urn:microsoft.com/office/officeart/2008/layout/HorizontalMultiLevelHierarchy"/>
    <dgm:cxn modelId="{45943BEF-490A-488E-828A-DD3031738905}" type="presParOf" srcId="{CDBA9549-91B4-4B93-B490-163916A9A14F}" destId="{FF151495-C61A-4E4C-BF22-F2D6969C7399}" srcOrd="0" destOrd="0" presId="urn:microsoft.com/office/officeart/2008/layout/HorizontalMultiLevelHierarchy"/>
    <dgm:cxn modelId="{D808E914-F9C3-41C6-B2FD-45B9BDE89542}" type="presParOf" srcId="{CDBA9549-91B4-4B93-B490-163916A9A14F}" destId="{8C0A1D96-78C0-48F5-9FCB-4CA81B950938}" srcOrd="1" destOrd="0" presId="urn:microsoft.com/office/officeart/2008/layout/HorizontalMultiLevelHierarchy"/>
    <dgm:cxn modelId="{27F5217C-B4D1-4E50-86FB-0DCC336B6CE7}" type="presParOf" srcId="{08A94E42-55C8-49E1-A068-5F2477895615}" destId="{3F92BF80-F467-4B3D-9145-3D01589EE322}" srcOrd="2" destOrd="0" presId="urn:microsoft.com/office/officeart/2008/layout/HorizontalMultiLevelHierarchy"/>
    <dgm:cxn modelId="{DA0B5BBF-CFE1-4FB7-9B80-8FCA0A3AE662}" type="presParOf" srcId="{3F92BF80-F467-4B3D-9145-3D01589EE322}" destId="{5223C38F-071D-48AB-A056-A787D243C07F}" srcOrd="0" destOrd="0" presId="urn:microsoft.com/office/officeart/2008/layout/HorizontalMultiLevelHierarchy"/>
    <dgm:cxn modelId="{18916CB8-573F-4EFC-BEDE-BEAD1A200CAF}" type="presParOf" srcId="{08A94E42-55C8-49E1-A068-5F2477895615}" destId="{170E1A6E-9A35-409D-BB6F-4E425431EAA6}" srcOrd="3" destOrd="0" presId="urn:microsoft.com/office/officeart/2008/layout/HorizontalMultiLevelHierarchy"/>
    <dgm:cxn modelId="{401F318C-A048-4972-9FBF-4C54E7ADC323}" type="presParOf" srcId="{170E1A6E-9A35-409D-BB6F-4E425431EAA6}" destId="{6A0017CC-3D99-4609-9847-9962F673C0B8}" srcOrd="0" destOrd="0" presId="urn:microsoft.com/office/officeart/2008/layout/HorizontalMultiLevelHierarchy"/>
    <dgm:cxn modelId="{161767B9-7464-4975-A9C7-6E800A16DEBC}" type="presParOf" srcId="{170E1A6E-9A35-409D-BB6F-4E425431EAA6}" destId="{B88DB43F-DE8D-4715-8F1C-F65839A8CFE0}" srcOrd="1" destOrd="0" presId="urn:microsoft.com/office/officeart/2008/layout/HorizontalMultiLevelHierarchy"/>
    <dgm:cxn modelId="{0A256C4F-ACA7-4A85-8DB8-E1D831891C9D}" type="presParOf" srcId="{DCF92098-87A7-42A9-8667-C047436946EC}" destId="{0B85D133-A3E3-43B7-8FFD-106B9314B31E}" srcOrd="4" destOrd="0" presId="urn:microsoft.com/office/officeart/2008/layout/HorizontalMultiLevelHierarchy"/>
    <dgm:cxn modelId="{360462DE-E50E-44C0-83ED-7EB109ECC65E}" type="presParOf" srcId="{0B85D133-A3E3-43B7-8FFD-106B9314B31E}" destId="{A2E49115-9411-4BCC-8A30-720FD020AF05}" srcOrd="0" destOrd="0" presId="urn:microsoft.com/office/officeart/2008/layout/HorizontalMultiLevelHierarchy"/>
    <dgm:cxn modelId="{3BF9CAC2-6A98-4137-A074-32455D656DC3}" type="presParOf" srcId="{DCF92098-87A7-42A9-8667-C047436946EC}" destId="{4E5B15F0-5681-4E10-9911-DC33235DF98A}" srcOrd="5" destOrd="0" presId="urn:microsoft.com/office/officeart/2008/layout/HorizontalMultiLevelHierarchy"/>
    <dgm:cxn modelId="{FCD779A6-6677-468E-A132-6871762D2A6F}" type="presParOf" srcId="{4E5B15F0-5681-4E10-9911-DC33235DF98A}" destId="{D2040E62-1C59-49C0-82EF-0C725F4D9003}" srcOrd="0" destOrd="0" presId="urn:microsoft.com/office/officeart/2008/layout/HorizontalMultiLevelHierarchy"/>
    <dgm:cxn modelId="{5A1FDDFD-8C99-4794-BA19-E24249081CD5}" type="presParOf" srcId="{4E5B15F0-5681-4E10-9911-DC33235DF98A}" destId="{775F65B3-6095-44F6-BDE9-8DFACDC6A721}" srcOrd="1" destOrd="0" presId="urn:microsoft.com/office/officeart/2008/layout/HorizontalMultiLevelHierarchy"/>
    <dgm:cxn modelId="{5FB23982-FC0B-4829-9E47-671A2528CDE1}" type="presParOf" srcId="{775F65B3-6095-44F6-BDE9-8DFACDC6A721}" destId="{B997DC66-E5EC-4267-B16A-6D127CD24245}" srcOrd="0" destOrd="0" presId="urn:microsoft.com/office/officeart/2008/layout/HorizontalMultiLevelHierarchy"/>
    <dgm:cxn modelId="{A4D5B1C0-EA6C-4398-9AC6-D605A6A38A77}" type="presParOf" srcId="{B997DC66-E5EC-4267-B16A-6D127CD24245}" destId="{2BCA3BA4-1643-4A72-BB2D-BB2EF1C7311C}" srcOrd="0" destOrd="0" presId="urn:microsoft.com/office/officeart/2008/layout/HorizontalMultiLevelHierarchy"/>
    <dgm:cxn modelId="{4F75B2F9-7FDA-4A6E-A37E-FCA4B86F4D44}" type="presParOf" srcId="{775F65B3-6095-44F6-BDE9-8DFACDC6A721}" destId="{9E586E2F-75E2-42EF-8D47-79648F161F6E}" srcOrd="1" destOrd="0" presId="urn:microsoft.com/office/officeart/2008/layout/HorizontalMultiLevelHierarchy"/>
    <dgm:cxn modelId="{BE579542-C35D-4983-84B1-0A754DC72F54}" type="presParOf" srcId="{9E586E2F-75E2-42EF-8D47-79648F161F6E}" destId="{19028F8B-0FBE-4AD1-8508-587380A9C56A}" srcOrd="0" destOrd="0" presId="urn:microsoft.com/office/officeart/2008/layout/HorizontalMultiLevelHierarchy"/>
    <dgm:cxn modelId="{8B6DEC97-96FA-4053-851D-F9C72EBFE214}" type="presParOf" srcId="{9E586E2F-75E2-42EF-8D47-79648F161F6E}" destId="{06C53721-0881-4A8E-96FF-D72480839132}" srcOrd="1" destOrd="0" presId="urn:microsoft.com/office/officeart/2008/layout/HorizontalMultiLevelHierarchy"/>
    <dgm:cxn modelId="{D6E1F19B-F91B-45C5-A811-570D85A8C897}" type="presParOf" srcId="{775F65B3-6095-44F6-BDE9-8DFACDC6A721}" destId="{1748D2EF-059D-48E5-A7A1-3CAB33C4262C}" srcOrd="2" destOrd="0" presId="urn:microsoft.com/office/officeart/2008/layout/HorizontalMultiLevelHierarchy"/>
    <dgm:cxn modelId="{5D657143-9F02-44EE-A740-6936EFD58A34}" type="presParOf" srcId="{1748D2EF-059D-48E5-A7A1-3CAB33C4262C}" destId="{533ECC36-31E8-465C-A792-8BFBF9BFE337}" srcOrd="0" destOrd="0" presId="urn:microsoft.com/office/officeart/2008/layout/HorizontalMultiLevelHierarchy"/>
    <dgm:cxn modelId="{35D8B5BF-920C-462C-ABE4-F00A19696B75}" type="presParOf" srcId="{775F65B3-6095-44F6-BDE9-8DFACDC6A721}" destId="{D802C7E7-A36F-4AAA-810E-73838432D9B4}" srcOrd="3" destOrd="0" presId="urn:microsoft.com/office/officeart/2008/layout/HorizontalMultiLevelHierarchy"/>
    <dgm:cxn modelId="{30BFA40A-8015-4789-8333-D66C429BBA2B}" type="presParOf" srcId="{D802C7E7-A36F-4AAA-810E-73838432D9B4}" destId="{35290C2D-8B32-44B3-92AE-33F9F49BEE31}" srcOrd="0" destOrd="0" presId="urn:microsoft.com/office/officeart/2008/layout/HorizontalMultiLevelHierarchy"/>
    <dgm:cxn modelId="{FC3D83C7-70FF-4DAB-984A-E7DA56963601}" type="presParOf" srcId="{D802C7E7-A36F-4AAA-810E-73838432D9B4}" destId="{B87C9602-6C91-4F80-8F80-42894962038F}" srcOrd="1" destOrd="0" presId="urn:microsoft.com/office/officeart/2008/layout/HorizontalMultiLevelHierarchy"/>
    <dgm:cxn modelId="{67C88060-7CB9-4850-AD15-AF7AFD43E6D1}" type="presParOf" srcId="{52CB6E7A-A186-4441-986B-05EA9E7E3993}" destId="{253E9109-8B32-4C21-BCA9-CF25C43F7929}" srcOrd="2" destOrd="0" presId="urn:microsoft.com/office/officeart/2008/layout/HorizontalMultiLevelHierarchy"/>
    <dgm:cxn modelId="{333936B6-C91A-42B4-88EF-E62D53362F21}" type="presParOf" srcId="{253E9109-8B32-4C21-BCA9-CF25C43F7929}" destId="{3985241B-89E0-4EBA-9C4D-A6070CDAB898}" srcOrd="0" destOrd="0" presId="urn:microsoft.com/office/officeart/2008/layout/HorizontalMultiLevelHierarchy"/>
    <dgm:cxn modelId="{BEFC027C-B167-4376-A739-482BB32EC414}" type="presParOf" srcId="{52CB6E7A-A186-4441-986B-05EA9E7E3993}" destId="{EE854B4C-3CA3-4A98-BDC7-D512414EFBDC}" srcOrd="3" destOrd="0" presId="urn:microsoft.com/office/officeart/2008/layout/HorizontalMultiLevelHierarchy"/>
    <dgm:cxn modelId="{BF2229EE-1B19-4947-9F59-EFB8721BB0DC}" type="presParOf" srcId="{EE854B4C-3CA3-4A98-BDC7-D512414EFBDC}" destId="{D1F3E3E8-64FF-484C-9163-FD518E79C452}" srcOrd="0" destOrd="0" presId="urn:microsoft.com/office/officeart/2008/layout/HorizontalMultiLevelHierarchy"/>
    <dgm:cxn modelId="{FC7F2520-3872-4224-8A8B-5E1A377C5CB4}" type="presParOf" srcId="{EE854B4C-3CA3-4A98-BDC7-D512414EFBDC}" destId="{8CBDB037-234F-4847-A1C8-DAA5CD7EADF4}" srcOrd="1" destOrd="0" presId="urn:microsoft.com/office/officeart/2008/layout/HorizontalMultiLevelHierarchy"/>
    <dgm:cxn modelId="{387A3669-D65E-40A6-ACDC-15E3918B7B40}" type="presParOf" srcId="{8CBDB037-234F-4847-A1C8-DAA5CD7EADF4}" destId="{87126DB8-398F-45E2-B4F4-38E4ABC5845B}" srcOrd="0" destOrd="0" presId="urn:microsoft.com/office/officeart/2008/layout/HorizontalMultiLevelHierarchy"/>
    <dgm:cxn modelId="{22B7B82C-B02E-4308-8549-7A6DBFD69FB7}" type="presParOf" srcId="{87126DB8-398F-45E2-B4F4-38E4ABC5845B}" destId="{058490EF-D55B-4E38-9886-AA54026F4A9B}" srcOrd="0" destOrd="0" presId="urn:microsoft.com/office/officeart/2008/layout/HorizontalMultiLevelHierarchy"/>
    <dgm:cxn modelId="{13D59385-6629-4C5D-A607-41975C93BC4D}" type="presParOf" srcId="{8CBDB037-234F-4847-A1C8-DAA5CD7EADF4}" destId="{4C9CD90A-0BCD-4D86-8BB9-96FB6953494F}" srcOrd="1" destOrd="0" presId="urn:microsoft.com/office/officeart/2008/layout/HorizontalMultiLevelHierarchy"/>
    <dgm:cxn modelId="{3051E84F-E56E-4473-BD1F-00A6BE96F76D}" type="presParOf" srcId="{4C9CD90A-0BCD-4D86-8BB9-96FB6953494F}" destId="{C2BE5E2B-93DE-4D75-9AC6-F395EC12C55F}" srcOrd="0" destOrd="0" presId="urn:microsoft.com/office/officeart/2008/layout/HorizontalMultiLevelHierarchy"/>
    <dgm:cxn modelId="{C5D0793D-3E43-4A71-ADC5-1F7E38EB50D7}" type="presParOf" srcId="{4C9CD90A-0BCD-4D86-8BB9-96FB6953494F}" destId="{EC09FD86-FDA0-4504-8EAD-638D284D58AD}" srcOrd="1" destOrd="0" presId="urn:microsoft.com/office/officeart/2008/layout/HorizontalMultiLevelHierarchy"/>
    <dgm:cxn modelId="{59216855-5EA7-40A2-B3AC-1C191213EB40}" type="presParOf" srcId="{EC09FD86-FDA0-4504-8EAD-638D284D58AD}" destId="{7AE667ED-EAF2-4F66-93F5-A6C3DFCD70D6}" srcOrd="0" destOrd="0" presId="urn:microsoft.com/office/officeart/2008/layout/HorizontalMultiLevelHierarchy"/>
    <dgm:cxn modelId="{20F8FA9E-19D1-4B74-809A-91A55944A8C3}" type="presParOf" srcId="{7AE667ED-EAF2-4F66-93F5-A6C3DFCD70D6}" destId="{9B91BE69-6B63-4289-B698-BA3880809AA3}" srcOrd="0" destOrd="0" presId="urn:microsoft.com/office/officeart/2008/layout/HorizontalMultiLevelHierarchy"/>
    <dgm:cxn modelId="{7DBBC2B9-1FEC-4107-A68B-71CD910B53AD}" type="presParOf" srcId="{EC09FD86-FDA0-4504-8EAD-638D284D58AD}" destId="{7476649A-9CD2-4D5B-BC31-5DD7F13B9319}" srcOrd="1" destOrd="0" presId="urn:microsoft.com/office/officeart/2008/layout/HorizontalMultiLevelHierarchy"/>
    <dgm:cxn modelId="{A84A6783-C703-4712-AC35-E99F0EF4D5C4}" type="presParOf" srcId="{7476649A-9CD2-4D5B-BC31-5DD7F13B9319}" destId="{5FBE299B-E5D5-4365-8638-5ECC28557924}" srcOrd="0" destOrd="0" presId="urn:microsoft.com/office/officeart/2008/layout/HorizontalMultiLevelHierarchy"/>
    <dgm:cxn modelId="{39109AD6-D92A-4593-BE70-907148E9203A}" type="presParOf" srcId="{7476649A-9CD2-4D5B-BC31-5DD7F13B9319}" destId="{24FB77D3-FE8F-44DB-8D12-0928B228524F}" srcOrd="1" destOrd="0" presId="urn:microsoft.com/office/officeart/2008/layout/HorizontalMultiLevelHierarchy"/>
    <dgm:cxn modelId="{47217CB7-2BD9-4293-AD4E-3057B9131E3B}" type="presParOf" srcId="{24FB77D3-FE8F-44DB-8D12-0928B228524F}" destId="{EE4F9C2D-2F21-454E-B126-884D31AB5176}" srcOrd="0" destOrd="0" presId="urn:microsoft.com/office/officeart/2008/layout/HorizontalMultiLevelHierarchy"/>
    <dgm:cxn modelId="{266299F0-9D88-437D-ABF8-2AEF1B96E805}" type="presParOf" srcId="{EE4F9C2D-2F21-454E-B126-884D31AB5176}" destId="{FC53C0CF-82E7-491D-A622-359E896F6703}" srcOrd="0" destOrd="0" presId="urn:microsoft.com/office/officeart/2008/layout/HorizontalMultiLevelHierarchy"/>
    <dgm:cxn modelId="{9ABE6784-555C-44E3-9C1B-9D9258296B3B}" type="presParOf" srcId="{24FB77D3-FE8F-44DB-8D12-0928B228524F}" destId="{5C296D2C-4C6A-4CE7-AD24-5A1787551D48}" srcOrd="1" destOrd="0" presId="urn:microsoft.com/office/officeart/2008/layout/HorizontalMultiLevelHierarchy"/>
    <dgm:cxn modelId="{B903A773-A7F0-4C6D-9232-8E22F9BBCF3F}" type="presParOf" srcId="{5C296D2C-4C6A-4CE7-AD24-5A1787551D48}" destId="{F4D9561E-E9F9-4D29-A76C-A94A16A2D388}" srcOrd="0" destOrd="0" presId="urn:microsoft.com/office/officeart/2008/layout/HorizontalMultiLevelHierarchy"/>
    <dgm:cxn modelId="{8CC12EE9-E16A-41B7-BF68-71F08111830A}" type="presParOf" srcId="{5C296D2C-4C6A-4CE7-AD24-5A1787551D48}" destId="{9217680A-32C2-483A-8EAF-C4C71F4CD2DE}" srcOrd="1" destOrd="0" presId="urn:microsoft.com/office/officeart/2008/layout/HorizontalMultiLevelHierarchy"/>
    <dgm:cxn modelId="{36B79A48-5B84-4649-94B7-8B8DA5A403B8}" type="presParOf" srcId="{24FB77D3-FE8F-44DB-8D12-0928B228524F}" destId="{6FB403AF-D86C-479E-B1DD-210AAB0E3A2B}" srcOrd="2" destOrd="0" presId="urn:microsoft.com/office/officeart/2008/layout/HorizontalMultiLevelHierarchy"/>
    <dgm:cxn modelId="{71BD9059-9150-467C-A586-0C5974F21CC0}" type="presParOf" srcId="{6FB403AF-D86C-479E-B1DD-210AAB0E3A2B}" destId="{9EBC60A9-D71A-4A9F-A7A7-61B48354B667}" srcOrd="0" destOrd="0" presId="urn:microsoft.com/office/officeart/2008/layout/HorizontalMultiLevelHierarchy"/>
    <dgm:cxn modelId="{CA6EE6A4-C770-4244-9688-6C915D282049}" type="presParOf" srcId="{24FB77D3-FE8F-44DB-8D12-0928B228524F}" destId="{FB67E060-4BE9-45CF-BADA-59FC6B4E21D1}" srcOrd="3" destOrd="0" presId="urn:microsoft.com/office/officeart/2008/layout/HorizontalMultiLevelHierarchy"/>
    <dgm:cxn modelId="{5CF2785C-2E6F-453F-84D2-6B4A5E09CB3D}" type="presParOf" srcId="{FB67E060-4BE9-45CF-BADA-59FC6B4E21D1}" destId="{31F887E7-B79F-4862-9791-8E60FF8BEB8B}" srcOrd="0" destOrd="0" presId="urn:microsoft.com/office/officeart/2008/layout/HorizontalMultiLevelHierarchy"/>
    <dgm:cxn modelId="{EC6657A3-9559-40DC-9497-970267D2B925}" type="presParOf" srcId="{FB67E060-4BE9-45CF-BADA-59FC6B4E21D1}" destId="{4C0A2A11-55ED-45F9-8912-09FBC90D080D}" srcOrd="1" destOrd="0" presId="urn:microsoft.com/office/officeart/2008/layout/HorizontalMultiLevelHierarchy"/>
    <dgm:cxn modelId="{13AC04E9-A74C-4152-A5B3-F40D3E3792DE}" type="presParOf" srcId="{8CBDB037-234F-4847-A1C8-DAA5CD7EADF4}" destId="{0D521CDD-8A84-4153-BFDF-F84E75847B99}" srcOrd="2" destOrd="0" presId="urn:microsoft.com/office/officeart/2008/layout/HorizontalMultiLevelHierarchy"/>
    <dgm:cxn modelId="{F0441518-E419-4656-9FCF-6432566FEDAC}" type="presParOf" srcId="{0D521CDD-8A84-4153-BFDF-F84E75847B99}" destId="{EFC38E8A-22B5-4960-BB47-002D623AEF0D}" srcOrd="0" destOrd="0" presId="urn:microsoft.com/office/officeart/2008/layout/HorizontalMultiLevelHierarchy"/>
    <dgm:cxn modelId="{059016EA-94F1-4A5B-B7A0-144E2D12493C}" type="presParOf" srcId="{8CBDB037-234F-4847-A1C8-DAA5CD7EADF4}" destId="{5587F66C-102F-49A9-8B34-E4BC49C26DCB}" srcOrd="3" destOrd="0" presId="urn:microsoft.com/office/officeart/2008/layout/HorizontalMultiLevelHierarchy"/>
    <dgm:cxn modelId="{A5E7F418-DF2D-4C64-A206-715B0CB8F2E3}" type="presParOf" srcId="{5587F66C-102F-49A9-8B34-E4BC49C26DCB}" destId="{21899BF6-ADCB-4D16-87EF-376F07167243}" srcOrd="0" destOrd="0" presId="urn:microsoft.com/office/officeart/2008/layout/HorizontalMultiLevelHierarchy"/>
    <dgm:cxn modelId="{55F01A64-E5D4-4CA9-A5C8-50E5F3DF9801}" type="presParOf" srcId="{5587F66C-102F-49A9-8B34-E4BC49C26DCB}" destId="{49C04104-B13B-4B5E-8286-41DA32A9565A}" srcOrd="1" destOrd="0" presId="urn:microsoft.com/office/officeart/2008/layout/HorizontalMultiLevelHierarchy"/>
    <dgm:cxn modelId="{02134927-20DD-4F28-9296-1D66B6EE3CE6}" type="presParOf" srcId="{49C04104-B13B-4B5E-8286-41DA32A9565A}" destId="{E0412840-26B3-4C68-B588-EF18720664F1}" srcOrd="0" destOrd="0" presId="urn:microsoft.com/office/officeart/2008/layout/HorizontalMultiLevelHierarchy"/>
    <dgm:cxn modelId="{976457E9-F62F-4DB3-8079-EC44DA0B081F}" type="presParOf" srcId="{E0412840-26B3-4C68-B588-EF18720664F1}" destId="{82F67014-5A17-4ED9-B453-884041CDD26A}" srcOrd="0" destOrd="0" presId="urn:microsoft.com/office/officeart/2008/layout/HorizontalMultiLevelHierarchy"/>
    <dgm:cxn modelId="{50A14C9D-3481-4D3E-9A8E-381452382627}" type="presParOf" srcId="{49C04104-B13B-4B5E-8286-41DA32A9565A}" destId="{C8862096-7A96-4CB6-8462-69EC285A8E56}" srcOrd="1" destOrd="0" presId="urn:microsoft.com/office/officeart/2008/layout/HorizontalMultiLevelHierarchy"/>
    <dgm:cxn modelId="{D7A312CF-2494-40D8-9336-0F9FB005B709}" type="presParOf" srcId="{C8862096-7A96-4CB6-8462-69EC285A8E56}" destId="{211333A8-9B7B-4331-9FD6-767CB380A989}" srcOrd="0" destOrd="0" presId="urn:microsoft.com/office/officeart/2008/layout/HorizontalMultiLevelHierarchy"/>
    <dgm:cxn modelId="{8CEC258B-2C5E-4196-9CDF-0C4824AF951E}" type="presParOf" srcId="{C8862096-7A96-4CB6-8462-69EC285A8E56}" destId="{D0AD069A-3A8F-484E-BA89-D8330D8213CB}" srcOrd="1" destOrd="0" presId="urn:microsoft.com/office/officeart/2008/layout/HorizontalMultiLevelHierarchy"/>
    <dgm:cxn modelId="{F45E9ADC-5DA6-4926-83C9-A7814F32C84E}" type="presParOf" srcId="{49C04104-B13B-4B5E-8286-41DA32A9565A}" destId="{DBEAF06D-AEDD-4E9B-A58A-F50147DC6B1B}" srcOrd="2" destOrd="0" presId="urn:microsoft.com/office/officeart/2008/layout/HorizontalMultiLevelHierarchy"/>
    <dgm:cxn modelId="{EA4CDA3E-58FD-4A65-89BD-F9E95E249AEA}" type="presParOf" srcId="{DBEAF06D-AEDD-4E9B-A58A-F50147DC6B1B}" destId="{CFB51C07-F08F-4AD5-B722-203DC2AF4670}" srcOrd="0" destOrd="0" presId="urn:microsoft.com/office/officeart/2008/layout/HorizontalMultiLevelHierarchy"/>
    <dgm:cxn modelId="{5874BF7B-D402-440F-B6A4-025793ACC3BE}" type="presParOf" srcId="{49C04104-B13B-4B5E-8286-41DA32A9565A}" destId="{E15E489E-75AD-4D4C-9264-A298A9B77B82}" srcOrd="3" destOrd="0" presId="urn:microsoft.com/office/officeart/2008/layout/HorizontalMultiLevelHierarchy"/>
    <dgm:cxn modelId="{9DA57D17-0BA4-434E-93DE-6CC350704308}" type="presParOf" srcId="{E15E489E-75AD-4D4C-9264-A298A9B77B82}" destId="{6E762989-EDB2-4A2B-8FF3-B12D51D8F635}" srcOrd="0" destOrd="0" presId="urn:microsoft.com/office/officeart/2008/layout/HorizontalMultiLevelHierarchy"/>
    <dgm:cxn modelId="{D52A68C1-6543-4207-99A9-99B80A00425D}" type="presParOf" srcId="{E15E489E-75AD-4D4C-9264-A298A9B77B82}" destId="{D1FB8FD0-C33D-4596-9F02-FC4073FA15E3}" srcOrd="1" destOrd="0" presId="urn:microsoft.com/office/officeart/2008/layout/HorizontalMultiLevelHierarchy"/>
    <dgm:cxn modelId="{5DE56A61-3C98-422E-AC69-6A374FA256AD}" type="presParOf" srcId="{8CBDB037-234F-4847-A1C8-DAA5CD7EADF4}" destId="{259DECA3-7F15-4927-9444-1B148FDC96A3}" srcOrd="4" destOrd="0" presId="urn:microsoft.com/office/officeart/2008/layout/HorizontalMultiLevelHierarchy"/>
    <dgm:cxn modelId="{21BFAA48-ACA1-46AD-B9E9-A1E8A4444FE8}" type="presParOf" srcId="{259DECA3-7F15-4927-9444-1B148FDC96A3}" destId="{E3176481-F81B-48AE-A9E4-A9D059B91EAE}" srcOrd="0" destOrd="0" presId="urn:microsoft.com/office/officeart/2008/layout/HorizontalMultiLevelHierarchy"/>
    <dgm:cxn modelId="{027DB4B2-900F-4972-99E7-0872C3E4D1A9}" type="presParOf" srcId="{8CBDB037-234F-4847-A1C8-DAA5CD7EADF4}" destId="{9DB18E0A-1ADB-4A88-9BBF-75CE99338377}" srcOrd="5" destOrd="0" presId="urn:microsoft.com/office/officeart/2008/layout/HorizontalMultiLevelHierarchy"/>
    <dgm:cxn modelId="{EB4411EA-2434-4FAA-AA4F-CD3D159C3AC9}" type="presParOf" srcId="{9DB18E0A-1ADB-4A88-9BBF-75CE99338377}" destId="{B0FDF606-9B74-473A-8163-2663B769E987}" srcOrd="0" destOrd="0" presId="urn:microsoft.com/office/officeart/2008/layout/HorizontalMultiLevelHierarchy"/>
    <dgm:cxn modelId="{28F06F2F-3125-4313-9F6A-D0775D00184B}" type="presParOf" srcId="{9DB18E0A-1ADB-4A88-9BBF-75CE99338377}" destId="{E0446087-B115-4A1C-92E8-4A96970B955F}" srcOrd="1" destOrd="0" presId="urn:microsoft.com/office/officeart/2008/layout/HorizontalMultiLevelHierarchy"/>
    <dgm:cxn modelId="{22059EA4-2E02-4146-94CE-6921F234F30D}" type="presParOf" srcId="{E0446087-B115-4A1C-92E8-4A96970B955F}" destId="{711C45CF-5B79-4ECA-BC56-7498AE973500}" srcOrd="0" destOrd="0" presId="urn:microsoft.com/office/officeart/2008/layout/HorizontalMultiLevelHierarchy"/>
    <dgm:cxn modelId="{9B41657F-F73B-46CB-B0B8-62FA2441F4A2}" type="presParOf" srcId="{711C45CF-5B79-4ECA-BC56-7498AE973500}" destId="{C976E27F-51E9-413C-9952-218CCC4422A2}" srcOrd="0" destOrd="0" presId="urn:microsoft.com/office/officeart/2008/layout/HorizontalMultiLevelHierarchy"/>
    <dgm:cxn modelId="{E378A5A2-ACD9-47C4-9CC5-5EE07D253476}" type="presParOf" srcId="{E0446087-B115-4A1C-92E8-4A96970B955F}" destId="{5002D32C-098A-445E-BFA8-8558C7C393A9}" srcOrd="1" destOrd="0" presId="urn:microsoft.com/office/officeart/2008/layout/HorizontalMultiLevelHierarchy"/>
    <dgm:cxn modelId="{91CBC017-5522-4734-B378-010F80BF6E36}" type="presParOf" srcId="{5002D32C-098A-445E-BFA8-8558C7C393A9}" destId="{A1B04C0F-98F4-430F-AA1C-0865AD5BC560}" srcOrd="0" destOrd="0" presId="urn:microsoft.com/office/officeart/2008/layout/HorizontalMultiLevelHierarchy"/>
    <dgm:cxn modelId="{CF448F7F-B8E7-434D-8E5E-68748603FEDF}" type="presParOf" srcId="{5002D32C-098A-445E-BFA8-8558C7C393A9}" destId="{957A7876-759A-4FE9-A4BF-6A8D3B5287DA}" srcOrd="1" destOrd="0" presId="urn:microsoft.com/office/officeart/2008/layout/HorizontalMultiLevelHierarchy"/>
    <dgm:cxn modelId="{ACDD246D-6D5D-4FC3-B6EF-3AD1DF576DEF}" type="presParOf" srcId="{E0446087-B115-4A1C-92E8-4A96970B955F}" destId="{7C51F14C-5446-424D-A2B0-E11D453394F3}" srcOrd="2" destOrd="0" presId="urn:microsoft.com/office/officeart/2008/layout/HorizontalMultiLevelHierarchy"/>
    <dgm:cxn modelId="{38C375A3-3843-427B-92DB-566C32E753BB}" type="presParOf" srcId="{7C51F14C-5446-424D-A2B0-E11D453394F3}" destId="{97955F8D-1E06-43C8-B449-C8471CE1FDEA}" srcOrd="0" destOrd="0" presId="urn:microsoft.com/office/officeart/2008/layout/HorizontalMultiLevelHierarchy"/>
    <dgm:cxn modelId="{914DEB24-151C-44CE-A426-9FDE1ABF93A8}" type="presParOf" srcId="{E0446087-B115-4A1C-92E8-4A96970B955F}" destId="{BA978F89-38CE-4479-83DC-576107BAA9DF}" srcOrd="3" destOrd="0" presId="urn:microsoft.com/office/officeart/2008/layout/HorizontalMultiLevelHierarchy"/>
    <dgm:cxn modelId="{8F5A1B5D-630D-4DF7-BFEE-9A8272251553}" type="presParOf" srcId="{BA978F89-38CE-4479-83DC-576107BAA9DF}" destId="{116F5CE2-4671-43D8-A350-C79F35BD9865}" srcOrd="0" destOrd="0" presId="urn:microsoft.com/office/officeart/2008/layout/HorizontalMultiLevelHierarchy"/>
    <dgm:cxn modelId="{551BC7EE-D8CF-4637-9382-E0DCAACA1C0E}" type="presParOf" srcId="{BA978F89-38CE-4479-83DC-576107BAA9DF}" destId="{A0A966E0-241D-4E81-B369-6DCDCE7F5EFF}" srcOrd="1" destOrd="0" presId="urn:microsoft.com/office/officeart/2008/layout/HorizontalMultiLevelHierarchy"/>
    <dgm:cxn modelId="{57BCED32-92A1-428F-890E-FA73C73AEAA9}" type="presParOf" srcId="{8CBDB037-234F-4847-A1C8-DAA5CD7EADF4}" destId="{813183DA-213F-4533-A054-BD3E0B9148F9}" srcOrd="6" destOrd="0" presId="urn:microsoft.com/office/officeart/2008/layout/HorizontalMultiLevelHierarchy"/>
    <dgm:cxn modelId="{05408CB7-F7A8-48FB-B3F3-4E99BFB20D8E}" type="presParOf" srcId="{813183DA-213F-4533-A054-BD3E0B9148F9}" destId="{16B42F54-C07E-4900-8A28-F46032FE56C4}" srcOrd="0" destOrd="0" presId="urn:microsoft.com/office/officeart/2008/layout/HorizontalMultiLevelHierarchy"/>
    <dgm:cxn modelId="{9B254D29-3A34-420B-8748-8829DEE6C4AC}" type="presParOf" srcId="{8CBDB037-234F-4847-A1C8-DAA5CD7EADF4}" destId="{BB095DD2-A96E-4F6E-B567-0DAF354DF8AF}" srcOrd="7" destOrd="0" presId="urn:microsoft.com/office/officeart/2008/layout/HorizontalMultiLevelHierarchy"/>
    <dgm:cxn modelId="{EB25744D-430A-4C06-8FD8-6400F0347D22}" type="presParOf" srcId="{BB095DD2-A96E-4F6E-B567-0DAF354DF8AF}" destId="{12B54996-AF9A-4D48-84EC-48387E6F7EE5}" srcOrd="0" destOrd="0" presId="urn:microsoft.com/office/officeart/2008/layout/HorizontalMultiLevelHierarchy"/>
    <dgm:cxn modelId="{E0BAEF7E-BEF0-4C87-9A64-8CEE3DB8DF08}" type="presParOf" srcId="{BB095DD2-A96E-4F6E-B567-0DAF354DF8AF}" destId="{D1135582-15D9-4F1B-9C17-5B280B654D11}" srcOrd="1" destOrd="0" presId="urn:microsoft.com/office/officeart/2008/layout/HorizontalMultiLevelHierarchy"/>
    <dgm:cxn modelId="{3035A571-1750-4158-8876-1600391EFFC2}" type="presParOf" srcId="{D1135582-15D9-4F1B-9C17-5B280B654D11}" destId="{E23D7B5F-EB8E-4787-B919-F8BE585852DD}" srcOrd="0" destOrd="0" presId="urn:microsoft.com/office/officeart/2008/layout/HorizontalMultiLevelHierarchy"/>
    <dgm:cxn modelId="{5FB08079-5B7B-45EE-A6ED-E9EC11348948}" type="presParOf" srcId="{E23D7B5F-EB8E-4787-B919-F8BE585852DD}" destId="{E4E9E253-C50E-4B45-AAAC-B7F257B9B176}" srcOrd="0" destOrd="0" presId="urn:microsoft.com/office/officeart/2008/layout/HorizontalMultiLevelHierarchy"/>
    <dgm:cxn modelId="{F9E1FB25-A737-408E-A5D5-43CD1CDA3B2A}" type="presParOf" srcId="{D1135582-15D9-4F1B-9C17-5B280B654D11}" destId="{621F7D87-E657-4424-9843-2CE099591184}" srcOrd="1" destOrd="0" presId="urn:microsoft.com/office/officeart/2008/layout/HorizontalMultiLevelHierarchy"/>
    <dgm:cxn modelId="{3237B7B5-630F-448B-9619-3C006E572C41}" type="presParOf" srcId="{621F7D87-E657-4424-9843-2CE099591184}" destId="{82F80EF3-1162-476C-93C7-64571D0BDFE9}" srcOrd="0" destOrd="0" presId="urn:microsoft.com/office/officeart/2008/layout/HorizontalMultiLevelHierarchy"/>
    <dgm:cxn modelId="{449AF8DC-4180-43CE-9520-51B5AE14F28A}" type="presParOf" srcId="{621F7D87-E657-4424-9843-2CE099591184}" destId="{F3345A66-4278-4BBE-ABC2-C03C2AD82E50}" srcOrd="1" destOrd="0" presId="urn:microsoft.com/office/officeart/2008/layout/HorizontalMultiLevelHierarchy"/>
    <dgm:cxn modelId="{2F18E56C-4ABE-4B45-B563-85BFB6604D52}" type="presParOf" srcId="{D1135582-15D9-4F1B-9C17-5B280B654D11}" destId="{85F0E7B3-9DC0-448E-8218-EF94A76F6D4E}" srcOrd="2" destOrd="0" presId="urn:microsoft.com/office/officeart/2008/layout/HorizontalMultiLevelHierarchy"/>
    <dgm:cxn modelId="{EAE2A998-023C-4817-BCDD-935E1B1274DC}" type="presParOf" srcId="{85F0E7B3-9DC0-448E-8218-EF94A76F6D4E}" destId="{010D4ADC-80CE-4328-9AE6-F2A686723B62}" srcOrd="0" destOrd="0" presId="urn:microsoft.com/office/officeart/2008/layout/HorizontalMultiLevelHierarchy"/>
    <dgm:cxn modelId="{93CF4D96-064B-40DD-97C6-253DF8AC58B9}" type="presParOf" srcId="{D1135582-15D9-4F1B-9C17-5B280B654D11}" destId="{3AE5D6D1-AB2A-4148-9EE7-4A02890BDBEF}" srcOrd="3" destOrd="0" presId="urn:microsoft.com/office/officeart/2008/layout/HorizontalMultiLevelHierarchy"/>
    <dgm:cxn modelId="{C18CA626-9E62-4EAE-B1AC-8EAE34DD8B9C}" type="presParOf" srcId="{3AE5D6D1-AB2A-4148-9EE7-4A02890BDBEF}" destId="{CA725F75-C969-4F37-AE47-4BE02076BFF2}" srcOrd="0" destOrd="0" presId="urn:microsoft.com/office/officeart/2008/layout/HorizontalMultiLevelHierarchy"/>
    <dgm:cxn modelId="{0D3D9BAA-98E8-4F3D-90F7-530414DBC38D}" type="presParOf" srcId="{3AE5D6D1-AB2A-4148-9EE7-4A02890BDBEF}" destId="{2CF4F555-861C-42B3-80A4-A1D74F608CEE}" srcOrd="1" destOrd="0" presId="urn:microsoft.com/office/officeart/2008/layout/HorizontalMultiLevelHierarchy"/>
    <dgm:cxn modelId="{088812C5-38CB-413B-A3A1-938525080B83}" type="presParOf" srcId="{2CF4F555-861C-42B3-80A4-A1D74F608CEE}" destId="{94032276-E76C-45B9-B1AD-B21CF0AA430A}" srcOrd="0" destOrd="0" presId="urn:microsoft.com/office/officeart/2008/layout/HorizontalMultiLevelHierarchy"/>
    <dgm:cxn modelId="{D3C6D9D2-365B-49B0-81C1-FF0764861621}" type="presParOf" srcId="{94032276-E76C-45B9-B1AD-B21CF0AA430A}" destId="{E13056BD-F649-4A2E-B94D-C987E94AF5EF}" srcOrd="0" destOrd="0" presId="urn:microsoft.com/office/officeart/2008/layout/HorizontalMultiLevelHierarchy"/>
    <dgm:cxn modelId="{B60388C5-3141-4704-8443-0063B639D3AE}" type="presParOf" srcId="{2CF4F555-861C-42B3-80A4-A1D74F608CEE}" destId="{78ED5951-CC22-4214-A524-36E5EE37C28B}" srcOrd="1" destOrd="0" presId="urn:microsoft.com/office/officeart/2008/layout/HorizontalMultiLevelHierarchy"/>
    <dgm:cxn modelId="{6A5F370F-4A08-4541-B1C7-B0A46DA59EDC}" type="presParOf" srcId="{78ED5951-CC22-4214-A524-36E5EE37C28B}" destId="{8BB1CAC5-1513-4C8D-8D32-6E52DD39B4CE}" srcOrd="0" destOrd="0" presId="urn:microsoft.com/office/officeart/2008/layout/HorizontalMultiLevelHierarchy"/>
    <dgm:cxn modelId="{736C218D-5441-4BB7-895E-3AF26C039CB8}" type="presParOf" srcId="{78ED5951-CC22-4214-A524-36E5EE37C28B}" destId="{F2721A18-B82F-4E0B-BBFD-C0752097BDAD}" srcOrd="1" destOrd="0" presId="urn:microsoft.com/office/officeart/2008/layout/HorizontalMultiLevelHierarchy"/>
    <dgm:cxn modelId="{DB5F0C24-3319-4A83-A37C-DB00538B716A}" type="presParOf" srcId="{D1135582-15D9-4F1B-9C17-5B280B654D11}" destId="{2AF379C1-4002-4D9D-B19D-768B01D69143}" srcOrd="4" destOrd="0" presId="urn:microsoft.com/office/officeart/2008/layout/HorizontalMultiLevelHierarchy"/>
    <dgm:cxn modelId="{E9AB7580-7450-49A0-97E7-EB9853A6188D}" type="presParOf" srcId="{2AF379C1-4002-4D9D-B19D-768B01D69143}" destId="{B3FCA061-8DCE-4B59-AF7F-6A79AED0C175}" srcOrd="0" destOrd="0" presId="urn:microsoft.com/office/officeart/2008/layout/HorizontalMultiLevelHierarchy"/>
    <dgm:cxn modelId="{A60E0236-D82A-4146-9F5B-3CFA113249E7}" type="presParOf" srcId="{D1135582-15D9-4F1B-9C17-5B280B654D11}" destId="{A79275D7-E3AD-446B-AECD-A1F0A1F5E976}" srcOrd="5" destOrd="0" presId="urn:microsoft.com/office/officeart/2008/layout/HorizontalMultiLevelHierarchy"/>
    <dgm:cxn modelId="{A96AA0DB-5EFA-4809-B3A3-E95BC580DBD3}" type="presParOf" srcId="{A79275D7-E3AD-446B-AECD-A1F0A1F5E976}" destId="{F92C879C-83C6-4462-9E6E-99C96A8F845A}" srcOrd="0" destOrd="0" presId="urn:microsoft.com/office/officeart/2008/layout/HorizontalMultiLevelHierarchy"/>
    <dgm:cxn modelId="{E75CE086-45E7-43A8-825A-4DE39250F0AC}" type="presParOf" srcId="{A79275D7-E3AD-446B-AECD-A1F0A1F5E976}" destId="{03E7C6AB-644F-46C9-B018-FC3BF23C46B1}" srcOrd="1" destOrd="0" presId="urn:microsoft.com/office/officeart/2008/layout/HorizontalMultiLevelHierarchy"/>
    <dgm:cxn modelId="{44EA7130-2176-428A-A41E-6302E87858CD}" type="presParOf" srcId="{03E7C6AB-644F-46C9-B018-FC3BF23C46B1}" destId="{CBE41B64-2E06-41E2-B5F1-5E38D4177FA8}" srcOrd="0" destOrd="0" presId="urn:microsoft.com/office/officeart/2008/layout/HorizontalMultiLevelHierarchy"/>
    <dgm:cxn modelId="{12D7A40A-7BB1-4271-B5D9-89F700928EC8}" type="presParOf" srcId="{CBE41B64-2E06-41E2-B5F1-5E38D4177FA8}" destId="{39A59A7C-9AAA-47FF-BCC8-74D0AE58E8D9}" srcOrd="0" destOrd="0" presId="urn:microsoft.com/office/officeart/2008/layout/HorizontalMultiLevelHierarchy"/>
    <dgm:cxn modelId="{6A5687D9-6A90-43A8-A77E-ADEB0D3E239C}" type="presParOf" srcId="{03E7C6AB-644F-46C9-B018-FC3BF23C46B1}" destId="{03E6BE20-4EE3-474C-9A3D-1284890832E0}" srcOrd="1" destOrd="0" presId="urn:microsoft.com/office/officeart/2008/layout/HorizontalMultiLevelHierarchy"/>
    <dgm:cxn modelId="{921904E6-AE2F-484C-981C-89656C2F2975}" type="presParOf" srcId="{03E6BE20-4EE3-474C-9A3D-1284890832E0}" destId="{DC7F2ABA-E8BC-4592-9BA1-CBB8B5557666}" srcOrd="0" destOrd="0" presId="urn:microsoft.com/office/officeart/2008/layout/HorizontalMultiLevelHierarchy"/>
    <dgm:cxn modelId="{7CB5AC53-BAAD-4AA1-8F7B-7D88D2A3EF1E}" type="presParOf" srcId="{03E6BE20-4EE3-474C-9A3D-1284890832E0}" destId="{5DDA788D-8B3F-4951-9362-C28D9411111E}" srcOrd="1" destOrd="0" presId="urn:microsoft.com/office/officeart/2008/layout/HorizontalMultiLevelHierarchy"/>
    <dgm:cxn modelId="{DDE90952-AE8F-4529-99D0-666CC9E22BBE}" type="presParOf" srcId="{8CBDB037-234F-4847-A1C8-DAA5CD7EADF4}" destId="{92BA990A-865C-4BCB-AA34-D20FA0452ADE}" srcOrd="8" destOrd="0" presId="urn:microsoft.com/office/officeart/2008/layout/HorizontalMultiLevelHierarchy"/>
    <dgm:cxn modelId="{50A5C5A9-E245-40A9-B574-782E33405D3B}" type="presParOf" srcId="{92BA990A-865C-4BCB-AA34-D20FA0452ADE}" destId="{3DB7F407-BFAD-4F80-829E-D2DEA1BCD8EB}" srcOrd="0" destOrd="0" presId="urn:microsoft.com/office/officeart/2008/layout/HorizontalMultiLevelHierarchy"/>
    <dgm:cxn modelId="{0CD3FC98-92CE-489F-AA82-DA9954FF17AF}" type="presParOf" srcId="{8CBDB037-234F-4847-A1C8-DAA5CD7EADF4}" destId="{11DE14C2-77D4-4B53-B470-3921326ED4AE}" srcOrd="9" destOrd="0" presId="urn:microsoft.com/office/officeart/2008/layout/HorizontalMultiLevelHierarchy"/>
    <dgm:cxn modelId="{7D51DC2A-BF59-4964-BFB4-8BEB3CE4E7E1}" type="presParOf" srcId="{11DE14C2-77D4-4B53-B470-3921326ED4AE}" destId="{E34500A8-D4F2-4DBD-99D3-F9C843769DA8}" srcOrd="0" destOrd="0" presId="urn:microsoft.com/office/officeart/2008/layout/HorizontalMultiLevelHierarchy"/>
    <dgm:cxn modelId="{E4BC5BE8-470B-4D6A-A034-EB210E0603F7}" type="presParOf" srcId="{11DE14C2-77D4-4B53-B470-3921326ED4AE}" destId="{34447035-AE5D-4151-BBBD-E90277E8D4F1}" srcOrd="1" destOrd="0" presId="urn:microsoft.com/office/officeart/2008/layout/HorizontalMultiLevelHierarchy"/>
    <dgm:cxn modelId="{77304979-3997-4A3D-ACCC-1C349F281807}" type="presParOf" srcId="{34447035-AE5D-4151-BBBD-E90277E8D4F1}" destId="{DC83C533-C60E-4437-88D4-6BBE366BB5C4}" srcOrd="0" destOrd="0" presId="urn:microsoft.com/office/officeart/2008/layout/HorizontalMultiLevelHierarchy"/>
    <dgm:cxn modelId="{56F7B42B-D9BA-46F3-AAB7-1B773B32F0D5}" type="presParOf" srcId="{DC83C533-C60E-4437-88D4-6BBE366BB5C4}" destId="{60778F08-A598-46C2-88CF-924EF9D276A3}" srcOrd="0" destOrd="0" presId="urn:microsoft.com/office/officeart/2008/layout/HorizontalMultiLevelHierarchy"/>
    <dgm:cxn modelId="{1C29C144-3569-4112-A146-71A1647AE041}" type="presParOf" srcId="{34447035-AE5D-4151-BBBD-E90277E8D4F1}" destId="{D3F4A2D9-50B3-4400-9A83-9B9388473E73}" srcOrd="1" destOrd="0" presId="urn:microsoft.com/office/officeart/2008/layout/HorizontalMultiLevelHierarchy"/>
    <dgm:cxn modelId="{00AB7F11-F2D3-4DA1-9D87-677D335E2D20}" type="presParOf" srcId="{D3F4A2D9-50B3-4400-9A83-9B9388473E73}" destId="{EE34D806-6E32-4739-94F2-B49F4A85759A}" srcOrd="0" destOrd="0" presId="urn:microsoft.com/office/officeart/2008/layout/HorizontalMultiLevelHierarchy"/>
    <dgm:cxn modelId="{85B41364-F176-4F78-A71F-728DB7C54283}" type="presParOf" srcId="{D3F4A2D9-50B3-4400-9A83-9B9388473E73}" destId="{242066D7-03AE-4BAB-B805-63956A6FD1D9}" srcOrd="1" destOrd="0" presId="urn:microsoft.com/office/officeart/2008/layout/HorizontalMultiLevelHierarchy"/>
    <dgm:cxn modelId="{3BF98030-6E49-44AD-8A0B-074826E94D58}" type="presParOf" srcId="{242066D7-03AE-4BAB-B805-63956A6FD1D9}" destId="{28A88590-161B-405E-9402-EDCA718C3D67}" srcOrd="0" destOrd="0" presId="urn:microsoft.com/office/officeart/2008/layout/HorizontalMultiLevelHierarchy"/>
    <dgm:cxn modelId="{DB46AD9C-0A70-4586-8BA1-C95D6A308714}" type="presParOf" srcId="{28A88590-161B-405E-9402-EDCA718C3D67}" destId="{95714AEA-9FEF-4B76-A9A6-CE5CB43F83A1}" srcOrd="0" destOrd="0" presId="urn:microsoft.com/office/officeart/2008/layout/HorizontalMultiLevelHierarchy"/>
    <dgm:cxn modelId="{B444C2D7-6963-4A03-B56A-3577719A03E8}" type="presParOf" srcId="{242066D7-03AE-4BAB-B805-63956A6FD1D9}" destId="{E5BF58D8-CB05-480B-AA24-8C2E887EEAD5}" srcOrd="1" destOrd="0" presId="urn:microsoft.com/office/officeart/2008/layout/HorizontalMultiLevelHierarchy"/>
    <dgm:cxn modelId="{161A0A00-9A7F-4754-9FE5-233E0BE9ECF0}" type="presParOf" srcId="{E5BF58D8-CB05-480B-AA24-8C2E887EEAD5}" destId="{9FE4B272-502C-4F89-B1D6-365E7287EDB8}" srcOrd="0" destOrd="0" presId="urn:microsoft.com/office/officeart/2008/layout/HorizontalMultiLevelHierarchy"/>
    <dgm:cxn modelId="{983780B0-4F2D-44F5-B711-BADA597CC49C}" type="presParOf" srcId="{E5BF58D8-CB05-480B-AA24-8C2E887EEAD5}" destId="{AC0E18FA-F9B6-4457-8484-25843A8BFC3C}" srcOrd="1" destOrd="0" presId="urn:microsoft.com/office/officeart/2008/layout/HorizontalMultiLevelHierarchy"/>
    <dgm:cxn modelId="{CAE7E5BF-6BF3-416D-9C63-E3000AB33F6D}" type="presParOf" srcId="{34447035-AE5D-4151-BBBD-E90277E8D4F1}" destId="{276FFA66-134A-4C80-923A-837529988F52}" srcOrd="2" destOrd="0" presId="urn:microsoft.com/office/officeart/2008/layout/HorizontalMultiLevelHierarchy"/>
    <dgm:cxn modelId="{80AB09C3-F14F-4A1E-AEBA-DF6EB75D669F}" type="presParOf" srcId="{276FFA66-134A-4C80-923A-837529988F52}" destId="{B674564A-F3DC-4588-B5D2-5FB5BE49AC39}" srcOrd="0" destOrd="0" presId="urn:microsoft.com/office/officeart/2008/layout/HorizontalMultiLevelHierarchy"/>
    <dgm:cxn modelId="{790A8CB4-DDE7-4768-9518-ED49951BC19B}" type="presParOf" srcId="{34447035-AE5D-4151-BBBD-E90277E8D4F1}" destId="{612E5319-5642-4FCA-80F4-25E389DC38E5}" srcOrd="3" destOrd="0" presId="urn:microsoft.com/office/officeart/2008/layout/HorizontalMultiLevelHierarchy"/>
    <dgm:cxn modelId="{C3526481-C0A4-4FFE-9ADA-3392120AF20D}" type="presParOf" srcId="{612E5319-5642-4FCA-80F4-25E389DC38E5}" destId="{A804CFCC-4E1E-4163-AC46-6466D94F67BD}" srcOrd="0" destOrd="0" presId="urn:microsoft.com/office/officeart/2008/layout/HorizontalMultiLevelHierarchy"/>
    <dgm:cxn modelId="{A0FD8C81-68A2-4705-A87E-7038016EB5F4}" type="presParOf" srcId="{612E5319-5642-4FCA-80F4-25E389DC38E5}" destId="{67226F54-9D5B-48BA-BEDA-EE2868FA2126}" srcOrd="1" destOrd="0" presId="urn:microsoft.com/office/officeart/2008/layout/HorizontalMultiLevelHierarchy"/>
    <dgm:cxn modelId="{8B090CBD-BB45-48CD-9E93-C8F19896FF63}" type="presParOf" srcId="{67226F54-9D5B-48BA-BEDA-EE2868FA2126}" destId="{95DF1716-F278-4B67-AAE3-5BDE35B495F4}" srcOrd="0" destOrd="0" presId="urn:microsoft.com/office/officeart/2008/layout/HorizontalMultiLevelHierarchy"/>
    <dgm:cxn modelId="{46886F63-2CEB-4B30-BE9C-B37FB24FF254}" type="presParOf" srcId="{95DF1716-F278-4B67-AAE3-5BDE35B495F4}" destId="{919D811B-4262-4C58-90B0-E6A6EA8146CA}" srcOrd="0" destOrd="0" presId="urn:microsoft.com/office/officeart/2008/layout/HorizontalMultiLevelHierarchy"/>
    <dgm:cxn modelId="{7F2151ED-B917-4EA1-AC3F-2D9E5D5FF0B5}" type="presParOf" srcId="{67226F54-9D5B-48BA-BEDA-EE2868FA2126}" destId="{D7BF2E33-FEF9-4DF9-95D9-A83E92FACC1C}" srcOrd="1" destOrd="0" presId="urn:microsoft.com/office/officeart/2008/layout/HorizontalMultiLevelHierarchy"/>
    <dgm:cxn modelId="{9DD2C585-ED59-4785-9A46-448D05066108}" type="presParOf" srcId="{D7BF2E33-FEF9-4DF9-95D9-A83E92FACC1C}" destId="{D85EC31E-276C-4691-82F5-C56F6506A32E}" srcOrd="0" destOrd="0" presId="urn:microsoft.com/office/officeart/2008/layout/HorizontalMultiLevelHierarchy"/>
    <dgm:cxn modelId="{4F1E2846-360C-46F5-A085-B310C538E1CF}" type="presParOf" srcId="{D7BF2E33-FEF9-4DF9-95D9-A83E92FACC1C}" destId="{6E4F778D-21EE-4386-9E5E-9D8AA0DB58EA}" srcOrd="1" destOrd="0" presId="urn:microsoft.com/office/officeart/2008/layout/HorizontalMultiLevelHierarchy"/>
    <dgm:cxn modelId="{1FE1ADE3-CECE-49D1-9115-0AE6CE18D02B}" type="presParOf" srcId="{6E4F778D-21EE-4386-9E5E-9D8AA0DB58EA}" destId="{3221149C-A331-469D-8A25-24AF50150933}" srcOrd="0" destOrd="0" presId="urn:microsoft.com/office/officeart/2008/layout/HorizontalMultiLevelHierarchy"/>
    <dgm:cxn modelId="{99858DE8-CA7B-44C6-A179-FEE23C8AD6BA}" type="presParOf" srcId="{3221149C-A331-469D-8A25-24AF50150933}" destId="{D5EFC225-DDB9-4BEC-9857-F596363C41CE}" srcOrd="0" destOrd="0" presId="urn:microsoft.com/office/officeart/2008/layout/HorizontalMultiLevelHierarchy"/>
    <dgm:cxn modelId="{E31FF07F-2354-482D-9899-BFDF42B43833}" type="presParOf" srcId="{6E4F778D-21EE-4386-9E5E-9D8AA0DB58EA}" destId="{8513944C-FC1C-4630-A8E6-DECCE0C3C49A}" srcOrd="1" destOrd="0" presId="urn:microsoft.com/office/officeart/2008/layout/HorizontalMultiLevelHierarchy"/>
    <dgm:cxn modelId="{5FAB4334-041B-40C6-8234-FE1450553336}" type="presParOf" srcId="{8513944C-FC1C-4630-A8E6-DECCE0C3C49A}" destId="{95D7652A-9F52-44C6-A5A5-2C3C3F4F9EB7}" srcOrd="0" destOrd="0" presId="urn:microsoft.com/office/officeart/2008/layout/HorizontalMultiLevelHierarchy"/>
    <dgm:cxn modelId="{3FD95401-1145-4B70-9D38-215855643FC3}" type="presParOf" srcId="{8513944C-FC1C-4630-A8E6-DECCE0C3C49A}" destId="{EBFAE9D3-A338-4CCB-9514-E679D11467E1}" srcOrd="1" destOrd="0" presId="urn:microsoft.com/office/officeart/2008/layout/HorizontalMultiLevelHierarchy"/>
    <dgm:cxn modelId="{AD0844BD-C28E-436A-93F8-BBF6F01296F6}" type="presParOf" srcId="{67226F54-9D5B-48BA-BEDA-EE2868FA2126}" destId="{4175EF0A-23FB-44E7-8089-D2EAABD43C43}" srcOrd="2" destOrd="0" presId="urn:microsoft.com/office/officeart/2008/layout/HorizontalMultiLevelHierarchy"/>
    <dgm:cxn modelId="{D5C1D529-AA45-4A53-A324-39B95DA78DA0}" type="presParOf" srcId="{4175EF0A-23FB-44E7-8089-D2EAABD43C43}" destId="{A6FF883D-2873-4D61-958B-7CA47E7FCE22}" srcOrd="0" destOrd="0" presId="urn:microsoft.com/office/officeart/2008/layout/HorizontalMultiLevelHierarchy"/>
    <dgm:cxn modelId="{D606E670-F567-4D0E-948F-FA3821E92A10}" type="presParOf" srcId="{67226F54-9D5B-48BA-BEDA-EE2868FA2126}" destId="{845AFD43-A64F-4E9D-AA4B-6A7DDEB6A278}" srcOrd="3" destOrd="0" presId="urn:microsoft.com/office/officeart/2008/layout/HorizontalMultiLevelHierarchy"/>
    <dgm:cxn modelId="{241D0949-239C-47D4-BC0E-F332D76EAC0C}" type="presParOf" srcId="{845AFD43-A64F-4E9D-AA4B-6A7DDEB6A278}" destId="{BAFB5582-0AE1-4CC0-A19B-E2541996C7AD}" srcOrd="0" destOrd="0" presId="urn:microsoft.com/office/officeart/2008/layout/HorizontalMultiLevelHierarchy"/>
    <dgm:cxn modelId="{463B9702-E466-4A04-9FA2-92A97DB17E76}" type="presParOf" srcId="{845AFD43-A64F-4E9D-AA4B-6A7DDEB6A278}" destId="{41C290EE-239A-419B-ACF4-257DDF396EF9}" srcOrd="1" destOrd="0" presId="urn:microsoft.com/office/officeart/2008/layout/HorizontalMultiLevelHierarchy"/>
    <dgm:cxn modelId="{4EE7536C-9373-4CEA-9C80-3EA1ADA20F3C}" type="presParOf" srcId="{41C290EE-239A-419B-ACF4-257DDF396EF9}" destId="{15365676-013F-4982-A28F-7F6CE9A0E2B3}" srcOrd="0" destOrd="0" presId="urn:microsoft.com/office/officeart/2008/layout/HorizontalMultiLevelHierarchy"/>
    <dgm:cxn modelId="{C7CC4396-2CC1-492A-9757-B2FFCD18B073}" type="presParOf" srcId="{15365676-013F-4982-A28F-7F6CE9A0E2B3}" destId="{DFC34ADE-0301-427C-A126-CD44B52DFE5B}" srcOrd="0" destOrd="0" presId="urn:microsoft.com/office/officeart/2008/layout/HorizontalMultiLevelHierarchy"/>
    <dgm:cxn modelId="{FA7F232A-B98C-4E7D-8BD6-97B8DFDCA78F}" type="presParOf" srcId="{41C290EE-239A-419B-ACF4-257DDF396EF9}" destId="{BE2DA915-93D8-4180-9D2C-A7DA78AC5C3D}" srcOrd="1" destOrd="0" presId="urn:microsoft.com/office/officeart/2008/layout/HorizontalMultiLevelHierarchy"/>
    <dgm:cxn modelId="{869B38C7-CB56-45C4-A76E-224D8D7C6DEC}" type="presParOf" srcId="{BE2DA915-93D8-4180-9D2C-A7DA78AC5C3D}" destId="{C7C3D530-649C-4D3A-9BD2-A3B63D64890C}" srcOrd="0" destOrd="0" presId="urn:microsoft.com/office/officeart/2008/layout/HorizontalMultiLevelHierarchy"/>
    <dgm:cxn modelId="{B80DB696-D214-4FFF-A84F-23ADF87214D0}" type="presParOf" srcId="{BE2DA915-93D8-4180-9D2C-A7DA78AC5C3D}" destId="{766CA160-F3C7-4676-8A19-30553BA4239F}" srcOrd="1" destOrd="0" presId="urn:microsoft.com/office/officeart/2008/layout/HorizontalMultiLevelHierarchy"/>
    <dgm:cxn modelId="{EC613366-B04B-4031-AE9F-E3D5052B9D07}" type="presParOf" srcId="{8CBDB037-234F-4847-A1C8-DAA5CD7EADF4}" destId="{5DF377D4-892F-4746-8641-A1EE89275EAD}" srcOrd="10" destOrd="0" presId="urn:microsoft.com/office/officeart/2008/layout/HorizontalMultiLevelHierarchy"/>
    <dgm:cxn modelId="{D52ABD25-D699-4298-9BC3-09E5C00021FF}" type="presParOf" srcId="{5DF377D4-892F-4746-8641-A1EE89275EAD}" destId="{737E9F5C-9ACB-4D29-9398-F3607F9E7B64}" srcOrd="0" destOrd="0" presId="urn:microsoft.com/office/officeart/2008/layout/HorizontalMultiLevelHierarchy"/>
    <dgm:cxn modelId="{E060658E-48FB-4E3D-8A7D-0087314EE0D8}" type="presParOf" srcId="{8CBDB037-234F-4847-A1C8-DAA5CD7EADF4}" destId="{B9FC73DB-9D27-49FA-BA99-31B28FB80564}" srcOrd="11" destOrd="0" presId="urn:microsoft.com/office/officeart/2008/layout/HorizontalMultiLevelHierarchy"/>
    <dgm:cxn modelId="{78DC8806-9AF7-45E8-8B9B-43D104B21569}" type="presParOf" srcId="{B9FC73DB-9D27-49FA-BA99-31B28FB80564}" destId="{D5635316-D30C-4E57-A99A-A685D2DFC669}" srcOrd="0" destOrd="0" presId="urn:microsoft.com/office/officeart/2008/layout/HorizontalMultiLevelHierarchy"/>
    <dgm:cxn modelId="{E8A0048C-47E9-4483-AE3A-FD4AB712020A}" type="presParOf" srcId="{B9FC73DB-9D27-49FA-BA99-31B28FB80564}" destId="{13D7BB30-74F9-44BA-A04B-FA1A6BF49E29}" srcOrd="1" destOrd="0" presId="urn:microsoft.com/office/officeart/2008/layout/HorizontalMultiLevelHierarchy"/>
    <dgm:cxn modelId="{7C34F5BB-E6E5-43F7-A0FC-AA6B160D29B1}" type="presParOf" srcId="{13D7BB30-74F9-44BA-A04B-FA1A6BF49E29}" destId="{9F984CA4-43A3-4E52-A451-196F05DB7F87}" srcOrd="0" destOrd="0" presId="urn:microsoft.com/office/officeart/2008/layout/HorizontalMultiLevelHierarchy"/>
    <dgm:cxn modelId="{C438D71C-897E-46F8-AE0B-2B79B3056B8D}" type="presParOf" srcId="{9F984CA4-43A3-4E52-A451-196F05DB7F87}" destId="{E64F7AA7-FAA3-4F4E-A24F-3F26B83C442E}" srcOrd="0" destOrd="0" presId="urn:microsoft.com/office/officeart/2008/layout/HorizontalMultiLevelHierarchy"/>
    <dgm:cxn modelId="{C359DB66-3E7C-44B7-9288-FDCB716B1CC6}" type="presParOf" srcId="{13D7BB30-74F9-44BA-A04B-FA1A6BF49E29}" destId="{CCEF38EA-F990-4516-8896-DDCB8E68A73F}" srcOrd="1" destOrd="0" presId="urn:microsoft.com/office/officeart/2008/layout/HorizontalMultiLevelHierarchy"/>
    <dgm:cxn modelId="{C5D8D941-2FE3-436E-852C-C01D83AE3E81}" type="presParOf" srcId="{CCEF38EA-F990-4516-8896-DDCB8E68A73F}" destId="{2396250C-C7CB-45BC-A05B-F4BDFDB27B7E}" srcOrd="0" destOrd="0" presId="urn:microsoft.com/office/officeart/2008/layout/HorizontalMultiLevelHierarchy"/>
    <dgm:cxn modelId="{DC97E8EC-1A3F-4D23-8AC5-8813533ABE71}" type="presParOf" srcId="{CCEF38EA-F990-4516-8896-DDCB8E68A73F}" destId="{767E2C9B-CDB4-411A-946A-821954111BD3}" srcOrd="1" destOrd="0" presId="urn:microsoft.com/office/officeart/2008/layout/HorizontalMultiLevelHierarchy"/>
    <dgm:cxn modelId="{8F489FC7-7DAF-4A1F-A1E1-1688F989538C}" type="presParOf" srcId="{13D7BB30-74F9-44BA-A04B-FA1A6BF49E29}" destId="{D133F483-B898-4F10-BF60-DFE637B3E1B6}" srcOrd="2" destOrd="0" presId="urn:microsoft.com/office/officeart/2008/layout/HorizontalMultiLevelHierarchy"/>
    <dgm:cxn modelId="{16C467A7-FCC1-40D8-AA9A-AAA940C36609}" type="presParOf" srcId="{D133F483-B898-4F10-BF60-DFE637B3E1B6}" destId="{AB11EF41-DCCB-45A8-8BEE-BFA2A9C05DEF}" srcOrd="0" destOrd="0" presId="urn:microsoft.com/office/officeart/2008/layout/HorizontalMultiLevelHierarchy"/>
    <dgm:cxn modelId="{0F18282D-E379-4FE0-A51D-8FB5F625C2CF}" type="presParOf" srcId="{13D7BB30-74F9-44BA-A04B-FA1A6BF49E29}" destId="{52D47890-07EA-4E4C-8CB1-E95EC58A1535}" srcOrd="3" destOrd="0" presId="urn:microsoft.com/office/officeart/2008/layout/HorizontalMultiLevelHierarchy"/>
    <dgm:cxn modelId="{5EE025C8-8FAC-4527-A249-6025DD209C5B}" type="presParOf" srcId="{52D47890-07EA-4E4C-8CB1-E95EC58A1535}" destId="{4FA57562-F26B-4BF3-80F3-C8824E503896}" srcOrd="0" destOrd="0" presId="urn:microsoft.com/office/officeart/2008/layout/HorizontalMultiLevelHierarchy"/>
    <dgm:cxn modelId="{D545CE0F-A590-49C5-9A31-605B1354BD6D}" type="presParOf" srcId="{52D47890-07EA-4E4C-8CB1-E95EC58A1535}" destId="{0A948689-2645-454C-B40E-330A5C3F102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3F483-B898-4F10-BF60-DFE637B3E1B6}">
      <dsp:nvSpPr>
        <dsp:cNvPr id="0" name=""/>
        <dsp:cNvSpPr/>
      </dsp:nvSpPr>
      <dsp:spPr>
        <a:xfrm>
          <a:off x="3722754" y="5290486"/>
          <a:ext cx="974132" cy="110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7066" y="0"/>
              </a:lnTo>
              <a:lnTo>
                <a:pt x="487066" y="110776"/>
              </a:lnTo>
              <a:lnTo>
                <a:pt x="974132" y="11077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85310" y="5321364"/>
        <a:ext cx="49020" cy="49020"/>
      </dsp:txXfrm>
    </dsp:sp>
    <dsp:sp modelId="{9F984CA4-43A3-4E52-A451-196F05DB7F87}">
      <dsp:nvSpPr>
        <dsp:cNvPr id="0" name=""/>
        <dsp:cNvSpPr/>
      </dsp:nvSpPr>
      <dsp:spPr>
        <a:xfrm>
          <a:off x="3722754" y="5179709"/>
          <a:ext cx="974132" cy="110776"/>
        </a:xfrm>
        <a:custGeom>
          <a:avLst/>
          <a:gdLst/>
          <a:ahLst/>
          <a:cxnLst/>
          <a:rect l="0" t="0" r="0" b="0"/>
          <a:pathLst>
            <a:path>
              <a:moveTo>
                <a:pt x="0" y="110776"/>
              </a:moveTo>
              <a:lnTo>
                <a:pt x="487066" y="110776"/>
              </a:lnTo>
              <a:lnTo>
                <a:pt x="487066" y="0"/>
              </a:lnTo>
              <a:lnTo>
                <a:pt x="974132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85310" y="5210587"/>
        <a:ext cx="49020" cy="49020"/>
      </dsp:txXfrm>
    </dsp:sp>
    <dsp:sp modelId="{5DF377D4-892F-4746-8641-A1EE89275EAD}">
      <dsp:nvSpPr>
        <dsp:cNvPr id="0" name=""/>
        <dsp:cNvSpPr/>
      </dsp:nvSpPr>
      <dsp:spPr>
        <a:xfrm>
          <a:off x="2079016" y="3521514"/>
          <a:ext cx="493507" cy="1768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753" y="0"/>
              </a:lnTo>
              <a:lnTo>
                <a:pt x="246753" y="1768971"/>
              </a:lnTo>
              <a:lnTo>
                <a:pt x="493507" y="176897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279857" y="4360087"/>
        <a:ext cx="91826" cy="91826"/>
      </dsp:txXfrm>
    </dsp:sp>
    <dsp:sp modelId="{15365676-013F-4982-A28F-7F6CE9A0E2B3}">
      <dsp:nvSpPr>
        <dsp:cNvPr id="0" name=""/>
        <dsp:cNvSpPr/>
      </dsp:nvSpPr>
      <dsp:spPr>
        <a:xfrm>
          <a:off x="8230843" y="5160799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120921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274683" y="5204639"/>
        <a:ext cx="3760" cy="3760"/>
      </dsp:txXfrm>
    </dsp:sp>
    <dsp:sp modelId="{4175EF0A-23FB-44E7-8089-D2EAABD43C43}">
      <dsp:nvSpPr>
        <dsp:cNvPr id="0" name=""/>
        <dsp:cNvSpPr/>
      </dsp:nvSpPr>
      <dsp:spPr>
        <a:xfrm>
          <a:off x="6332694" y="4958156"/>
          <a:ext cx="709747" cy="248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4873" y="0"/>
              </a:lnTo>
              <a:lnTo>
                <a:pt x="354873" y="248363"/>
              </a:lnTo>
              <a:lnTo>
                <a:pt x="709747" y="24836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68770" y="5063539"/>
        <a:ext cx="37597" cy="37597"/>
      </dsp:txXfrm>
    </dsp:sp>
    <dsp:sp modelId="{3221149C-A331-469D-8A25-24AF50150933}">
      <dsp:nvSpPr>
        <dsp:cNvPr id="0" name=""/>
        <dsp:cNvSpPr/>
      </dsp:nvSpPr>
      <dsp:spPr>
        <a:xfrm>
          <a:off x="8230843" y="4664073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120921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274683" y="4707913"/>
        <a:ext cx="3760" cy="3760"/>
      </dsp:txXfrm>
    </dsp:sp>
    <dsp:sp modelId="{95DF1716-F278-4B67-AAE3-5BDE35B495F4}">
      <dsp:nvSpPr>
        <dsp:cNvPr id="0" name=""/>
        <dsp:cNvSpPr/>
      </dsp:nvSpPr>
      <dsp:spPr>
        <a:xfrm>
          <a:off x="6332694" y="4709793"/>
          <a:ext cx="709747" cy="248363"/>
        </a:xfrm>
        <a:custGeom>
          <a:avLst/>
          <a:gdLst/>
          <a:ahLst/>
          <a:cxnLst/>
          <a:rect l="0" t="0" r="0" b="0"/>
          <a:pathLst>
            <a:path>
              <a:moveTo>
                <a:pt x="0" y="248363"/>
              </a:moveTo>
              <a:lnTo>
                <a:pt x="354873" y="248363"/>
              </a:lnTo>
              <a:lnTo>
                <a:pt x="354873" y="0"/>
              </a:lnTo>
              <a:lnTo>
                <a:pt x="709747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68770" y="4815176"/>
        <a:ext cx="37597" cy="37597"/>
      </dsp:txXfrm>
    </dsp:sp>
    <dsp:sp modelId="{276FFA66-134A-4C80-923A-837529988F52}">
      <dsp:nvSpPr>
        <dsp:cNvPr id="0" name=""/>
        <dsp:cNvSpPr/>
      </dsp:nvSpPr>
      <dsp:spPr>
        <a:xfrm>
          <a:off x="3722754" y="4585611"/>
          <a:ext cx="974132" cy="372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7066" y="0"/>
              </a:lnTo>
              <a:lnTo>
                <a:pt x="487066" y="372545"/>
              </a:lnTo>
              <a:lnTo>
                <a:pt x="974132" y="37254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83747" y="4745810"/>
        <a:ext cx="52147" cy="52147"/>
      </dsp:txXfrm>
    </dsp:sp>
    <dsp:sp modelId="{28A88590-161B-405E-9402-EDCA718C3D67}">
      <dsp:nvSpPr>
        <dsp:cNvPr id="0" name=""/>
        <dsp:cNvSpPr/>
      </dsp:nvSpPr>
      <dsp:spPr>
        <a:xfrm>
          <a:off x="6332694" y="4167346"/>
          <a:ext cx="7097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747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69825" y="4195322"/>
        <a:ext cx="35487" cy="35487"/>
      </dsp:txXfrm>
    </dsp:sp>
    <dsp:sp modelId="{DC83C533-C60E-4437-88D4-6BBE366BB5C4}">
      <dsp:nvSpPr>
        <dsp:cNvPr id="0" name=""/>
        <dsp:cNvSpPr/>
      </dsp:nvSpPr>
      <dsp:spPr>
        <a:xfrm>
          <a:off x="3722754" y="4213066"/>
          <a:ext cx="974132" cy="372545"/>
        </a:xfrm>
        <a:custGeom>
          <a:avLst/>
          <a:gdLst/>
          <a:ahLst/>
          <a:cxnLst/>
          <a:rect l="0" t="0" r="0" b="0"/>
          <a:pathLst>
            <a:path>
              <a:moveTo>
                <a:pt x="0" y="372545"/>
              </a:moveTo>
              <a:lnTo>
                <a:pt x="487066" y="372545"/>
              </a:lnTo>
              <a:lnTo>
                <a:pt x="487066" y="0"/>
              </a:lnTo>
              <a:lnTo>
                <a:pt x="974132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83747" y="4373265"/>
        <a:ext cx="52147" cy="52147"/>
      </dsp:txXfrm>
    </dsp:sp>
    <dsp:sp modelId="{92BA990A-865C-4BCB-AA34-D20FA0452ADE}">
      <dsp:nvSpPr>
        <dsp:cNvPr id="0" name=""/>
        <dsp:cNvSpPr/>
      </dsp:nvSpPr>
      <dsp:spPr>
        <a:xfrm>
          <a:off x="2079016" y="3521514"/>
          <a:ext cx="493507" cy="1064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753" y="0"/>
              </a:lnTo>
              <a:lnTo>
                <a:pt x="246753" y="1064096"/>
              </a:lnTo>
              <a:lnTo>
                <a:pt x="493507" y="106409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96445" y="4024239"/>
        <a:ext cx="58648" cy="58648"/>
      </dsp:txXfrm>
    </dsp:sp>
    <dsp:sp modelId="{CBE41B64-2E06-41E2-B5F1-5E38D4177FA8}">
      <dsp:nvSpPr>
        <dsp:cNvPr id="0" name=""/>
        <dsp:cNvSpPr/>
      </dsp:nvSpPr>
      <dsp:spPr>
        <a:xfrm>
          <a:off x="6332694" y="3670619"/>
          <a:ext cx="7097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747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69825" y="3698595"/>
        <a:ext cx="35487" cy="35487"/>
      </dsp:txXfrm>
    </dsp:sp>
    <dsp:sp modelId="{2AF379C1-4002-4D9D-B19D-768B01D69143}">
      <dsp:nvSpPr>
        <dsp:cNvPr id="0" name=""/>
        <dsp:cNvSpPr/>
      </dsp:nvSpPr>
      <dsp:spPr>
        <a:xfrm>
          <a:off x="3722754" y="3357199"/>
          <a:ext cx="974132" cy="359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7066" y="0"/>
              </a:lnTo>
              <a:lnTo>
                <a:pt x="487066" y="359139"/>
              </a:lnTo>
              <a:lnTo>
                <a:pt x="974132" y="35913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83865" y="3510814"/>
        <a:ext cx="51911" cy="51911"/>
      </dsp:txXfrm>
    </dsp:sp>
    <dsp:sp modelId="{94032276-E76C-45B9-B1AD-B21CF0AA430A}">
      <dsp:nvSpPr>
        <dsp:cNvPr id="0" name=""/>
        <dsp:cNvSpPr/>
      </dsp:nvSpPr>
      <dsp:spPr>
        <a:xfrm>
          <a:off x="6332694" y="3173892"/>
          <a:ext cx="7097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747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69825" y="3201869"/>
        <a:ext cx="35487" cy="35487"/>
      </dsp:txXfrm>
    </dsp:sp>
    <dsp:sp modelId="{85F0E7B3-9DC0-448E-8218-EF94A76F6D4E}">
      <dsp:nvSpPr>
        <dsp:cNvPr id="0" name=""/>
        <dsp:cNvSpPr/>
      </dsp:nvSpPr>
      <dsp:spPr>
        <a:xfrm>
          <a:off x="3722754" y="3219612"/>
          <a:ext cx="974132" cy="137586"/>
        </a:xfrm>
        <a:custGeom>
          <a:avLst/>
          <a:gdLst/>
          <a:ahLst/>
          <a:cxnLst/>
          <a:rect l="0" t="0" r="0" b="0"/>
          <a:pathLst>
            <a:path>
              <a:moveTo>
                <a:pt x="0" y="137586"/>
              </a:moveTo>
              <a:lnTo>
                <a:pt x="487066" y="137586"/>
              </a:lnTo>
              <a:lnTo>
                <a:pt x="487066" y="0"/>
              </a:lnTo>
              <a:lnTo>
                <a:pt x="974132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85225" y="3263811"/>
        <a:ext cx="49190" cy="49190"/>
      </dsp:txXfrm>
    </dsp:sp>
    <dsp:sp modelId="{E23D7B5F-EB8E-4787-B919-F8BE585852DD}">
      <dsp:nvSpPr>
        <dsp:cNvPr id="0" name=""/>
        <dsp:cNvSpPr/>
      </dsp:nvSpPr>
      <dsp:spPr>
        <a:xfrm>
          <a:off x="3722754" y="2998059"/>
          <a:ext cx="974132" cy="359139"/>
        </a:xfrm>
        <a:custGeom>
          <a:avLst/>
          <a:gdLst/>
          <a:ahLst/>
          <a:cxnLst/>
          <a:rect l="0" t="0" r="0" b="0"/>
          <a:pathLst>
            <a:path>
              <a:moveTo>
                <a:pt x="0" y="359139"/>
              </a:moveTo>
              <a:lnTo>
                <a:pt x="487066" y="359139"/>
              </a:lnTo>
              <a:lnTo>
                <a:pt x="487066" y="0"/>
              </a:lnTo>
              <a:lnTo>
                <a:pt x="974132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83865" y="3151674"/>
        <a:ext cx="51911" cy="51911"/>
      </dsp:txXfrm>
    </dsp:sp>
    <dsp:sp modelId="{813183DA-213F-4533-A054-BD3E0B9148F9}">
      <dsp:nvSpPr>
        <dsp:cNvPr id="0" name=""/>
        <dsp:cNvSpPr/>
      </dsp:nvSpPr>
      <dsp:spPr>
        <a:xfrm>
          <a:off x="2079016" y="3357199"/>
          <a:ext cx="493507" cy="164315"/>
        </a:xfrm>
        <a:custGeom>
          <a:avLst/>
          <a:gdLst/>
          <a:ahLst/>
          <a:cxnLst/>
          <a:rect l="0" t="0" r="0" b="0"/>
          <a:pathLst>
            <a:path>
              <a:moveTo>
                <a:pt x="0" y="164315"/>
              </a:moveTo>
              <a:lnTo>
                <a:pt x="246753" y="164315"/>
              </a:lnTo>
              <a:lnTo>
                <a:pt x="246753" y="0"/>
              </a:lnTo>
              <a:lnTo>
                <a:pt x="493507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12766" y="3426353"/>
        <a:ext cx="26007" cy="26007"/>
      </dsp:txXfrm>
    </dsp:sp>
    <dsp:sp modelId="{7C51F14C-5446-424D-A2B0-E11D453394F3}">
      <dsp:nvSpPr>
        <dsp:cNvPr id="0" name=""/>
        <dsp:cNvSpPr/>
      </dsp:nvSpPr>
      <dsp:spPr>
        <a:xfrm>
          <a:off x="3722754" y="2665730"/>
          <a:ext cx="974132" cy="110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7066" y="0"/>
              </a:lnTo>
              <a:lnTo>
                <a:pt x="487066" y="110776"/>
              </a:lnTo>
              <a:lnTo>
                <a:pt x="974132" y="11077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85310" y="2696608"/>
        <a:ext cx="49020" cy="49020"/>
      </dsp:txXfrm>
    </dsp:sp>
    <dsp:sp modelId="{711C45CF-5B79-4ECA-BC56-7498AE973500}">
      <dsp:nvSpPr>
        <dsp:cNvPr id="0" name=""/>
        <dsp:cNvSpPr/>
      </dsp:nvSpPr>
      <dsp:spPr>
        <a:xfrm>
          <a:off x="3722754" y="2554953"/>
          <a:ext cx="974132" cy="110776"/>
        </a:xfrm>
        <a:custGeom>
          <a:avLst/>
          <a:gdLst/>
          <a:ahLst/>
          <a:cxnLst/>
          <a:rect l="0" t="0" r="0" b="0"/>
          <a:pathLst>
            <a:path>
              <a:moveTo>
                <a:pt x="0" y="110776"/>
              </a:moveTo>
              <a:lnTo>
                <a:pt x="487066" y="110776"/>
              </a:lnTo>
              <a:lnTo>
                <a:pt x="487066" y="0"/>
              </a:lnTo>
              <a:lnTo>
                <a:pt x="974132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85310" y="2585831"/>
        <a:ext cx="49020" cy="49020"/>
      </dsp:txXfrm>
    </dsp:sp>
    <dsp:sp modelId="{259DECA3-7F15-4927-9444-1B148FDC96A3}">
      <dsp:nvSpPr>
        <dsp:cNvPr id="0" name=""/>
        <dsp:cNvSpPr/>
      </dsp:nvSpPr>
      <dsp:spPr>
        <a:xfrm>
          <a:off x="2079016" y="2665730"/>
          <a:ext cx="493507" cy="855784"/>
        </a:xfrm>
        <a:custGeom>
          <a:avLst/>
          <a:gdLst/>
          <a:ahLst/>
          <a:cxnLst/>
          <a:rect l="0" t="0" r="0" b="0"/>
          <a:pathLst>
            <a:path>
              <a:moveTo>
                <a:pt x="0" y="855784"/>
              </a:moveTo>
              <a:lnTo>
                <a:pt x="246753" y="855784"/>
              </a:lnTo>
              <a:lnTo>
                <a:pt x="246753" y="0"/>
              </a:lnTo>
              <a:lnTo>
                <a:pt x="493507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01073" y="3068925"/>
        <a:ext cx="49394" cy="49394"/>
      </dsp:txXfrm>
    </dsp:sp>
    <dsp:sp modelId="{DBEAF06D-AEDD-4E9B-A58A-F50147DC6B1B}">
      <dsp:nvSpPr>
        <dsp:cNvPr id="0" name=""/>
        <dsp:cNvSpPr/>
      </dsp:nvSpPr>
      <dsp:spPr>
        <a:xfrm>
          <a:off x="3722754" y="2222624"/>
          <a:ext cx="974132" cy="110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7066" y="0"/>
              </a:lnTo>
              <a:lnTo>
                <a:pt x="487066" y="110776"/>
              </a:lnTo>
              <a:lnTo>
                <a:pt x="974132" y="11077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85310" y="2253502"/>
        <a:ext cx="49020" cy="49020"/>
      </dsp:txXfrm>
    </dsp:sp>
    <dsp:sp modelId="{E0412840-26B3-4C68-B588-EF18720664F1}">
      <dsp:nvSpPr>
        <dsp:cNvPr id="0" name=""/>
        <dsp:cNvSpPr/>
      </dsp:nvSpPr>
      <dsp:spPr>
        <a:xfrm>
          <a:off x="3722754" y="2111847"/>
          <a:ext cx="974132" cy="110776"/>
        </a:xfrm>
        <a:custGeom>
          <a:avLst/>
          <a:gdLst/>
          <a:ahLst/>
          <a:cxnLst/>
          <a:rect l="0" t="0" r="0" b="0"/>
          <a:pathLst>
            <a:path>
              <a:moveTo>
                <a:pt x="0" y="110776"/>
              </a:moveTo>
              <a:lnTo>
                <a:pt x="487066" y="110776"/>
              </a:lnTo>
              <a:lnTo>
                <a:pt x="487066" y="0"/>
              </a:lnTo>
              <a:lnTo>
                <a:pt x="974132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85310" y="2142725"/>
        <a:ext cx="49020" cy="49020"/>
      </dsp:txXfrm>
    </dsp:sp>
    <dsp:sp modelId="{0D521CDD-8A84-4153-BFDF-F84E75847B99}">
      <dsp:nvSpPr>
        <dsp:cNvPr id="0" name=""/>
        <dsp:cNvSpPr/>
      </dsp:nvSpPr>
      <dsp:spPr>
        <a:xfrm>
          <a:off x="2079016" y="2222624"/>
          <a:ext cx="493507" cy="1298890"/>
        </a:xfrm>
        <a:custGeom>
          <a:avLst/>
          <a:gdLst/>
          <a:ahLst/>
          <a:cxnLst/>
          <a:rect l="0" t="0" r="0" b="0"/>
          <a:pathLst>
            <a:path>
              <a:moveTo>
                <a:pt x="0" y="1298890"/>
              </a:moveTo>
              <a:lnTo>
                <a:pt x="246753" y="1298890"/>
              </a:lnTo>
              <a:lnTo>
                <a:pt x="246753" y="0"/>
              </a:lnTo>
              <a:lnTo>
                <a:pt x="493507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91033" y="2837332"/>
        <a:ext cx="69474" cy="69474"/>
      </dsp:txXfrm>
    </dsp:sp>
    <dsp:sp modelId="{6FB403AF-D86C-479E-B1DD-210AAB0E3A2B}">
      <dsp:nvSpPr>
        <dsp:cNvPr id="0" name=""/>
        <dsp:cNvSpPr/>
      </dsp:nvSpPr>
      <dsp:spPr>
        <a:xfrm>
          <a:off x="6332694" y="1807391"/>
          <a:ext cx="709747" cy="248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4873" y="0"/>
              </a:lnTo>
              <a:lnTo>
                <a:pt x="354873" y="248363"/>
              </a:lnTo>
              <a:lnTo>
                <a:pt x="709747" y="24836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68770" y="1912774"/>
        <a:ext cx="37597" cy="37597"/>
      </dsp:txXfrm>
    </dsp:sp>
    <dsp:sp modelId="{EE4F9C2D-2F21-454E-B126-884D31AB5176}">
      <dsp:nvSpPr>
        <dsp:cNvPr id="0" name=""/>
        <dsp:cNvSpPr/>
      </dsp:nvSpPr>
      <dsp:spPr>
        <a:xfrm>
          <a:off x="6332694" y="1559028"/>
          <a:ext cx="709747" cy="248363"/>
        </a:xfrm>
        <a:custGeom>
          <a:avLst/>
          <a:gdLst/>
          <a:ahLst/>
          <a:cxnLst/>
          <a:rect l="0" t="0" r="0" b="0"/>
          <a:pathLst>
            <a:path>
              <a:moveTo>
                <a:pt x="0" y="248363"/>
              </a:moveTo>
              <a:lnTo>
                <a:pt x="354873" y="248363"/>
              </a:lnTo>
              <a:lnTo>
                <a:pt x="354873" y="0"/>
              </a:lnTo>
              <a:lnTo>
                <a:pt x="709747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68770" y="1664411"/>
        <a:ext cx="37597" cy="37597"/>
      </dsp:txXfrm>
    </dsp:sp>
    <dsp:sp modelId="{7AE667ED-EAF2-4F66-93F5-A6C3DFCD70D6}">
      <dsp:nvSpPr>
        <dsp:cNvPr id="0" name=""/>
        <dsp:cNvSpPr/>
      </dsp:nvSpPr>
      <dsp:spPr>
        <a:xfrm>
          <a:off x="3722754" y="1761671"/>
          <a:ext cx="9741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4132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85467" y="1783038"/>
        <a:ext cx="48706" cy="48706"/>
      </dsp:txXfrm>
    </dsp:sp>
    <dsp:sp modelId="{87126DB8-398F-45E2-B4F4-38E4ABC5845B}">
      <dsp:nvSpPr>
        <dsp:cNvPr id="0" name=""/>
        <dsp:cNvSpPr/>
      </dsp:nvSpPr>
      <dsp:spPr>
        <a:xfrm>
          <a:off x="2079016" y="1807391"/>
          <a:ext cx="493507" cy="1714123"/>
        </a:xfrm>
        <a:custGeom>
          <a:avLst/>
          <a:gdLst/>
          <a:ahLst/>
          <a:cxnLst/>
          <a:rect l="0" t="0" r="0" b="0"/>
          <a:pathLst>
            <a:path>
              <a:moveTo>
                <a:pt x="0" y="1714123"/>
              </a:moveTo>
              <a:lnTo>
                <a:pt x="246753" y="1714123"/>
              </a:lnTo>
              <a:lnTo>
                <a:pt x="246753" y="0"/>
              </a:lnTo>
              <a:lnTo>
                <a:pt x="493507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281176" y="2619859"/>
        <a:ext cx="89187" cy="89187"/>
      </dsp:txXfrm>
    </dsp:sp>
    <dsp:sp modelId="{253E9109-8B32-4C21-BCA9-CF25C43F7929}">
      <dsp:nvSpPr>
        <dsp:cNvPr id="0" name=""/>
        <dsp:cNvSpPr/>
      </dsp:nvSpPr>
      <dsp:spPr>
        <a:xfrm>
          <a:off x="609600" y="2557090"/>
          <a:ext cx="222247" cy="964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123" y="0"/>
              </a:lnTo>
              <a:lnTo>
                <a:pt x="111123" y="964424"/>
              </a:lnTo>
              <a:lnTo>
                <a:pt x="222247" y="96442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5981" y="3014560"/>
        <a:ext cx="49485" cy="49485"/>
      </dsp:txXfrm>
    </dsp:sp>
    <dsp:sp modelId="{1748D2EF-059D-48E5-A7A1-3CAB33C4262C}">
      <dsp:nvSpPr>
        <dsp:cNvPr id="0" name=""/>
        <dsp:cNvSpPr/>
      </dsp:nvSpPr>
      <dsp:spPr>
        <a:xfrm>
          <a:off x="3722754" y="1089111"/>
          <a:ext cx="974132" cy="110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7066" y="0"/>
              </a:lnTo>
              <a:lnTo>
                <a:pt x="487066" y="110776"/>
              </a:lnTo>
              <a:lnTo>
                <a:pt x="974132" y="11077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85310" y="1119989"/>
        <a:ext cx="49020" cy="49020"/>
      </dsp:txXfrm>
    </dsp:sp>
    <dsp:sp modelId="{B997DC66-E5EC-4267-B16A-6D127CD24245}">
      <dsp:nvSpPr>
        <dsp:cNvPr id="0" name=""/>
        <dsp:cNvSpPr/>
      </dsp:nvSpPr>
      <dsp:spPr>
        <a:xfrm>
          <a:off x="3722754" y="978335"/>
          <a:ext cx="974132" cy="110776"/>
        </a:xfrm>
        <a:custGeom>
          <a:avLst/>
          <a:gdLst/>
          <a:ahLst/>
          <a:cxnLst/>
          <a:rect l="0" t="0" r="0" b="0"/>
          <a:pathLst>
            <a:path>
              <a:moveTo>
                <a:pt x="0" y="110776"/>
              </a:moveTo>
              <a:lnTo>
                <a:pt x="487066" y="110776"/>
              </a:lnTo>
              <a:lnTo>
                <a:pt x="487066" y="0"/>
              </a:lnTo>
              <a:lnTo>
                <a:pt x="974132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85310" y="1009213"/>
        <a:ext cx="49020" cy="49020"/>
      </dsp:txXfrm>
    </dsp:sp>
    <dsp:sp modelId="{0B85D133-A3E3-43B7-8FFD-106B9314B31E}">
      <dsp:nvSpPr>
        <dsp:cNvPr id="0" name=""/>
        <dsp:cNvSpPr/>
      </dsp:nvSpPr>
      <dsp:spPr>
        <a:xfrm>
          <a:off x="2079016" y="632518"/>
          <a:ext cx="493507" cy="456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753" y="0"/>
              </a:lnTo>
              <a:lnTo>
                <a:pt x="246753" y="456593"/>
              </a:lnTo>
              <a:lnTo>
                <a:pt x="493507" y="45659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08961" y="844007"/>
        <a:ext cx="33616" cy="33616"/>
      </dsp:txXfrm>
    </dsp:sp>
    <dsp:sp modelId="{3F92BF80-F467-4B3D-9145-3D01589EE322}">
      <dsp:nvSpPr>
        <dsp:cNvPr id="0" name=""/>
        <dsp:cNvSpPr/>
      </dsp:nvSpPr>
      <dsp:spPr>
        <a:xfrm>
          <a:off x="3722754" y="646005"/>
          <a:ext cx="974132" cy="110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7066" y="0"/>
              </a:lnTo>
              <a:lnTo>
                <a:pt x="487066" y="110776"/>
              </a:lnTo>
              <a:lnTo>
                <a:pt x="974132" y="11077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85310" y="676883"/>
        <a:ext cx="49020" cy="49020"/>
      </dsp:txXfrm>
    </dsp:sp>
    <dsp:sp modelId="{9AFA0393-DE7E-4969-BF1C-10EAB7009C9C}">
      <dsp:nvSpPr>
        <dsp:cNvPr id="0" name=""/>
        <dsp:cNvSpPr/>
      </dsp:nvSpPr>
      <dsp:spPr>
        <a:xfrm>
          <a:off x="3722754" y="535229"/>
          <a:ext cx="974132" cy="110776"/>
        </a:xfrm>
        <a:custGeom>
          <a:avLst/>
          <a:gdLst/>
          <a:ahLst/>
          <a:cxnLst/>
          <a:rect l="0" t="0" r="0" b="0"/>
          <a:pathLst>
            <a:path>
              <a:moveTo>
                <a:pt x="0" y="110776"/>
              </a:moveTo>
              <a:lnTo>
                <a:pt x="487066" y="110776"/>
              </a:lnTo>
              <a:lnTo>
                <a:pt x="487066" y="0"/>
              </a:lnTo>
              <a:lnTo>
                <a:pt x="974132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85310" y="566107"/>
        <a:ext cx="49020" cy="49020"/>
      </dsp:txXfrm>
    </dsp:sp>
    <dsp:sp modelId="{F1106D78-A78A-4A57-84ED-B752CCB3238C}">
      <dsp:nvSpPr>
        <dsp:cNvPr id="0" name=""/>
        <dsp:cNvSpPr/>
      </dsp:nvSpPr>
      <dsp:spPr>
        <a:xfrm>
          <a:off x="2079016" y="586798"/>
          <a:ext cx="4935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753" y="45720"/>
              </a:lnTo>
              <a:lnTo>
                <a:pt x="246753" y="59207"/>
              </a:lnTo>
              <a:lnTo>
                <a:pt x="493507" y="5920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13427" y="620176"/>
        <a:ext cx="24684" cy="24684"/>
      </dsp:txXfrm>
    </dsp:sp>
    <dsp:sp modelId="{9C79D7EB-9FE3-4B81-944F-B6E0E8423F15}">
      <dsp:nvSpPr>
        <dsp:cNvPr id="0" name=""/>
        <dsp:cNvSpPr/>
      </dsp:nvSpPr>
      <dsp:spPr>
        <a:xfrm>
          <a:off x="3722754" y="185053"/>
          <a:ext cx="9741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4132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85467" y="206419"/>
        <a:ext cx="48706" cy="48706"/>
      </dsp:txXfrm>
    </dsp:sp>
    <dsp:sp modelId="{9FAB74D3-736D-429C-8D07-05C0F8D8EA65}">
      <dsp:nvSpPr>
        <dsp:cNvPr id="0" name=""/>
        <dsp:cNvSpPr/>
      </dsp:nvSpPr>
      <dsp:spPr>
        <a:xfrm>
          <a:off x="2079016" y="230773"/>
          <a:ext cx="493507" cy="401745"/>
        </a:xfrm>
        <a:custGeom>
          <a:avLst/>
          <a:gdLst/>
          <a:ahLst/>
          <a:cxnLst/>
          <a:rect l="0" t="0" r="0" b="0"/>
          <a:pathLst>
            <a:path>
              <a:moveTo>
                <a:pt x="0" y="401745"/>
              </a:moveTo>
              <a:lnTo>
                <a:pt x="246753" y="401745"/>
              </a:lnTo>
              <a:lnTo>
                <a:pt x="246753" y="0"/>
              </a:lnTo>
              <a:lnTo>
                <a:pt x="493507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09861" y="415737"/>
        <a:ext cx="31817" cy="31817"/>
      </dsp:txXfrm>
    </dsp:sp>
    <dsp:sp modelId="{A30363DA-EB13-4422-8C42-D231353E3715}">
      <dsp:nvSpPr>
        <dsp:cNvPr id="0" name=""/>
        <dsp:cNvSpPr/>
      </dsp:nvSpPr>
      <dsp:spPr>
        <a:xfrm>
          <a:off x="609600" y="632518"/>
          <a:ext cx="222247" cy="1924571"/>
        </a:xfrm>
        <a:custGeom>
          <a:avLst/>
          <a:gdLst/>
          <a:ahLst/>
          <a:cxnLst/>
          <a:rect l="0" t="0" r="0" b="0"/>
          <a:pathLst>
            <a:path>
              <a:moveTo>
                <a:pt x="0" y="1924571"/>
              </a:moveTo>
              <a:lnTo>
                <a:pt x="111123" y="1924571"/>
              </a:lnTo>
              <a:lnTo>
                <a:pt x="111123" y="0"/>
              </a:lnTo>
              <a:lnTo>
                <a:pt x="222247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72290" y="1546370"/>
        <a:ext cx="96868" cy="96868"/>
      </dsp:txXfrm>
    </dsp:sp>
    <dsp:sp modelId="{54504CB5-02C9-4E24-8B6E-E976E102E978}">
      <dsp:nvSpPr>
        <dsp:cNvPr id="0" name=""/>
        <dsp:cNvSpPr/>
      </dsp:nvSpPr>
      <dsp:spPr>
        <a:xfrm rot="16200000">
          <a:off x="-1738450" y="2308927"/>
          <a:ext cx="4199775" cy="4963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Immigration &amp; Urbanization</a:t>
          </a:r>
          <a:endParaRPr lang="en-US" sz="2600" kern="1200" dirty="0"/>
        </a:p>
      </dsp:txBody>
      <dsp:txXfrm>
        <a:off x="-1738450" y="2308927"/>
        <a:ext cx="4199775" cy="496325"/>
      </dsp:txXfrm>
    </dsp:sp>
    <dsp:sp modelId="{13CAB875-E284-4DF2-80A9-7EC390BE51E6}">
      <dsp:nvSpPr>
        <dsp:cNvPr id="0" name=""/>
        <dsp:cNvSpPr/>
      </dsp:nvSpPr>
      <dsp:spPr>
        <a:xfrm>
          <a:off x="831847" y="387605"/>
          <a:ext cx="1247168" cy="4898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Immigration</a:t>
          </a:r>
          <a:endParaRPr lang="en-US" sz="1400" kern="1200" dirty="0"/>
        </a:p>
      </dsp:txBody>
      <dsp:txXfrm>
        <a:off x="831847" y="387605"/>
        <a:ext cx="1247168" cy="489826"/>
      </dsp:txXfrm>
    </dsp:sp>
    <dsp:sp modelId="{2421B81C-12E7-4C7F-AF86-9B39CEE7AE9D}">
      <dsp:nvSpPr>
        <dsp:cNvPr id="0" name=""/>
        <dsp:cNvSpPr/>
      </dsp:nvSpPr>
      <dsp:spPr>
        <a:xfrm>
          <a:off x="2572523" y="53348"/>
          <a:ext cx="1150230" cy="3548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South &amp; East Europe</a:t>
          </a:r>
          <a:endParaRPr lang="en-US" sz="1200" kern="1200" dirty="0"/>
        </a:p>
      </dsp:txBody>
      <dsp:txXfrm>
        <a:off x="2572523" y="53348"/>
        <a:ext cx="1150230" cy="354849"/>
      </dsp:txXfrm>
    </dsp:sp>
    <dsp:sp modelId="{1266AA07-40BF-4E9A-9766-37A03AD1987A}">
      <dsp:nvSpPr>
        <dsp:cNvPr id="0" name=""/>
        <dsp:cNvSpPr/>
      </dsp:nvSpPr>
      <dsp:spPr>
        <a:xfrm>
          <a:off x="4696887" y="150188"/>
          <a:ext cx="1635807" cy="1611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Catholics &amp; Jews</a:t>
          </a:r>
          <a:endParaRPr lang="en-US" sz="1200" kern="1200" dirty="0"/>
        </a:p>
      </dsp:txBody>
      <dsp:txXfrm>
        <a:off x="4696887" y="150188"/>
        <a:ext cx="1635807" cy="161169"/>
      </dsp:txXfrm>
    </dsp:sp>
    <dsp:sp modelId="{808FD294-DAEA-447D-B516-935AA2B48FBD}">
      <dsp:nvSpPr>
        <dsp:cNvPr id="0" name=""/>
        <dsp:cNvSpPr/>
      </dsp:nvSpPr>
      <dsp:spPr>
        <a:xfrm>
          <a:off x="2572523" y="468581"/>
          <a:ext cx="1150230" cy="3548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Push Factors</a:t>
          </a:r>
          <a:endParaRPr lang="en-US" sz="1200" kern="1200"/>
        </a:p>
      </dsp:txBody>
      <dsp:txXfrm>
        <a:off x="2572523" y="468581"/>
        <a:ext cx="1150230" cy="354849"/>
      </dsp:txXfrm>
    </dsp:sp>
    <dsp:sp modelId="{FF151495-C61A-4E4C-BF22-F2D6969C7399}">
      <dsp:nvSpPr>
        <dsp:cNvPr id="0" name=""/>
        <dsp:cNvSpPr/>
      </dsp:nvSpPr>
      <dsp:spPr>
        <a:xfrm>
          <a:off x="4696887" y="454644"/>
          <a:ext cx="1635807" cy="1611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Religious persecution</a:t>
          </a:r>
          <a:endParaRPr lang="en-US" sz="1200" kern="1200"/>
        </a:p>
      </dsp:txBody>
      <dsp:txXfrm>
        <a:off x="4696887" y="454644"/>
        <a:ext cx="1635807" cy="161169"/>
      </dsp:txXfrm>
    </dsp:sp>
    <dsp:sp modelId="{6A0017CC-3D99-4609-9847-9962F673C0B8}">
      <dsp:nvSpPr>
        <dsp:cNvPr id="0" name=""/>
        <dsp:cNvSpPr/>
      </dsp:nvSpPr>
      <dsp:spPr>
        <a:xfrm>
          <a:off x="4696887" y="676197"/>
          <a:ext cx="1635807" cy="1611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Military service</a:t>
          </a:r>
          <a:endParaRPr lang="en-US" sz="1200" kern="1200"/>
        </a:p>
      </dsp:txBody>
      <dsp:txXfrm>
        <a:off x="4696887" y="676197"/>
        <a:ext cx="1635807" cy="161169"/>
      </dsp:txXfrm>
    </dsp:sp>
    <dsp:sp modelId="{D2040E62-1C59-49C0-82EF-0C725F4D9003}">
      <dsp:nvSpPr>
        <dsp:cNvPr id="0" name=""/>
        <dsp:cNvSpPr/>
      </dsp:nvSpPr>
      <dsp:spPr>
        <a:xfrm>
          <a:off x="2572523" y="911687"/>
          <a:ext cx="1150230" cy="3548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Pull Factors</a:t>
          </a:r>
          <a:endParaRPr lang="en-US" sz="1200" kern="1200"/>
        </a:p>
      </dsp:txBody>
      <dsp:txXfrm>
        <a:off x="2572523" y="911687"/>
        <a:ext cx="1150230" cy="354849"/>
      </dsp:txXfrm>
    </dsp:sp>
    <dsp:sp modelId="{19028F8B-0FBE-4AD1-8508-587380A9C56A}">
      <dsp:nvSpPr>
        <dsp:cNvPr id="0" name=""/>
        <dsp:cNvSpPr/>
      </dsp:nvSpPr>
      <dsp:spPr>
        <a:xfrm>
          <a:off x="4696887" y="897750"/>
          <a:ext cx="1635807" cy="1611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Jobs</a:t>
          </a:r>
          <a:endParaRPr lang="en-US" sz="1200" kern="1200"/>
        </a:p>
      </dsp:txBody>
      <dsp:txXfrm>
        <a:off x="4696887" y="897750"/>
        <a:ext cx="1635807" cy="161169"/>
      </dsp:txXfrm>
    </dsp:sp>
    <dsp:sp modelId="{35290C2D-8B32-44B3-92AE-33F9F49BEE31}">
      <dsp:nvSpPr>
        <dsp:cNvPr id="0" name=""/>
        <dsp:cNvSpPr/>
      </dsp:nvSpPr>
      <dsp:spPr>
        <a:xfrm>
          <a:off x="4696887" y="1119303"/>
          <a:ext cx="1635807" cy="1611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Freedom</a:t>
          </a:r>
          <a:endParaRPr lang="en-US" sz="1200" kern="1200"/>
        </a:p>
      </dsp:txBody>
      <dsp:txXfrm>
        <a:off x="4696887" y="1119303"/>
        <a:ext cx="1635807" cy="161169"/>
      </dsp:txXfrm>
    </dsp:sp>
    <dsp:sp modelId="{D1F3E3E8-64FF-484C-9163-FD518E79C452}">
      <dsp:nvSpPr>
        <dsp:cNvPr id="0" name=""/>
        <dsp:cNvSpPr/>
      </dsp:nvSpPr>
      <dsp:spPr>
        <a:xfrm>
          <a:off x="831847" y="3276601"/>
          <a:ext cx="1247168" cy="4898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Urbanization</a:t>
          </a:r>
          <a:endParaRPr lang="en-US" sz="1600" kern="1200" dirty="0"/>
        </a:p>
      </dsp:txBody>
      <dsp:txXfrm>
        <a:off x="831847" y="3276601"/>
        <a:ext cx="1247168" cy="489826"/>
      </dsp:txXfrm>
    </dsp:sp>
    <dsp:sp modelId="{C2BE5E2B-93DE-4D75-9AC6-F395EC12C55F}">
      <dsp:nvSpPr>
        <dsp:cNvPr id="0" name=""/>
        <dsp:cNvSpPr/>
      </dsp:nvSpPr>
      <dsp:spPr>
        <a:xfrm>
          <a:off x="2572523" y="1629967"/>
          <a:ext cx="1150230" cy="3548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Cities Grew</a:t>
          </a:r>
          <a:endParaRPr lang="en-US" sz="1200" kern="1200"/>
        </a:p>
      </dsp:txBody>
      <dsp:txXfrm>
        <a:off x="2572523" y="1629967"/>
        <a:ext cx="1150230" cy="354849"/>
      </dsp:txXfrm>
    </dsp:sp>
    <dsp:sp modelId="{5FBE299B-E5D5-4365-8638-5ECC28557924}">
      <dsp:nvSpPr>
        <dsp:cNvPr id="0" name=""/>
        <dsp:cNvSpPr/>
      </dsp:nvSpPr>
      <dsp:spPr>
        <a:xfrm>
          <a:off x="4696887" y="1726807"/>
          <a:ext cx="1635807" cy="1611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Technology</a:t>
          </a:r>
          <a:endParaRPr lang="en-US" sz="1200" kern="1200"/>
        </a:p>
      </dsp:txBody>
      <dsp:txXfrm>
        <a:off x="4696887" y="1726807"/>
        <a:ext cx="1635807" cy="161169"/>
      </dsp:txXfrm>
    </dsp:sp>
    <dsp:sp modelId="{F4D9561E-E9F9-4D29-A76C-A94A16A2D388}">
      <dsp:nvSpPr>
        <dsp:cNvPr id="0" name=""/>
        <dsp:cNvSpPr/>
      </dsp:nvSpPr>
      <dsp:spPr>
        <a:xfrm>
          <a:off x="7042442" y="1340856"/>
          <a:ext cx="1234120" cy="4363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Street Lights</a:t>
          </a:r>
          <a:endParaRPr lang="en-US" sz="1200" kern="1200"/>
        </a:p>
      </dsp:txBody>
      <dsp:txXfrm>
        <a:off x="7042442" y="1340856"/>
        <a:ext cx="1234120" cy="436342"/>
      </dsp:txXfrm>
    </dsp:sp>
    <dsp:sp modelId="{31F887E7-B79F-4862-9791-8E60FF8BEB8B}">
      <dsp:nvSpPr>
        <dsp:cNvPr id="0" name=""/>
        <dsp:cNvSpPr/>
      </dsp:nvSpPr>
      <dsp:spPr>
        <a:xfrm>
          <a:off x="7042442" y="1837583"/>
          <a:ext cx="1234120" cy="4363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Sewage Treatment</a:t>
          </a:r>
          <a:endParaRPr lang="en-US" sz="1200" kern="1200"/>
        </a:p>
      </dsp:txBody>
      <dsp:txXfrm>
        <a:off x="7042442" y="1837583"/>
        <a:ext cx="1234120" cy="436342"/>
      </dsp:txXfrm>
    </dsp:sp>
    <dsp:sp modelId="{21899BF6-ADCB-4D16-87EF-376F07167243}">
      <dsp:nvSpPr>
        <dsp:cNvPr id="0" name=""/>
        <dsp:cNvSpPr/>
      </dsp:nvSpPr>
      <dsp:spPr>
        <a:xfrm>
          <a:off x="2572523" y="2045199"/>
          <a:ext cx="1150230" cy="3548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Suburbs</a:t>
          </a:r>
          <a:endParaRPr lang="en-US" sz="1200" kern="1200"/>
        </a:p>
      </dsp:txBody>
      <dsp:txXfrm>
        <a:off x="2572523" y="2045199"/>
        <a:ext cx="1150230" cy="354849"/>
      </dsp:txXfrm>
    </dsp:sp>
    <dsp:sp modelId="{211333A8-9B7B-4331-9FD6-767CB380A989}">
      <dsp:nvSpPr>
        <dsp:cNvPr id="0" name=""/>
        <dsp:cNvSpPr/>
      </dsp:nvSpPr>
      <dsp:spPr>
        <a:xfrm>
          <a:off x="4696887" y="2031263"/>
          <a:ext cx="1635807" cy="1611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Trolleys</a:t>
          </a:r>
          <a:endParaRPr lang="en-US" sz="1200" kern="1200"/>
        </a:p>
      </dsp:txBody>
      <dsp:txXfrm>
        <a:off x="4696887" y="2031263"/>
        <a:ext cx="1635807" cy="161169"/>
      </dsp:txXfrm>
    </dsp:sp>
    <dsp:sp modelId="{6E762989-EDB2-4A2B-8FF3-B12D51D8F635}">
      <dsp:nvSpPr>
        <dsp:cNvPr id="0" name=""/>
        <dsp:cNvSpPr/>
      </dsp:nvSpPr>
      <dsp:spPr>
        <a:xfrm>
          <a:off x="4696887" y="2252816"/>
          <a:ext cx="1635807" cy="1611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Trains</a:t>
          </a:r>
          <a:endParaRPr lang="en-US" sz="1200" kern="1200"/>
        </a:p>
      </dsp:txBody>
      <dsp:txXfrm>
        <a:off x="4696887" y="2252816"/>
        <a:ext cx="1635807" cy="161169"/>
      </dsp:txXfrm>
    </dsp:sp>
    <dsp:sp modelId="{B0FDF606-9B74-473A-8163-2663B769E987}">
      <dsp:nvSpPr>
        <dsp:cNvPr id="0" name=""/>
        <dsp:cNvSpPr/>
      </dsp:nvSpPr>
      <dsp:spPr>
        <a:xfrm>
          <a:off x="2572523" y="2488305"/>
          <a:ext cx="1150230" cy="3548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Overcrowding</a:t>
          </a:r>
          <a:endParaRPr lang="en-US" sz="1200" kern="1200"/>
        </a:p>
      </dsp:txBody>
      <dsp:txXfrm>
        <a:off x="2572523" y="2488305"/>
        <a:ext cx="1150230" cy="354849"/>
      </dsp:txXfrm>
    </dsp:sp>
    <dsp:sp modelId="{A1B04C0F-98F4-430F-AA1C-0865AD5BC560}">
      <dsp:nvSpPr>
        <dsp:cNvPr id="0" name=""/>
        <dsp:cNvSpPr/>
      </dsp:nvSpPr>
      <dsp:spPr>
        <a:xfrm>
          <a:off x="4696887" y="2474369"/>
          <a:ext cx="1635807" cy="1611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Housing Shortage</a:t>
          </a:r>
          <a:endParaRPr lang="en-US" sz="1200" kern="1200"/>
        </a:p>
      </dsp:txBody>
      <dsp:txXfrm>
        <a:off x="4696887" y="2474369"/>
        <a:ext cx="1635807" cy="161169"/>
      </dsp:txXfrm>
    </dsp:sp>
    <dsp:sp modelId="{116F5CE2-4671-43D8-A350-C79F35BD9865}">
      <dsp:nvSpPr>
        <dsp:cNvPr id="0" name=""/>
        <dsp:cNvSpPr/>
      </dsp:nvSpPr>
      <dsp:spPr>
        <a:xfrm>
          <a:off x="4696887" y="2695922"/>
          <a:ext cx="1635807" cy="1611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Tenements</a:t>
          </a:r>
          <a:endParaRPr lang="en-US" sz="1200" kern="1200"/>
        </a:p>
      </dsp:txBody>
      <dsp:txXfrm>
        <a:off x="4696887" y="2695922"/>
        <a:ext cx="1635807" cy="161169"/>
      </dsp:txXfrm>
    </dsp:sp>
    <dsp:sp modelId="{12B54996-AF9A-4D48-84EC-48387E6F7EE5}">
      <dsp:nvSpPr>
        <dsp:cNvPr id="0" name=""/>
        <dsp:cNvSpPr/>
      </dsp:nvSpPr>
      <dsp:spPr>
        <a:xfrm>
          <a:off x="2572523" y="3179775"/>
          <a:ext cx="1150230" cy="3548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Middle Class</a:t>
          </a:r>
          <a:endParaRPr lang="en-US" sz="1200" kern="1200"/>
        </a:p>
      </dsp:txBody>
      <dsp:txXfrm>
        <a:off x="2572523" y="3179775"/>
        <a:ext cx="1150230" cy="354849"/>
      </dsp:txXfrm>
    </dsp:sp>
    <dsp:sp modelId="{82F80EF3-1162-476C-93C7-64571D0BDFE9}">
      <dsp:nvSpPr>
        <dsp:cNvPr id="0" name=""/>
        <dsp:cNvSpPr/>
      </dsp:nvSpPr>
      <dsp:spPr>
        <a:xfrm>
          <a:off x="4696887" y="2917475"/>
          <a:ext cx="1635807" cy="1611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Skilled Workers</a:t>
          </a:r>
          <a:endParaRPr lang="en-US" sz="1200" kern="1200"/>
        </a:p>
      </dsp:txBody>
      <dsp:txXfrm>
        <a:off x="4696887" y="2917475"/>
        <a:ext cx="1635807" cy="161169"/>
      </dsp:txXfrm>
    </dsp:sp>
    <dsp:sp modelId="{CA725F75-C969-4F37-AE47-4BE02076BFF2}">
      <dsp:nvSpPr>
        <dsp:cNvPr id="0" name=""/>
        <dsp:cNvSpPr/>
      </dsp:nvSpPr>
      <dsp:spPr>
        <a:xfrm>
          <a:off x="4696887" y="3139028"/>
          <a:ext cx="1635807" cy="1611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Spare Cash</a:t>
          </a:r>
          <a:endParaRPr lang="en-US" sz="1200" kern="1200"/>
        </a:p>
      </dsp:txBody>
      <dsp:txXfrm>
        <a:off x="4696887" y="3139028"/>
        <a:ext cx="1635807" cy="161169"/>
      </dsp:txXfrm>
    </dsp:sp>
    <dsp:sp modelId="{8BB1CAC5-1513-4C8D-8D32-6E52DD39B4CE}">
      <dsp:nvSpPr>
        <dsp:cNvPr id="0" name=""/>
        <dsp:cNvSpPr/>
      </dsp:nvSpPr>
      <dsp:spPr>
        <a:xfrm>
          <a:off x="7042442" y="3001441"/>
          <a:ext cx="1234120" cy="4363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Dept. Stores</a:t>
          </a:r>
          <a:endParaRPr lang="en-US" sz="1200" kern="1200"/>
        </a:p>
      </dsp:txBody>
      <dsp:txXfrm>
        <a:off x="7042442" y="3001441"/>
        <a:ext cx="1234120" cy="436342"/>
      </dsp:txXfrm>
    </dsp:sp>
    <dsp:sp modelId="{F92C879C-83C6-4462-9E6E-99C96A8F845A}">
      <dsp:nvSpPr>
        <dsp:cNvPr id="0" name=""/>
        <dsp:cNvSpPr/>
      </dsp:nvSpPr>
      <dsp:spPr>
        <a:xfrm>
          <a:off x="4696887" y="3635755"/>
          <a:ext cx="1635807" cy="1611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Education</a:t>
          </a:r>
          <a:endParaRPr lang="en-US" sz="1200" kern="1200"/>
        </a:p>
      </dsp:txBody>
      <dsp:txXfrm>
        <a:off x="4696887" y="3635755"/>
        <a:ext cx="1635807" cy="161169"/>
      </dsp:txXfrm>
    </dsp:sp>
    <dsp:sp modelId="{DC7F2ABA-E8BC-4592-9BA1-CBB8B5557666}">
      <dsp:nvSpPr>
        <dsp:cNvPr id="0" name=""/>
        <dsp:cNvSpPr/>
      </dsp:nvSpPr>
      <dsp:spPr>
        <a:xfrm>
          <a:off x="7042442" y="3498168"/>
          <a:ext cx="1234120" cy="4363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Literacy </a:t>
          </a:r>
          <a:endParaRPr lang="en-US" sz="1200" kern="1200"/>
        </a:p>
      </dsp:txBody>
      <dsp:txXfrm>
        <a:off x="7042442" y="3498168"/>
        <a:ext cx="1234120" cy="436342"/>
      </dsp:txXfrm>
    </dsp:sp>
    <dsp:sp modelId="{E34500A8-D4F2-4DBD-99D3-F9C843769DA8}">
      <dsp:nvSpPr>
        <dsp:cNvPr id="0" name=""/>
        <dsp:cNvSpPr/>
      </dsp:nvSpPr>
      <dsp:spPr>
        <a:xfrm>
          <a:off x="2572523" y="4408186"/>
          <a:ext cx="1150230" cy="3548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Entertainment</a:t>
          </a:r>
          <a:endParaRPr lang="en-US" sz="1200" kern="1200"/>
        </a:p>
      </dsp:txBody>
      <dsp:txXfrm>
        <a:off x="2572523" y="4408186"/>
        <a:ext cx="1150230" cy="354849"/>
      </dsp:txXfrm>
    </dsp:sp>
    <dsp:sp modelId="{EE34D806-6E32-4739-94F2-B49F4A85759A}">
      <dsp:nvSpPr>
        <dsp:cNvPr id="0" name=""/>
        <dsp:cNvSpPr/>
      </dsp:nvSpPr>
      <dsp:spPr>
        <a:xfrm>
          <a:off x="4696887" y="4132481"/>
          <a:ext cx="1635807" cy="1611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Authors</a:t>
          </a:r>
          <a:endParaRPr lang="en-US" sz="1200" kern="1200"/>
        </a:p>
      </dsp:txBody>
      <dsp:txXfrm>
        <a:off x="4696887" y="4132481"/>
        <a:ext cx="1635807" cy="161169"/>
      </dsp:txXfrm>
    </dsp:sp>
    <dsp:sp modelId="{9FE4B272-502C-4F89-B1D6-365E7287EDB8}">
      <dsp:nvSpPr>
        <dsp:cNvPr id="0" name=""/>
        <dsp:cNvSpPr/>
      </dsp:nvSpPr>
      <dsp:spPr>
        <a:xfrm>
          <a:off x="7042442" y="3994894"/>
          <a:ext cx="1234120" cy="4363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Mark Twain</a:t>
          </a:r>
          <a:endParaRPr lang="en-US" sz="1200" kern="1200"/>
        </a:p>
      </dsp:txBody>
      <dsp:txXfrm>
        <a:off x="7042442" y="3994894"/>
        <a:ext cx="1234120" cy="436342"/>
      </dsp:txXfrm>
    </dsp:sp>
    <dsp:sp modelId="{A804CFCC-4E1E-4163-AC46-6466D94F67BD}">
      <dsp:nvSpPr>
        <dsp:cNvPr id="0" name=""/>
        <dsp:cNvSpPr/>
      </dsp:nvSpPr>
      <dsp:spPr>
        <a:xfrm>
          <a:off x="4696887" y="4877571"/>
          <a:ext cx="1635807" cy="1611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Mass Entertainment</a:t>
          </a:r>
          <a:endParaRPr lang="en-US" sz="1200" kern="1200"/>
        </a:p>
      </dsp:txBody>
      <dsp:txXfrm>
        <a:off x="4696887" y="4877571"/>
        <a:ext cx="1635807" cy="161169"/>
      </dsp:txXfrm>
    </dsp:sp>
    <dsp:sp modelId="{D85EC31E-276C-4691-82F5-C56F6506A32E}">
      <dsp:nvSpPr>
        <dsp:cNvPr id="0" name=""/>
        <dsp:cNvSpPr/>
      </dsp:nvSpPr>
      <dsp:spPr>
        <a:xfrm>
          <a:off x="7042442" y="4491621"/>
          <a:ext cx="1234120" cy="4363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Sports</a:t>
          </a:r>
          <a:endParaRPr lang="en-US" sz="1200" kern="1200"/>
        </a:p>
      </dsp:txBody>
      <dsp:txXfrm>
        <a:off x="7042442" y="4491621"/>
        <a:ext cx="1234120" cy="436342"/>
      </dsp:txXfrm>
    </dsp:sp>
    <dsp:sp modelId="{95D7652A-9F52-44C6-A5A5-2C3C3F4F9EB7}">
      <dsp:nvSpPr>
        <dsp:cNvPr id="0" name=""/>
        <dsp:cNvSpPr/>
      </dsp:nvSpPr>
      <dsp:spPr>
        <a:xfrm>
          <a:off x="8351764" y="4589025"/>
          <a:ext cx="792235" cy="24153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Baseball</a:t>
          </a:r>
          <a:endParaRPr lang="en-US" sz="1000" kern="1200"/>
        </a:p>
      </dsp:txBody>
      <dsp:txXfrm>
        <a:off x="8351764" y="4589025"/>
        <a:ext cx="792235" cy="241535"/>
      </dsp:txXfrm>
    </dsp:sp>
    <dsp:sp modelId="{BAFB5582-0AE1-4CC0-A19B-E2541996C7AD}">
      <dsp:nvSpPr>
        <dsp:cNvPr id="0" name=""/>
        <dsp:cNvSpPr/>
      </dsp:nvSpPr>
      <dsp:spPr>
        <a:xfrm>
          <a:off x="7042442" y="4988348"/>
          <a:ext cx="1234120" cy="4363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Amusement Parks</a:t>
          </a:r>
          <a:endParaRPr lang="en-US" sz="1200" kern="1200" dirty="0"/>
        </a:p>
      </dsp:txBody>
      <dsp:txXfrm>
        <a:off x="7042442" y="4988348"/>
        <a:ext cx="1234120" cy="436342"/>
      </dsp:txXfrm>
    </dsp:sp>
    <dsp:sp modelId="{C7C3D530-649C-4D3A-9BD2-A3B63D64890C}">
      <dsp:nvSpPr>
        <dsp:cNvPr id="0" name=""/>
        <dsp:cNvSpPr/>
      </dsp:nvSpPr>
      <dsp:spPr>
        <a:xfrm>
          <a:off x="8351764" y="5085752"/>
          <a:ext cx="792235" cy="24153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Coney Island</a:t>
          </a:r>
          <a:endParaRPr lang="en-US" sz="1000" kern="1200"/>
        </a:p>
      </dsp:txBody>
      <dsp:txXfrm>
        <a:off x="8351764" y="5085752"/>
        <a:ext cx="792235" cy="241535"/>
      </dsp:txXfrm>
    </dsp:sp>
    <dsp:sp modelId="{D5635316-D30C-4E57-A99A-A685D2DFC669}">
      <dsp:nvSpPr>
        <dsp:cNvPr id="0" name=""/>
        <dsp:cNvSpPr/>
      </dsp:nvSpPr>
      <dsp:spPr>
        <a:xfrm>
          <a:off x="2572523" y="5113061"/>
          <a:ext cx="1150230" cy="3548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Religion</a:t>
          </a:r>
          <a:endParaRPr lang="en-US" sz="1200" kern="1200"/>
        </a:p>
      </dsp:txBody>
      <dsp:txXfrm>
        <a:off x="2572523" y="5113061"/>
        <a:ext cx="1150230" cy="354849"/>
      </dsp:txXfrm>
    </dsp:sp>
    <dsp:sp modelId="{2396250C-C7CB-45BC-A05B-F4BDFDB27B7E}">
      <dsp:nvSpPr>
        <dsp:cNvPr id="0" name=""/>
        <dsp:cNvSpPr/>
      </dsp:nvSpPr>
      <dsp:spPr>
        <a:xfrm>
          <a:off x="4696887" y="5099124"/>
          <a:ext cx="1635807" cy="1611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Social Gospel</a:t>
          </a:r>
          <a:endParaRPr lang="en-US" sz="1200" kern="1200"/>
        </a:p>
      </dsp:txBody>
      <dsp:txXfrm>
        <a:off x="4696887" y="5099124"/>
        <a:ext cx="1635807" cy="161169"/>
      </dsp:txXfrm>
    </dsp:sp>
    <dsp:sp modelId="{4FA57562-F26B-4BF3-80F3-C8824E503896}">
      <dsp:nvSpPr>
        <dsp:cNvPr id="0" name=""/>
        <dsp:cNvSpPr/>
      </dsp:nvSpPr>
      <dsp:spPr>
        <a:xfrm>
          <a:off x="4696887" y="5320677"/>
          <a:ext cx="1635807" cy="1611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Revival Meetings</a:t>
          </a:r>
          <a:endParaRPr lang="en-US" sz="1200" kern="1200"/>
        </a:p>
      </dsp:txBody>
      <dsp:txXfrm>
        <a:off x="4696887" y="5320677"/>
        <a:ext cx="1635807" cy="161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DE003A7E-4506-4971-80CF-5F839E962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16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2D9E06D9-DB99-4C83-AF34-8C44F08ED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64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1pPr>
            <a:lvl2pPr marL="785372" indent="-302066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2pPr>
            <a:lvl3pPr marL="1208265" indent="-241653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91571" indent="-241653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4pPr>
            <a:lvl5pPr marL="2174878" indent="-241653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DC2B70B-2F56-49A3-83D1-63E70D571FEC}" type="slidenum">
              <a:rPr lang="en-US" altLang="en-US" sz="1300">
                <a:latin typeface="Arial" charset="0"/>
              </a:rPr>
              <a:pPr eaLnBrk="1" hangingPunct="1"/>
              <a:t>1</a:t>
            </a:fld>
            <a:endParaRPr lang="en-US" altLang="en-US" sz="130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BF4C6CD2-F108-4231-9892-64D6800A3487}" type="slidenum">
              <a:rPr lang="en-US" altLang="en-US" sz="1300" smtClean="0"/>
              <a:pPr algn="r" eaLnBrk="1" hangingPunct="1"/>
              <a:t>10</a:t>
            </a:fld>
            <a:endParaRPr lang="en-US" altLang="en-US" sz="13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27FC565A-81E3-40EC-95A0-C2A86288AB3F}" type="slidenum">
              <a:rPr lang="en-US" altLang="en-US" sz="1300"/>
              <a:pPr algn="r" eaLnBrk="1" hangingPunct="1"/>
              <a:t>11</a:t>
            </a:fld>
            <a:endParaRPr lang="en-US" altLang="en-US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EEF0E092-0CD0-44A1-8DE4-E8CD7F1994BA}" type="slidenum">
              <a:rPr lang="en-US" altLang="en-US" sz="1300"/>
              <a:pPr algn="r" eaLnBrk="1" hangingPunct="1"/>
              <a:t>12</a:t>
            </a:fld>
            <a:endParaRPr lang="en-US" altLang="en-US" sz="13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CA625CD4-3907-41C0-BE85-30A83C4CE3A5}" type="slidenum">
              <a:rPr lang="en-US" altLang="en-US" sz="1300"/>
              <a:pPr algn="r" eaLnBrk="1" hangingPunct="1"/>
              <a:t>13</a:t>
            </a:fld>
            <a:endParaRPr lang="en-US" altLang="en-US" sz="13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170CF48B-BE18-40E3-8FC8-2B1C7750A93E}" type="slidenum">
              <a:rPr lang="en-US" altLang="en-US" sz="1300"/>
              <a:pPr algn="r" eaLnBrk="1" hangingPunct="1"/>
              <a:t>14</a:t>
            </a:fld>
            <a:endParaRPr lang="en-US" altLang="en-US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620C5E9B-E6F2-4242-9361-F533E4760C1F}" type="slidenum">
              <a:rPr lang="en-US" altLang="en-US" sz="1300"/>
              <a:pPr algn="r" eaLnBrk="1" hangingPunct="1"/>
              <a:t>15</a:t>
            </a:fld>
            <a:endParaRPr lang="en-US" altLang="en-US" sz="13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B8263B63-E1D2-404F-A41E-41F991357E3F}" type="slidenum">
              <a:rPr lang="en-US" altLang="en-US" sz="1300"/>
              <a:pPr algn="r" eaLnBrk="1" hangingPunct="1"/>
              <a:t>17</a:t>
            </a:fld>
            <a:endParaRPr lang="en-US" altLang="en-US" sz="13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064B8B8C-39EC-476C-ADB4-64B24D88E484}" type="slidenum">
              <a:rPr lang="en-US" altLang="en-US" sz="1300"/>
              <a:pPr algn="r" eaLnBrk="1" hangingPunct="1"/>
              <a:t>18</a:t>
            </a:fld>
            <a:endParaRPr lang="en-US" altLang="en-US" sz="13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30A7D954-E7CD-4E9F-AC4D-E85F24146216}" type="slidenum">
              <a:rPr lang="en-US" altLang="en-US" sz="1300" smtClean="0"/>
              <a:pPr algn="r" eaLnBrk="1" hangingPunct="1"/>
              <a:t>19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1pPr>
            <a:lvl2pPr marL="785372" indent="-302066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2pPr>
            <a:lvl3pPr marL="1208265" indent="-241653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91571" indent="-241653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4pPr>
            <a:lvl5pPr marL="2174878" indent="-241653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DC2B70B-2F56-49A3-83D1-63E70D571FEC}" type="slidenum">
              <a:rPr lang="en-US" altLang="en-US" sz="1300">
                <a:latin typeface="Arial" charset="0"/>
              </a:rPr>
              <a:pPr eaLnBrk="1" hangingPunct="1"/>
              <a:t>2</a:t>
            </a:fld>
            <a:endParaRPr lang="en-US" altLang="en-US" sz="130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76453942-7D70-4E89-B903-B4D9292089B1}" type="slidenum">
              <a:rPr lang="en-US" altLang="en-US" sz="1300"/>
              <a:pPr algn="r" eaLnBrk="1" hangingPunct="1"/>
              <a:t>20</a:t>
            </a:fld>
            <a:endParaRPr lang="en-US" altLang="en-US" sz="13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D4D98001-F50D-4CDE-981E-C80FABA3DBE1}" type="slidenum">
              <a:rPr lang="en-US" altLang="en-US" sz="1300" smtClean="0"/>
              <a:pPr algn="r" eaLnBrk="1" hangingPunct="1"/>
              <a:t>3</a:t>
            </a:fld>
            <a:endParaRPr lang="en-US" altLang="en-US" sz="13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EAC99BC0-74EF-4EE8-B69F-16779EBDEE9D}" type="slidenum">
              <a:rPr lang="en-US" altLang="en-US" sz="1300" smtClean="0"/>
              <a:pPr algn="r" eaLnBrk="1" hangingPunct="1"/>
              <a:t>4</a:t>
            </a:fld>
            <a:endParaRPr lang="en-US" altLang="en-US" sz="13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E69467AB-8C55-4186-A288-BC522348E372}" type="slidenum">
              <a:rPr lang="en-US" altLang="en-US" sz="1300" smtClean="0"/>
              <a:pPr algn="r" eaLnBrk="1" hangingPunct="1"/>
              <a:t>5</a:t>
            </a:fld>
            <a:endParaRPr lang="en-US" altLang="en-US" sz="13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B84B700A-A93C-4A5A-8C6F-DC551F2F829B}" type="slidenum">
              <a:rPr lang="en-US" altLang="en-US" sz="1300"/>
              <a:pPr algn="r" eaLnBrk="1" hangingPunct="1"/>
              <a:t>6</a:t>
            </a:fld>
            <a:endParaRPr lang="en-US" altLang="en-US" sz="13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48BF1AC8-58C6-44D9-BDEA-129F253B4104}" type="slidenum">
              <a:rPr lang="en-US" altLang="en-US" sz="1300"/>
              <a:pPr algn="r" eaLnBrk="1" hangingPunct="1"/>
              <a:t>7</a:t>
            </a:fld>
            <a:endParaRPr lang="en-US" altLang="en-US" sz="13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81FA4651-DC5E-41B2-9950-5422C5391B0F}" type="slidenum">
              <a:rPr lang="en-US" altLang="en-US" sz="1300"/>
              <a:pPr algn="r" eaLnBrk="1" hangingPunct="1"/>
              <a:t>8</a:t>
            </a:fld>
            <a:endParaRPr lang="en-US" altLang="en-US" sz="13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9667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DDE8F911-A607-41BF-8A8C-A8B7D8CDD361}" type="slidenum">
              <a:rPr lang="en-US" altLang="en-US" sz="1300"/>
              <a:pPr algn="r" eaLnBrk="1" hangingPunct="1"/>
              <a:t>9</a:t>
            </a:fld>
            <a:endParaRPr lang="en-US" altLang="en-US" sz="13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27731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418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3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1054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9920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4927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151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4330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6621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598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4618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7744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90456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101021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663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893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02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289261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005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89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168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3360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70111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889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</a:rPr>
              <a:t>Chapter </a:t>
            </a:r>
            <a:r>
              <a:rPr lang="en-US" sz="1600" b="1">
                <a:solidFill>
                  <a:srgbClr val="003CB4"/>
                </a:solidFill>
              </a:rPr>
              <a:t>25 </a:t>
            </a:r>
            <a:r>
              <a:rPr lang="en-US" sz="1000" b="1">
                <a:solidFill>
                  <a:srgbClr val="003CB4"/>
                </a:solidFill>
              </a:rPr>
              <a:t>Section</a:t>
            </a:r>
            <a:r>
              <a:rPr lang="en-US" sz="1600" b="1">
                <a:solidFill>
                  <a:srgbClr val="003CB4"/>
                </a:solidFill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B3F1FF"/>
                </a:solidFill>
              </a:rPr>
              <a:t>The Cold War Begins</a:t>
            </a:r>
          </a:p>
        </p:txBody>
      </p:sp>
      <p:pic>
        <p:nvPicPr>
          <p:cNvPr id="1032" name="Picture 9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4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0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  <a:cs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Arial" charset="0"/>
                <a:cs typeface="Arial" charset="0"/>
              </a:rPr>
              <a:t> 2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  <a:cs typeface="Arial" charset="0"/>
              </a:rPr>
              <a:t>Immigration and Urbanization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889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</a:rPr>
              <a:t>Chapter </a:t>
            </a:r>
            <a:r>
              <a:rPr lang="en-US" sz="1600" b="1">
                <a:solidFill>
                  <a:srgbClr val="003CB4"/>
                </a:solidFill>
              </a:rPr>
              <a:t>25 </a:t>
            </a:r>
            <a:r>
              <a:rPr lang="en-US" sz="1000" b="1">
                <a:solidFill>
                  <a:srgbClr val="003CB4"/>
                </a:solidFill>
              </a:rPr>
              <a:t>Section</a:t>
            </a:r>
            <a:r>
              <a:rPr lang="en-US" sz="1600" b="1">
                <a:solidFill>
                  <a:srgbClr val="003CB4"/>
                </a:solidFill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B3F1FF"/>
                </a:solidFill>
              </a:rPr>
              <a:t>The Cold War Begins</a:t>
            </a:r>
          </a:p>
        </p:txBody>
      </p:sp>
      <p:pic>
        <p:nvPicPr>
          <p:cNvPr id="2056" name="Picture 9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0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Arial" charset="0"/>
              </a:rPr>
              <a:t> 2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</a:rPr>
              <a:t>Immigration and Urbanization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889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</a:rPr>
              <a:t>Chapter </a:t>
            </a:r>
            <a:r>
              <a:rPr lang="en-US" sz="1600" b="1">
                <a:solidFill>
                  <a:srgbClr val="003CB4"/>
                </a:solidFill>
              </a:rPr>
              <a:t>25 </a:t>
            </a:r>
            <a:r>
              <a:rPr lang="en-US" sz="1000" b="1">
                <a:solidFill>
                  <a:srgbClr val="003CB4"/>
                </a:solidFill>
              </a:rPr>
              <a:t>Section</a:t>
            </a:r>
            <a:r>
              <a:rPr lang="en-US" sz="1600" b="1">
                <a:solidFill>
                  <a:srgbClr val="003CB4"/>
                </a:solidFill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B3F1FF"/>
                </a:solidFill>
              </a:rPr>
              <a:t>The Cold War Begins</a:t>
            </a:r>
          </a:p>
        </p:txBody>
      </p:sp>
      <p:pic>
        <p:nvPicPr>
          <p:cNvPr id="3080" name="Picture 9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Arial" charset="0"/>
              </a:rPr>
              <a:t> 2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</a:rPr>
              <a:t>Immigration and Urbanization</a:t>
            </a:r>
          </a:p>
        </p:txBody>
      </p:sp>
      <p:pic>
        <p:nvPicPr>
          <p:cNvPr id="3084" name="Picture 20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  <p:sp>
        <p:nvSpPr>
          <p:cNvPr id="15363" name="Rectangle 17"/>
          <p:cNvSpPr>
            <a:spLocks noChangeArrowheads="1"/>
          </p:cNvSpPr>
          <p:nvPr/>
        </p:nvSpPr>
        <p:spPr bwMode="auto">
          <a:xfrm>
            <a:off x="609600" y="14478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400" b="1" u="sng" dirty="0" smtClean="0"/>
              <a:t>Chapter 3 </a:t>
            </a:r>
            <a:r>
              <a:rPr lang="en-US" altLang="en-US" sz="2400" b="1" u="sng" dirty="0"/>
              <a:t>Introduction</a:t>
            </a:r>
          </a:p>
        </p:txBody>
      </p:sp>
      <p:sp>
        <p:nvSpPr>
          <p:cNvPr id="15364" name="Rectangle 11"/>
          <p:cNvSpPr>
            <a:spLocks noChangeArrowheads="1"/>
          </p:cNvSpPr>
          <p:nvPr/>
        </p:nvSpPr>
        <p:spPr bwMode="auto">
          <a:xfrm>
            <a:off x="1143000" y="1981200"/>
            <a:ext cx="7239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000"/>
              <a:t>This chapter covers the rise of industry and the problems of segregation, immigration, urban growth and westward expansion.</a:t>
            </a:r>
            <a:endParaRPr lang="en-US" altLang="en-US" sz="2000">
              <a:latin typeface="Arial" charset="0"/>
            </a:endParaRPr>
          </a:p>
        </p:txBody>
      </p:sp>
      <p:sp>
        <p:nvSpPr>
          <p:cNvPr id="15365" name="Text Box 14"/>
          <p:cNvSpPr txBox="1">
            <a:spLocks noChangeArrowheads="1"/>
          </p:cNvSpPr>
          <p:nvPr/>
        </p:nvSpPr>
        <p:spPr bwMode="auto">
          <a:xfrm>
            <a:off x="284090" y="3581400"/>
            <a:ext cx="8682185" cy="220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 dirty="0"/>
              <a:t>Section 1:</a:t>
            </a:r>
            <a:r>
              <a:rPr lang="en-US" altLang="en-US" dirty="0"/>
              <a:t> The Triumph of </a:t>
            </a:r>
            <a:r>
              <a:rPr lang="en-US" altLang="en-US" dirty="0" smtClean="0"/>
              <a:t>Industry: </a:t>
            </a:r>
            <a:endParaRPr lang="en-US" altLang="en-US" dirty="0"/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sz="2800" b="1" dirty="0">
                <a:solidFill>
                  <a:srgbClr val="FF0000"/>
                </a:solidFill>
              </a:rPr>
              <a:t>Section 2: Immigration and Urbanization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 dirty="0"/>
              <a:t>Section 3:</a:t>
            </a:r>
            <a:r>
              <a:rPr lang="en-US" altLang="en-US" dirty="0"/>
              <a:t> The South and West Transformed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 dirty="0"/>
              <a:t>Section 4:</a:t>
            </a:r>
            <a:r>
              <a:rPr lang="en-US" altLang="en-US" dirty="0"/>
              <a:t> Issues of the Gilded Age</a:t>
            </a:r>
          </a:p>
        </p:txBody>
      </p:sp>
    </p:spTree>
    <p:extLst>
      <p:ext uri="{BB962C8B-B14F-4D97-AF65-F5344CB8AC3E}">
        <p14:creationId xmlns:p14="http://schemas.microsoft.com/office/powerpoint/2010/main" val="102811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29"/>
          <p:cNvSpPr txBox="1">
            <a:spLocks noChangeArrowheads="1"/>
          </p:cNvSpPr>
          <p:nvPr/>
        </p:nvSpPr>
        <p:spPr bwMode="auto">
          <a:xfrm>
            <a:off x="1401763" y="1524000"/>
            <a:ext cx="6324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Aft>
                <a:spcPct val="60000"/>
              </a:spcAft>
            </a:pPr>
            <a:r>
              <a:rPr lang="en-US" altLang="en-US" b="1" dirty="0"/>
              <a:t>After a long and difficult journey, immigrants were taken to immigration stations for processing.</a:t>
            </a:r>
            <a:endParaRPr lang="en-US" altLang="en-US" dirty="0"/>
          </a:p>
        </p:txBody>
      </p:sp>
      <p:sp>
        <p:nvSpPr>
          <p:cNvPr id="11267" name="Text Box 17"/>
          <p:cNvSpPr txBox="1">
            <a:spLocks noChangeArrowheads="1"/>
          </p:cNvSpPr>
          <p:nvPr/>
        </p:nvSpPr>
        <p:spPr bwMode="auto">
          <a:xfrm>
            <a:off x="1143000" y="3200400"/>
            <a:ext cx="41529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ts val="2200"/>
              </a:spcAft>
            </a:pPr>
            <a:r>
              <a:rPr lang="en-US" altLang="en-US" dirty="0"/>
              <a:t>Most Europeans entered through </a:t>
            </a:r>
            <a:r>
              <a:rPr lang="en-US" altLang="en-US" b="1" dirty="0">
                <a:solidFill>
                  <a:srgbClr val="FF0000"/>
                </a:solidFill>
              </a:rPr>
              <a:t>Ellis Island</a:t>
            </a:r>
            <a:r>
              <a:rPr lang="en-US" altLang="en-US" dirty="0"/>
              <a:t> in New York.</a:t>
            </a:r>
          </a:p>
          <a:p>
            <a:pPr>
              <a:spcAft>
                <a:spcPts val="2200"/>
              </a:spcAft>
            </a:pPr>
            <a:r>
              <a:rPr lang="en-US" altLang="en-US" dirty="0"/>
              <a:t>Most Asians came through </a:t>
            </a:r>
            <a:r>
              <a:rPr lang="en-US" altLang="en-US" b="1" dirty="0">
                <a:solidFill>
                  <a:srgbClr val="FF0000"/>
                </a:solidFill>
              </a:rPr>
              <a:t>Angel Island</a:t>
            </a:r>
            <a:r>
              <a:rPr lang="en-US" altLang="en-US" dirty="0"/>
              <a:t> in San Francisco.</a:t>
            </a:r>
            <a:endParaRPr lang="en-US" altLang="en-US" sz="2400" dirty="0"/>
          </a:p>
        </p:txBody>
      </p:sp>
      <p:sp>
        <p:nvSpPr>
          <p:cNvPr id="11268" name="Rectangle 22"/>
          <p:cNvSpPr>
            <a:spLocks noChangeArrowheads="1"/>
          </p:cNvSpPr>
          <p:nvPr/>
        </p:nvSpPr>
        <p:spPr bwMode="auto">
          <a:xfrm>
            <a:off x="5737225" y="4222750"/>
            <a:ext cx="1841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z="2600"/>
          </a:p>
        </p:txBody>
      </p:sp>
      <p:pic>
        <p:nvPicPr>
          <p:cNvPr id="11269" name="Picture 27" descr="C:\Documents and Settings\Shelly\Local Settings\Temporary Internet Files\Content.IE5\3S9URDS4\MCj0332028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00400"/>
            <a:ext cx="2209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2"/>
          <p:cNvSpPr txBox="1">
            <a:spLocks noChangeArrowheads="1"/>
          </p:cNvSpPr>
          <p:nvPr/>
        </p:nvSpPr>
        <p:spPr bwMode="auto">
          <a:xfrm>
            <a:off x="609600" y="1447800"/>
            <a:ext cx="7391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b="1" dirty="0"/>
              <a:t>Once in the U.S., many immigrants found it difficult to adjust to urban industrial life.</a:t>
            </a:r>
            <a:endParaRPr lang="en-US" altLang="en-US" dirty="0"/>
          </a:p>
        </p:txBody>
      </p:sp>
      <p:pic>
        <p:nvPicPr>
          <p:cNvPr id="6" name="Picture 5" descr="HSUS_ch3_MOD_s2_CrowdedStreetImmigran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55" y="3032996"/>
            <a:ext cx="5061678" cy="2901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6172200" y="2895600"/>
            <a:ext cx="23622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They worked </a:t>
            </a:r>
            <a:r>
              <a:rPr lang="en-US" altLang="en-US" dirty="0">
                <a:solidFill>
                  <a:srgbClr val="0033CC"/>
                </a:solidFill>
              </a:rPr>
              <a:t>long hours</a:t>
            </a:r>
            <a:r>
              <a:rPr lang="en-US" altLang="en-US" dirty="0"/>
              <a:t> and lived in </a:t>
            </a:r>
            <a:r>
              <a:rPr lang="en-US" altLang="en-US" dirty="0">
                <a:solidFill>
                  <a:srgbClr val="0033CC"/>
                </a:solidFill>
              </a:rPr>
              <a:t>crowded neighborhoods.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Many faced </a:t>
            </a:r>
            <a:r>
              <a:rPr lang="en-US" altLang="en-US" dirty="0">
                <a:solidFill>
                  <a:srgbClr val="0033CC"/>
                </a:solidFill>
              </a:rPr>
              <a:t>prejudice.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2"/>
          <p:cNvSpPr txBox="1">
            <a:spLocks noChangeArrowheads="1"/>
          </p:cNvSpPr>
          <p:nvPr/>
        </p:nvSpPr>
        <p:spPr bwMode="auto">
          <a:xfrm>
            <a:off x="3733800" y="3505200"/>
            <a:ext cx="2444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69" name="Rectangle 41"/>
          <p:cNvSpPr>
            <a:spLocks noChangeArrowheads="1"/>
          </p:cNvSpPr>
          <p:nvPr/>
        </p:nvSpPr>
        <p:spPr bwMode="auto">
          <a:xfrm>
            <a:off x="5105400" y="3352800"/>
            <a:ext cx="3276600" cy="2824163"/>
          </a:xfrm>
          <a:prstGeom prst="rect">
            <a:avLst/>
          </a:prstGeom>
          <a:gradFill rotWithShape="1">
            <a:gsLst>
              <a:gs pos="0">
                <a:srgbClr val="FFCC66">
                  <a:alpha val="75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70" name="AutoShape 42"/>
          <p:cNvSpPr>
            <a:spLocks noChangeArrowheads="1"/>
          </p:cNvSpPr>
          <p:nvPr/>
        </p:nvSpPr>
        <p:spPr bwMode="auto">
          <a:xfrm rot="5400000" flipH="1">
            <a:off x="1485900" y="2247900"/>
            <a:ext cx="2819400" cy="5029200"/>
          </a:xfrm>
          <a:prstGeom prst="upArrowCallout">
            <a:avLst>
              <a:gd name="adj1" fmla="val 19815"/>
              <a:gd name="adj2" fmla="val 20972"/>
              <a:gd name="adj3" fmla="val 26526"/>
              <a:gd name="adj4" fmla="val 81833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17" name="Text Box 129"/>
          <p:cNvSpPr txBox="1">
            <a:spLocks noChangeArrowheads="1"/>
          </p:cNvSpPr>
          <p:nvPr/>
        </p:nvSpPr>
        <p:spPr bwMode="auto">
          <a:xfrm>
            <a:off x="990600" y="1676400"/>
            <a:ext cx="7162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2200"/>
              </a:spcAft>
            </a:pPr>
            <a:r>
              <a:rPr lang="en-US" altLang="en-US" dirty="0">
                <a:solidFill>
                  <a:srgbClr val="0033CC"/>
                </a:solidFill>
              </a:rPr>
              <a:t>Fraternal organizations</a:t>
            </a:r>
            <a:r>
              <a:rPr lang="en-US" altLang="en-US" dirty="0"/>
              <a:t> helped many immigrants. So, too, did family members or others from the same homeland. </a:t>
            </a:r>
          </a:p>
        </p:txBody>
      </p:sp>
      <p:sp>
        <p:nvSpPr>
          <p:cNvPr id="13318" name="Text Box 46"/>
          <p:cNvSpPr txBox="1">
            <a:spLocks noChangeArrowheads="1"/>
          </p:cNvSpPr>
          <p:nvPr/>
        </p:nvSpPr>
        <p:spPr bwMode="auto">
          <a:xfrm>
            <a:off x="838200" y="3886200"/>
            <a:ext cx="32924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With hard work, many immigrants built successful new lives.</a:t>
            </a:r>
          </a:p>
        </p:txBody>
      </p:sp>
      <p:sp>
        <p:nvSpPr>
          <p:cNvPr id="13319" name="Text Box 48"/>
          <p:cNvSpPr txBox="1">
            <a:spLocks noChangeArrowheads="1"/>
          </p:cNvSpPr>
          <p:nvPr/>
        </p:nvSpPr>
        <p:spPr bwMode="auto">
          <a:xfrm>
            <a:off x="5486400" y="3657600"/>
            <a:ext cx="26670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/>
              <a:t>In time, immigrants made countless contributions to the growing nation.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3298825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57200" y="1295400"/>
            <a:ext cx="40401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Rural and Urban Population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4724400" y="1981200"/>
            <a:ext cx="38862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/>
              <a:t>Cities grew rapidly as more and more people moved from farms to the sprawling urban areas.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4724400" y="4038600"/>
            <a:ext cx="35210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Newcomers marveled at the </a:t>
            </a:r>
            <a:r>
              <a:rPr lang="en-US" altLang="en-US" dirty="0">
                <a:solidFill>
                  <a:srgbClr val="0033CC"/>
                </a:solidFill>
              </a:rPr>
              <a:t>skyscrapers</a:t>
            </a:r>
            <a:r>
              <a:rPr lang="en-US" altLang="en-US" dirty="0"/>
              <a:t> above and the </a:t>
            </a:r>
            <a:r>
              <a:rPr lang="en-US" altLang="en-US" dirty="0">
                <a:solidFill>
                  <a:srgbClr val="0033CC"/>
                </a:solidFill>
              </a:rPr>
              <a:t>subways</a:t>
            </a:r>
            <a:r>
              <a:rPr lang="en-US" altLang="en-US" dirty="0"/>
              <a:t> below.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828800" y="2819400"/>
            <a:ext cx="43815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2200"/>
              </a:spcAft>
              <a:buFont typeface="Verdana" pitchFamily="34" charset="0"/>
              <a:buChar char="•"/>
            </a:pPr>
            <a:r>
              <a:rPr lang="en-US" altLang="en-US" dirty="0"/>
              <a:t>Electric street lights and sewage treatment projects improved the </a:t>
            </a:r>
            <a:r>
              <a:rPr lang="en-US" altLang="en-US" dirty="0">
                <a:solidFill>
                  <a:srgbClr val="0033CC"/>
                </a:solidFill>
              </a:rPr>
              <a:t>infrastructure.</a:t>
            </a:r>
          </a:p>
          <a:p>
            <a:pPr eaLnBrk="1" hangingPunct="1">
              <a:spcAft>
                <a:spcPts val="2200"/>
              </a:spcAft>
              <a:buFont typeface="Verdana" pitchFamily="34" charset="0"/>
              <a:buChar char="•"/>
            </a:pPr>
            <a:r>
              <a:rPr lang="en-US" altLang="en-US" dirty="0"/>
              <a:t>Electric trolleys and elevated trains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en-US" altLang="en-US" dirty="0"/>
              <a:t>allowed some people to move to the expanding </a:t>
            </a:r>
            <a:r>
              <a:rPr lang="en-US" altLang="en-US" b="1" dirty="0">
                <a:solidFill>
                  <a:srgbClr val="FF0000"/>
                </a:solidFill>
              </a:rPr>
              <a:t>suburbs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3557" name="Picture 8" descr="C:\Documents and Settings\Shelly\Local Settings\Temporary Internet Files\Content.IE5\0LOCSNR7\MCj0332031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12715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838200" y="1447800"/>
            <a:ext cx="74676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6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914400" y="1524000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/>
              <a:t>City planners used new technologies to help improve urban life.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4267200" y="1752600"/>
            <a:ext cx="41148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292100" indent="-2921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eaLnBrk="1" hangingPunct="1">
              <a:spcAft>
                <a:spcPts val="2200"/>
              </a:spcAft>
              <a:buClr>
                <a:schemeClr val="tx1"/>
              </a:buClr>
              <a:buFontTx/>
              <a:buChar char="•"/>
            </a:pPr>
            <a:r>
              <a:rPr lang="en-US" altLang="en-US" dirty="0"/>
              <a:t>Rapid growth led to a </a:t>
            </a:r>
            <a:r>
              <a:rPr lang="en-US" altLang="en-US" dirty="0">
                <a:solidFill>
                  <a:srgbClr val="0033CC"/>
                </a:solidFill>
              </a:rPr>
              <a:t>housing shortage.</a:t>
            </a:r>
          </a:p>
          <a:p>
            <a:pPr lvl="1" eaLnBrk="1" hangingPunct="1">
              <a:spcAft>
                <a:spcPts val="2200"/>
              </a:spcAft>
              <a:buClr>
                <a:schemeClr val="tx1"/>
              </a:buClr>
              <a:buFontTx/>
              <a:buChar char="•"/>
            </a:pPr>
            <a:r>
              <a:rPr lang="en-US" altLang="en-US" dirty="0"/>
              <a:t>Unscrupulous landlords took advantage of desperate immigrants.</a:t>
            </a:r>
          </a:p>
          <a:p>
            <a:pPr lvl="1" eaLnBrk="1" hangingPunct="1">
              <a:spcAft>
                <a:spcPts val="2200"/>
              </a:spcAft>
              <a:buClr>
                <a:schemeClr val="tx1"/>
              </a:buClr>
              <a:buFontTx/>
              <a:buChar char="•"/>
            </a:pPr>
            <a:r>
              <a:rPr lang="en-US" altLang="en-US" dirty="0"/>
              <a:t>Many families crowded together in </a:t>
            </a:r>
            <a:r>
              <a:rPr lang="en-US" altLang="en-US" b="1" dirty="0">
                <a:solidFill>
                  <a:srgbClr val="FF0000"/>
                </a:solidFill>
              </a:rPr>
              <a:t>tenements.</a:t>
            </a:r>
          </a:p>
          <a:p>
            <a:pPr lvl="1" eaLnBrk="1" hangingPunct="1">
              <a:spcAft>
                <a:spcPts val="2200"/>
              </a:spcAft>
              <a:buClr>
                <a:schemeClr val="tx1"/>
              </a:buClr>
              <a:buFontTx/>
              <a:buChar char="•"/>
            </a:pPr>
            <a:r>
              <a:rPr lang="en-US" altLang="en-US" dirty="0"/>
              <a:t>The tenements were unhealthy and dangerous.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5400000" flipH="1">
            <a:off x="495300" y="1943100"/>
            <a:ext cx="4114800" cy="3733800"/>
          </a:xfrm>
          <a:prstGeom prst="upArrowCallout">
            <a:avLst>
              <a:gd name="adj1" fmla="val 14786"/>
              <a:gd name="adj2" fmla="val 13776"/>
              <a:gd name="adj3" fmla="val 16352"/>
              <a:gd name="adj4" fmla="val 79167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en-US" sz="2600"/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914400" y="2514600"/>
            <a:ext cx="25146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/>
              <a:t>Despite such advances, however, urban dwellers still faced the problem of overcrowding.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1249363" y="1143000"/>
            <a:ext cx="6629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80000"/>
              </a:spcBef>
            </a:pPr>
            <a:r>
              <a:rPr lang="en-US" altLang="en-US" b="1" dirty="0"/>
              <a:t>Urbanization resulted in many changes, including the growth of a middle class.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10792560" flipH="1">
            <a:off x="654050" y="2209800"/>
            <a:ext cx="7773988" cy="1220788"/>
          </a:xfrm>
          <a:prstGeom prst="upArrowCallout">
            <a:avLst>
              <a:gd name="adj1" fmla="val 57076"/>
              <a:gd name="adj2" fmla="val 52860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 algn="l">
              <a:defRPr/>
            </a:pPr>
            <a:endParaRPr lang="en-US">
              <a:latin typeface="Arial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111250" y="2209800"/>
            <a:ext cx="6873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Growing industries created a demand for skilled, white-collar workers.</a:t>
            </a: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 rot="10792560" flipH="1">
            <a:off x="685800" y="3505200"/>
            <a:ext cx="7773988" cy="1220788"/>
          </a:xfrm>
          <a:prstGeom prst="upArrowCallout">
            <a:avLst>
              <a:gd name="adj1" fmla="val 57076"/>
              <a:gd name="adj2" fmla="val 52860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 algn="l">
              <a:defRPr/>
            </a:pPr>
            <a:endParaRPr lang="en-US">
              <a:latin typeface="Arial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219200" y="3505200"/>
            <a:ext cx="6721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These middle class workers had enough money to spend on the variety of products now available.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187450" y="4864100"/>
            <a:ext cx="678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Discretionary spending led to the success of another new business—</a:t>
            </a:r>
            <a:r>
              <a:rPr lang="en-US" altLang="en-US" sz="2000" dirty="0">
                <a:solidFill>
                  <a:srgbClr val="0033CC"/>
                </a:solidFill>
              </a:rPr>
              <a:t>department stores.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2150"/>
            <a:ext cx="2924175" cy="10477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4648200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219200" y="16002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/>
              <a:t>The new middle class also supported the expansion of education. </a:t>
            </a: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5867400" y="2819400"/>
            <a:ext cx="25146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Literacy increased as more people graduated from high school and college.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838200" y="1600200"/>
            <a:ext cx="74342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/>
              <a:t>Arts and entertainment thrived as cities grew.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 rot="5400000" flipH="1">
            <a:off x="2667000" y="1066800"/>
            <a:ext cx="914400" cy="3352800"/>
          </a:xfrm>
          <a:prstGeom prst="upArrowCallout">
            <a:avLst>
              <a:gd name="adj1" fmla="val 100000"/>
              <a:gd name="adj2" fmla="val 50000"/>
              <a:gd name="adj3" fmla="val 58140"/>
              <a:gd name="adj4" fmla="val 66259"/>
            </a:avLst>
          </a:prstGeom>
          <a:gradFill rotWithShape="1">
            <a:gsLst>
              <a:gs pos="0">
                <a:srgbClr val="FFD88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25724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auto">
          <a:xfrm rot="5400000" flipH="1">
            <a:off x="2743200" y="2743200"/>
            <a:ext cx="914400" cy="3352800"/>
          </a:xfrm>
          <a:prstGeom prst="upArrowCallout">
            <a:avLst>
              <a:gd name="adj1" fmla="val 100000"/>
              <a:gd name="adj2" fmla="val 50000"/>
              <a:gd name="adj3" fmla="val 58140"/>
              <a:gd name="adj4" fmla="val 66259"/>
            </a:avLst>
          </a:prstGeom>
          <a:gradFill rotWithShape="1">
            <a:gsLst>
              <a:gs pos="0">
                <a:srgbClr val="FFD88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25724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1676400" y="2514600"/>
            <a:ext cx="1752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Authors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5334000" y="2286000"/>
            <a:ext cx="24225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sz="2000" dirty="0">
                <a:solidFill>
                  <a:srgbClr val="0033CC"/>
                </a:solidFill>
              </a:rPr>
              <a:t>Mark Twain</a:t>
            </a:r>
          </a:p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en-US" altLang="en-US" sz="2000" dirty="0"/>
              <a:t> Emily Dickinson</a:t>
            </a:r>
          </a:p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en-US" altLang="en-US" sz="2000" dirty="0"/>
              <a:t> Henry James</a:t>
            </a:r>
          </a:p>
        </p:txBody>
      </p:sp>
      <p:sp>
        <p:nvSpPr>
          <p:cNvPr id="19463" name="Text Box 11"/>
          <p:cNvSpPr txBox="1">
            <a:spLocks noChangeArrowheads="1"/>
          </p:cNvSpPr>
          <p:nvPr/>
        </p:nvSpPr>
        <p:spPr bwMode="auto">
          <a:xfrm>
            <a:off x="1600200" y="4191000"/>
            <a:ext cx="2970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Mass entertainment</a:t>
            </a: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5257800" y="3886200"/>
            <a:ext cx="3429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  <a:buFontTx/>
              <a:buChar char="•"/>
            </a:pPr>
            <a:r>
              <a:rPr lang="en-US" altLang="en-US" sz="2000" dirty="0">
                <a:solidFill>
                  <a:srgbClr val="0033CC"/>
                </a:solidFill>
              </a:rPr>
              <a:t>Collegiate and professional sports</a:t>
            </a:r>
          </a:p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en-US" altLang="en-US" sz="2000" dirty="0"/>
              <a:t>Amusement parks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80050"/>
            <a:ext cx="1304925" cy="1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431" y="4884737"/>
            <a:ext cx="13144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533400" y="1524000"/>
            <a:ext cx="8229600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9858" name="Rectangle 2"/>
          <p:cNvSpPr>
            <a:spLocks noChangeArrowheads="1"/>
          </p:cNvSpPr>
          <p:nvPr/>
        </p:nvSpPr>
        <p:spPr bwMode="auto">
          <a:xfrm>
            <a:off x="685800" y="1600200"/>
            <a:ext cx="7620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4572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4572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4572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4572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4572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b="1" dirty="0"/>
              <a:t>Interest in religion also surged, </a:t>
            </a:r>
            <a:br>
              <a:rPr lang="en-US" altLang="en-US" b="1" dirty="0"/>
            </a:br>
            <a:r>
              <a:rPr lang="en-US" altLang="en-US" b="1" dirty="0"/>
              <a:t>as religious leaders appealed to the </a:t>
            </a:r>
            <a:br>
              <a:rPr lang="en-US" altLang="en-US" b="1" dirty="0"/>
            </a:br>
            <a:r>
              <a:rPr lang="en-US" altLang="en-US" b="1" dirty="0"/>
              <a:t>growing number of city dwellers.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981200" y="3409950"/>
            <a:ext cx="314007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/>
              <a:t>The </a:t>
            </a:r>
            <a:r>
              <a:rPr lang="en-US" altLang="en-US" dirty="0">
                <a:solidFill>
                  <a:srgbClr val="0033CC"/>
                </a:solidFill>
              </a:rPr>
              <a:t>Social Gospel movement</a:t>
            </a:r>
            <a:r>
              <a:rPr lang="en-US" altLang="en-US" dirty="0"/>
              <a:t> promoted better wages and working conditions.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045075" y="3409950"/>
            <a:ext cx="352107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/>
              <a:t>Evangelical Protestants traveled from city to city with </a:t>
            </a:r>
            <a:r>
              <a:rPr lang="en-US" altLang="en-US" dirty="0">
                <a:solidFill>
                  <a:srgbClr val="0033CC"/>
                </a:solidFill>
              </a:rPr>
              <a:t>religious revival meetings.</a:t>
            </a:r>
          </a:p>
        </p:txBody>
      </p:sp>
      <p:pic>
        <p:nvPicPr>
          <p:cNvPr id="26632" name="Picture 8" descr="cros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222567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  <p:sp>
        <p:nvSpPr>
          <p:cNvPr id="15365" name="Text Box 14"/>
          <p:cNvSpPr txBox="1">
            <a:spLocks noChangeArrowheads="1"/>
          </p:cNvSpPr>
          <p:nvPr/>
        </p:nvSpPr>
        <p:spPr bwMode="auto">
          <a:xfrm>
            <a:off x="723662" y="1295400"/>
            <a:ext cx="63496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 dirty="0"/>
              <a:t>Section 2:</a:t>
            </a:r>
            <a:r>
              <a:rPr lang="en-US" altLang="en-US" dirty="0"/>
              <a:t> Immigration and Urbanization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2514600"/>
            <a:ext cx="6096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Focus Question: Why did immigrants come to the United States, and how did they impact society?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37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>
            <a:spLocks noChangeArrowheads="1"/>
          </p:cNvSpPr>
          <p:nvPr/>
        </p:nvSpPr>
        <p:spPr bwMode="auto">
          <a:xfrm>
            <a:off x="822325" y="300038"/>
            <a:ext cx="184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7" name="Rectangle 12"/>
          <p:cNvSpPr>
            <a:spLocks noChangeArrowheads="1"/>
          </p:cNvSpPr>
          <p:nvPr/>
        </p:nvSpPr>
        <p:spPr bwMode="auto">
          <a:xfrm>
            <a:off x="822325" y="300038"/>
            <a:ext cx="184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040346"/>
              </p:ext>
            </p:extLst>
          </p:nvPr>
        </p:nvGraphicFramePr>
        <p:xfrm>
          <a:off x="0" y="9906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504CB5-02C9-4E24-8B6E-E976E102E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4504CB5-02C9-4E24-8B6E-E976E102E9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0363DA-EB13-4422-8C42-D231353E3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A30363DA-EB13-4422-8C42-D231353E3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CAB875-E284-4DF2-80A9-7EC390BE5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3CAB875-E284-4DF2-80A9-7EC390BE5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AB74D3-736D-429C-8D07-05C0F8D8E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9FAB74D3-736D-429C-8D07-05C0F8D8EA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21B81C-12E7-4C7F-AF86-9B39CEE7A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2421B81C-12E7-4C7F-AF86-9B39CEE7AE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79D7EB-9FE3-4B81-944F-B6E0E8423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9C79D7EB-9FE3-4B81-944F-B6E0E8423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66AA07-40BF-4E9A-9766-37A03AD19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1266AA07-40BF-4E9A-9766-37A03AD198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106D78-A78A-4A57-84ED-B752CCB32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F1106D78-A78A-4A57-84ED-B752CCB323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8FD294-DAEA-447D-B516-935AA2B48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08FD294-DAEA-447D-B516-935AA2B48F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FA0393-DE7E-4969-BF1C-10EAB7009C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9AFA0393-DE7E-4969-BF1C-10EAB7009C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151495-C61A-4E4C-BF22-F2D6969C7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FF151495-C61A-4E4C-BF22-F2D6969C7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92BF80-F467-4B3D-9145-3D01589E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3F92BF80-F467-4B3D-9145-3D01589EE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0017CC-3D99-4609-9847-9962F673C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6A0017CC-3D99-4609-9847-9962F673C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85D133-A3E3-43B7-8FFD-106B9314B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0B85D133-A3E3-43B7-8FFD-106B9314B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040E62-1C59-49C0-82EF-0C725F4D9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D2040E62-1C59-49C0-82EF-0C725F4D90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97DC66-E5EC-4267-B16A-6D127CD24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B997DC66-E5EC-4267-B16A-6D127CD242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028F8B-0FBE-4AD1-8508-587380A9C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19028F8B-0FBE-4AD1-8508-587380A9C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48D2EF-059D-48E5-A7A1-3CAB33C42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dgm id="{1748D2EF-059D-48E5-A7A1-3CAB33C426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290C2D-8B32-44B3-92AE-33F9F49BE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35290C2D-8B32-44B3-92AE-33F9F49BE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3E9109-8B32-4C21-BCA9-CF25C43F7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dgm id="{253E9109-8B32-4C21-BCA9-CF25C43F7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F3E3E8-64FF-484C-9163-FD518E79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D1F3E3E8-64FF-484C-9163-FD518E79C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126DB8-398F-45E2-B4F4-38E4ABC58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87126DB8-398F-45E2-B4F4-38E4ABC584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BE5E2B-93DE-4D75-9AC6-F395EC12C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C2BE5E2B-93DE-4D75-9AC6-F395EC12C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E667ED-EAF2-4F66-93F5-A6C3DFCD7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7AE667ED-EAF2-4F66-93F5-A6C3DFCD7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BE299B-E5D5-4365-8638-5ECC28557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5FBE299B-E5D5-4365-8638-5ECC285579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4F9C2D-2F21-454E-B126-884D31AB5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dgm id="{EE4F9C2D-2F21-454E-B126-884D31AB5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D9561E-E9F9-4D29-A76C-A94A16A2D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F4D9561E-E9F9-4D29-A76C-A94A16A2D3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B403AF-D86C-479E-B1DD-210AAB0E3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">
                                            <p:graphicEl>
                                              <a:dgm id="{6FB403AF-D86C-479E-B1DD-210AAB0E3A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F887E7-B79F-4862-9791-8E60FF8BE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">
                                            <p:graphicEl>
                                              <a:dgm id="{31F887E7-B79F-4862-9791-8E60FF8BEB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521CDD-8A84-4153-BFDF-F84E75847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">
                                            <p:graphicEl>
                                              <a:dgm id="{0D521CDD-8A84-4153-BFDF-F84E75847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899BF6-ADCB-4D16-87EF-376F07167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">
                                            <p:graphicEl>
                                              <a:dgm id="{21899BF6-ADCB-4D16-87EF-376F07167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412840-26B3-4C68-B588-EF1872066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">
                                            <p:graphicEl>
                                              <a:dgm id="{E0412840-26B3-4C68-B588-EF1872066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1333A8-9B7B-4331-9FD6-767CB380A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">
                                            <p:graphicEl>
                                              <a:dgm id="{211333A8-9B7B-4331-9FD6-767CB380A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EAF06D-AEDD-4E9B-A58A-F50147DC6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">
                                            <p:graphicEl>
                                              <a:dgm id="{DBEAF06D-AEDD-4E9B-A58A-F50147DC6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762989-EDB2-4A2B-8FF3-B12D51D8F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">
                                            <p:graphicEl>
                                              <a:dgm id="{6E762989-EDB2-4A2B-8FF3-B12D51D8F6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9DECA3-7F15-4927-9444-1B148FDC9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">
                                            <p:graphicEl>
                                              <a:dgm id="{259DECA3-7F15-4927-9444-1B148FDC96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FDF606-9B74-473A-8163-2663B769E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">
                                            <p:graphicEl>
                                              <a:dgm id="{B0FDF606-9B74-473A-8163-2663B769E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1C45CF-5B79-4ECA-BC56-7498AE973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">
                                            <p:graphicEl>
                                              <a:dgm id="{711C45CF-5B79-4ECA-BC56-7498AE9735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B04C0F-98F4-430F-AA1C-0865AD5BC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">
                                            <p:graphicEl>
                                              <a:dgm id="{A1B04C0F-98F4-430F-AA1C-0865AD5BC5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51F14C-5446-424D-A2B0-E11D45339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">
                                            <p:graphicEl>
                                              <a:dgm id="{7C51F14C-5446-424D-A2B0-E11D453394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6F5CE2-4671-43D8-A350-C79F35BD9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">
                                            <p:graphicEl>
                                              <a:dgm id="{116F5CE2-4671-43D8-A350-C79F35BD98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3183DA-213F-4533-A054-BD3E0B914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4">
                                            <p:graphicEl>
                                              <a:dgm id="{813183DA-213F-4533-A054-BD3E0B9148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B54996-AF9A-4D48-84EC-48387E6F7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4">
                                            <p:graphicEl>
                                              <a:dgm id="{12B54996-AF9A-4D48-84EC-48387E6F7E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3D7B5F-EB8E-4787-B919-F8BE58585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4">
                                            <p:graphicEl>
                                              <a:dgm id="{E23D7B5F-EB8E-4787-B919-F8BE585852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F80EF3-1162-476C-93C7-64571D0BD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4">
                                            <p:graphicEl>
                                              <a:dgm id="{82F80EF3-1162-476C-93C7-64571D0BDF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F0E7B3-9DC0-448E-8218-EF94A76F6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4">
                                            <p:graphicEl>
                                              <a:dgm id="{85F0E7B3-9DC0-448E-8218-EF94A76F6D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725F75-C969-4F37-AE47-4BE02076B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4">
                                            <p:graphicEl>
                                              <a:dgm id="{CA725F75-C969-4F37-AE47-4BE02076B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032276-E76C-45B9-B1AD-B21CF0AA4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4">
                                            <p:graphicEl>
                                              <a:dgm id="{94032276-E76C-45B9-B1AD-B21CF0AA43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B1CAC5-1513-4C8D-8D32-6E52DD39B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4">
                                            <p:graphicEl>
                                              <a:dgm id="{8BB1CAC5-1513-4C8D-8D32-6E52DD39B4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F379C1-4002-4D9D-B19D-768B01D69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4">
                                            <p:graphicEl>
                                              <a:dgm id="{2AF379C1-4002-4D9D-B19D-768B01D69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2C879C-83C6-4462-9E6E-99C96A8F8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4">
                                            <p:graphicEl>
                                              <a:dgm id="{F92C879C-83C6-4462-9E6E-99C96A8F84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E41B64-2E06-41E2-B5F1-5E38D4177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4">
                                            <p:graphicEl>
                                              <a:dgm id="{CBE41B64-2E06-41E2-B5F1-5E38D4177F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7F2ABA-E8BC-4592-9BA1-CBB8B5557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4">
                                            <p:graphicEl>
                                              <a:dgm id="{DC7F2ABA-E8BC-4592-9BA1-CBB8B55576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BA990A-865C-4BCB-AA34-D20FA0452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4">
                                            <p:graphicEl>
                                              <a:dgm id="{92BA990A-865C-4BCB-AA34-D20FA0452A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4500A8-D4F2-4DBD-99D3-F9C843769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4">
                                            <p:graphicEl>
                                              <a:dgm id="{E34500A8-D4F2-4DBD-99D3-F9C843769D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83C533-C60E-4437-88D4-6BBE366BB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4">
                                            <p:graphicEl>
                                              <a:dgm id="{DC83C533-C60E-4437-88D4-6BBE366BB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34D806-6E32-4739-94F2-B49F4A857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4">
                                            <p:graphicEl>
                                              <a:dgm id="{EE34D806-6E32-4739-94F2-B49F4A8575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A88590-161B-405E-9402-EDCA718C3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4">
                                            <p:graphicEl>
                                              <a:dgm id="{28A88590-161B-405E-9402-EDCA718C3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4B272-502C-4F89-B1D6-365E7287E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4">
                                            <p:graphicEl>
                                              <a:dgm id="{9FE4B272-502C-4F89-B1D6-365E7287E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6FFA66-134A-4C80-923A-837529988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4">
                                            <p:graphicEl>
                                              <a:dgm id="{276FFA66-134A-4C80-923A-837529988F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04CFCC-4E1E-4163-AC46-6466D94F6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4">
                                            <p:graphicEl>
                                              <a:dgm id="{A804CFCC-4E1E-4163-AC46-6466D94F67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DF1716-F278-4B67-AAE3-5BDE35B49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4">
                                            <p:graphicEl>
                                              <a:dgm id="{95DF1716-F278-4B67-AAE3-5BDE35B49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5EC31E-276C-4691-82F5-C56F6506A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4">
                                            <p:graphicEl>
                                              <a:dgm id="{D85EC31E-276C-4691-82F5-C56F6506A3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21149C-A331-469D-8A25-24AF50150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4">
                                            <p:graphicEl>
                                              <a:dgm id="{3221149C-A331-469D-8A25-24AF501509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D7652A-9F52-44C6-A5A5-2C3C3F4F9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4">
                                            <p:graphicEl>
                                              <a:dgm id="{95D7652A-9F52-44C6-A5A5-2C3C3F4F9E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75EF0A-23FB-44E7-8089-D2EAABD43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4">
                                            <p:graphicEl>
                                              <a:dgm id="{4175EF0A-23FB-44E7-8089-D2EAABD43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FB5582-0AE1-4CC0-A19B-E2541996C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4">
                                            <p:graphicEl>
                                              <a:dgm id="{BAFB5582-0AE1-4CC0-A19B-E2541996C7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3500"/>
                            </p:stCondLst>
                            <p:childTnLst>
                              <p:par>
                                <p:cTn id="2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365676-013F-4982-A28F-7F6CE9A0E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4">
                                            <p:graphicEl>
                                              <a:dgm id="{15365676-013F-4982-A28F-7F6CE9A0E2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3D530-649C-4D3A-9BD2-A3B63D648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500"/>
                                        <p:tgtEl>
                                          <p:spTgt spid="4">
                                            <p:graphicEl>
                                              <a:dgm id="{C7C3D530-649C-4D3A-9BD2-A3B63D6489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F377D4-892F-4746-8641-A1EE8927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4">
                                            <p:graphicEl>
                                              <a:dgm id="{5DF377D4-892F-4746-8641-A1EE89275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635316-D30C-4E57-A99A-A685D2DFC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500"/>
                                        <p:tgtEl>
                                          <p:spTgt spid="4">
                                            <p:graphicEl>
                                              <a:dgm id="{D5635316-D30C-4E57-A99A-A685D2DFC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5500"/>
                            </p:stCondLst>
                            <p:childTnLst>
                              <p:par>
                                <p:cTn id="2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984CA4-43A3-4E52-A451-196F05DB7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500"/>
                                        <p:tgtEl>
                                          <p:spTgt spid="4">
                                            <p:graphicEl>
                                              <a:dgm id="{9F984CA4-43A3-4E52-A451-196F05DB7F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96250C-C7CB-45BC-A05B-F4BDFDB27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4">
                                            <p:graphicEl>
                                              <a:dgm id="{2396250C-C7CB-45BC-A05B-F4BDFDB27B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6500"/>
                            </p:stCondLst>
                            <p:childTnLst>
                              <p:par>
                                <p:cTn id="2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33F483-B898-4F10-BF60-DFE637B3E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500"/>
                                        <p:tgtEl>
                                          <p:spTgt spid="4">
                                            <p:graphicEl>
                                              <a:dgm id="{D133F483-B898-4F10-BF60-DFE637B3E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A57562-F26B-4BF3-80F3-C8824E503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4">
                                            <p:graphicEl>
                                              <a:dgm id="{4FA57562-F26B-4BF3-80F3-C8824E5038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685800" y="2057400"/>
            <a:ext cx="68738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>
              <a:lnSpc>
                <a:spcPct val="110000"/>
              </a:lnSpc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dirty="0"/>
              <a:t>Understand the reasons that immigrants came to America.</a:t>
            </a:r>
          </a:p>
          <a:p>
            <a:pPr lvl="1">
              <a:lnSpc>
                <a:spcPct val="110000"/>
              </a:lnSpc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dirty="0"/>
              <a:t>Explain the immigrants’ experience upon arriving in the United States.</a:t>
            </a:r>
          </a:p>
          <a:p>
            <a:pPr lvl="1">
              <a:lnSpc>
                <a:spcPct val="110000"/>
              </a:lnSpc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dirty="0"/>
              <a:t>Identify the changes that took place in cities of the nineteenth century.</a:t>
            </a:r>
          </a:p>
          <a:p>
            <a:pPr lvl="1">
              <a:lnSpc>
                <a:spcPct val="110000"/>
              </a:lnSpc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dirty="0"/>
              <a:t>Describe the urban middle class.</a:t>
            </a:r>
            <a:endParaRPr lang="en-US" altLang="en-US" b="1" dirty="0">
              <a:latin typeface="Helvetica" pitchFamily="1" charset="0"/>
            </a:endParaRPr>
          </a:p>
        </p:txBody>
      </p:sp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4100" name="Rectangle 20"/>
          <p:cNvSpPr>
            <a:spLocks noChangeArrowheads="1"/>
          </p:cNvSpPr>
          <p:nvPr/>
        </p:nvSpPr>
        <p:spPr bwMode="auto">
          <a:xfrm>
            <a:off x="685800" y="14478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400" b="1" u="sng"/>
              <a:t>Objectives</a:t>
            </a:r>
          </a:p>
        </p:txBody>
      </p:sp>
      <p:sp>
        <p:nvSpPr>
          <p:cNvPr id="4101" name="Rectangle 14"/>
          <p:cNvSpPr>
            <a:spLocks noChangeArrowheads="1"/>
          </p:cNvSpPr>
          <p:nvPr/>
        </p:nvSpPr>
        <p:spPr bwMode="auto">
          <a:xfrm>
            <a:off x="809625" y="285750"/>
            <a:ext cx="184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685800" y="13716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 </a:t>
            </a:r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1066800" y="1905000"/>
            <a:ext cx="76200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Ellis Island </a:t>
            </a:r>
            <a:r>
              <a:rPr lang="en-US" altLang="en-US" b="1"/>
              <a:t>– </a:t>
            </a:r>
            <a:r>
              <a:rPr lang="en-US" altLang="en-US"/>
              <a:t>island in New York Harbor that served as an immigration station for millions of immigrants, especially those from Europe</a:t>
            </a:r>
          </a:p>
          <a:p>
            <a:pPr eaLnBrk="1" hangingPunct="1">
              <a:lnSpc>
                <a:spcPct val="110000"/>
              </a:lnSpc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Angel Island </a:t>
            </a:r>
            <a:r>
              <a:rPr lang="en-US" altLang="en-US" b="1"/>
              <a:t>– </a:t>
            </a:r>
            <a:r>
              <a:rPr lang="en-US" altLang="en-US"/>
              <a:t>island in</a:t>
            </a:r>
            <a:r>
              <a:rPr lang="en-US" altLang="en-US" b="1"/>
              <a:t> </a:t>
            </a:r>
            <a:r>
              <a:rPr lang="en-US" altLang="en-US"/>
              <a:t>San Francisco Bay that served as an immigration station for immigrants from Asia</a:t>
            </a:r>
          </a:p>
          <a:p>
            <a:pPr eaLnBrk="1" hangingPunct="1">
              <a:lnSpc>
                <a:spcPct val="110000"/>
              </a:lnSpc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suburb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 b="1"/>
              <a:t>- </a:t>
            </a:r>
            <a:r>
              <a:rPr lang="en-US" altLang="en-US"/>
              <a:t>residential area surrounding a city </a:t>
            </a:r>
          </a:p>
          <a:p>
            <a:pPr eaLnBrk="1" hangingPunct="1">
              <a:lnSpc>
                <a:spcPct val="110000"/>
              </a:lnSpc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tenement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 b="1"/>
              <a:t>- </a:t>
            </a:r>
            <a:r>
              <a:rPr lang="en-US" altLang="en-US"/>
              <a:t>multistory building divided into apartments to house as many families as possible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ChangeArrowheads="1"/>
          </p:cNvSpPr>
          <p:nvPr/>
        </p:nvSpPr>
        <p:spPr bwMode="auto">
          <a:xfrm>
            <a:off x="1216025" y="1708150"/>
            <a:ext cx="7239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2400" b="1"/>
              <a:t>Why did immigrants come to the United States, and how did they impact society?</a:t>
            </a:r>
            <a:endParaRPr lang="en-US" altLang="en-US" b="1"/>
          </a:p>
        </p:txBody>
      </p:sp>
      <p:sp>
        <p:nvSpPr>
          <p:cNvPr id="18435" name="Rectangle 12"/>
          <p:cNvSpPr>
            <a:spLocks noChangeArrowheads="1"/>
          </p:cNvSpPr>
          <p:nvPr/>
        </p:nvSpPr>
        <p:spPr bwMode="auto">
          <a:xfrm>
            <a:off x="1216025" y="3232150"/>
            <a:ext cx="6781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dirty="0"/>
              <a:t>The turn of the century was a time of great change as </a:t>
            </a:r>
            <a:r>
              <a:rPr lang="en-US" altLang="en-US" dirty="0">
                <a:solidFill>
                  <a:srgbClr val="0033CC"/>
                </a:solidFill>
              </a:rPr>
              <a:t>industries boomed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rgbClr val="0033CC"/>
                </a:solidFill>
              </a:rPr>
              <a:t>cities grew.</a:t>
            </a:r>
          </a:p>
          <a:p>
            <a:endParaRPr lang="en-US" altLang="en-US" dirty="0">
              <a:solidFill>
                <a:srgbClr val="0033CC"/>
              </a:solidFill>
            </a:endParaRPr>
          </a:p>
          <a:p>
            <a:r>
              <a:rPr lang="en-US" altLang="en-US" dirty="0"/>
              <a:t>It also was a time of change for the population, as </a:t>
            </a:r>
            <a:r>
              <a:rPr lang="en-US" altLang="en-US" dirty="0">
                <a:solidFill>
                  <a:srgbClr val="0033CC"/>
                </a:solidFill>
              </a:rPr>
              <a:t>immigrants from around the world poured into the United States.</a:t>
            </a:r>
            <a:endParaRPr lang="en-US" altLang="en-US" b="1" dirty="0">
              <a:solidFill>
                <a:srgbClr val="0033CC"/>
              </a:solidFill>
            </a:endParaRPr>
          </a:p>
        </p:txBody>
      </p:sp>
      <p:pic>
        <p:nvPicPr>
          <p:cNvPr id="6148" name="Picture 7" descr="HSUS09_EQ_logo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15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1143000"/>
            <a:ext cx="36353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457200" y="1371600"/>
            <a:ext cx="344487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/>
              <a:t>In the late 1800s, the number of immigrants entering the United States soared.   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457200" y="3657600"/>
            <a:ext cx="35052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More than 18 million came from Europe, most from </a:t>
            </a:r>
            <a:r>
              <a:rPr lang="en-US" altLang="en-US" dirty="0">
                <a:solidFill>
                  <a:srgbClr val="0033CC"/>
                </a:solidFill>
              </a:rPr>
              <a:t>Southern and Eastern Europe.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SUS_ch3_MOD_s2_ImmigrantEllisIsland_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2828925"/>
            <a:ext cx="7239000" cy="333549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195" name="Rectangle 13"/>
          <p:cNvSpPr>
            <a:spLocks noChangeArrowheads="1"/>
          </p:cNvSpPr>
          <p:nvPr/>
        </p:nvSpPr>
        <p:spPr bwMode="auto">
          <a:xfrm>
            <a:off x="533400" y="1447800"/>
            <a:ext cx="77724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ts val="2200"/>
              </a:spcAft>
            </a:pPr>
            <a:r>
              <a:rPr lang="en-US" altLang="en-US" dirty="0"/>
              <a:t>Unlike many of the earlier immigrants from Europe, most of the newcomers were </a:t>
            </a:r>
            <a:r>
              <a:rPr lang="en-US" altLang="en-US" dirty="0">
                <a:solidFill>
                  <a:srgbClr val="0033CC"/>
                </a:solidFill>
              </a:rPr>
              <a:t>Catholic or Jewish.</a:t>
            </a:r>
          </a:p>
          <a:p>
            <a:pPr algn="ctr" eaLnBrk="1" hangingPunct="1">
              <a:spcAft>
                <a:spcPts val="2200"/>
              </a:spcAft>
            </a:pPr>
            <a:r>
              <a:rPr lang="en-US" altLang="en-US" dirty="0"/>
              <a:t> </a:t>
            </a:r>
            <a:r>
              <a:rPr lang="en-US" altLang="en-US" dirty="0">
                <a:solidFill>
                  <a:srgbClr val="0033CC"/>
                </a:solidFill>
              </a:rPr>
              <a:t>Few spoke English.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447800" y="1447800"/>
            <a:ext cx="6248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/>
              <a:t>Immigrants came to the United States for many different reasons.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4495800" y="2743200"/>
            <a:ext cx="2819400" cy="2971800"/>
          </a:xfrm>
          <a:prstGeom prst="rect">
            <a:avLst/>
          </a:prstGeom>
          <a:gradFill rotWithShape="1">
            <a:gsLst>
              <a:gs pos="0">
                <a:srgbClr val="FFCC66">
                  <a:alpha val="75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 rot="5400000" flipH="1">
            <a:off x="1143000" y="2590800"/>
            <a:ext cx="2895600" cy="3200400"/>
          </a:xfrm>
          <a:prstGeom prst="upArrowCallout">
            <a:avLst>
              <a:gd name="adj1" fmla="val 13417"/>
              <a:gd name="adj2" fmla="val 12500"/>
              <a:gd name="adj3" fmla="val 18738"/>
              <a:gd name="adj4" fmla="val 79856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en-US">
              <a:latin typeface="Arial" charset="0"/>
            </a:endParaRPr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4724400" y="3657600"/>
            <a:ext cx="2590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dirty="0"/>
              <a:t>Religious persecution</a:t>
            </a:r>
          </a:p>
          <a:p>
            <a:pPr eaLnBrk="1" hangingPunct="1">
              <a:buFontTx/>
              <a:buChar char="•"/>
            </a:pPr>
            <a:endParaRPr lang="en-US" altLang="en-US" sz="2000" dirty="0"/>
          </a:p>
          <a:p>
            <a:pPr eaLnBrk="1" hangingPunct="1">
              <a:buFontTx/>
              <a:buChar char="•"/>
            </a:pPr>
            <a:r>
              <a:rPr lang="en-US" altLang="en-US" sz="2000" dirty="0"/>
              <a:t>Mandatory military service</a:t>
            </a:r>
          </a:p>
        </p:txBody>
      </p:sp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1295400" y="3124200"/>
            <a:ext cx="199707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Some factors seemed to </a:t>
            </a:r>
            <a:r>
              <a:rPr lang="en-US" altLang="en-US" dirty="0">
                <a:solidFill>
                  <a:srgbClr val="0033CC"/>
                </a:solidFill>
              </a:rPr>
              <a:t>push people from their homelands.</a:t>
            </a:r>
            <a:r>
              <a:rPr lang="en-US" altLang="en-US" sz="2000" dirty="0"/>
              <a:t> </a:t>
            </a:r>
          </a:p>
        </p:txBody>
      </p:sp>
      <p:sp>
        <p:nvSpPr>
          <p:cNvPr id="9223" name="Text Box 12"/>
          <p:cNvSpPr txBox="1">
            <a:spLocks noChangeArrowheads="1"/>
          </p:cNvSpPr>
          <p:nvPr/>
        </p:nvSpPr>
        <p:spPr bwMode="auto">
          <a:xfrm>
            <a:off x="4876800" y="2971800"/>
            <a:ext cx="19685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Push Factors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4800600" y="2209800"/>
            <a:ext cx="2819400" cy="2971800"/>
          </a:xfrm>
          <a:prstGeom prst="rect">
            <a:avLst/>
          </a:prstGeom>
          <a:gradFill rotWithShape="1">
            <a:gsLst>
              <a:gs pos="0">
                <a:srgbClr val="FFCC66">
                  <a:alpha val="75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 rot="5400000" flipH="1">
            <a:off x="1447800" y="2057400"/>
            <a:ext cx="2895600" cy="3200400"/>
          </a:xfrm>
          <a:prstGeom prst="upArrowCallout">
            <a:avLst>
              <a:gd name="adj1" fmla="val 13417"/>
              <a:gd name="adj2" fmla="val 12500"/>
              <a:gd name="adj3" fmla="val 18738"/>
              <a:gd name="adj4" fmla="val 79856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5029200" y="3200400"/>
            <a:ext cx="2514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dirty="0"/>
              <a:t>Jobs</a:t>
            </a:r>
          </a:p>
          <a:p>
            <a:pPr eaLnBrk="1" hangingPunct="1">
              <a:buFontTx/>
              <a:buChar char="•"/>
            </a:pPr>
            <a:endParaRPr lang="en-US" altLang="en-US" sz="2000" dirty="0"/>
          </a:p>
          <a:p>
            <a:pPr eaLnBrk="1" hangingPunct="1">
              <a:buFontTx/>
              <a:buChar char="•"/>
            </a:pPr>
            <a:r>
              <a:rPr lang="en-US" altLang="en-US" sz="2000" dirty="0"/>
              <a:t>Political and religious freedom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447800" y="2819400"/>
            <a:ext cx="22098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/>
              <a:t>Other factors seemed to </a:t>
            </a:r>
            <a:r>
              <a:rPr lang="en-US" altLang="en-US" dirty="0">
                <a:solidFill>
                  <a:srgbClr val="0033CC"/>
                </a:solidFill>
              </a:rPr>
              <a:t>pull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33CC"/>
                </a:solidFill>
              </a:rPr>
              <a:t>people toward the United States.</a:t>
            </a:r>
            <a:r>
              <a:rPr lang="en-US" altLang="en-US" dirty="0"/>
              <a:t> 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257800" y="2590800"/>
            <a:ext cx="17986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Pull Factors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rt">
  <a:themeElements>
    <a:clrScheme name="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nish">
  <a:themeElements>
    <a:clrScheme name="Fin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8553</TotalTime>
  <Words>781</Words>
  <Application>Microsoft Office PowerPoint</Application>
  <PresentationFormat>On-screen Show (4:3)</PresentationFormat>
  <Paragraphs>133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Content</vt:lpstr>
      <vt:lpstr>Start</vt:lpstr>
      <vt:lpstr>Finish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</vt:lpstr>
    </vt:vector>
  </TitlesOfParts>
  <Company>Pearson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PresentationExpress</dc:title>
  <dc:creator>Helene Avraham</dc:creator>
  <dc:description>12/18: MD: Deleted copyedit notes</dc:description>
  <cp:lastModifiedBy>Alison Mc Lin</cp:lastModifiedBy>
  <cp:revision>253</cp:revision>
  <cp:lastPrinted>2008-05-21T18:42:16Z</cp:lastPrinted>
  <dcterms:created xsi:type="dcterms:W3CDTF">2008-06-11T20:35:12Z</dcterms:created>
  <dcterms:modified xsi:type="dcterms:W3CDTF">2018-11-16T15:48:45Z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