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713" r:id="rId3"/>
    <p:sldId id="730" r:id="rId4"/>
    <p:sldId id="728" r:id="rId5"/>
    <p:sldId id="771" r:id="rId6"/>
    <p:sldId id="797" r:id="rId7"/>
    <p:sldId id="792" r:id="rId8"/>
    <p:sldId id="794" r:id="rId9"/>
    <p:sldId id="747" r:id="rId10"/>
    <p:sldId id="765" r:id="rId11"/>
    <p:sldId id="795" r:id="rId12"/>
    <p:sldId id="781" r:id="rId13"/>
    <p:sldId id="782" r:id="rId14"/>
    <p:sldId id="766" r:id="rId15"/>
    <p:sldId id="799" r:id="rId16"/>
    <p:sldId id="787" r:id="rId17"/>
    <p:sldId id="788" r:id="rId18"/>
    <p:sldId id="793" r:id="rId19"/>
    <p:sldId id="789" r:id="rId20"/>
    <p:sldId id="800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33CC"/>
    <a:srgbClr val="333399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88956" autoAdjust="0"/>
  </p:normalViewPr>
  <p:slideViewPr>
    <p:cSldViewPr>
      <p:cViewPr varScale="1">
        <p:scale>
          <a:sx n="96" d="100"/>
          <a:sy n="96" d="100"/>
        </p:scale>
        <p:origin x="-1050" y="-102"/>
      </p:cViewPr>
      <p:guideLst>
        <p:guide orient="horz" pos="2160"/>
        <p:guide orient="horz" pos="1152"/>
        <p:guide pos="2880"/>
        <p:guide pos="28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C4109-01B3-4684-9605-8544360AA584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4D1A4C-4447-4952-A770-E55CD106726D}">
      <dgm:prSet/>
      <dgm:spPr/>
      <dgm:t>
        <a:bodyPr/>
        <a:lstStyle/>
        <a:p>
          <a:pPr rtl="0"/>
          <a:r>
            <a:rPr lang="en-US" smtClean="0"/>
            <a:t>South &amp; West Transformed</a:t>
          </a:r>
          <a:endParaRPr lang="en-US"/>
        </a:p>
      </dgm:t>
    </dgm:pt>
    <dgm:pt modelId="{13F67A7A-58A5-4594-9D48-3945B48883E9}" type="parTrans" cxnId="{DE5D55D0-E149-41B2-A818-992B5D6DE7E6}">
      <dgm:prSet/>
      <dgm:spPr/>
      <dgm:t>
        <a:bodyPr/>
        <a:lstStyle/>
        <a:p>
          <a:endParaRPr lang="en-US"/>
        </a:p>
      </dgm:t>
    </dgm:pt>
    <dgm:pt modelId="{D5EDC48F-9FCC-4835-97FD-5D5DC2131AD2}" type="sibTrans" cxnId="{DE5D55D0-E149-41B2-A818-992B5D6DE7E6}">
      <dgm:prSet/>
      <dgm:spPr/>
      <dgm:t>
        <a:bodyPr/>
        <a:lstStyle/>
        <a:p>
          <a:endParaRPr lang="en-US"/>
        </a:p>
      </dgm:t>
    </dgm:pt>
    <dgm:pt modelId="{2DA8D193-FC7D-4D27-98F2-522858CF86B0}">
      <dgm:prSet custT="1"/>
      <dgm:spPr/>
      <dgm:t>
        <a:bodyPr/>
        <a:lstStyle/>
        <a:p>
          <a:pPr rtl="0"/>
          <a:r>
            <a:rPr lang="en-US" sz="2000" smtClean="0"/>
            <a:t>The South</a:t>
          </a:r>
          <a:endParaRPr lang="en-US" sz="2000"/>
        </a:p>
      </dgm:t>
    </dgm:pt>
    <dgm:pt modelId="{E47429AC-6877-442B-AF1C-502461FDFC71}" type="parTrans" cxnId="{11F33616-2264-456F-8F18-F7BB82F07537}">
      <dgm:prSet/>
      <dgm:spPr/>
      <dgm:t>
        <a:bodyPr/>
        <a:lstStyle/>
        <a:p>
          <a:endParaRPr lang="en-US"/>
        </a:p>
      </dgm:t>
    </dgm:pt>
    <dgm:pt modelId="{3AF8B34F-831F-4639-A86B-43C1A74F7423}" type="sibTrans" cxnId="{11F33616-2264-456F-8F18-F7BB82F07537}">
      <dgm:prSet/>
      <dgm:spPr/>
      <dgm:t>
        <a:bodyPr/>
        <a:lstStyle/>
        <a:p>
          <a:endParaRPr lang="en-US"/>
        </a:p>
      </dgm:t>
    </dgm:pt>
    <dgm:pt modelId="{A96C8CB1-2C63-4DCD-99E5-EDCE5D84D0A3}">
      <dgm:prSet custT="1"/>
      <dgm:spPr/>
      <dgm:t>
        <a:bodyPr/>
        <a:lstStyle/>
        <a:p>
          <a:pPr rtl="0"/>
          <a:r>
            <a:rPr lang="en-US" sz="1100" smtClean="0"/>
            <a:t>New South</a:t>
          </a:r>
          <a:endParaRPr lang="en-US" sz="1100"/>
        </a:p>
      </dgm:t>
    </dgm:pt>
    <dgm:pt modelId="{102DA5D5-D16A-48FC-B154-14DC1EF8EE06}" type="parTrans" cxnId="{7EE7C444-FF04-474C-8016-9BF02B2BDA03}">
      <dgm:prSet/>
      <dgm:spPr/>
      <dgm:t>
        <a:bodyPr/>
        <a:lstStyle/>
        <a:p>
          <a:endParaRPr lang="en-US"/>
        </a:p>
      </dgm:t>
    </dgm:pt>
    <dgm:pt modelId="{C8205033-4F80-41A4-9041-485414F553B7}" type="sibTrans" cxnId="{7EE7C444-FF04-474C-8016-9BF02B2BDA03}">
      <dgm:prSet/>
      <dgm:spPr/>
      <dgm:t>
        <a:bodyPr/>
        <a:lstStyle/>
        <a:p>
          <a:endParaRPr lang="en-US"/>
        </a:p>
      </dgm:t>
    </dgm:pt>
    <dgm:pt modelId="{1CA8A6A7-0D91-4351-B5AA-228E8226C9B6}">
      <dgm:prSet custT="1"/>
      <dgm:spPr/>
      <dgm:t>
        <a:bodyPr/>
        <a:lstStyle/>
        <a:p>
          <a:pPr rtl="0"/>
          <a:r>
            <a:rPr lang="en-US" sz="1100" smtClean="0"/>
            <a:t>Economy</a:t>
          </a:r>
          <a:endParaRPr lang="en-US" sz="1100"/>
        </a:p>
      </dgm:t>
    </dgm:pt>
    <dgm:pt modelId="{6ECBB2AB-2416-421B-9938-425974A95251}" type="parTrans" cxnId="{69FBEFEB-B237-4381-8BE2-A2B59D846246}">
      <dgm:prSet/>
      <dgm:spPr/>
      <dgm:t>
        <a:bodyPr/>
        <a:lstStyle/>
        <a:p>
          <a:endParaRPr lang="en-US"/>
        </a:p>
      </dgm:t>
    </dgm:pt>
    <dgm:pt modelId="{41A4D75B-95F1-417A-A553-8AA18708CABF}" type="sibTrans" cxnId="{69FBEFEB-B237-4381-8BE2-A2B59D846246}">
      <dgm:prSet/>
      <dgm:spPr/>
      <dgm:t>
        <a:bodyPr/>
        <a:lstStyle/>
        <a:p>
          <a:endParaRPr lang="en-US"/>
        </a:p>
      </dgm:t>
    </dgm:pt>
    <dgm:pt modelId="{7B65AC41-E8E6-4B7B-B688-EF603795E953}">
      <dgm:prSet custT="1"/>
      <dgm:spPr/>
      <dgm:t>
        <a:bodyPr/>
        <a:lstStyle/>
        <a:p>
          <a:pPr rtl="0"/>
          <a:r>
            <a:rPr lang="en-US" sz="1100" smtClean="0"/>
            <a:t>Manufacturing</a:t>
          </a:r>
          <a:endParaRPr lang="en-US" sz="1100"/>
        </a:p>
      </dgm:t>
    </dgm:pt>
    <dgm:pt modelId="{6763AA16-87C1-47BC-A8AF-9FB6962AAA7D}" type="parTrans" cxnId="{2DB73695-6659-48D0-B064-C532171A1577}">
      <dgm:prSet/>
      <dgm:spPr/>
      <dgm:t>
        <a:bodyPr/>
        <a:lstStyle/>
        <a:p>
          <a:endParaRPr lang="en-US"/>
        </a:p>
      </dgm:t>
    </dgm:pt>
    <dgm:pt modelId="{1C03FA28-F787-4D9A-B34E-A948F05B585D}" type="sibTrans" cxnId="{2DB73695-6659-48D0-B064-C532171A1577}">
      <dgm:prSet/>
      <dgm:spPr/>
      <dgm:t>
        <a:bodyPr/>
        <a:lstStyle/>
        <a:p>
          <a:endParaRPr lang="en-US"/>
        </a:p>
      </dgm:t>
    </dgm:pt>
    <dgm:pt modelId="{74CC1C35-20CA-43C3-B317-45489D7C4E22}">
      <dgm:prSet custT="1"/>
      <dgm:spPr/>
      <dgm:t>
        <a:bodyPr/>
        <a:lstStyle/>
        <a:p>
          <a:pPr rtl="0"/>
          <a:r>
            <a:rPr lang="en-US" sz="1000" smtClean="0"/>
            <a:t>Textile</a:t>
          </a:r>
          <a:endParaRPr lang="en-US" sz="1000"/>
        </a:p>
      </dgm:t>
    </dgm:pt>
    <dgm:pt modelId="{785BD6C7-6330-4F62-A9BE-09717F85E909}" type="parTrans" cxnId="{86D04A37-E2A7-4CAC-8912-3D79CB77E126}">
      <dgm:prSet/>
      <dgm:spPr/>
      <dgm:t>
        <a:bodyPr/>
        <a:lstStyle/>
        <a:p>
          <a:endParaRPr lang="en-US"/>
        </a:p>
      </dgm:t>
    </dgm:pt>
    <dgm:pt modelId="{13D2CFE2-B1E8-4827-B4FF-DD479BB2EB92}" type="sibTrans" cxnId="{86D04A37-E2A7-4CAC-8912-3D79CB77E126}">
      <dgm:prSet/>
      <dgm:spPr/>
      <dgm:t>
        <a:bodyPr/>
        <a:lstStyle/>
        <a:p>
          <a:endParaRPr lang="en-US"/>
        </a:p>
      </dgm:t>
    </dgm:pt>
    <dgm:pt modelId="{47EE3DCD-89F3-4AB4-9EC5-5F76B2A0D783}">
      <dgm:prSet custT="1"/>
      <dgm:spPr/>
      <dgm:t>
        <a:bodyPr/>
        <a:lstStyle/>
        <a:p>
          <a:pPr rtl="0"/>
          <a:r>
            <a:rPr lang="en-US" sz="1000" smtClean="0"/>
            <a:t>Lumber</a:t>
          </a:r>
          <a:endParaRPr lang="en-US" sz="1000"/>
        </a:p>
      </dgm:t>
    </dgm:pt>
    <dgm:pt modelId="{AF09D542-1397-412E-808C-74E62F1BCF5C}" type="parTrans" cxnId="{22DAF8F4-E2BA-4CAB-B150-C734CBE0BB74}">
      <dgm:prSet/>
      <dgm:spPr/>
      <dgm:t>
        <a:bodyPr/>
        <a:lstStyle/>
        <a:p>
          <a:endParaRPr lang="en-US"/>
        </a:p>
      </dgm:t>
    </dgm:pt>
    <dgm:pt modelId="{18C5AEEB-E5EC-4F00-B10C-453F22B2EDA3}" type="sibTrans" cxnId="{22DAF8F4-E2BA-4CAB-B150-C734CBE0BB74}">
      <dgm:prSet/>
      <dgm:spPr/>
      <dgm:t>
        <a:bodyPr/>
        <a:lstStyle/>
        <a:p>
          <a:endParaRPr lang="en-US"/>
        </a:p>
      </dgm:t>
    </dgm:pt>
    <dgm:pt modelId="{BE78A586-0E7B-43EF-97BA-D8ABE54A0C97}">
      <dgm:prSet custT="1"/>
      <dgm:spPr/>
      <dgm:t>
        <a:bodyPr/>
        <a:lstStyle/>
        <a:p>
          <a:pPr rtl="0"/>
          <a:r>
            <a:rPr lang="en-US" sz="1000" smtClean="0"/>
            <a:t>Steel</a:t>
          </a:r>
          <a:endParaRPr lang="en-US" sz="1000"/>
        </a:p>
      </dgm:t>
    </dgm:pt>
    <dgm:pt modelId="{D4C0AA25-71DF-48AB-8CCB-9BEBCFF37425}" type="parTrans" cxnId="{50869846-B31D-401E-864B-9684BFF8356B}">
      <dgm:prSet/>
      <dgm:spPr/>
      <dgm:t>
        <a:bodyPr/>
        <a:lstStyle/>
        <a:p>
          <a:endParaRPr lang="en-US"/>
        </a:p>
      </dgm:t>
    </dgm:pt>
    <dgm:pt modelId="{D6BD29FE-7650-41F6-B6A2-F202228E59C5}" type="sibTrans" cxnId="{50869846-B31D-401E-864B-9684BFF8356B}">
      <dgm:prSet/>
      <dgm:spPr/>
      <dgm:t>
        <a:bodyPr/>
        <a:lstStyle/>
        <a:p>
          <a:endParaRPr lang="en-US"/>
        </a:p>
      </dgm:t>
    </dgm:pt>
    <dgm:pt modelId="{FC62811C-4DEA-4D6E-AE0C-8349AB685D93}">
      <dgm:prSet custT="1"/>
      <dgm:spPr/>
      <dgm:t>
        <a:bodyPr/>
        <a:lstStyle/>
        <a:p>
          <a:pPr rtl="0"/>
          <a:r>
            <a:rPr lang="en-US" sz="1000" smtClean="0"/>
            <a:t>Railroad</a:t>
          </a:r>
          <a:endParaRPr lang="en-US" sz="1000"/>
        </a:p>
      </dgm:t>
    </dgm:pt>
    <dgm:pt modelId="{37B8E532-F42C-4167-A463-20C88C659FA3}" type="parTrans" cxnId="{F5B8A524-F4F3-44EF-9648-ACA1AF31C85A}">
      <dgm:prSet/>
      <dgm:spPr/>
      <dgm:t>
        <a:bodyPr/>
        <a:lstStyle/>
        <a:p>
          <a:endParaRPr lang="en-US"/>
        </a:p>
      </dgm:t>
    </dgm:pt>
    <dgm:pt modelId="{8FF4E12C-AC9B-487F-B677-757D57A3973F}" type="sibTrans" cxnId="{F5B8A524-F4F3-44EF-9648-ACA1AF31C85A}">
      <dgm:prSet/>
      <dgm:spPr/>
      <dgm:t>
        <a:bodyPr/>
        <a:lstStyle/>
        <a:p>
          <a:endParaRPr lang="en-US"/>
        </a:p>
      </dgm:t>
    </dgm:pt>
    <dgm:pt modelId="{175BDA11-BD84-41DD-8722-C7878D84EF4B}">
      <dgm:prSet custT="1"/>
      <dgm:spPr/>
      <dgm:t>
        <a:bodyPr/>
        <a:lstStyle/>
        <a:p>
          <a:pPr rtl="0"/>
          <a:r>
            <a:rPr lang="en-US" sz="1100" smtClean="0"/>
            <a:t>Slower economy than north</a:t>
          </a:r>
          <a:endParaRPr lang="en-US" sz="1100"/>
        </a:p>
      </dgm:t>
    </dgm:pt>
    <dgm:pt modelId="{3473850E-A474-4F37-BF99-A9FFF78B0522}" type="parTrans" cxnId="{1C639894-4C88-45A2-9001-57D99F7D6649}">
      <dgm:prSet/>
      <dgm:spPr/>
      <dgm:t>
        <a:bodyPr/>
        <a:lstStyle/>
        <a:p>
          <a:endParaRPr lang="en-US"/>
        </a:p>
      </dgm:t>
    </dgm:pt>
    <dgm:pt modelId="{E2F4C0B7-93A6-4D5B-A067-FF1863A4AC0A}" type="sibTrans" cxnId="{1C639894-4C88-45A2-9001-57D99F7D6649}">
      <dgm:prSet/>
      <dgm:spPr/>
      <dgm:t>
        <a:bodyPr/>
        <a:lstStyle/>
        <a:p>
          <a:endParaRPr lang="en-US"/>
        </a:p>
      </dgm:t>
    </dgm:pt>
    <dgm:pt modelId="{CA9DDFFF-EA33-496B-8EE3-44355B8CCDD5}">
      <dgm:prSet custT="1"/>
      <dgm:spPr/>
      <dgm:t>
        <a:bodyPr/>
        <a:lstStyle/>
        <a:p>
          <a:pPr rtl="0"/>
          <a:r>
            <a:rPr lang="en-US" sz="1000" smtClean="0"/>
            <a:t>Shortage of capital</a:t>
          </a:r>
          <a:endParaRPr lang="en-US" sz="1000"/>
        </a:p>
      </dgm:t>
    </dgm:pt>
    <dgm:pt modelId="{D1104A78-5472-4D15-BDCD-8ADFDE958749}" type="parTrans" cxnId="{DBA4077C-0660-46F9-8BC7-536A35B12651}">
      <dgm:prSet/>
      <dgm:spPr/>
      <dgm:t>
        <a:bodyPr/>
        <a:lstStyle/>
        <a:p>
          <a:endParaRPr lang="en-US"/>
        </a:p>
      </dgm:t>
    </dgm:pt>
    <dgm:pt modelId="{3086C925-9A6B-46BC-9A91-667534262E78}" type="sibTrans" cxnId="{DBA4077C-0660-46F9-8BC7-536A35B12651}">
      <dgm:prSet/>
      <dgm:spPr/>
      <dgm:t>
        <a:bodyPr/>
        <a:lstStyle/>
        <a:p>
          <a:endParaRPr lang="en-US"/>
        </a:p>
      </dgm:t>
    </dgm:pt>
    <dgm:pt modelId="{BF8B1C44-5588-48E2-9E94-7150B249B191}">
      <dgm:prSet custT="1"/>
      <dgm:spPr/>
      <dgm:t>
        <a:bodyPr/>
        <a:lstStyle/>
        <a:p>
          <a:pPr rtl="0"/>
          <a:r>
            <a:rPr lang="en-US" sz="1000" smtClean="0"/>
            <a:t>Illiteracy</a:t>
          </a:r>
          <a:endParaRPr lang="en-US" sz="1000"/>
        </a:p>
      </dgm:t>
    </dgm:pt>
    <dgm:pt modelId="{3B6758EC-4378-42E8-A338-635845F36C18}" type="parTrans" cxnId="{0551BDA0-5D1C-4397-808D-8CE73596BD48}">
      <dgm:prSet/>
      <dgm:spPr/>
      <dgm:t>
        <a:bodyPr/>
        <a:lstStyle/>
        <a:p>
          <a:endParaRPr lang="en-US"/>
        </a:p>
      </dgm:t>
    </dgm:pt>
    <dgm:pt modelId="{80B0FAC3-7D5C-441E-AB46-C8F68CD1655F}" type="sibTrans" cxnId="{0551BDA0-5D1C-4397-808D-8CE73596BD48}">
      <dgm:prSet/>
      <dgm:spPr/>
      <dgm:t>
        <a:bodyPr/>
        <a:lstStyle/>
        <a:p>
          <a:endParaRPr lang="en-US"/>
        </a:p>
      </dgm:t>
    </dgm:pt>
    <dgm:pt modelId="{2EF91123-55AC-45B0-92A4-2042012C46B4}">
      <dgm:prSet custT="1"/>
      <dgm:spPr/>
      <dgm:t>
        <a:bodyPr/>
        <a:lstStyle/>
        <a:p>
          <a:pPr rtl="0"/>
          <a:r>
            <a:rPr lang="en-US" sz="1000" smtClean="0"/>
            <a:t>Discrimination</a:t>
          </a:r>
          <a:endParaRPr lang="en-US" sz="1000"/>
        </a:p>
      </dgm:t>
    </dgm:pt>
    <dgm:pt modelId="{6CF6264C-B20B-447B-A79E-10E1089951C7}" type="parTrans" cxnId="{47F32ED5-8859-4EF9-9664-8C9532D0F874}">
      <dgm:prSet/>
      <dgm:spPr/>
      <dgm:t>
        <a:bodyPr/>
        <a:lstStyle/>
        <a:p>
          <a:endParaRPr lang="en-US"/>
        </a:p>
      </dgm:t>
    </dgm:pt>
    <dgm:pt modelId="{D51CF507-9655-474D-999F-14CA4C39EDA5}" type="sibTrans" cxnId="{47F32ED5-8859-4EF9-9664-8C9532D0F874}">
      <dgm:prSet/>
      <dgm:spPr/>
      <dgm:t>
        <a:bodyPr/>
        <a:lstStyle/>
        <a:p>
          <a:endParaRPr lang="en-US"/>
        </a:p>
      </dgm:t>
    </dgm:pt>
    <dgm:pt modelId="{EF5B0C23-2221-49D8-B20D-A090C7AF955C}">
      <dgm:prSet custT="1"/>
      <dgm:spPr/>
      <dgm:t>
        <a:bodyPr/>
        <a:lstStyle/>
        <a:p>
          <a:pPr rtl="0"/>
          <a:r>
            <a:rPr lang="en-US" sz="1100" smtClean="0"/>
            <a:t>Struggle to survive</a:t>
          </a:r>
          <a:endParaRPr lang="en-US" sz="1100"/>
        </a:p>
      </dgm:t>
    </dgm:pt>
    <dgm:pt modelId="{CD997A88-8653-4F92-903C-40F867F5375A}" type="parTrans" cxnId="{8063E533-EEE4-4070-9E69-6EA6092C1F6A}">
      <dgm:prSet/>
      <dgm:spPr/>
      <dgm:t>
        <a:bodyPr/>
        <a:lstStyle/>
        <a:p>
          <a:endParaRPr lang="en-US"/>
        </a:p>
      </dgm:t>
    </dgm:pt>
    <dgm:pt modelId="{6838B928-E427-412D-B37D-115E6F73AB9F}" type="sibTrans" cxnId="{8063E533-EEE4-4070-9E69-6EA6092C1F6A}">
      <dgm:prSet/>
      <dgm:spPr/>
      <dgm:t>
        <a:bodyPr/>
        <a:lstStyle/>
        <a:p>
          <a:endParaRPr lang="en-US"/>
        </a:p>
      </dgm:t>
    </dgm:pt>
    <dgm:pt modelId="{8D0589A6-EBA8-4DD4-BF5E-007B2E860C66}">
      <dgm:prSet custT="1"/>
      <dgm:spPr/>
      <dgm:t>
        <a:bodyPr/>
        <a:lstStyle/>
        <a:p>
          <a:pPr rtl="0"/>
          <a:r>
            <a:rPr lang="en-US" sz="1000" smtClean="0"/>
            <a:t>Cotton $ down</a:t>
          </a:r>
          <a:endParaRPr lang="en-US" sz="1000"/>
        </a:p>
      </dgm:t>
    </dgm:pt>
    <dgm:pt modelId="{8D42AFBB-D2F2-4FB7-B1AA-60BDC9C93F0A}" type="parTrans" cxnId="{2B6AB68C-DDF0-4972-90C5-25D07FAEF35C}">
      <dgm:prSet/>
      <dgm:spPr/>
      <dgm:t>
        <a:bodyPr/>
        <a:lstStyle/>
        <a:p>
          <a:endParaRPr lang="en-US"/>
        </a:p>
      </dgm:t>
    </dgm:pt>
    <dgm:pt modelId="{69B60AD2-A013-45BE-824C-055D46FB0140}" type="sibTrans" cxnId="{2B6AB68C-DDF0-4972-90C5-25D07FAEF35C}">
      <dgm:prSet/>
      <dgm:spPr/>
      <dgm:t>
        <a:bodyPr/>
        <a:lstStyle/>
        <a:p>
          <a:endParaRPr lang="en-US"/>
        </a:p>
      </dgm:t>
    </dgm:pt>
    <dgm:pt modelId="{86AC70A6-3EAB-4381-B860-0BB88E014E98}">
      <dgm:prSet custT="1"/>
      <dgm:spPr/>
      <dgm:t>
        <a:bodyPr/>
        <a:lstStyle/>
        <a:p>
          <a:pPr rtl="0"/>
          <a:r>
            <a:rPr lang="en-US" sz="1000" smtClean="0"/>
            <a:t>Weevils wipe crops</a:t>
          </a:r>
          <a:endParaRPr lang="en-US" sz="1000"/>
        </a:p>
      </dgm:t>
    </dgm:pt>
    <dgm:pt modelId="{7143AEEF-5AE2-4ABC-AB5D-1C3870537711}" type="parTrans" cxnId="{62976228-C3B7-489A-B37A-CC9DA5C84D8D}">
      <dgm:prSet/>
      <dgm:spPr/>
      <dgm:t>
        <a:bodyPr/>
        <a:lstStyle/>
        <a:p>
          <a:endParaRPr lang="en-US"/>
        </a:p>
      </dgm:t>
    </dgm:pt>
    <dgm:pt modelId="{2410AD0F-8001-4520-9B20-F3D396B1A855}" type="sibTrans" cxnId="{62976228-C3B7-489A-B37A-CC9DA5C84D8D}">
      <dgm:prSet/>
      <dgm:spPr/>
      <dgm:t>
        <a:bodyPr/>
        <a:lstStyle/>
        <a:p>
          <a:endParaRPr lang="en-US"/>
        </a:p>
      </dgm:t>
    </dgm:pt>
    <dgm:pt modelId="{C0466C1D-EF09-4E7B-8BEF-B52A093D895D}">
      <dgm:prSet custT="1"/>
      <dgm:spPr/>
      <dgm:t>
        <a:bodyPr/>
        <a:lstStyle/>
        <a:p>
          <a:pPr rtl="0"/>
          <a:r>
            <a:rPr lang="en-US" sz="1000" smtClean="0"/>
            <a:t>Sharecropping</a:t>
          </a:r>
          <a:endParaRPr lang="en-US" sz="1000"/>
        </a:p>
      </dgm:t>
    </dgm:pt>
    <dgm:pt modelId="{FF5D85AF-1B86-4AE1-A29A-DFA7C208752D}" type="parTrans" cxnId="{24534278-A16C-4049-A28F-E3C3E012AFEF}">
      <dgm:prSet/>
      <dgm:spPr/>
      <dgm:t>
        <a:bodyPr/>
        <a:lstStyle/>
        <a:p>
          <a:endParaRPr lang="en-US"/>
        </a:p>
      </dgm:t>
    </dgm:pt>
    <dgm:pt modelId="{A7D412A8-C47E-4734-85B0-2E86C2157C05}" type="sibTrans" cxnId="{24534278-A16C-4049-A28F-E3C3E012AFEF}">
      <dgm:prSet/>
      <dgm:spPr/>
      <dgm:t>
        <a:bodyPr/>
        <a:lstStyle/>
        <a:p>
          <a:endParaRPr lang="en-US"/>
        </a:p>
      </dgm:t>
    </dgm:pt>
    <dgm:pt modelId="{AA93696E-8A53-4486-90B8-7167FC731599}">
      <dgm:prSet/>
      <dgm:spPr/>
      <dgm:t>
        <a:bodyPr/>
        <a:lstStyle/>
        <a:p>
          <a:pPr rtl="0"/>
          <a:r>
            <a:rPr lang="en-US" smtClean="0"/>
            <a:t>Cycle of poverty</a:t>
          </a:r>
          <a:endParaRPr lang="en-US"/>
        </a:p>
      </dgm:t>
    </dgm:pt>
    <dgm:pt modelId="{E84B1577-E4C3-4CF2-9BC9-413402BFC66C}" type="parTrans" cxnId="{1F50EFE9-3AD8-4927-91E9-158C9B4F0B80}">
      <dgm:prSet/>
      <dgm:spPr/>
      <dgm:t>
        <a:bodyPr/>
        <a:lstStyle/>
        <a:p>
          <a:endParaRPr lang="en-US"/>
        </a:p>
      </dgm:t>
    </dgm:pt>
    <dgm:pt modelId="{68CB9C76-297B-4F95-BBF6-F9D435A56C28}" type="sibTrans" cxnId="{1F50EFE9-3AD8-4927-91E9-158C9B4F0B80}">
      <dgm:prSet/>
      <dgm:spPr/>
      <dgm:t>
        <a:bodyPr/>
        <a:lstStyle/>
        <a:p>
          <a:endParaRPr lang="en-US"/>
        </a:p>
      </dgm:t>
    </dgm:pt>
    <dgm:pt modelId="{790F5B23-CF78-4C93-A09E-2030F9030A85}">
      <dgm:prSet custT="1"/>
      <dgm:spPr/>
      <dgm:t>
        <a:bodyPr/>
        <a:lstStyle/>
        <a:p>
          <a:pPr rtl="0"/>
          <a:r>
            <a:rPr lang="en-US" sz="1000" smtClean="0"/>
            <a:t>African Americans</a:t>
          </a:r>
          <a:endParaRPr lang="en-US" sz="1000"/>
        </a:p>
      </dgm:t>
    </dgm:pt>
    <dgm:pt modelId="{C4EA5051-7B3C-46C8-9A44-B2121E26E8DE}" type="parTrans" cxnId="{C6FB9B22-BD77-47C5-845F-83B18C0D3DA4}">
      <dgm:prSet/>
      <dgm:spPr/>
      <dgm:t>
        <a:bodyPr/>
        <a:lstStyle/>
        <a:p>
          <a:endParaRPr lang="en-US"/>
        </a:p>
      </dgm:t>
    </dgm:pt>
    <dgm:pt modelId="{BACFCC7F-EE8F-4157-B059-91F1EC879283}" type="sibTrans" cxnId="{C6FB9B22-BD77-47C5-845F-83B18C0D3DA4}">
      <dgm:prSet/>
      <dgm:spPr/>
      <dgm:t>
        <a:bodyPr/>
        <a:lstStyle/>
        <a:p>
          <a:endParaRPr lang="en-US"/>
        </a:p>
      </dgm:t>
    </dgm:pt>
    <dgm:pt modelId="{B85B9C82-A465-4F04-8BB7-B916BC182306}">
      <dgm:prSet/>
      <dgm:spPr/>
      <dgm:t>
        <a:bodyPr/>
        <a:lstStyle/>
        <a:p>
          <a:pPr rtl="0"/>
          <a:r>
            <a:rPr lang="en-US" smtClean="0"/>
            <a:t>Civil rights stripped</a:t>
          </a:r>
          <a:endParaRPr lang="en-US"/>
        </a:p>
      </dgm:t>
    </dgm:pt>
    <dgm:pt modelId="{BA17D380-DA1E-464C-822B-9DFE90313F42}" type="parTrans" cxnId="{73AC9C5C-8C4D-4829-8005-DC1D249AFDFD}">
      <dgm:prSet/>
      <dgm:spPr/>
      <dgm:t>
        <a:bodyPr/>
        <a:lstStyle/>
        <a:p>
          <a:endParaRPr lang="en-US"/>
        </a:p>
      </dgm:t>
    </dgm:pt>
    <dgm:pt modelId="{5ED30FA2-BB7B-4E9C-B370-6D5EE4D68AD2}" type="sibTrans" cxnId="{73AC9C5C-8C4D-4829-8005-DC1D249AFDFD}">
      <dgm:prSet/>
      <dgm:spPr/>
      <dgm:t>
        <a:bodyPr/>
        <a:lstStyle/>
        <a:p>
          <a:endParaRPr lang="en-US"/>
        </a:p>
      </dgm:t>
    </dgm:pt>
    <dgm:pt modelId="{02CE2BD5-F068-447D-A2C0-2FADF1ECBE4B}">
      <dgm:prSet/>
      <dgm:spPr/>
      <dgm:t>
        <a:bodyPr/>
        <a:lstStyle/>
        <a:p>
          <a:pPr rtl="0"/>
          <a:r>
            <a:rPr lang="en-US" smtClean="0"/>
            <a:t>KKK</a:t>
          </a:r>
          <a:endParaRPr lang="en-US"/>
        </a:p>
      </dgm:t>
    </dgm:pt>
    <dgm:pt modelId="{69B380C2-44DA-44C5-9C69-7E6B3E36741C}" type="parTrans" cxnId="{0641E82B-2554-496C-A2D2-483FC63CA737}">
      <dgm:prSet/>
      <dgm:spPr/>
      <dgm:t>
        <a:bodyPr/>
        <a:lstStyle/>
        <a:p>
          <a:endParaRPr lang="en-US"/>
        </a:p>
      </dgm:t>
    </dgm:pt>
    <dgm:pt modelId="{F57B3703-DBF4-4E04-83B2-6B633E0BFAD5}" type="sibTrans" cxnId="{0641E82B-2554-496C-A2D2-483FC63CA737}">
      <dgm:prSet/>
      <dgm:spPr/>
      <dgm:t>
        <a:bodyPr/>
        <a:lstStyle/>
        <a:p>
          <a:endParaRPr lang="en-US"/>
        </a:p>
      </dgm:t>
    </dgm:pt>
    <dgm:pt modelId="{DE97FC00-0CFB-4AAE-B732-F21DE62689AD}">
      <dgm:prSet custT="1"/>
      <dgm:spPr/>
      <dgm:t>
        <a:bodyPr/>
        <a:lstStyle/>
        <a:p>
          <a:pPr rtl="0"/>
          <a:r>
            <a:rPr lang="en-US" sz="2000" smtClean="0"/>
            <a:t>The West</a:t>
          </a:r>
          <a:endParaRPr lang="en-US" sz="2000"/>
        </a:p>
      </dgm:t>
    </dgm:pt>
    <dgm:pt modelId="{29F53C4E-EB4B-4717-9795-97BED41CFF2E}" type="parTrans" cxnId="{17B9E953-36E4-4B38-85EF-9BA04132DFE1}">
      <dgm:prSet/>
      <dgm:spPr/>
      <dgm:t>
        <a:bodyPr/>
        <a:lstStyle/>
        <a:p>
          <a:endParaRPr lang="en-US"/>
        </a:p>
      </dgm:t>
    </dgm:pt>
    <dgm:pt modelId="{93B0E41F-F9C8-43A3-B0A5-CAD724444013}" type="sibTrans" cxnId="{17B9E953-36E4-4B38-85EF-9BA04132DFE1}">
      <dgm:prSet/>
      <dgm:spPr/>
      <dgm:t>
        <a:bodyPr/>
        <a:lstStyle/>
        <a:p>
          <a:endParaRPr lang="en-US"/>
        </a:p>
      </dgm:t>
    </dgm:pt>
    <dgm:pt modelId="{E75E9E1B-670D-400F-98AC-97B89B23D7D7}">
      <dgm:prSet custT="1"/>
      <dgm:spPr/>
      <dgm:t>
        <a:bodyPr/>
        <a:lstStyle/>
        <a:p>
          <a:pPr rtl="0"/>
          <a:r>
            <a:rPr lang="en-US" sz="1100" smtClean="0"/>
            <a:t>Native Americans</a:t>
          </a:r>
          <a:endParaRPr lang="en-US" sz="1100"/>
        </a:p>
      </dgm:t>
    </dgm:pt>
    <dgm:pt modelId="{1BD2678D-775C-4313-8F56-4FF01B3B458C}" type="parTrans" cxnId="{548D9F42-DCD9-441B-AEDA-0C6C156DAFF2}">
      <dgm:prSet/>
      <dgm:spPr/>
      <dgm:t>
        <a:bodyPr/>
        <a:lstStyle/>
        <a:p>
          <a:endParaRPr lang="en-US"/>
        </a:p>
      </dgm:t>
    </dgm:pt>
    <dgm:pt modelId="{60849A82-0F9C-462E-849E-8ECE0EE87F38}" type="sibTrans" cxnId="{548D9F42-DCD9-441B-AEDA-0C6C156DAFF2}">
      <dgm:prSet/>
      <dgm:spPr/>
      <dgm:t>
        <a:bodyPr/>
        <a:lstStyle/>
        <a:p>
          <a:endParaRPr lang="en-US"/>
        </a:p>
      </dgm:t>
    </dgm:pt>
    <dgm:pt modelId="{E72BF20D-875B-41AA-8558-97D57EAE9F7D}">
      <dgm:prSet custT="1"/>
      <dgm:spPr/>
      <dgm:t>
        <a:bodyPr/>
        <a:lstStyle/>
        <a:p>
          <a:pPr rtl="0"/>
          <a:r>
            <a:rPr lang="en-US" sz="1100" smtClean="0"/>
            <a:t>Settlers took land</a:t>
          </a:r>
          <a:endParaRPr lang="en-US" sz="1100"/>
        </a:p>
      </dgm:t>
    </dgm:pt>
    <dgm:pt modelId="{989D7676-BB55-4E62-BC49-044023C8595F}" type="parTrans" cxnId="{E9247F76-FB5B-4139-958D-6AFB11B6A120}">
      <dgm:prSet/>
      <dgm:spPr/>
      <dgm:t>
        <a:bodyPr/>
        <a:lstStyle/>
        <a:p>
          <a:endParaRPr lang="en-US"/>
        </a:p>
      </dgm:t>
    </dgm:pt>
    <dgm:pt modelId="{8FC8B744-3CBF-4DE5-8802-8A9DA5E999EB}" type="sibTrans" cxnId="{E9247F76-FB5B-4139-958D-6AFB11B6A120}">
      <dgm:prSet/>
      <dgm:spPr/>
      <dgm:t>
        <a:bodyPr/>
        <a:lstStyle/>
        <a:p>
          <a:endParaRPr lang="en-US"/>
        </a:p>
      </dgm:t>
    </dgm:pt>
    <dgm:pt modelId="{CA0BF429-AB19-4BF2-AF04-37B42BFE294A}">
      <dgm:prSet custT="1"/>
      <dgm:spPr/>
      <dgm:t>
        <a:bodyPr/>
        <a:lstStyle/>
        <a:p>
          <a:pPr rtl="0"/>
          <a:r>
            <a:rPr lang="en-US" sz="1100" smtClean="0"/>
            <a:t>Buffalo hunted</a:t>
          </a:r>
          <a:endParaRPr lang="en-US" sz="1100"/>
        </a:p>
      </dgm:t>
    </dgm:pt>
    <dgm:pt modelId="{9C4355B6-4A29-46FB-BA26-487CEAF12B63}" type="parTrans" cxnId="{9AE55859-F633-454D-81BB-6048F215473E}">
      <dgm:prSet/>
      <dgm:spPr/>
      <dgm:t>
        <a:bodyPr/>
        <a:lstStyle/>
        <a:p>
          <a:endParaRPr lang="en-US"/>
        </a:p>
      </dgm:t>
    </dgm:pt>
    <dgm:pt modelId="{0D525DC0-E439-4461-A67F-85EDD494065B}" type="sibTrans" cxnId="{9AE55859-F633-454D-81BB-6048F215473E}">
      <dgm:prSet/>
      <dgm:spPr/>
      <dgm:t>
        <a:bodyPr/>
        <a:lstStyle/>
        <a:p>
          <a:endParaRPr lang="en-US"/>
        </a:p>
      </dgm:t>
    </dgm:pt>
    <dgm:pt modelId="{4B45D14F-67F8-40DF-BAB6-614CA9A9E433}">
      <dgm:prSet custT="1"/>
      <dgm:spPr/>
      <dgm:t>
        <a:bodyPr/>
        <a:lstStyle/>
        <a:p>
          <a:pPr rtl="0"/>
          <a:r>
            <a:rPr lang="en-US" sz="1100" smtClean="0"/>
            <a:t>Defended land</a:t>
          </a:r>
          <a:endParaRPr lang="en-US" sz="1100"/>
        </a:p>
      </dgm:t>
    </dgm:pt>
    <dgm:pt modelId="{997B6022-3CDF-437E-9D75-77E85F53A234}" type="parTrans" cxnId="{ED8BB357-24E1-4939-9301-537573E509D4}">
      <dgm:prSet/>
      <dgm:spPr/>
      <dgm:t>
        <a:bodyPr/>
        <a:lstStyle/>
        <a:p>
          <a:endParaRPr lang="en-US"/>
        </a:p>
      </dgm:t>
    </dgm:pt>
    <dgm:pt modelId="{21953F68-AE45-47E1-BD12-6816515BE697}" type="sibTrans" cxnId="{ED8BB357-24E1-4939-9301-537573E509D4}">
      <dgm:prSet/>
      <dgm:spPr/>
      <dgm:t>
        <a:bodyPr/>
        <a:lstStyle/>
        <a:p>
          <a:endParaRPr lang="en-US"/>
        </a:p>
      </dgm:t>
    </dgm:pt>
    <dgm:pt modelId="{BE794AE6-DCC5-4168-9CBA-06F147352ADD}">
      <dgm:prSet custT="1"/>
      <dgm:spPr/>
      <dgm:t>
        <a:bodyPr/>
        <a:lstStyle/>
        <a:p>
          <a:pPr rtl="0"/>
          <a:r>
            <a:rPr lang="en-US" sz="1000" smtClean="0"/>
            <a:t>Sioux</a:t>
          </a:r>
          <a:endParaRPr lang="en-US" sz="1000"/>
        </a:p>
      </dgm:t>
    </dgm:pt>
    <dgm:pt modelId="{3110A1BA-FE9E-4C6A-9FCC-8A7ED674C606}" type="parTrans" cxnId="{4FE73230-A7F5-4C49-BEDC-868B67F32E48}">
      <dgm:prSet/>
      <dgm:spPr/>
      <dgm:t>
        <a:bodyPr/>
        <a:lstStyle/>
        <a:p>
          <a:endParaRPr lang="en-US"/>
        </a:p>
      </dgm:t>
    </dgm:pt>
    <dgm:pt modelId="{8E95A179-6029-4F9E-ABCB-69914C72C533}" type="sibTrans" cxnId="{4FE73230-A7F5-4C49-BEDC-868B67F32E48}">
      <dgm:prSet/>
      <dgm:spPr/>
      <dgm:t>
        <a:bodyPr/>
        <a:lstStyle/>
        <a:p>
          <a:endParaRPr lang="en-US"/>
        </a:p>
      </dgm:t>
    </dgm:pt>
    <dgm:pt modelId="{14FB475F-5A13-42FB-BF56-BEF77356B13F}">
      <dgm:prSet/>
      <dgm:spPr/>
      <dgm:t>
        <a:bodyPr/>
        <a:lstStyle/>
        <a:p>
          <a:pPr rtl="0"/>
          <a:r>
            <a:rPr lang="en-US" smtClean="0"/>
            <a:t>Little Bighorn</a:t>
          </a:r>
          <a:endParaRPr lang="en-US"/>
        </a:p>
      </dgm:t>
    </dgm:pt>
    <dgm:pt modelId="{C8082E4E-5BF0-4256-BDC7-4219C029CB08}" type="parTrans" cxnId="{4E1863D6-686A-4D03-BB65-489594CDE018}">
      <dgm:prSet/>
      <dgm:spPr/>
      <dgm:t>
        <a:bodyPr/>
        <a:lstStyle/>
        <a:p>
          <a:endParaRPr lang="en-US"/>
        </a:p>
      </dgm:t>
    </dgm:pt>
    <dgm:pt modelId="{5C2B952D-9567-499A-B6A6-030ABDA5A032}" type="sibTrans" cxnId="{4E1863D6-686A-4D03-BB65-489594CDE018}">
      <dgm:prSet/>
      <dgm:spPr/>
      <dgm:t>
        <a:bodyPr/>
        <a:lstStyle/>
        <a:p>
          <a:endParaRPr lang="en-US"/>
        </a:p>
      </dgm:t>
    </dgm:pt>
    <dgm:pt modelId="{5B2F6E42-D5C6-473E-8AA1-264F96BF7B79}">
      <dgm:prSet custT="1"/>
      <dgm:spPr/>
      <dgm:t>
        <a:bodyPr/>
        <a:lstStyle/>
        <a:p>
          <a:pPr rtl="0"/>
          <a:r>
            <a:rPr lang="en-US" sz="1000" smtClean="0"/>
            <a:t>Nez Percé</a:t>
          </a:r>
          <a:endParaRPr lang="en-US" sz="1000"/>
        </a:p>
      </dgm:t>
    </dgm:pt>
    <dgm:pt modelId="{D3EC57F1-496D-469A-B069-53C7137C13AB}" type="parTrans" cxnId="{FA39FC26-0728-4302-84FA-29BB052C56FE}">
      <dgm:prSet/>
      <dgm:spPr/>
      <dgm:t>
        <a:bodyPr/>
        <a:lstStyle/>
        <a:p>
          <a:endParaRPr lang="en-US"/>
        </a:p>
      </dgm:t>
    </dgm:pt>
    <dgm:pt modelId="{CB9E3B81-D984-4E0F-9919-12008CE35ECF}" type="sibTrans" cxnId="{FA39FC26-0728-4302-84FA-29BB052C56FE}">
      <dgm:prSet/>
      <dgm:spPr/>
      <dgm:t>
        <a:bodyPr/>
        <a:lstStyle/>
        <a:p>
          <a:endParaRPr lang="en-US"/>
        </a:p>
      </dgm:t>
    </dgm:pt>
    <dgm:pt modelId="{06AA07AD-1D6E-4CAB-9070-5784962E333C}">
      <dgm:prSet/>
      <dgm:spPr/>
      <dgm:t>
        <a:bodyPr/>
        <a:lstStyle/>
        <a:p>
          <a:pPr rtl="0"/>
          <a:r>
            <a:rPr lang="en-US" smtClean="0"/>
            <a:t>Fight No More</a:t>
          </a:r>
          <a:endParaRPr lang="en-US"/>
        </a:p>
      </dgm:t>
    </dgm:pt>
    <dgm:pt modelId="{F76A7DC0-464D-4FCC-A348-61DEACD27265}" type="parTrans" cxnId="{EF6F1BF4-C5A8-4867-84D6-7A2882C36ED5}">
      <dgm:prSet/>
      <dgm:spPr/>
      <dgm:t>
        <a:bodyPr/>
        <a:lstStyle/>
        <a:p>
          <a:endParaRPr lang="en-US"/>
        </a:p>
      </dgm:t>
    </dgm:pt>
    <dgm:pt modelId="{B2B4DAEE-6745-4CC9-BDAE-6A66529E2BDA}" type="sibTrans" cxnId="{EF6F1BF4-C5A8-4867-84D6-7A2882C36ED5}">
      <dgm:prSet/>
      <dgm:spPr/>
      <dgm:t>
        <a:bodyPr/>
        <a:lstStyle/>
        <a:p>
          <a:endParaRPr lang="en-US"/>
        </a:p>
      </dgm:t>
    </dgm:pt>
    <dgm:pt modelId="{06487F5A-58EA-408F-BBBF-E7548BE947FD}">
      <dgm:prSet custT="1"/>
      <dgm:spPr/>
      <dgm:t>
        <a:bodyPr/>
        <a:lstStyle/>
        <a:p>
          <a:pPr rtl="0"/>
          <a:r>
            <a:rPr lang="en-US" sz="1100" smtClean="0"/>
            <a:t>Forced onto reservations</a:t>
          </a:r>
          <a:endParaRPr lang="en-US" sz="1100"/>
        </a:p>
      </dgm:t>
    </dgm:pt>
    <dgm:pt modelId="{8BC7BB84-3532-49F4-A3A0-9B78EFADB39D}" type="parTrans" cxnId="{FA4D3A4C-1967-4057-9E27-129D929ADCC9}">
      <dgm:prSet/>
      <dgm:spPr/>
      <dgm:t>
        <a:bodyPr/>
        <a:lstStyle/>
        <a:p>
          <a:endParaRPr lang="en-US"/>
        </a:p>
      </dgm:t>
    </dgm:pt>
    <dgm:pt modelId="{F1E5DE10-E240-4ED2-A05B-53C8BE2D4C5B}" type="sibTrans" cxnId="{FA4D3A4C-1967-4057-9E27-129D929ADCC9}">
      <dgm:prSet/>
      <dgm:spPr/>
      <dgm:t>
        <a:bodyPr/>
        <a:lstStyle/>
        <a:p>
          <a:endParaRPr lang="en-US"/>
        </a:p>
      </dgm:t>
    </dgm:pt>
    <dgm:pt modelId="{65A1FA51-7028-4251-8752-2607F5C38F98}">
      <dgm:prSet custT="1"/>
      <dgm:spPr/>
      <dgm:t>
        <a:bodyPr/>
        <a:lstStyle/>
        <a:p>
          <a:pPr rtl="0"/>
          <a:r>
            <a:rPr lang="en-US" sz="1000" smtClean="0"/>
            <a:t>Dawes Act</a:t>
          </a:r>
          <a:endParaRPr lang="en-US" sz="1000"/>
        </a:p>
      </dgm:t>
    </dgm:pt>
    <dgm:pt modelId="{8CFC2D90-F9A2-4510-AB8D-C26BEAD93137}" type="parTrans" cxnId="{3F3C12C0-0CF8-4B29-BFEC-C1E65F63D9B0}">
      <dgm:prSet/>
      <dgm:spPr/>
      <dgm:t>
        <a:bodyPr/>
        <a:lstStyle/>
        <a:p>
          <a:endParaRPr lang="en-US"/>
        </a:p>
      </dgm:t>
    </dgm:pt>
    <dgm:pt modelId="{AAE43902-9EE8-4780-81B7-3C8BB6A9C03D}" type="sibTrans" cxnId="{3F3C12C0-0CF8-4B29-BFEC-C1E65F63D9B0}">
      <dgm:prSet/>
      <dgm:spPr/>
      <dgm:t>
        <a:bodyPr/>
        <a:lstStyle/>
        <a:p>
          <a:endParaRPr lang="en-US"/>
        </a:p>
      </dgm:t>
    </dgm:pt>
    <dgm:pt modelId="{2C3E400C-D537-454F-A262-59FD51732E3C}">
      <dgm:prSet/>
      <dgm:spPr/>
      <dgm:t>
        <a:bodyPr/>
        <a:lstStyle/>
        <a:p>
          <a:pPr rtl="0"/>
          <a:r>
            <a:rPr lang="en-US" smtClean="0"/>
            <a:t>Assimilate</a:t>
          </a:r>
          <a:endParaRPr lang="en-US"/>
        </a:p>
      </dgm:t>
    </dgm:pt>
    <dgm:pt modelId="{2786C6F2-4274-4703-A7AF-F927789CA396}" type="parTrans" cxnId="{F3658068-A812-4804-AB95-1C5732C2AC46}">
      <dgm:prSet/>
      <dgm:spPr/>
      <dgm:t>
        <a:bodyPr/>
        <a:lstStyle/>
        <a:p>
          <a:endParaRPr lang="en-US"/>
        </a:p>
      </dgm:t>
    </dgm:pt>
    <dgm:pt modelId="{0A9DAFA4-3075-427C-8FB1-0FC5D7E6ACE9}" type="sibTrans" cxnId="{F3658068-A812-4804-AB95-1C5732C2AC46}">
      <dgm:prSet/>
      <dgm:spPr/>
      <dgm:t>
        <a:bodyPr/>
        <a:lstStyle/>
        <a:p>
          <a:endParaRPr lang="en-US"/>
        </a:p>
      </dgm:t>
    </dgm:pt>
    <dgm:pt modelId="{0629A67A-6CA7-4CD9-94FC-2E7B254E6798}">
      <dgm:prSet custT="1"/>
      <dgm:spPr/>
      <dgm:t>
        <a:bodyPr/>
        <a:lstStyle/>
        <a:p>
          <a:pPr rtl="0"/>
          <a:r>
            <a:rPr lang="en-US" sz="1000" smtClean="0"/>
            <a:t>Ghost Dances</a:t>
          </a:r>
          <a:endParaRPr lang="en-US" sz="1000"/>
        </a:p>
      </dgm:t>
    </dgm:pt>
    <dgm:pt modelId="{2CE6B16D-26F4-4BA4-8114-A71DDDDEA463}" type="parTrans" cxnId="{7C92C965-5108-4FAC-9894-D7D97A6ED41F}">
      <dgm:prSet/>
      <dgm:spPr/>
      <dgm:t>
        <a:bodyPr/>
        <a:lstStyle/>
        <a:p>
          <a:endParaRPr lang="en-US"/>
        </a:p>
      </dgm:t>
    </dgm:pt>
    <dgm:pt modelId="{71B15161-DBC6-41F1-830A-575F1F6C0DAA}" type="sibTrans" cxnId="{7C92C965-5108-4FAC-9894-D7D97A6ED41F}">
      <dgm:prSet/>
      <dgm:spPr/>
      <dgm:t>
        <a:bodyPr/>
        <a:lstStyle/>
        <a:p>
          <a:endParaRPr lang="en-US"/>
        </a:p>
      </dgm:t>
    </dgm:pt>
    <dgm:pt modelId="{A18AAE89-3874-4EFC-A711-B02EE13E21F1}">
      <dgm:prSet/>
      <dgm:spPr/>
      <dgm:t>
        <a:bodyPr/>
        <a:lstStyle/>
        <a:p>
          <a:pPr rtl="0"/>
          <a:r>
            <a:rPr lang="en-US" smtClean="0"/>
            <a:t>Wounded Knee 1890</a:t>
          </a:r>
          <a:endParaRPr lang="en-US"/>
        </a:p>
      </dgm:t>
    </dgm:pt>
    <dgm:pt modelId="{FF67115C-4286-46D7-95E2-A2E401882A45}" type="parTrans" cxnId="{C4B73823-EF8A-4FC2-BF99-15DECC29094B}">
      <dgm:prSet/>
      <dgm:spPr/>
      <dgm:t>
        <a:bodyPr/>
        <a:lstStyle/>
        <a:p>
          <a:endParaRPr lang="en-US"/>
        </a:p>
      </dgm:t>
    </dgm:pt>
    <dgm:pt modelId="{268CC474-A896-4571-B492-5758F69579D3}" type="sibTrans" cxnId="{C4B73823-EF8A-4FC2-BF99-15DECC29094B}">
      <dgm:prSet/>
      <dgm:spPr/>
      <dgm:t>
        <a:bodyPr/>
        <a:lstStyle/>
        <a:p>
          <a:endParaRPr lang="en-US"/>
        </a:p>
      </dgm:t>
    </dgm:pt>
    <dgm:pt modelId="{888E81C3-3533-4FCC-8230-8E9CAF2D5BA0}">
      <dgm:prSet custT="1"/>
      <dgm:spPr/>
      <dgm:t>
        <a:bodyPr/>
        <a:lstStyle/>
        <a:p>
          <a:pPr rtl="0"/>
          <a:r>
            <a:rPr lang="en-US" sz="1100" smtClean="0"/>
            <a:t>Settlers</a:t>
          </a:r>
          <a:endParaRPr lang="en-US" sz="1100"/>
        </a:p>
      </dgm:t>
    </dgm:pt>
    <dgm:pt modelId="{6613EC7A-AAC4-4323-912E-ADFC0F79460F}" type="parTrans" cxnId="{9D75CFB4-392C-4C67-80C8-D8C042B6B793}">
      <dgm:prSet/>
      <dgm:spPr/>
      <dgm:t>
        <a:bodyPr/>
        <a:lstStyle/>
        <a:p>
          <a:endParaRPr lang="en-US"/>
        </a:p>
      </dgm:t>
    </dgm:pt>
    <dgm:pt modelId="{CD547E5B-97EA-4C1E-9C2B-B89AFFCC5ADD}" type="sibTrans" cxnId="{9D75CFB4-392C-4C67-80C8-D8C042B6B793}">
      <dgm:prSet/>
      <dgm:spPr/>
      <dgm:t>
        <a:bodyPr/>
        <a:lstStyle/>
        <a:p>
          <a:endParaRPr lang="en-US"/>
        </a:p>
      </dgm:t>
    </dgm:pt>
    <dgm:pt modelId="{C06C0FDC-C223-4867-98C1-0E9BD7589834}">
      <dgm:prSet custT="1"/>
      <dgm:spPr/>
      <dgm:t>
        <a:bodyPr/>
        <a:lstStyle/>
        <a:p>
          <a:pPr rtl="0"/>
          <a:r>
            <a:rPr lang="en-US" sz="1100" smtClean="0"/>
            <a:t>Gold &amp; silver</a:t>
          </a:r>
          <a:endParaRPr lang="en-US" sz="1100"/>
        </a:p>
      </dgm:t>
    </dgm:pt>
    <dgm:pt modelId="{19618F5D-70CF-4961-BCF0-1750E87A5F5C}" type="parTrans" cxnId="{4CB5FAB1-2313-4898-A553-48C131659B92}">
      <dgm:prSet/>
      <dgm:spPr/>
      <dgm:t>
        <a:bodyPr/>
        <a:lstStyle/>
        <a:p>
          <a:endParaRPr lang="en-US"/>
        </a:p>
      </dgm:t>
    </dgm:pt>
    <dgm:pt modelId="{74C7070B-A02D-4745-BBF4-EA151603E9B0}" type="sibTrans" cxnId="{4CB5FAB1-2313-4898-A553-48C131659B92}">
      <dgm:prSet/>
      <dgm:spPr/>
      <dgm:t>
        <a:bodyPr/>
        <a:lstStyle/>
        <a:p>
          <a:endParaRPr lang="en-US"/>
        </a:p>
      </dgm:t>
    </dgm:pt>
    <dgm:pt modelId="{7CBA5286-78EE-45DD-941F-68641C13A1F7}">
      <dgm:prSet custT="1"/>
      <dgm:spPr/>
      <dgm:t>
        <a:bodyPr/>
        <a:lstStyle/>
        <a:p>
          <a:pPr rtl="0"/>
          <a:r>
            <a:rPr lang="en-US" sz="1100" smtClean="0"/>
            <a:t>Transcontinental railroad</a:t>
          </a:r>
          <a:endParaRPr lang="en-US" sz="1100"/>
        </a:p>
      </dgm:t>
    </dgm:pt>
    <dgm:pt modelId="{3F02C130-BA6C-4236-A716-5C7B48513C81}" type="parTrans" cxnId="{77B08644-0528-4121-976B-7E6BD7D64E74}">
      <dgm:prSet/>
      <dgm:spPr/>
      <dgm:t>
        <a:bodyPr/>
        <a:lstStyle/>
        <a:p>
          <a:endParaRPr lang="en-US"/>
        </a:p>
      </dgm:t>
    </dgm:pt>
    <dgm:pt modelId="{EC04DDAC-5C7A-4C99-AC0C-3959F5DCA1E8}" type="sibTrans" cxnId="{77B08644-0528-4121-976B-7E6BD7D64E74}">
      <dgm:prSet/>
      <dgm:spPr/>
      <dgm:t>
        <a:bodyPr/>
        <a:lstStyle/>
        <a:p>
          <a:endParaRPr lang="en-US"/>
        </a:p>
      </dgm:t>
    </dgm:pt>
    <dgm:pt modelId="{8A8797BE-2F78-44E8-B8D4-9C5B183AC06A}">
      <dgm:prSet custT="1"/>
      <dgm:spPr/>
      <dgm:t>
        <a:bodyPr/>
        <a:lstStyle/>
        <a:p>
          <a:pPr rtl="0"/>
          <a:r>
            <a:rPr lang="en-US" sz="1100" smtClean="0"/>
            <a:t>Great Plains farming hard</a:t>
          </a:r>
          <a:endParaRPr lang="en-US" sz="1100"/>
        </a:p>
      </dgm:t>
    </dgm:pt>
    <dgm:pt modelId="{E4A9FEE2-98C1-46E9-A9B3-C5D8AE744E49}" type="parTrans" cxnId="{A953710B-41AE-4563-B4A9-1E42FB6CE4DD}">
      <dgm:prSet/>
      <dgm:spPr/>
      <dgm:t>
        <a:bodyPr/>
        <a:lstStyle/>
        <a:p>
          <a:endParaRPr lang="en-US"/>
        </a:p>
      </dgm:t>
    </dgm:pt>
    <dgm:pt modelId="{5D5655B4-BB70-407A-9425-CDBB95593226}" type="sibTrans" cxnId="{A953710B-41AE-4563-B4A9-1E42FB6CE4DD}">
      <dgm:prSet/>
      <dgm:spPr/>
      <dgm:t>
        <a:bodyPr/>
        <a:lstStyle/>
        <a:p>
          <a:endParaRPr lang="en-US"/>
        </a:p>
      </dgm:t>
    </dgm:pt>
    <dgm:pt modelId="{4B0C8F34-1AF3-42B8-A444-1049452C417B}">
      <dgm:prSet custT="1"/>
      <dgm:spPr/>
      <dgm:t>
        <a:bodyPr/>
        <a:lstStyle/>
        <a:p>
          <a:pPr rtl="0"/>
          <a:r>
            <a:rPr lang="en-US" sz="1100" smtClean="0"/>
            <a:t>Ranching in Texas</a:t>
          </a:r>
          <a:endParaRPr lang="en-US" sz="1100"/>
        </a:p>
      </dgm:t>
    </dgm:pt>
    <dgm:pt modelId="{4B283F28-74B5-49F9-9E63-A3E38772EAF2}" type="parTrans" cxnId="{88612558-E546-4687-8268-3347D22EDA48}">
      <dgm:prSet/>
      <dgm:spPr/>
      <dgm:t>
        <a:bodyPr/>
        <a:lstStyle/>
        <a:p>
          <a:endParaRPr lang="en-US"/>
        </a:p>
      </dgm:t>
    </dgm:pt>
    <dgm:pt modelId="{4BC8829A-24B5-4A14-816F-FB7040B99220}" type="sibTrans" cxnId="{88612558-E546-4687-8268-3347D22EDA48}">
      <dgm:prSet/>
      <dgm:spPr/>
      <dgm:t>
        <a:bodyPr/>
        <a:lstStyle/>
        <a:p>
          <a:endParaRPr lang="en-US"/>
        </a:p>
      </dgm:t>
    </dgm:pt>
    <dgm:pt modelId="{647D7D8F-EA41-4F8B-84E7-8ED7AEF36E64}">
      <dgm:prSet custT="1"/>
      <dgm:spPr/>
      <dgm:t>
        <a:bodyPr/>
        <a:lstStyle/>
        <a:p>
          <a:pPr rtl="0"/>
          <a:r>
            <a:rPr lang="en-US" sz="1100" smtClean="0"/>
            <a:t>Cattle roamed</a:t>
          </a:r>
          <a:endParaRPr lang="en-US" sz="1100"/>
        </a:p>
      </dgm:t>
    </dgm:pt>
    <dgm:pt modelId="{D387A47C-C665-4448-B90F-BC0E658B5BA9}" type="parTrans" cxnId="{6A71B595-D2C3-4238-AABB-132D1D94E3C0}">
      <dgm:prSet/>
      <dgm:spPr/>
      <dgm:t>
        <a:bodyPr/>
        <a:lstStyle/>
        <a:p>
          <a:endParaRPr lang="en-US"/>
        </a:p>
      </dgm:t>
    </dgm:pt>
    <dgm:pt modelId="{04F50213-1061-4792-A662-F5E4F5B8BC74}" type="sibTrans" cxnId="{6A71B595-D2C3-4238-AABB-132D1D94E3C0}">
      <dgm:prSet/>
      <dgm:spPr/>
      <dgm:t>
        <a:bodyPr/>
        <a:lstStyle/>
        <a:p>
          <a:endParaRPr lang="en-US"/>
        </a:p>
      </dgm:t>
    </dgm:pt>
    <dgm:pt modelId="{7C642F49-F20A-4B5C-A33C-7D07005126B9}">
      <dgm:prSet custT="1"/>
      <dgm:spPr/>
      <dgm:t>
        <a:bodyPr/>
        <a:lstStyle/>
        <a:p>
          <a:pPr rtl="0"/>
          <a:r>
            <a:rPr lang="en-US" sz="1100" smtClean="0"/>
            <a:t>Beef demand up</a:t>
          </a:r>
          <a:endParaRPr lang="en-US" sz="1100"/>
        </a:p>
      </dgm:t>
    </dgm:pt>
    <dgm:pt modelId="{55B92FDA-C0E5-4DC7-B65D-FBC57C84401D}" type="parTrans" cxnId="{7272E22F-0479-4701-90AC-45F23C6C7919}">
      <dgm:prSet/>
      <dgm:spPr/>
      <dgm:t>
        <a:bodyPr/>
        <a:lstStyle/>
        <a:p>
          <a:endParaRPr lang="en-US"/>
        </a:p>
      </dgm:t>
    </dgm:pt>
    <dgm:pt modelId="{0E1C504E-232E-4129-93CA-38652A8B445D}" type="sibTrans" cxnId="{7272E22F-0479-4701-90AC-45F23C6C7919}">
      <dgm:prSet/>
      <dgm:spPr/>
      <dgm:t>
        <a:bodyPr/>
        <a:lstStyle/>
        <a:p>
          <a:endParaRPr lang="en-US"/>
        </a:p>
      </dgm:t>
    </dgm:pt>
    <dgm:pt modelId="{1C547395-2E2D-4214-9BED-9DBC65EA03E2}">
      <dgm:prSet custT="1"/>
      <dgm:spPr/>
      <dgm:t>
        <a:bodyPr/>
        <a:lstStyle/>
        <a:p>
          <a:pPr rtl="0"/>
          <a:r>
            <a:rPr lang="en-US" sz="1100" smtClean="0"/>
            <a:t>Cowboys</a:t>
          </a:r>
          <a:endParaRPr lang="en-US" sz="1100"/>
        </a:p>
      </dgm:t>
    </dgm:pt>
    <dgm:pt modelId="{69216205-8E0E-4CEE-AF25-87EB4D53FA61}" type="parTrans" cxnId="{4CB1DDFD-3360-4E58-9EC7-7813376C4904}">
      <dgm:prSet/>
      <dgm:spPr/>
      <dgm:t>
        <a:bodyPr/>
        <a:lstStyle/>
        <a:p>
          <a:endParaRPr lang="en-US"/>
        </a:p>
      </dgm:t>
    </dgm:pt>
    <dgm:pt modelId="{5FC0AC8E-6052-489C-A7ED-80362AEC7676}" type="sibTrans" cxnId="{4CB1DDFD-3360-4E58-9EC7-7813376C4904}">
      <dgm:prSet/>
      <dgm:spPr/>
      <dgm:t>
        <a:bodyPr/>
        <a:lstStyle/>
        <a:p>
          <a:endParaRPr lang="en-US"/>
        </a:p>
      </dgm:t>
    </dgm:pt>
    <dgm:pt modelId="{DA48F0F1-93FF-4B6D-A508-36160696BC60}">
      <dgm:prSet custT="1"/>
      <dgm:spPr/>
      <dgm:t>
        <a:bodyPr/>
        <a:lstStyle/>
        <a:p>
          <a:pPr rtl="0"/>
          <a:r>
            <a:rPr lang="en-US" sz="1100" smtClean="0"/>
            <a:t>Cattle drives</a:t>
          </a:r>
          <a:endParaRPr lang="en-US" sz="1100"/>
        </a:p>
      </dgm:t>
    </dgm:pt>
    <dgm:pt modelId="{F3D5CCFA-5878-47CC-8CD9-20AD4BCE82A0}" type="parTrans" cxnId="{D4774AA0-3A11-48C5-8BA4-AC870C58C7AA}">
      <dgm:prSet/>
      <dgm:spPr/>
      <dgm:t>
        <a:bodyPr/>
        <a:lstStyle/>
        <a:p>
          <a:endParaRPr lang="en-US"/>
        </a:p>
      </dgm:t>
    </dgm:pt>
    <dgm:pt modelId="{654CBFD5-CFAB-4AE3-B1A4-202FC77FDADE}" type="sibTrans" cxnId="{D4774AA0-3A11-48C5-8BA4-AC870C58C7AA}">
      <dgm:prSet/>
      <dgm:spPr/>
      <dgm:t>
        <a:bodyPr/>
        <a:lstStyle/>
        <a:p>
          <a:endParaRPr lang="en-US"/>
        </a:p>
      </dgm:t>
    </dgm:pt>
    <dgm:pt modelId="{6D8F8242-F8CB-425B-A969-21FFBD3F4859}">
      <dgm:prSet custT="1"/>
      <dgm:spPr/>
      <dgm:t>
        <a:bodyPr/>
        <a:lstStyle/>
        <a:p>
          <a:pPr rtl="0"/>
          <a:r>
            <a:rPr lang="en-US" sz="1100" smtClean="0"/>
            <a:t>Cattle to railroads</a:t>
          </a:r>
          <a:endParaRPr lang="en-US" sz="1100"/>
        </a:p>
      </dgm:t>
    </dgm:pt>
    <dgm:pt modelId="{797B1BC2-390D-4464-86D1-16C3C36A036D}" type="parTrans" cxnId="{7BE3DCFE-CABE-4A5A-B43C-009A2C87F70F}">
      <dgm:prSet/>
      <dgm:spPr/>
      <dgm:t>
        <a:bodyPr/>
        <a:lstStyle/>
        <a:p>
          <a:endParaRPr lang="en-US"/>
        </a:p>
      </dgm:t>
    </dgm:pt>
    <dgm:pt modelId="{359C2C25-9A7E-45C4-A0C7-21FABA51DA44}" type="sibTrans" cxnId="{7BE3DCFE-CABE-4A5A-B43C-009A2C87F70F}">
      <dgm:prSet/>
      <dgm:spPr/>
      <dgm:t>
        <a:bodyPr/>
        <a:lstStyle/>
        <a:p>
          <a:endParaRPr lang="en-US"/>
        </a:p>
      </dgm:t>
    </dgm:pt>
    <dgm:pt modelId="{8F91D375-6547-469B-8F66-3F97C6077400}">
      <dgm:prSet custT="1"/>
      <dgm:spPr/>
      <dgm:t>
        <a:bodyPr/>
        <a:lstStyle/>
        <a:p>
          <a:pPr rtl="0"/>
          <a:r>
            <a:rPr lang="en-US" sz="1100" smtClean="0"/>
            <a:t>Ship to cities</a:t>
          </a:r>
          <a:endParaRPr lang="en-US" sz="1100"/>
        </a:p>
      </dgm:t>
    </dgm:pt>
    <dgm:pt modelId="{7BCE1E67-170A-44D4-80EF-92EDEBBD5C69}" type="parTrans" cxnId="{5D26F521-54AA-4B2C-904D-D51BCBD56A58}">
      <dgm:prSet/>
      <dgm:spPr/>
      <dgm:t>
        <a:bodyPr/>
        <a:lstStyle/>
        <a:p>
          <a:endParaRPr lang="en-US"/>
        </a:p>
      </dgm:t>
    </dgm:pt>
    <dgm:pt modelId="{79319EDE-6574-42BC-994B-4D33C853190E}" type="sibTrans" cxnId="{5D26F521-54AA-4B2C-904D-D51BCBD56A58}">
      <dgm:prSet/>
      <dgm:spPr/>
      <dgm:t>
        <a:bodyPr/>
        <a:lstStyle/>
        <a:p>
          <a:endParaRPr lang="en-US"/>
        </a:p>
      </dgm:t>
    </dgm:pt>
    <dgm:pt modelId="{F5823AAD-8A91-4A6F-9734-2A7FBBE33A6B}" type="pres">
      <dgm:prSet presAssocID="{E4EC4109-01B3-4684-9605-8544360AA58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77439E2-7802-43F2-9543-55BD3DE99D3A}" type="pres">
      <dgm:prSet presAssocID="{F74D1A4C-4447-4952-A770-E55CD106726D}" presName="root1" presStyleCnt="0"/>
      <dgm:spPr/>
    </dgm:pt>
    <dgm:pt modelId="{DFE3DCAE-44A6-4C9E-B46E-791B39A3CD27}" type="pres">
      <dgm:prSet presAssocID="{F74D1A4C-4447-4952-A770-E55CD106726D}" presName="LevelOneTextNode" presStyleLbl="node0" presStyleIdx="0" presStyleCnt="1" custScaleX="271850" custScaleY="403225" custLinFactX="-316785" custLinFactNeighborX="-400000">
        <dgm:presLayoutVars>
          <dgm:chPref val="3"/>
        </dgm:presLayoutVars>
      </dgm:prSet>
      <dgm:spPr/>
    </dgm:pt>
    <dgm:pt modelId="{BCE41D51-886B-479A-B33A-37E14080A3C9}" type="pres">
      <dgm:prSet presAssocID="{F74D1A4C-4447-4952-A770-E55CD106726D}" presName="level2hierChild" presStyleCnt="0"/>
      <dgm:spPr/>
    </dgm:pt>
    <dgm:pt modelId="{8CB2AA70-FC2E-4BB6-9A5A-D8085FF500C0}" type="pres">
      <dgm:prSet presAssocID="{E47429AC-6877-442B-AF1C-502461FDFC71}" presName="conn2-1" presStyleLbl="parChTrans1D2" presStyleIdx="0" presStyleCnt="2"/>
      <dgm:spPr/>
    </dgm:pt>
    <dgm:pt modelId="{C6039F20-A15A-47DD-86A1-D2F2EA460107}" type="pres">
      <dgm:prSet presAssocID="{E47429AC-6877-442B-AF1C-502461FDFC71}" presName="connTx" presStyleLbl="parChTrans1D2" presStyleIdx="0" presStyleCnt="2"/>
      <dgm:spPr/>
    </dgm:pt>
    <dgm:pt modelId="{4F46D7AC-8D7C-4430-A85F-13085E08D3C8}" type="pres">
      <dgm:prSet presAssocID="{2DA8D193-FC7D-4D27-98F2-522858CF86B0}" presName="root2" presStyleCnt="0"/>
      <dgm:spPr/>
    </dgm:pt>
    <dgm:pt modelId="{2EBCE3EB-109B-412C-B752-37DD6E626DF6}" type="pres">
      <dgm:prSet presAssocID="{2DA8D193-FC7D-4D27-98F2-522858CF86B0}" presName="LevelTwoTextNode" presStyleLbl="node2" presStyleIdx="0" presStyleCnt="2" custScaleX="167808" custScaleY="167808" custLinFactNeighborX="-97431">
        <dgm:presLayoutVars>
          <dgm:chPref val="3"/>
        </dgm:presLayoutVars>
      </dgm:prSet>
      <dgm:spPr/>
    </dgm:pt>
    <dgm:pt modelId="{3EC52294-97DB-487C-A90E-A6EEC0C6A43C}" type="pres">
      <dgm:prSet presAssocID="{2DA8D193-FC7D-4D27-98F2-522858CF86B0}" presName="level3hierChild" presStyleCnt="0"/>
      <dgm:spPr/>
    </dgm:pt>
    <dgm:pt modelId="{12275265-1FC8-4CE3-842B-887B5342233D}" type="pres">
      <dgm:prSet presAssocID="{102DA5D5-D16A-48FC-B154-14DC1EF8EE06}" presName="conn2-1" presStyleLbl="parChTrans1D3" presStyleIdx="0" presStyleCnt="8"/>
      <dgm:spPr/>
    </dgm:pt>
    <dgm:pt modelId="{DCE21678-8E4E-4082-B354-5CBA28BB7F58}" type="pres">
      <dgm:prSet presAssocID="{102DA5D5-D16A-48FC-B154-14DC1EF8EE06}" presName="connTx" presStyleLbl="parChTrans1D3" presStyleIdx="0" presStyleCnt="8"/>
      <dgm:spPr/>
    </dgm:pt>
    <dgm:pt modelId="{05CFEEFD-5DB6-4E63-9DE3-EF0FD17DE741}" type="pres">
      <dgm:prSet presAssocID="{A96C8CB1-2C63-4DCD-99E5-EDCE5D84D0A3}" presName="root2" presStyleCnt="0"/>
      <dgm:spPr/>
    </dgm:pt>
    <dgm:pt modelId="{EC849CF2-B7FD-4504-AC6F-1E16172B3F2F}" type="pres">
      <dgm:prSet presAssocID="{A96C8CB1-2C63-4DCD-99E5-EDCE5D84D0A3}" presName="LevelTwoTextNode" presStyleLbl="node3" presStyleIdx="0" presStyleCnt="8" custScaleX="179141" custLinFactNeighborX="-71226">
        <dgm:presLayoutVars>
          <dgm:chPref val="3"/>
        </dgm:presLayoutVars>
      </dgm:prSet>
      <dgm:spPr/>
    </dgm:pt>
    <dgm:pt modelId="{8694C65E-C769-4396-B756-968753F65AE9}" type="pres">
      <dgm:prSet presAssocID="{A96C8CB1-2C63-4DCD-99E5-EDCE5D84D0A3}" presName="level3hierChild" presStyleCnt="0"/>
      <dgm:spPr/>
    </dgm:pt>
    <dgm:pt modelId="{AF3B666A-E4F2-402A-A40C-5FC06E735477}" type="pres">
      <dgm:prSet presAssocID="{6ECBB2AB-2416-421B-9938-425974A95251}" presName="conn2-1" presStyleLbl="parChTrans1D4" presStyleIdx="0" presStyleCnt="35"/>
      <dgm:spPr/>
    </dgm:pt>
    <dgm:pt modelId="{B75109FD-AF12-4E86-8608-92EB8FB2D18D}" type="pres">
      <dgm:prSet presAssocID="{6ECBB2AB-2416-421B-9938-425974A95251}" presName="connTx" presStyleLbl="parChTrans1D4" presStyleIdx="0" presStyleCnt="35"/>
      <dgm:spPr/>
    </dgm:pt>
    <dgm:pt modelId="{0995241B-DED7-4BE2-B7E8-78EA591D9046}" type="pres">
      <dgm:prSet presAssocID="{1CA8A6A7-0D91-4351-B5AA-228E8226C9B6}" presName="root2" presStyleCnt="0"/>
      <dgm:spPr/>
    </dgm:pt>
    <dgm:pt modelId="{193AD8B3-D8EE-4EA7-AAD5-6BE57F30A484}" type="pres">
      <dgm:prSet presAssocID="{1CA8A6A7-0D91-4351-B5AA-228E8226C9B6}" presName="LevelTwoTextNode" presStyleLbl="node4" presStyleIdx="0" presStyleCnt="35" custScaleX="133574">
        <dgm:presLayoutVars>
          <dgm:chPref val="3"/>
        </dgm:presLayoutVars>
      </dgm:prSet>
      <dgm:spPr/>
    </dgm:pt>
    <dgm:pt modelId="{EDA4FCC5-65B5-40C3-8884-0B5347DC67A2}" type="pres">
      <dgm:prSet presAssocID="{1CA8A6A7-0D91-4351-B5AA-228E8226C9B6}" presName="level3hierChild" presStyleCnt="0"/>
      <dgm:spPr/>
    </dgm:pt>
    <dgm:pt modelId="{68718E65-B260-4F1E-8D9B-8C4FBB338293}" type="pres">
      <dgm:prSet presAssocID="{6763AA16-87C1-47BC-A8AF-9FB6962AAA7D}" presName="conn2-1" presStyleLbl="parChTrans1D4" presStyleIdx="1" presStyleCnt="35"/>
      <dgm:spPr/>
    </dgm:pt>
    <dgm:pt modelId="{24B210FE-0AFC-4823-A916-34A5490EDD6E}" type="pres">
      <dgm:prSet presAssocID="{6763AA16-87C1-47BC-A8AF-9FB6962AAA7D}" presName="connTx" presStyleLbl="parChTrans1D4" presStyleIdx="1" presStyleCnt="35"/>
      <dgm:spPr/>
    </dgm:pt>
    <dgm:pt modelId="{AE501569-4750-4A53-8C7B-26889D94EF82}" type="pres">
      <dgm:prSet presAssocID="{7B65AC41-E8E6-4B7B-B688-EF603795E953}" presName="root2" presStyleCnt="0"/>
      <dgm:spPr/>
    </dgm:pt>
    <dgm:pt modelId="{B0B5CFA4-9212-4204-8638-045A9835A585}" type="pres">
      <dgm:prSet presAssocID="{7B65AC41-E8E6-4B7B-B688-EF603795E953}" presName="LevelTwoTextNode" presStyleLbl="node4" presStyleIdx="1" presStyleCnt="35" custScaleX="133574">
        <dgm:presLayoutVars>
          <dgm:chPref val="3"/>
        </dgm:presLayoutVars>
      </dgm:prSet>
      <dgm:spPr/>
    </dgm:pt>
    <dgm:pt modelId="{C4441918-6CD2-4FF7-983C-E1C03CCA2CCF}" type="pres">
      <dgm:prSet presAssocID="{7B65AC41-E8E6-4B7B-B688-EF603795E953}" presName="level3hierChild" presStyleCnt="0"/>
      <dgm:spPr/>
    </dgm:pt>
    <dgm:pt modelId="{E32D8AD9-F4F7-4B34-92DF-ED1FC90A632A}" type="pres">
      <dgm:prSet presAssocID="{785BD6C7-6330-4F62-A9BE-09717F85E909}" presName="conn2-1" presStyleLbl="parChTrans1D4" presStyleIdx="2" presStyleCnt="35"/>
      <dgm:spPr/>
    </dgm:pt>
    <dgm:pt modelId="{D000760E-5DB1-4782-9AE0-37936FE63DCA}" type="pres">
      <dgm:prSet presAssocID="{785BD6C7-6330-4F62-A9BE-09717F85E909}" presName="connTx" presStyleLbl="parChTrans1D4" presStyleIdx="2" presStyleCnt="35"/>
      <dgm:spPr/>
    </dgm:pt>
    <dgm:pt modelId="{7D008A7C-FE19-483C-A461-EA8F17D1E103}" type="pres">
      <dgm:prSet presAssocID="{74CC1C35-20CA-43C3-B317-45489D7C4E22}" presName="root2" presStyleCnt="0"/>
      <dgm:spPr/>
    </dgm:pt>
    <dgm:pt modelId="{081888F8-7FDB-4069-A868-2AE785E93A18}" type="pres">
      <dgm:prSet presAssocID="{74CC1C35-20CA-43C3-B317-45489D7C4E22}" presName="LevelTwoTextNode" presStyleLbl="node4" presStyleIdx="2" presStyleCnt="35" custScaleX="145872" custLinFactNeighborX="57811">
        <dgm:presLayoutVars>
          <dgm:chPref val="3"/>
        </dgm:presLayoutVars>
      </dgm:prSet>
      <dgm:spPr/>
    </dgm:pt>
    <dgm:pt modelId="{D0331E66-84EB-4F3E-80A8-106C79F8A18D}" type="pres">
      <dgm:prSet presAssocID="{74CC1C35-20CA-43C3-B317-45489D7C4E22}" presName="level3hierChild" presStyleCnt="0"/>
      <dgm:spPr/>
    </dgm:pt>
    <dgm:pt modelId="{DF68426F-44E4-4FDC-BAC8-125AA2CB046A}" type="pres">
      <dgm:prSet presAssocID="{AF09D542-1397-412E-808C-74E62F1BCF5C}" presName="conn2-1" presStyleLbl="parChTrans1D4" presStyleIdx="3" presStyleCnt="35"/>
      <dgm:spPr/>
    </dgm:pt>
    <dgm:pt modelId="{9476F98F-B780-4B2C-AC6D-75686D68F1CD}" type="pres">
      <dgm:prSet presAssocID="{AF09D542-1397-412E-808C-74E62F1BCF5C}" presName="connTx" presStyleLbl="parChTrans1D4" presStyleIdx="3" presStyleCnt="35"/>
      <dgm:spPr/>
    </dgm:pt>
    <dgm:pt modelId="{AF85B172-3E2B-444A-A817-33D556AC191F}" type="pres">
      <dgm:prSet presAssocID="{47EE3DCD-89F3-4AB4-9EC5-5F76B2A0D783}" presName="root2" presStyleCnt="0"/>
      <dgm:spPr/>
    </dgm:pt>
    <dgm:pt modelId="{225FFFA5-B355-4FB6-8136-67B5E2308FA0}" type="pres">
      <dgm:prSet presAssocID="{47EE3DCD-89F3-4AB4-9EC5-5F76B2A0D783}" presName="LevelTwoTextNode" presStyleLbl="node4" presStyleIdx="3" presStyleCnt="35" custScaleX="145872" custLinFactNeighborX="57811">
        <dgm:presLayoutVars>
          <dgm:chPref val="3"/>
        </dgm:presLayoutVars>
      </dgm:prSet>
      <dgm:spPr/>
    </dgm:pt>
    <dgm:pt modelId="{EF789A75-E510-479F-BFD3-E1FFCB2FE64C}" type="pres">
      <dgm:prSet presAssocID="{47EE3DCD-89F3-4AB4-9EC5-5F76B2A0D783}" presName="level3hierChild" presStyleCnt="0"/>
      <dgm:spPr/>
    </dgm:pt>
    <dgm:pt modelId="{0903C3BB-3A05-44B3-8882-02491910CDCF}" type="pres">
      <dgm:prSet presAssocID="{D4C0AA25-71DF-48AB-8CCB-9BEBCFF37425}" presName="conn2-1" presStyleLbl="parChTrans1D4" presStyleIdx="4" presStyleCnt="35"/>
      <dgm:spPr/>
    </dgm:pt>
    <dgm:pt modelId="{9667CAE1-E07A-470E-85EF-3C900396FC76}" type="pres">
      <dgm:prSet presAssocID="{D4C0AA25-71DF-48AB-8CCB-9BEBCFF37425}" presName="connTx" presStyleLbl="parChTrans1D4" presStyleIdx="4" presStyleCnt="35"/>
      <dgm:spPr/>
    </dgm:pt>
    <dgm:pt modelId="{06D9C235-7CE1-40AE-A8F3-7D589757474A}" type="pres">
      <dgm:prSet presAssocID="{BE78A586-0E7B-43EF-97BA-D8ABE54A0C97}" presName="root2" presStyleCnt="0"/>
      <dgm:spPr/>
    </dgm:pt>
    <dgm:pt modelId="{D6FB5CF0-0A26-4FD1-92D6-55FB0F8058F8}" type="pres">
      <dgm:prSet presAssocID="{BE78A586-0E7B-43EF-97BA-D8ABE54A0C97}" presName="LevelTwoTextNode" presStyleLbl="node4" presStyleIdx="4" presStyleCnt="35" custScaleX="145872" custLinFactNeighborX="57811">
        <dgm:presLayoutVars>
          <dgm:chPref val="3"/>
        </dgm:presLayoutVars>
      </dgm:prSet>
      <dgm:spPr/>
    </dgm:pt>
    <dgm:pt modelId="{8F948FF7-3162-4597-B7E2-54C62DF1FBC7}" type="pres">
      <dgm:prSet presAssocID="{BE78A586-0E7B-43EF-97BA-D8ABE54A0C97}" presName="level3hierChild" presStyleCnt="0"/>
      <dgm:spPr/>
    </dgm:pt>
    <dgm:pt modelId="{0D01D836-6BDF-4A91-84AC-E93D572E6D40}" type="pres">
      <dgm:prSet presAssocID="{37B8E532-F42C-4167-A463-20C88C659FA3}" presName="conn2-1" presStyleLbl="parChTrans1D4" presStyleIdx="5" presStyleCnt="35"/>
      <dgm:spPr/>
    </dgm:pt>
    <dgm:pt modelId="{B0A061AA-AC3E-4814-9945-35968B23F3C3}" type="pres">
      <dgm:prSet presAssocID="{37B8E532-F42C-4167-A463-20C88C659FA3}" presName="connTx" presStyleLbl="parChTrans1D4" presStyleIdx="5" presStyleCnt="35"/>
      <dgm:spPr/>
    </dgm:pt>
    <dgm:pt modelId="{23F29169-F424-4928-9D0D-A5CC04347C0C}" type="pres">
      <dgm:prSet presAssocID="{FC62811C-4DEA-4D6E-AE0C-8349AB685D93}" presName="root2" presStyleCnt="0"/>
      <dgm:spPr/>
    </dgm:pt>
    <dgm:pt modelId="{9AC34902-6FA2-4D44-AC5A-982D27636852}" type="pres">
      <dgm:prSet presAssocID="{FC62811C-4DEA-4D6E-AE0C-8349AB685D93}" presName="LevelTwoTextNode" presStyleLbl="node4" presStyleIdx="5" presStyleCnt="35" custScaleX="145872" custLinFactNeighborX="57811">
        <dgm:presLayoutVars>
          <dgm:chPref val="3"/>
        </dgm:presLayoutVars>
      </dgm:prSet>
      <dgm:spPr/>
    </dgm:pt>
    <dgm:pt modelId="{F9853052-A6F7-440B-B5B8-8D8B4C1C819B}" type="pres">
      <dgm:prSet presAssocID="{FC62811C-4DEA-4D6E-AE0C-8349AB685D93}" presName="level3hierChild" presStyleCnt="0"/>
      <dgm:spPr/>
    </dgm:pt>
    <dgm:pt modelId="{C21D2361-E8B7-439E-85BA-10482B7902C5}" type="pres">
      <dgm:prSet presAssocID="{3473850E-A474-4F37-BF99-A9FFF78B0522}" presName="conn2-1" presStyleLbl="parChTrans1D4" presStyleIdx="6" presStyleCnt="35"/>
      <dgm:spPr/>
    </dgm:pt>
    <dgm:pt modelId="{1AA6F9FB-DCDD-45BD-9DFB-0778D0924E04}" type="pres">
      <dgm:prSet presAssocID="{3473850E-A474-4F37-BF99-A9FFF78B0522}" presName="connTx" presStyleLbl="parChTrans1D4" presStyleIdx="6" presStyleCnt="35"/>
      <dgm:spPr/>
    </dgm:pt>
    <dgm:pt modelId="{B8BF0088-DCB1-4C36-AE04-0B20DA0D8C2D}" type="pres">
      <dgm:prSet presAssocID="{175BDA11-BD84-41DD-8722-C7878D84EF4B}" presName="root2" presStyleCnt="0"/>
      <dgm:spPr/>
    </dgm:pt>
    <dgm:pt modelId="{B21A6585-BBDB-45A4-AC9F-72863EE1C41A}" type="pres">
      <dgm:prSet presAssocID="{175BDA11-BD84-41DD-8722-C7878D84EF4B}" presName="LevelTwoTextNode" presStyleLbl="node4" presStyleIdx="6" presStyleCnt="35" custScaleX="133574">
        <dgm:presLayoutVars>
          <dgm:chPref val="3"/>
        </dgm:presLayoutVars>
      </dgm:prSet>
      <dgm:spPr/>
    </dgm:pt>
    <dgm:pt modelId="{C1D7DC80-B227-49A7-BDC3-0DA8B1B6EA0C}" type="pres">
      <dgm:prSet presAssocID="{175BDA11-BD84-41DD-8722-C7878D84EF4B}" presName="level3hierChild" presStyleCnt="0"/>
      <dgm:spPr/>
    </dgm:pt>
    <dgm:pt modelId="{A5A8490C-39F5-48DE-8B69-10D404D3E4EE}" type="pres">
      <dgm:prSet presAssocID="{D1104A78-5472-4D15-BDCD-8ADFDE958749}" presName="conn2-1" presStyleLbl="parChTrans1D4" presStyleIdx="7" presStyleCnt="35"/>
      <dgm:spPr/>
      <dgm:t>
        <a:bodyPr/>
        <a:lstStyle/>
        <a:p>
          <a:endParaRPr lang="en-US"/>
        </a:p>
      </dgm:t>
    </dgm:pt>
    <dgm:pt modelId="{81BDFD54-D2F5-4AD3-9BC9-96D375D7589D}" type="pres">
      <dgm:prSet presAssocID="{D1104A78-5472-4D15-BDCD-8ADFDE958749}" presName="connTx" presStyleLbl="parChTrans1D4" presStyleIdx="7" presStyleCnt="35"/>
      <dgm:spPr/>
    </dgm:pt>
    <dgm:pt modelId="{21F14424-8048-486E-9237-68950F786858}" type="pres">
      <dgm:prSet presAssocID="{CA9DDFFF-EA33-496B-8EE3-44355B8CCDD5}" presName="root2" presStyleCnt="0"/>
      <dgm:spPr/>
    </dgm:pt>
    <dgm:pt modelId="{FA043BF9-10E3-4825-900C-83ABF1B6B7C1}" type="pres">
      <dgm:prSet presAssocID="{CA9DDFFF-EA33-496B-8EE3-44355B8CCDD5}" presName="LevelTwoTextNode" presStyleLbl="node4" presStyleIdx="7" presStyleCnt="35" custScaleX="145872" custLinFactNeighborX="57811">
        <dgm:presLayoutVars>
          <dgm:chPref val="3"/>
        </dgm:presLayoutVars>
      </dgm:prSet>
      <dgm:spPr/>
    </dgm:pt>
    <dgm:pt modelId="{9D0ECC41-8E1D-4DB8-ACA8-227D7193486F}" type="pres">
      <dgm:prSet presAssocID="{CA9DDFFF-EA33-496B-8EE3-44355B8CCDD5}" presName="level3hierChild" presStyleCnt="0"/>
      <dgm:spPr/>
    </dgm:pt>
    <dgm:pt modelId="{19B426AF-920A-4E9F-AF9F-450079613272}" type="pres">
      <dgm:prSet presAssocID="{3B6758EC-4378-42E8-A338-635845F36C18}" presName="conn2-1" presStyleLbl="parChTrans1D4" presStyleIdx="8" presStyleCnt="35"/>
      <dgm:spPr/>
    </dgm:pt>
    <dgm:pt modelId="{E012BE27-2F49-4A65-8B27-194FD123D44E}" type="pres">
      <dgm:prSet presAssocID="{3B6758EC-4378-42E8-A338-635845F36C18}" presName="connTx" presStyleLbl="parChTrans1D4" presStyleIdx="8" presStyleCnt="35"/>
      <dgm:spPr/>
    </dgm:pt>
    <dgm:pt modelId="{10D5EDBA-1B91-4C57-9284-070336A9B2A9}" type="pres">
      <dgm:prSet presAssocID="{BF8B1C44-5588-48E2-9E94-7150B249B191}" presName="root2" presStyleCnt="0"/>
      <dgm:spPr/>
    </dgm:pt>
    <dgm:pt modelId="{9731D80B-177E-4606-ADAC-E811409C2553}" type="pres">
      <dgm:prSet presAssocID="{BF8B1C44-5588-48E2-9E94-7150B249B191}" presName="LevelTwoTextNode" presStyleLbl="node4" presStyleIdx="8" presStyleCnt="35" custScaleX="145872" custLinFactNeighborX="57811">
        <dgm:presLayoutVars>
          <dgm:chPref val="3"/>
        </dgm:presLayoutVars>
      </dgm:prSet>
      <dgm:spPr/>
    </dgm:pt>
    <dgm:pt modelId="{90C19EF8-D457-47BE-8C99-8C170D09518A}" type="pres">
      <dgm:prSet presAssocID="{BF8B1C44-5588-48E2-9E94-7150B249B191}" presName="level3hierChild" presStyleCnt="0"/>
      <dgm:spPr/>
    </dgm:pt>
    <dgm:pt modelId="{5278D5EB-39E3-4EEC-B827-F0E900FF9A91}" type="pres">
      <dgm:prSet presAssocID="{6CF6264C-B20B-447B-A79E-10E1089951C7}" presName="conn2-1" presStyleLbl="parChTrans1D4" presStyleIdx="9" presStyleCnt="35"/>
      <dgm:spPr/>
    </dgm:pt>
    <dgm:pt modelId="{1F86DB1F-857B-480D-9AC5-EF8B1E61923A}" type="pres">
      <dgm:prSet presAssocID="{6CF6264C-B20B-447B-A79E-10E1089951C7}" presName="connTx" presStyleLbl="parChTrans1D4" presStyleIdx="9" presStyleCnt="35"/>
      <dgm:spPr/>
    </dgm:pt>
    <dgm:pt modelId="{73F9014C-22A9-4D64-BCAB-0D07EFD248EA}" type="pres">
      <dgm:prSet presAssocID="{2EF91123-55AC-45B0-92A4-2042012C46B4}" presName="root2" presStyleCnt="0"/>
      <dgm:spPr/>
    </dgm:pt>
    <dgm:pt modelId="{CDC12D10-3DF1-4416-B1F2-AE45F5B9F0BC}" type="pres">
      <dgm:prSet presAssocID="{2EF91123-55AC-45B0-92A4-2042012C46B4}" presName="LevelTwoTextNode" presStyleLbl="node4" presStyleIdx="9" presStyleCnt="35" custScaleX="145872" custLinFactNeighborX="57811">
        <dgm:presLayoutVars>
          <dgm:chPref val="3"/>
        </dgm:presLayoutVars>
      </dgm:prSet>
      <dgm:spPr/>
    </dgm:pt>
    <dgm:pt modelId="{3B428C14-5CCA-403F-9C73-90324E697E32}" type="pres">
      <dgm:prSet presAssocID="{2EF91123-55AC-45B0-92A4-2042012C46B4}" presName="level3hierChild" presStyleCnt="0"/>
      <dgm:spPr/>
    </dgm:pt>
    <dgm:pt modelId="{520BB878-2C31-43FC-BFE6-08AF6130F2FC}" type="pres">
      <dgm:prSet presAssocID="{CD997A88-8653-4F92-903C-40F867F5375A}" presName="conn2-1" presStyleLbl="parChTrans1D4" presStyleIdx="10" presStyleCnt="35"/>
      <dgm:spPr/>
    </dgm:pt>
    <dgm:pt modelId="{04832A44-69E3-42FC-9D49-E151D1CACE13}" type="pres">
      <dgm:prSet presAssocID="{CD997A88-8653-4F92-903C-40F867F5375A}" presName="connTx" presStyleLbl="parChTrans1D4" presStyleIdx="10" presStyleCnt="35"/>
      <dgm:spPr/>
    </dgm:pt>
    <dgm:pt modelId="{EDA249C6-9214-4810-8DF8-23AC63754D33}" type="pres">
      <dgm:prSet presAssocID="{EF5B0C23-2221-49D8-B20D-A090C7AF955C}" presName="root2" presStyleCnt="0"/>
      <dgm:spPr/>
    </dgm:pt>
    <dgm:pt modelId="{E547ACFD-D3C4-44CC-BCA2-AF6162A43CE8}" type="pres">
      <dgm:prSet presAssocID="{EF5B0C23-2221-49D8-B20D-A090C7AF955C}" presName="LevelTwoTextNode" presStyleLbl="node4" presStyleIdx="10" presStyleCnt="35" custScaleX="133574">
        <dgm:presLayoutVars>
          <dgm:chPref val="3"/>
        </dgm:presLayoutVars>
      </dgm:prSet>
      <dgm:spPr/>
    </dgm:pt>
    <dgm:pt modelId="{8EE17EA7-652D-4303-9E81-D7DF4BE056E4}" type="pres">
      <dgm:prSet presAssocID="{EF5B0C23-2221-49D8-B20D-A090C7AF955C}" presName="level3hierChild" presStyleCnt="0"/>
      <dgm:spPr/>
    </dgm:pt>
    <dgm:pt modelId="{B88585C2-47D5-4295-A435-5D313DA337EC}" type="pres">
      <dgm:prSet presAssocID="{8D42AFBB-D2F2-4FB7-B1AA-60BDC9C93F0A}" presName="conn2-1" presStyleLbl="parChTrans1D4" presStyleIdx="11" presStyleCnt="35"/>
      <dgm:spPr/>
    </dgm:pt>
    <dgm:pt modelId="{D15F4DA9-BA7E-45CD-AEC7-04F6FE86F4AC}" type="pres">
      <dgm:prSet presAssocID="{8D42AFBB-D2F2-4FB7-B1AA-60BDC9C93F0A}" presName="connTx" presStyleLbl="parChTrans1D4" presStyleIdx="11" presStyleCnt="35"/>
      <dgm:spPr/>
    </dgm:pt>
    <dgm:pt modelId="{D81A014D-81A3-4C90-945F-5CF448C2DE6E}" type="pres">
      <dgm:prSet presAssocID="{8D0589A6-EBA8-4DD4-BF5E-007B2E860C66}" presName="root2" presStyleCnt="0"/>
      <dgm:spPr/>
    </dgm:pt>
    <dgm:pt modelId="{6F9488DD-5C82-4EA7-B6C5-24E438A03BE9}" type="pres">
      <dgm:prSet presAssocID="{8D0589A6-EBA8-4DD4-BF5E-007B2E860C66}" presName="LevelTwoTextNode" presStyleLbl="node4" presStyleIdx="11" presStyleCnt="35" custScaleX="145872" custLinFactNeighborX="57811">
        <dgm:presLayoutVars>
          <dgm:chPref val="3"/>
        </dgm:presLayoutVars>
      </dgm:prSet>
      <dgm:spPr/>
    </dgm:pt>
    <dgm:pt modelId="{338302FC-2F54-46B6-8027-7E0955A3E869}" type="pres">
      <dgm:prSet presAssocID="{8D0589A6-EBA8-4DD4-BF5E-007B2E860C66}" presName="level3hierChild" presStyleCnt="0"/>
      <dgm:spPr/>
    </dgm:pt>
    <dgm:pt modelId="{351CB273-9E41-4F4C-8E13-8BA3F5710841}" type="pres">
      <dgm:prSet presAssocID="{7143AEEF-5AE2-4ABC-AB5D-1C3870537711}" presName="conn2-1" presStyleLbl="parChTrans1D4" presStyleIdx="12" presStyleCnt="35"/>
      <dgm:spPr/>
    </dgm:pt>
    <dgm:pt modelId="{22457A87-6523-40F3-9690-6F6F5CE86C84}" type="pres">
      <dgm:prSet presAssocID="{7143AEEF-5AE2-4ABC-AB5D-1C3870537711}" presName="connTx" presStyleLbl="parChTrans1D4" presStyleIdx="12" presStyleCnt="35"/>
      <dgm:spPr/>
    </dgm:pt>
    <dgm:pt modelId="{F5E315F2-759F-4D32-ABB5-D49D14D1A289}" type="pres">
      <dgm:prSet presAssocID="{86AC70A6-3EAB-4381-B860-0BB88E014E98}" presName="root2" presStyleCnt="0"/>
      <dgm:spPr/>
    </dgm:pt>
    <dgm:pt modelId="{3D1247A8-82D7-4672-B233-CFE298F56235}" type="pres">
      <dgm:prSet presAssocID="{86AC70A6-3EAB-4381-B860-0BB88E014E98}" presName="LevelTwoTextNode" presStyleLbl="node4" presStyleIdx="12" presStyleCnt="35" custScaleX="145872" custLinFactNeighborX="57811">
        <dgm:presLayoutVars>
          <dgm:chPref val="3"/>
        </dgm:presLayoutVars>
      </dgm:prSet>
      <dgm:spPr/>
    </dgm:pt>
    <dgm:pt modelId="{6F31BEFE-D7BD-410C-955A-70499867C868}" type="pres">
      <dgm:prSet presAssocID="{86AC70A6-3EAB-4381-B860-0BB88E014E98}" presName="level3hierChild" presStyleCnt="0"/>
      <dgm:spPr/>
    </dgm:pt>
    <dgm:pt modelId="{F6C38F13-A442-46C8-A606-E790F54A842A}" type="pres">
      <dgm:prSet presAssocID="{FF5D85AF-1B86-4AE1-A29A-DFA7C208752D}" presName="conn2-1" presStyleLbl="parChTrans1D4" presStyleIdx="13" presStyleCnt="35"/>
      <dgm:spPr/>
    </dgm:pt>
    <dgm:pt modelId="{6E600116-9159-45E1-80F8-90B24AE8ED27}" type="pres">
      <dgm:prSet presAssocID="{FF5D85AF-1B86-4AE1-A29A-DFA7C208752D}" presName="connTx" presStyleLbl="parChTrans1D4" presStyleIdx="13" presStyleCnt="35"/>
      <dgm:spPr/>
    </dgm:pt>
    <dgm:pt modelId="{8F81EC52-8FC3-4A26-9098-2DAC1214CA5C}" type="pres">
      <dgm:prSet presAssocID="{C0466C1D-EF09-4E7B-8BEF-B52A093D895D}" presName="root2" presStyleCnt="0"/>
      <dgm:spPr/>
    </dgm:pt>
    <dgm:pt modelId="{C20297C2-0583-4A4F-B6D5-14C42191F5B1}" type="pres">
      <dgm:prSet presAssocID="{C0466C1D-EF09-4E7B-8BEF-B52A093D895D}" presName="LevelTwoTextNode" presStyleLbl="node4" presStyleIdx="13" presStyleCnt="35" custScaleX="145872" custLinFactNeighborX="57811">
        <dgm:presLayoutVars>
          <dgm:chPref val="3"/>
        </dgm:presLayoutVars>
      </dgm:prSet>
      <dgm:spPr/>
    </dgm:pt>
    <dgm:pt modelId="{D48D100E-88A1-46D5-A1C8-E14AA01DE8A3}" type="pres">
      <dgm:prSet presAssocID="{C0466C1D-EF09-4E7B-8BEF-B52A093D895D}" presName="level3hierChild" presStyleCnt="0"/>
      <dgm:spPr/>
    </dgm:pt>
    <dgm:pt modelId="{81834B6F-D019-44FB-874A-AB40825DBA5C}" type="pres">
      <dgm:prSet presAssocID="{E84B1577-E4C3-4CF2-9BC9-413402BFC66C}" presName="conn2-1" presStyleLbl="parChTrans1D4" presStyleIdx="14" presStyleCnt="35"/>
      <dgm:spPr/>
    </dgm:pt>
    <dgm:pt modelId="{1E142A98-CBB5-4E27-A181-16DD129CDB4F}" type="pres">
      <dgm:prSet presAssocID="{E84B1577-E4C3-4CF2-9BC9-413402BFC66C}" presName="connTx" presStyleLbl="parChTrans1D4" presStyleIdx="14" presStyleCnt="35"/>
      <dgm:spPr/>
    </dgm:pt>
    <dgm:pt modelId="{4B27BF4E-95DA-4585-94CA-6FA20D32D05F}" type="pres">
      <dgm:prSet presAssocID="{AA93696E-8A53-4486-90B8-7167FC731599}" presName="root2" presStyleCnt="0"/>
      <dgm:spPr/>
    </dgm:pt>
    <dgm:pt modelId="{29D3E5A1-D243-40EE-94BD-362E5EAD0DC9}" type="pres">
      <dgm:prSet presAssocID="{AA93696E-8A53-4486-90B8-7167FC731599}" presName="LevelTwoTextNode" presStyleLbl="node4" presStyleIdx="14" presStyleCnt="35" custLinFactX="45063" custLinFactNeighborX="100000">
        <dgm:presLayoutVars>
          <dgm:chPref val="3"/>
        </dgm:presLayoutVars>
      </dgm:prSet>
      <dgm:spPr/>
    </dgm:pt>
    <dgm:pt modelId="{4DE917D9-278E-49AA-BA23-77A15F7AFE8A}" type="pres">
      <dgm:prSet presAssocID="{AA93696E-8A53-4486-90B8-7167FC731599}" presName="level3hierChild" presStyleCnt="0"/>
      <dgm:spPr/>
    </dgm:pt>
    <dgm:pt modelId="{4BCF81BC-47F1-4D1A-843B-DC061D400888}" type="pres">
      <dgm:prSet presAssocID="{C4EA5051-7B3C-46C8-9A44-B2121E26E8DE}" presName="conn2-1" presStyleLbl="parChTrans1D4" presStyleIdx="15" presStyleCnt="35"/>
      <dgm:spPr/>
    </dgm:pt>
    <dgm:pt modelId="{05C6C802-D7F5-41F3-AA90-6FF9A700F160}" type="pres">
      <dgm:prSet presAssocID="{C4EA5051-7B3C-46C8-9A44-B2121E26E8DE}" presName="connTx" presStyleLbl="parChTrans1D4" presStyleIdx="15" presStyleCnt="35"/>
      <dgm:spPr/>
    </dgm:pt>
    <dgm:pt modelId="{B8ABCCB3-6000-4D27-B4E9-2B14E284AE85}" type="pres">
      <dgm:prSet presAssocID="{790F5B23-CF78-4C93-A09E-2030F9030A85}" presName="root2" presStyleCnt="0"/>
      <dgm:spPr/>
    </dgm:pt>
    <dgm:pt modelId="{6801EA81-C7FE-4E3B-B8E8-55ED8AF0EE12}" type="pres">
      <dgm:prSet presAssocID="{790F5B23-CF78-4C93-A09E-2030F9030A85}" presName="LevelTwoTextNode" presStyleLbl="node4" presStyleIdx="15" presStyleCnt="35" custScaleX="145872" custLinFactNeighborX="57811">
        <dgm:presLayoutVars>
          <dgm:chPref val="3"/>
        </dgm:presLayoutVars>
      </dgm:prSet>
      <dgm:spPr/>
    </dgm:pt>
    <dgm:pt modelId="{E4782068-07D3-4B41-A46E-B171E371ECB7}" type="pres">
      <dgm:prSet presAssocID="{790F5B23-CF78-4C93-A09E-2030F9030A85}" presName="level3hierChild" presStyleCnt="0"/>
      <dgm:spPr/>
    </dgm:pt>
    <dgm:pt modelId="{826E0D45-CD9D-4B74-AA25-6EDAA8B24055}" type="pres">
      <dgm:prSet presAssocID="{BA17D380-DA1E-464C-822B-9DFE90313F42}" presName="conn2-1" presStyleLbl="parChTrans1D4" presStyleIdx="16" presStyleCnt="35"/>
      <dgm:spPr/>
    </dgm:pt>
    <dgm:pt modelId="{CA2D50BB-4E9F-4AE6-9FB8-BBC3B7944894}" type="pres">
      <dgm:prSet presAssocID="{BA17D380-DA1E-464C-822B-9DFE90313F42}" presName="connTx" presStyleLbl="parChTrans1D4" presStyleIdx="16" presStyleCnt="35"/>
      <dgm:spPr/>
    </dgm:pt>
    <dgm:pt modelId="{476DDD2A-7A0F-4CF7-9579-EA6D0398843C}" type="pres">
      <dgm:prSet presAssocID="{B85B9C82-A465-4F04-8BB7-B916BC182306}" presName="root2" presStyleCnt="0"/>
      <dgm:spPr/>
    </dgm:pt>
    <dgm:pt modelId="{392120ED-8EAE-424D-BBEB-B07321ADA5A9}" type="pres">
      <dgm:prSet presAssocID="{B85B9C82-A465-4F04-8BB7-B916BC182306}" presName="LevelTwoTextNode" presStyleLbl="node4" presStyleIdx="16" presStyleCnt="35" custLinFactX="45063" custLinFactNeighborX="100000">
        <dgm:presLayoutVars>
          <dgm:chPref val="3"/>
        </dgm:presLayoutVars>
      </dgm:prSet>
      <dgm:spPr/>
    </dgm:pt>
    <dgm:pt modelId="{34206702-E4E9-4136-B719-864818641DDD}" type="pres">
      <dgm:prSet presAssocID="{B85B9C82-A465-4F04-8BB7-B916BC182306}" presName="level3hierChild" presStyleCnt="0"/>
      <dgm:spPr/>
    </dgm:pt>
    <dgm:pt modelId="{20FFFB1F-0576-43A2-AB03-CCF83AE6876C}" type="pres">
      <dgm:prSet presAssocID="{69B380C2-44DA-44C5-9C69-7E6B3E36741C}" presName="conn2-1" presStyleLbl="parChTrans1D4" presStyleIdx="17" presStyleCnt="35"/>
      <dgm:spPr/>
    </dgm:pt>
    <dgm:pt modelId="{3F865554-0950-402A-822F-AB642131D7C7}" type="pres">
      <dgm:prSet presAssocID="{69B380C2-44DA-44C5-9C69-7E6B3E36741C}" presName="connTx" presStyleLbl="parChTrans1D4" presStyleIdx="17" presStyleCnt="35"/>
      <dgm:spPr/>
    </dgm:pt>
    <dgm:pt modelId="{9ABE3D9B-8A80-43F5-9D1F-667F4895F15A}" type="pres">
      <dgm:prSet presAssocID="{02CE2BD5-F068-447D-A2C0-2FADF1ECBE4B}" presName="root2" presStyleCnt="0"/>
      <dgm:spPr/>
    </dgm:pt>
    <dgm:pt modelId="{204FDC98-706A-4D27-91CE-00EDC230E175}" type="pres">
      <dgm:prSet presAssocID="{02CE2BD5-F068-447D-A2C0-2FADF1ECBE4B}" presName="LevelTwoTextNode" presStyleLbl="node4" presStyleIdx="17" presStyleCnt="35" custLinFactX="45063" custLinFactNeighborX="100000">
        <dgm:presLayoutVars>
          <dgm:chPref val="3"/>
        </dgm:presLayoutVars>
      </dgm:prSet>
      <dgm:spPr/>
    </dgm:pt>
    <dgm:pt modelId="{BFFE336D-9A48-4098-B7FE-4671ADEE42BB}" type="pres">
      <dgm:prSet presAssocID="{02CE2BD5-F068-447D-A2C0-2FADF1ECBE4B}" presName="level3hierChild" presStyleCnt="0"/>
      <dgm:spPr/>
    </dgm:pt>
    <dgm:pt modelId="{6A5CA1CA-28AB-4E2F-9562-B6FE2E136574}" type="pres">
      <dgm:prSet presAssocID="{29F53C4E-EB4B-4717-9795-97BED41CFF2E}" presName="conn2-1" presStyleLbl="parChTrans1D2" presStyleIdx="1" presStyleCnt="2"/>
      <dgm:spPr/>
    </dgm:pt>
    <dgm:pt modelId="{A5D58B8D-50E7-48EB-A38C-E603D16D7C8F}" type="pres">
      <dgm:prSet presAssocID="{29F53C4E-EB4B-4717-9795-97BED41CFF2E}" presName="connTx" presStyleLbl="parChTrans1D2" presStyleIdx="1" presStyleCnt="2"/>
      <dgm:spPr/>
    </dgm:pt>
    <dgm:pt modelId="{DD02482D-A10B-4EAC-A80B-57DC9AD8D673}" type="pres">
      <dgm:prSet presAssocID="{DE97FC00-0CFB-4AAE-B732-F21DE62689AD}" presName="root2" presStyleCnt="0"/>
      <dgm:spPr/>
    </dgm:pt>
    <dgm:pt modelId="{93908EEA-154D-45D2-9691-855FAF6F8E98}" type="pres">
      <dgm:prSet presAssocID="{DE97FC00-0CFB-4AAE-B732-F21DE62689AD}" presName="LevelTwoTextNode" presStyleLbl="node2" presStyleIdx="1" presStyleCnt="2" custScaleX="167808" custScaleY="167808" custLinFactNeighborX="-97431">
        <dgm:presLayoutVars>
          <dgm:chPref val="3"/>
        </dgm:presLayoutVars>
      </dgm:prSet>
      <dgm:spPr/>
    </dgm:pt>
    <dgm:pt modelId="{665B6474-C9E5-4A79-90D7-53710E447ADD}" type="pres">
      <dgm:prSet presAssocID="{DE97FC00-0CFB-4AAE-B732-F21DE62689AD}" presName="level3hierChild" presStyleCnt="0"/>
      <dgm:spPr/>
    </dgm:pt>
    <dgm:pt modelId="{A1088D51-CCF0-4A60-A569-86A4C29C40A8}" type="pres">
      <dgm:prSet presAssocID="{1BD2678D-775C-4313-8F56-4FF01B3B458C}" presName="conn2-1" presStyleLbl="parChTrans1D3" presStyleIdx="1" presStyleCnt="8"/>
      <dgm:spPr/>
    </dgm:pt>
    <dgm:pt modelId="{3838C90E-EAF6-4BBA-A22A-B7D2993F8669}" type="pres">
      <dgm:prSet presAssocID="{1BD2678D-775C-4313-8F56-4FF01B3B458C}" presName="connTx" presStyleLbl="parChTrans1D3" presStyleIdx="1" presStyleCnt="8"/>
      <dgm:spPr/>
    </dgm:pt>
    <dgm:pt modelId="{F6867D22-4576-4CF1-903E-FE134D35F950}" type="pres">
      <dgm:prSet presAssocID="{E75E9E1B-670D-400F-98AC-97B89B23D7D7}" presName="root2" presStyleCnt="0"/>
      <dgm:spPr/>
    </dgm:pt>
    <dgm:pt modelId="{1B9B5B66-B516-4DF7-AA04-38E9518EE4E9}" type="pres">
      <dgm:prSet presAssocID="{E75E9E1B-670D-400F-98AC-97B89B23D7D7}" presName="LevelTwoTextNode" presStyleLbl="node3" presStyleIdx="1" presStyleCnt="8" custScaleX="179141" custLinFactNeighborX="-71226">
        <dgm:presLayoutVars>
          <dgm:chPref val="3"/>
        </dgm:presLayoutVars>
      </dgm:prSet>
      <dgm:spPr/>
    </dgm:pt>
    <dgm:pt modelId="{43D9BD25-83D7-4523-A930-067B28EC487C}" type="pres">
      <dgm:prSet presAssocID="{E75E9E1B-670D-400F-98AC-97B89B23D7D7}" presName="level3hierChild" presStyleCnt="0"/>
      <dgm:spPr/>
    </dgm:pt>
    <dgm:pt modelId="{E87A3626-49B9-4F50-9B09-CDC460748E06}" type="pres">
      <dgm:prSet presAssocID="{989D7676-BB55-4E62-BC49-044023C8595F}" presName="conn2-1" presStyleLbl="parChTrans1D4" presStyleIdx="18" presStyleCnt="35"/>
      <dgm:spPr/>
    </dgm:pt>
    <dgm:pt modelId="{D41C7161-170F-4600-AC0E-3A264077C2BB}" type="pres">
      <dgm:prSet presAssocID="{989D7676-BB55-4E62-BC49-044023C8595F}" presName="connTx" presStyleLbl="parChTrans1D4" presStyleIdx="18" presStyleCnt="35"/>
      <dgm:spPr/>
    </dgm:pt>
    <dgm:pt modelId="{1DA15EAF-1964-4CD3-B624-762F754F6F0A}" type="pres">
      <dgm:prSet presAssocID="{E72BF20D-875B-41AA-8558-97D57EAE9F7D}" presName="root2" presStyleCnt="0"/>
      <dgm:spPr/>
    </dgm:pt>
    <dgm:pt modelId="{992677E3-A953-4B2C-96D2-0AAF490E4983}" type="pres">
      <dgm:prSet presAssocID="{E72BF20D-875B-41AA-8558-97D57EAE9F7D}" presName="LevelTwoTextNode" presStyleLbl="node4" presStyleIdx="18" presStyleCnt="35" custScaleX="133574">
        <dgm:presLayoutVars>
          <dgm:chPref val="3"/>
        </dgm:presLayoutVars>
      </dgm:prSet>
      <dgm:spPr/>
    </dgm:pt>
    <dgm:pt modelId="{748CBB3A-9D3D-478C-84EC-4B0A07E4B3C7}" type="pres">
      <dgm:prSet presAssocID="{E72BF20D-875B-41AA-8558-97D57EAE9F7D}" presName="level3hierChild" presStyleCnt="0"/>
      <dgm:spPr/>
    </dgm:pt>
    <dgm:pt modelId="{0035AFC1-FB62-42AB-8CC4-E1E9F95316DF}" type="pres">
      <dgm:prSet presAssocID="{9C4355B6-4A29-46FB-BA26-487CEAF12B63}" presName="conn2-1" presStyleLbl="parChTrans1D4" presStyleIdx="19" presStyleCnt="35"/>
      <dgm:spPr/>
    </dgm:pt>
    <dgm:pt modelId="{167741F9-3B13-487A-AAA9-934EBBCF60BA}" type="pres">
      <dgm:prSet presAssocID="{9C4355B6-4A29-46FB-BA26-487CEAF12B63}" presName="connTx" presStyleLbl="parChTrans1D4" presStyleIdx="19" presStyleCnt="35"/>
      <dgm:spPr/>
    </dgm:pt>
    <dgm:pt modelId="{112BDD15-700C-4723-A0DA-50BBE6E7ACA6}" type="pres">
      <dgm:prSet presAssocID="{CA0BF429-AB19-4BF2-AF04-37B42BFE294A}" presName="root2" presStyleCnt="0"/>
      <dgm:spPr/>
    </dgm:pt>
    <dgm:pt modelId="{DC4016F3-7F2D-41A2-A008-16EA81CF2973}" type="pres">
      <dgm:prSet presAssocID="{CA0BF429-AB19-4BF2-AF04-37B42BFE294A}" presName="LevelTwoTextNode" presStyleLbl="node4" presStyleIdx="19" presStyleCnt="35" custScaleX="133574">
        <dgm:presLayoutVars>
          <dgm:chPref val="3"/>
        </dgm:presLayoutVars>
      </dgm:prSet>
      <dgm:spPr/>
    </dgm:pt>
    <dgm:pt modelId="{1892B3CF-6EE4-4E2D-8AFD-C0F02AD3A0DE}" type="pres">
      <dgm:prSet presAssocID="{CA0BF429-AB19-4BF2-AF04-37B42BFE294A}" presName="level3hierChild" presStyleCnt="0"/>
      <dgm:spPr/>
    </dgm:pt>
    <dgm:pt modelId="{07E1D86E-9C6B-414C-8BB0-14C6FDC01D0A}" type="pres">
      <dgm:prSet presAssocID="{997B6022-3CDF-437E-9D75-77E85F53A234}" presName="conn2-1" presStyleLbl="parChTrans1D4" presStyleIdx="20" presStyleCnt="35"/>
      <dgm:spPr/>
    </dgm:pt>
    <dgm:pt modelId="{E945FE3F-B107-4DE3-A86D-4D4D653B97ED}" type="pres">
      <dgm:prSet presAssocID="{997B6022-3CDF-437E-9D75-77E85F53A234}" presName="connTx" presStyleLbl="parChTrans1D4" presStyleIdx="20" presStyleCnt="35"/>
      <dgm:spPr/>
    </dgm:pt>
    <dgm:pt modelId="{5FF60B29-ADB1-4C74-801E-E13EED7FBCC2}" type="pres">
      <dgm:prSet presAssocID="{4B45D14F-67F8-40DF-BAB6-614CA9A9E433}" presName="root2" presStyleCnt="0"/>
      <dgm:spPr/>
    </dgm:pt>
    <dgm:pt modelId="{63072209-9A49-4F3F-A560-92630A6FEC7B}" type="pres">
      <dgm:prSet presAssocID="{4B45D14F-67F8-40DF-BAB6-614CA9A9E433}" presName="LevelTwoTextNode" presStyleLbl="node4" presStyleIdx="20" presStyleCnt="35" custScaleX="133574">
        <dgm:presLayoutVars>
          <dgm:chPref val="3"/>
        </dgm:presLayoutVars>
      </dgm:prSet>
      <dgm:spPr/>
    </dgm:pt>
    <dgm:pt modelId="{EEA74350-6B64-41F9-A32A-72C5BC94DBAF}" type="pres">
      <dgm:prSet presAssocID="{4B45D14F-67F8-40DF-BAB6-614CA9A9E433}" presName="level3hierChild" presStyleCnt="0"/>
      <dgm:spPr/>
    </dgm:pt>
    <dgm:pt modelId="{E1CED588-73CE-49D1-97D4-2B77629C7029}" type="pres">
      <dgm:prSet presAssocID="{3110A1BA-FE9E-4C6A-9FCC-8A7ED674C606}" presName="conn2-1" presStyleLbl="parChTrans1D4" presStyleIdx="21" presStyleCnt="35"/>
      <dgm:spPr/>
    </dgm:pt>
    <dgm:pt modelId="{0B6ABBAD-365E-41C2-9D9E-BFBD9EB184CA}" type="pres">
      <dgm:prSet presAssocID="{3110A1BA-FE9E-4C6A-9FCC-8A7ED674C606}" presName="connTx" presStyleLbl="parChTrans1D4" presStyleIdx="21" presStyleCnt="35"/>
      <dgm:spPr/>
    </dgm:pt>
    <dgm:pt modelId="{F3AD76AC-B1DE-4718-A552-0E4C4758C14E}" type="pres">
      <dgm:prSet presAssocID="{BE794AE6-DCC5-4168-9CBA-06F147352ADD}" presName="root2" presStyleCnt="0"/>
      <dgm:spPr/>
    </dgm:pt>
    <dgm:pt modelId="{EDB084D4-8115-4D98-B5EB-05C79E25BE7B}" type="pres">
      <dgm:prSet presAssocID="{BE794AE6-DCC5-4168-9CBA-06F147352ADD}" presName="LevelTwoTextNode" presStyleLbl="node4" presStyleIdx="21" presStyleCnt="35" custScaleX="145872" custLinFactNeighborX="57811">
        <dgm:presLayoutVars>
          <dgm:chPref val="3"/>
        </dgm:presLayoutVars>
      </dgm:prSet>
      <dgm:spPr/>
    </dgm:pt>
    <dgm:pt modelId="{F0527F98-5A40-4751-A09A-6669591E850B}" type="pres">
      <dgm:prSet presAssocID="{BE794AE6-DCC5-4168-9CBA-06F147352ADD}" presName="level3hierChild" presStyleCnt="0"/>
      <dgm:spPr/>
    </dgm:pt>
    <dgm:pt modelId="{6AAD5C77-A6E9-4D7C-B632-B4E50985C4D6}" type="pres">
      <dgm:prSet presAssocID="{C8082E4E-5BF0-4256-BDC7-4219C029CB08}" presName="conn2-1" presStyleLbl="parChTrans1D4" presStyleIdx="22" presStyleCnt="35"/>
      <dgm:spPr/>
    </dgm:pt>
    <dgm:pt modelId="{14482C92-4BDE-4A69-A58C-E2CC2F26D0EA}" type="pres">
      <dgm:prSet presAssocID="{C8082E4E-5BF0-4256-BDC7-4219C029CB08}" presName="connTx" presStyleLbl="parChTrans1D4" presStyleIdx="22" presStyleCnt="35"/>
      <dgm:spPr/>
    </dgm:pt>
    <dgm:pt modelId="{24C65CC3-A89A-4699-9C5B-9A9BF534F2F7}" type="pres">
      <dgm:prSet presAssocID="{14FB475F-5A13-42FB-BF56-BEF77356B13F}" presName="root2" presStyleCnt="0"/>
      <dgm:spPr/>
    </dgm:pt>
    <dgm:pt modelId="{9B8A64C9-6CE8-4365-8F81-3B3F572C10A9}" type="pres">
      <dgm:prSet presAssocID="{14FB475F-5A13-42FB-BF56-BEF77356B13F}" presName="LevelTwoTextNode" presStyleLbl="node4" presStyleIdx="22" presStyleCnt="35" custLinFactX="45063" custLinFactNeighborX="100000">
        <dgm:presLayoutVars>
          <dgm:chPref val="3"/>
        </dgm:presLayoutVars>
      </dgm:prSet>
      <dgm:spPr/>
    </dgm:pt>
    <dgm:pt modelId="{5B1F70C4-EE30-464A-BBC0-DB99FBCA687D}" type="pres">
      <dgm:prSet presAssocID="{14FB475F-5A13-42FB-BF56-BEF77356B13F}" presName="level3hierChild" presStyleCnt="0"/>
      <dgm:spPr/>
    </dgm:pt>
    <dgm:pt modelId="{D33F2DC8-B547-4BA1-8919-64CD03A87327}" type="pres">
      <dgm:prSet presAssocID="{D3EC57F1-496D-469A-B069-53C7137C13AB}" presName="conn2-1" presStyleLbl="parChTrans1D4" presStyleIdx="23" presStyleCnt="35"/>
      <dgm:spPr/>
    </dgm:pt>
    <dgm:pt modelId="{1B2206C2-78DC-4070-B66E-7AB05C286FC6}" type="pres">
      <dgm:prSet presAssocID="{D3EC57F1-496D-469A-B069-53C7137C13AB}" presName="connTx" presStyleLbl="parChTrans1D4" presStyleIdx="23" presStyleCnt="35"/>
      <dgm:spPr/>
    </dgm:pt>
    <dgm:pt modelId="{24C39DCB-D146-432D-9E30-9D7AAB9FDF06}" type="pres">
      <dgm:prSet presAssocID="{5B2F6E42-D5C6-473E-8AA1-264F96BF7B79}" presName="root2" presStyleCnt="0"/>
      <dgm:spPr/>
    </dgm:pt>
    <dgm:pt modelId="{C9140F92-189D-444E-8A6B-B99D9626B70A}" type="pres">
      <dgm:prSet presAssocID="{5B2F6E42-D5C6-473E-8AA1-264F96BF7B79}" presName="LevelTwoTextNode" presStyleLbl="node4" presStyleIdx="23" presStyleCnt="35" custScaleX="145872" custLinFactNeighborX="57811">
        <dgm:presLayoutVars>
          <dgm:chPref val="3"/>
        </dgm:presLayoutVars>
      </dgm:prSet>
      <dgm:spPr/>
    </dgm:pt>
    <dgm:pt modelId="{AD44C378-DD8F-4F75-BF30-689EC3BEB02A}" type="pres">
      <dgm:prSet presAssocID="{5B2F6E42-D5C6-473E-8AA1-264F96BF7B79}" presName="level3hierChild" presStyleCnt="0"/>
      <dgm:spPr/>
    </dgm:pt>
    <dgm:pt modelId="{7478B312-733A-4987-8629-32F7FF0A8BBB}" type="pres">
      <dgm:prSet presAssocID="{F76A7DC0-464D-4FCC-A348-61DEACD27265}" presName="conn2-1" presStyleLbl="parChTrans1D4" presStyleIdx="24" presStyleCnt="35"/>
      <dgm:spPr/>
    </dgm:pt>
    <dgm:pt modelId="{696FA1E5-B725-410B-8997-70993E8A6ED6}" type="pres">
      <dgm:prSet presAssocID="{F76A7DC0-464D-4FCC-A348-61DEACD27265}" presName="connTx" presStyleLbl="parChTrans1D4" presStyleIdx="24" presStyleCnt="35"/>
      <dgm:spPr/>
    </dgm:pt>
    <dgm:pt modelId="{FFF53CB5-D851-4F6A-A698-8F5C681C797B}" type="pres">
      <dgm:prSet presAssocID="{06AA07AD-1D6E-4CAB-9070-5784962E333C}" presName="root2" presStyleCnt="0"/>
      <dgm:spPr/>
    </dgm:pt>
    <dgm:pt modelId="{74A32A32-AA29-4CDB-8822-E6ACB7D9D81C}" type="pres">
      <dgm:prSet presAssocID="{06AA07AD-1D6E-4CAB-9070-5784962E333C}" presName="LevelTwoTextNode" presStyleLbl="node4" presStyleIdx="24" presStyleCnt="35" custLinFactX="45063" custLinFactNeighborX="100000">
        <dgm:presLayoutVars>
          <dgm:chPref val="3"/>
        </dgm:presLayoutVars>
      </dgm:prSet>
      <dgm:spPr/>
    </dgm:pt>
    <dgm:pt modelId="{31BF2E34-4D00-4694-88F0-AC40AA33A27B}" type="pres">
      <dgm:prSet presAssocID="{06AA07AD-1D6E-4CAB-9070-5784962E333C}" presName="level3hierChild" presStyleCnt="0"/>
      <dgm:spPr/>
    </dgm:pt>
    <dgm:pt modelId="{0D7DABD9-5FFA-4436-ADB1-540E0A34260C}" type="pres">
      <dgm:prSet presAssocID="{8BC7BB84-3532-49F4-A3A0-9B78EFADB39D}" presName="conn2-1" presStyleLbl="parChTrans1D4" presStyleIdx="25" presStyleCnt="35"/>
      <dgm:spPr/>
    </dgm:pt>
    <dgm:pt modelId="{027020AA-35CB-4C62-95FE-FEE79FC99D6C}" type="pres">
      <dgm:prSet presAssocID="{8BC7BB84-3532-49F4-A3A0-9B78EFADB39D}" presName="connTx" presStyleLbl="parChTrans1D4" presStyleIdx="25" presStyleCnt="35"/>
      <dgm:spPr/>
    </dgm:pt>
    <dgm:pt modelId="{EA6CAD6A-D13A-4775-A28C-C589FBCC16D4}" type="pres">
      <dgm:prSet presAssocID="{06487F5A-58EA-408F-BBBF-E7548BE947FD}" presName="root2" presStyleCnt="0"/>
      <dgm:spPr/>
    </dgm:pt>
    <dgm:pt modelId="{D5D46A62-0531-4579-BB48-65FB73FE8475}" type="pres">
      <dgm:prSet presAssocID="{06487F5A-58EA-408F-BBBF-E7548BE947FD}" presName="LevelTwoTextNode" presStyleLbl="node4" presStyleIdx="25" presStyleCnt="35" custScaleX="133574">
        <dgm:presLayoutVars>
          <dgm:chPref val="3"/>
        </dgm:presLayoutVars>
      </dgm:prSet>
      <dgm:spPr/>
    </dgm:pt>
    <dgm:pt modelId="{2665AFE1-3264-4F62-8D4C-CB66006AF3A4}" type="pres">
      <dgm:prSet presAssocID="{06487F5A-58EA-408F-BBBF-E7548BE947FD}" presName="level3hierChild" presStyleCnt="0"/>
      <dgm:spPr/>
    </dgm:pt>
    <dgm:pt modelId="{3B9B05E3-FD1A-431C-B081-9D69A349D72E}" type="pres">
      <dgm:prSet presAssocID="{8CFC2D90-F9A2-4510-AB8D-C26BEAD93137}" presName="conn2-1" presStyleLbl="parChTrans1D4" presStyleIdx="26" presStyleCnt="35"/>
      <dgm:spPr/>
    </dgm:pt>
    <dgm:pt modelId="{25B4745D-02F3-4A5F-8BD2-0B55597BABA5}" type="pres">
      <dgm:prSet presAssocID="{8CFC2D90-F9A2-4510-AB8D-C26BEAD93137}" presName="connTx" presStyleLbl="parChTrans1D4" presStyleIdx="26" presStyleCnt="35"/>
      <dgm:spPr/>
    </dgm:pt>
    <dgm:pt modelId="{B127FB2B-F238-46BF-9743-C6DEDBCC18C5}" type="pres">
      <dgm:prSet presAssocID="{65A1FA51-7028-4251-8752-2607F5C38F98}" presName="root2" presStyleCnt="0"/>
      <dgm:spPr/>
    </dgm:pt>
    <dgm:pt modelId="{F4268230-C1D8-4576-940C-30D284C311CF}" type="pres">
      <dgm:prSet presAssocID="{65A1FA51-7028-4251-8752-2607F5C38F98}" presName="LevelTwoTextNode" presStyleLbl="node4" presStyleIdx="26" presStyleCnt="35" custScaleX="145872" custLinFactNeighborX="57811">
        <dgm:presLayoutVars>
          <dgm:chPref val="3"/>
        </dgm:presLayoutVars>
      </dgm:prSet>
      <dgm:spPr/>
    </dgm:pt>
    <dgm:pt modelId="{E4393099-BF2A-4852-9C2A-9D5F72075942}" type="pres">
      <dgm:prSet presAssocID="{65A1FA51-7028-4251-8752-2607F5C38F98}" presName="level3hierChild" presStyleCnt="0"/>
      <dgm:spPr/>
    </dgm:pt>
    <dgm:pt modelId="{D49933DB-5872-42AF-BC72-214E0832C878}" type="pres">
      <dgm:prSet presAssocID="{2786C6F2-4274-4703-A7AF-F927789CA396}" presName="conn2-1" presStyleLbl="parChTrans1D4" presStyleIdx="27" presStyleCnt="35"/>
      <dgm:spPr/>
    </dgm:pt>
    <dgm:pt modelId="{8A9ED1C1-38C3-434B-BA76-78CA7457B8B1}" type="pres">
      <dgm:prSet presAssocID="{2786C6F2-4274-4703-A7AF-F927789CA396}" presName="connTx" presStyleLbl="parChTrans1D4" presStyleIdx="27" presStyleCnt="35"/>
      <dgm:spPr/>
    </dgm:pt>
    <dgm:pt modelId="{69F51294-7A77-492F-86CB-1AFB368CBFC5}" type="pres">
      <dgm:prSet presAssocID="{2C3E400C-D537-454F-A262-59FD51732E3C}" presName="root2" presStyleCnt="0"/>
      <dgm:spPr/>
    </dgm:pt>
    <dgm:pt modelId="{53AFF94D-3318-4096-BB44-0656C3F5BA1E}" type="pres">
      <dgm:prSet presAssocID="{2C3E400C-D537-454F-A262-59FD51732E3C}" presName="LevelTwoTextNode" presStyleLbl="node4" presStyleIdx="27" presStyleCnt="35" custLinFactX="45063" custLinFactNeighborX="100000">
        <dgm:presLayoutVars>
          <dgm:chPref val="3"/>
        </dgm:presLayoutVars>
      </dgm:prSet>
      <dgm:spPr/>
    </dgm:pt>
    <dgm:pt modelId="{86D5E58C-4426-48AA-B3BA-1A080F01C179}" type="pres">
      <dgm:prSet presAssocID="{2C3E400C-D537-454F-A262-59FD51732E3C}" presName="level3hierChild" presStyleCnt="0"/>
      <dgm:spPr/>
    </dgm:pt>
    <dgm:pt modelId="{0888F5C1-F979-44DE-9C68-66D705013B46}" type="pres">
      <dgm:prSet presAssocID="{2CE6B16D-26F4-4BA4-8114-A71DDDDEA463}" presName="conn2-1" presStyleLbl="parChTrans1D4" presStyleIdx="28" presStyleCnt="35"/>
      <dgm:spPr/>
    </dgm:pt>
    <dgm:pt modelId="{1E9AC986-C2C8-4939-B3EE-4E92F1AF6A85}" type="pres">
      <dgm:prSet presAssocID="{2CE6B16D-26F4-4BA4-8114-A71DDDDEA463}" presName="connTx" presStyleLbl="parChTrans1D4" presStyleIdx="28" presStyleCnt="35"/>
      <dgm:spPr/>
    </dgm:pt>
    <dgm:pt modelId="{4450E28F-4CE6-45FB-B0DC-160942F2067B}" type="pres">
      <dgm:prSet presAssocID="{0629A67A-6CA7-4CD9-94FC-2E7B254E6798}" presName="root2" presStyleCnt="0"/>
      <dgm:spPr/>
    </dgm:pt>
    <dgm:pt modelId="{2A9177D8-9B2F-4589-A4A3-770E00ED9C5F}" type="pres">
      <dgm:prSet presAssocID="{0629A67A-6CA7-4CD9-94FC-2E7B254E6798}" presName="LevelTwoTextNode" presStyleLbl="node4" presStyleIdx="28" presStyleCnt="35" custScaleX="145872" custLinFactNeighborX="57811">
        <dgm:presLayoutVars>
          <dgm:chPref val="3"/>
        </dgm:presLayoutVars>
      </dgm:prSet>
      <dgm:spPr/>
    </dgm:pt>
    <dgm:pt modelId="{400FF8F3-08C9-4F84-99BD-872D31A3FF1C}" type="pres">
      <dgm:prSet presAssocID="{0629A67A-6CA7-4CD9-94FC-2E7B254E6798}" presName="level3hierChild" presStyleCnt="0"/>
      <dgm:spPr/>
    </dgm:pt>
    <dgm:pt modelId="{53F1DBBB-2EF9-44F4-9E2F-8B9C04C5C8B2}" type="pres">
      <dgm:prSet presAssocID="{FF67115C-4286-46D7-95E2-A2E401882A45}" presName="conn2-1" presStyleLbl="parChTrans1D4" presStyleIdx="29" presStyleCnt="35"/>
      <dgm:spPr/>
    </dgm:pt>
    <dgm:pt modelId="{B355C21B-8E12-40E0-B119-AF85DAE46A9D}" type="pres">
      <dgm:prSet presAssocID="{FF67115C-4286-46D7-95E2-A2E401882A45}" presName="connTx" presStyleLbl="parChTrans1D4" presStyleIdx="29" presStyleCnt="35"/>
      <dgm:spPr/>
    </dgm:pt>
    <dgm:pt modelId="{C7715C16-CAB0-484D-856F-72DC951F85B8}" type="pres">
      <dgm:prSet presAssocID="{A18AAE89-3874-4EFC-A711-B02EE13E21F1}" presName="root2" presStyleCnt="0"/>
      <dgm:spPr/>
    </dgm:pt>
    <dgm:pt modelId="{FD556C75-B543-4BCC-BAF1-3E7CEC15EA5C}" type="pres">
      <dgm:prSet presAssocID="{A18AAE89-3874-4EFC-A711-B02EE13E21F1}" presName="LevelTwoTextNode" presStyleLbl="node4" presStyleIdx="29" presStyleCnt="35" custLinFactX="45063" custLinFactNeighborX="100000">
        <dgm:presLayoutVars>
          <dgm:chPref val="3"/>
        </dgm:presLayoutVars>
      </dgm:prSet>
      <dgm:spPr/>
    </dgm:pt>
    <dgm:pt modelId="{B0A66603-3E76-4915-BE83-7BE97F7FCCC3}" type="pres">
      <dgm:prSet presAssocID="{A18AAE89-3874-4EFC-A711-B02EE13E21F1}" presName="level3hierChild" presStyleCnt="0"/>
      <dgm:spPr/>
    </dgm:pt>
    <dgm:pt modelId="{F520B283-DFB4-43A4-BA84-CDB887823340}" type="pres">
      <dgm:prSet presAssocID="{6613EC7A-AAC4-4323-912E-ADFC0F79460F}" presName="conn2-1" presStyleLbl="parChTrans1D3" presStyleIdx="2" presStyleCnt="8"/>
      <dgm:spPr/>
    </dgm:pt>
    <dgm:pt modelId="{3A798871-0E0A-4FD0-993E-4EAAB7279492}" type="pres">
      <dgm:prSet presAssocID="{6613EC7A-AAC4-4323-912E-ADFC0F79460F}" presName="connTx" presStyleLbl="parChTrans1D3" presStyleIdx="2" presStyleCnt="8"/>
      <dgm:spPr/>
    </dgm:pt>
    <dgm:pt modelId="{F6581A7D-16A8-4556-BBE5-68849F2E7FC7}" type="pres">
      <dgm:prSet presAssocID="{888E81C3-3533-4FCC-8230-8E9CAF2D5BA0}" presName="root2" presStyleCnt="0"/>
      <dgm:spPr/>
    </dgm:pt>
    <dgm:pt modelId="{E4054C83-0250-42D8-8C4C-175E30D4650B}" type="pres">
      <dgm:prSet presAssocID="{888E81C3-3533-4FCC-8230-8E9CAF2D5BA0}" presName="LevelTwoTextNode" presStyleLbl="node3" presStyleIdx="2" presStyleCnt="8" custScaleX="179141" custLinFactNeighborX="-71226">
        <dgm:presLayoutVars>
          <dgm:chPref val="3"/>
        </dgm:presLayoutVars>
      </dgm:prSet>
      <dgm:spPr/>
    </dgm:pt>
    <dgm:pt modelId="{8555F490-783A-4269-B411-78940A064112}" type="pres">
      <dgm:prSet presAssocID="{888E81C3-3533-4FCC-8230-8E9CAF2D5BA0}" presName="level3hierChild" presStyleCnt="0"/>
      <dgm:spPr/>
    </dgm:pt>
    <dgm:pt modelId="{412F4885-998E-4ED8-80CA-59BA7252B2D5}" type="pres">
      <dgm:prSet presAssocID="{19618F5D-70CF-4961-BCF0-1750E87A5F5C}" presName="conn2-1" presStyleLbl="parChTrans1D4" presStyleIdx="30" presStyleCnt="35"/>
      <dgm:spPr/>
    </dgm:pt>
    <dgm:pt modelId="{7355A02B-6671-486D-810B-D1866EC2B497}" type="pres">
      <dgm:prSet presAssocID="{19618F5D-70CF-4961-BCF0-1750E87A5F5C}" presName="connTx" presStyleLbl="parChTrans1D4" presStyleIdx="30" presStyleCnt="35"/>
      <dgm:spPr/>
    </dgm:pt>
    <dgm:pt modelId="{669A9547-0594-4EFE-A6CB-3EBD70110505}" type="pres">
      <dgm:prSet presAssocID="{C06C0FDC-C223-4867-98C1-0E9BD7589834}" presName="root2" presStyleCnt="0"/>
      <dgm:spPr/>
    </dgm:pt>
    <dgm:pt modelId="{5B684277-0E27-45E5-AFAB-70F70ADAB923}" type="pres">
      <dgm:prSet presAssocID="{C06C0FDC-C223-4867-98C1-0E9BD7589834}" presName="LevelTwoTextNode" presStyleLbl="node4" presStyleIdx="30" presStyleCnt="35" custScaleX="133574">
        <dgm:presLayoutVars>
          <dgm:chPref val="3"/>
        </dgm:presLayoutVars>
      </dgm:prSet>
      <dgm:spPr/>
    </dgm:pt>
    <dgm:pt modelId="{6D86C01B-2454-4C6E-9A18-9E1533BFF5AF}" type="pres">
      <dgm:prSet presAssocID="{C06C0FDC-C223-4867-98C1-0E9BD7589834}" presName="level3hierChild" presStyleCnt="0"/>
      <dgm:spPr/>
    </dgm:pt>
    <dgm:pt modelId="{29A80DB5-5D47-46A9-A915-EE046C408107}" type="pres">
      <dgm:prSet presAssocID="{3F02C130-BA6C-4236-A716-5C7B48513C81}" presName="conn2-1" presStyleLbl="parChTrans1D3" presStyleIdx="3" presStyleCnt="8"/>
      <dgm:spPr/>
    </dgm:pt>
    <dgm:pt modelId="{DC16983B-D0F9-400A-8028-AB3135C95785}" type="pres">
      <dgm:prSet presAssocID="{3F02C130-BA6C-4236-A716-5C7B48513C81}" presName="connTx" presStyleLbl="parChTrans1D3" presStyleIdx="3" presStyleCnt="8"/>
      <dgm:spPr/>
    </dgm:pt>
    <dgm:pt modelId="{B81D7294-3CF8-4A4C-958B-BA4E57FF1B33}" type="pres">
      <dgm:prSet presAssocID="{7CBA5286-78EE-45DD-941F-68641C13A1F7}" presName="root2" presStyleCnt="0"/>
      <dgm:spPr/>
    </dgm:pt>
    <dgm:pt modelId="{7F601A4F-9F88-4B3E-B7E2-8D091BB6AA84}" type="pres">
      <dgm:prSet presAssocID="{7CBA5286-78EE-45DD-941F-68641C13A1F7}" presName="LevelTwoTextNode" presStyleLbl="node3" presStyleIdx="3" presStyleCnt="8" custScaleX="179141" custLinFactNeighborX="-71226">
        <dgm:presLayoutVars>
          <dgm:chPref val="3"/>
        </dgm:presLayoutVars>
      </dgm:prSet>
      <dgm:spPr/>
    </dgm:pt>
    <dgm:pt modelId="{42AFD95B-F071-408C-B496-80E4DD082537}" type="pres">
      <dgm:prSet presAssocID="{7CBA5286-78EE-45DD-941F-68641C13A1F7}" presName="level3hierChild" presStyleCnt="0"/>
      <dgm:spPr/>
    </dgm:pt>
    <dgm:pt modelId="{DB4192DB-27C0-41E1-ABDC-96EA4EE5F627}" type="pres">
      <dgm:prSet presAssocID="{E4A9FEE2-98C1-46E9-A9B3-C5D8AE744E49}" presName="conn2-1" presStyleLbl="parChTrans1D3" presStyleIdx="4" presStyleCnt="8"/>
      <dgm:spPr/>
    </dgm:pt>
    <dgm:pt modelId="{C7C8E54B-85E4-4E10-8F63-4A20CB1038D6}" type="pres">
      <dgm:prSet presAssocID="{E4A9FEE2-98C1-46E9-A9B3-C5D8AE744E49}" presName="connTx" presStyleLbl="parChTrans1D3" presStyleIdx="4" presStyleCnt="8"/>
      <dgm:spPr/>
    </dgm:pt>
    <dgm:pt modelId="{254ECE34-B6A0-42F8-8774-A0884D140774}" type="pres">
      <dgm:prSet presAssocID="{8A8797BE-2F78-44E8-B8D4-9C5B183AC06A}" presName="root2" presStyleCnt="0"/>
      <dgm:spPr/>
    </dgm:pt>
    <dgm:pt modelId="{00A47656-41A4-4583-B07E-046A6707ADC2}" type="pres">
      <dgm:prSet presAssocID="{8A8797BE-2F78-44E8-B8D4-9C5B183AC06A}" presName="LevelTwoTextNode" presStyleLbl="node3" presStyleIdx="4" presStyleCnt="8" custScaleX="179141" custLinFactNeighborX="-71226">
        <dgm:presLayoutVars>
          <dgm:chPref val="3"/>
        </dgm:presLayoutVars>
      </dgm:prSet>
      <dgm:spPr/>
    </dgm:pt>
    <dgm:pt modelId="{4099DED9-4F83-49D5-84D7-B19BE702CADC}" type="pres">
      <dgm:prSet presAssocID="{8A8797BE-2F78-44E8-B8D4-9C5B183AC06A}" presName="level3hierChild" presStyleCnt="0"/>
      <dgm:spPr/>
    </dgm:pt>
    <dgm:pt modelId="{15498C90-D929-4D24-8C1D-EA64695D8F77}" type="pres">
      <dgm:prSet presAssocID="{4B283F28-74B5-49F9-9E63-A3E38772EAF2}" presName="conn2-1" presStyleLbl="parChTrans1D3" presStyleIdx="5" presStyleCnt="8"/>
      <dgm:spPr/>
    </dgm:pt>
    <dgm:pt modelId="{5EE4FCC8-980F-4269-A7B7-78FD9B812C58}" type="pres">
      <dgm:prSet presAssocID="{4B283F28-74B5-49F9-9E63-A3E38772EAF2}" presName="connTx" presStyleLbl="parChTrans1D3" presStyleIdx="5" presStyleCnt="8"/>
      <dgm:spPr/>
    </dgm:pt>
    <dgm:pt modelId="{676DE3FA-5C65-47BC-8E5E-F3FEA1D2D99E}" type="pres">
      <dgm:prSet presAssocID="{4B0C8F34-1AF3-42B8-A444-1049452C417B}" presName="root2" presStyleCnt="0"/>
      <dgm:spPr/>
    </dgm:pt>
    <dgm:pt modelId="{075D5ADE-E55E-48A7-A042-F55D8BFA5059}" type="pres">
      <dgm:prSet presAssocID="{4B0C8F34-1AF3-42B8-A444-1049452C417B}" presName="LevelTwoTextNode" presStyleLbl="node3" presStyleIdx="5" presStyleCnt="8" custScaleX="179141" custLinFactNeighborX="-71226">
        <dgm:presLayoutVars>
          <dgm:chPref val="3"/>
        </dgm:presLayoutVars>
      </dgm:prSet>
      <dgm:spPr/>
    </dgm:pt>
    <dgm:pt modelId="{01E5C462-92C8-4641-A5E7-80A5BDD7C99A}" type="pres">
      <dgm:prSet presAssocID="{4B0C8F34-1AF3-42B8-A444-1049452C417B}" presName="level3hierChild" presStyleCnt="0"/>
      <dgm:spPr/>
    </dgm:pt>
    <dgm:pt modelId="{6E468878-7C34-4DEC-876D-3BFD239C6D56}" type="pres">
      <dgm:prSet presAssocID="{D387A47C-C665-4448-B90F-BC0E658B5BA9}" presName="conn2-1" presStyleLbl="parChTrans1D4" presStyleIdx="31" presStyleCnt="35"/>
      <dgm:spPr/>
    </dgm:pt>
    <dgm:pt modelId="{E65F6ED8-998E-475D-8E8F-C5ACA5028FA4}" type="pres">
      <dgm:prSet presAssocID="{D387A47C-C665-4448-B90F-BC0E658B5BA9}" presName="connTx" presStyleLbl="parChTrans1D4" presStyleIdx="31" presStyleCnt="35"/>
      <dgm:spPr/>
    </dgm:pt>
    <dgm:pt modelId="{4487D1CF-05D5-4E8D-A47A-A33B5CF044ED}" type="pres">
      <dgm:prSet presAssocID="{647D7D8F-EA41-4F8B-84E7-8ED7AEF36E64}" presName="root2" presStyleCnt="0"/>
      <dgm:spPr/>
    </dgm:pt>
    <dgm:pt modelId="{891DCE44-52B2-4999-9905-AC9E8D033A9A}" type="pres">
      <dgm:prSet presAssocID="{647D7D8F-EA41-4F8B-84E7-8ED7AEF36E64}" presName="LevelTwoTextNode" presStyleLbl="node4" presStyleIdx="31" presStyleCnt="35" custScaleX="133574">
        <dgm:presLayoutVars>
          <dgm:chPref val="3"/>
        </dgm:presLayoutVars>
      </dgm:prSet>
      <dgm:spPr/>
    </dgm:pt>
    <dgm:pt modelId="{758F5389-23C7-4B1A-B430-57777931D8C9}" type="pres">
      <dgm:prSet presAssocID="{647D7D8F-EA41-4F8B-84E7-8ED7AEF36E64}" presName="level3hierChild" presStyleCnt="0"/>
      <dgm:spPr/>
    </dgm:pt>
    <dgm:pt modelId="{287FDE92-489F-4DC8-B9ED-2C76E3B5B01D}" type="pres">
      <dgm:prSet presAssocID="{55B92FDA-C0E5-4DC7-B65D-FBC57C84401D}" presName="conn2-1" presStyleLbl="parChTrans1D3" presStyleIdx="6" presStyleCnt="8"/>
      <dgm:spPr/>
    </dgm:pt>
    <dgm:pt modelId="{4A71D5EA-7CDB-4F36-9470-A131747FBE34}" type="pres">
      <dgm:prSet presAssocID="{55B92FDA-C0E5-4DC7-B65D-FBC57C84401D}" presName="connTx" presStyleLbl="parChTrans1D3" presStyleIdx="6" presStyleCnt="8"/>
      <dgm:spPr/>
    </dgm:pt>
    <dgm:pt modelId="{3C7D347E-EE32-4076-84E8-440C66FCAF27}" type="pres">
      <dgm:prSet presAssocID="{7C642F49-F20A-4B5C-A33C-7D07005126B9}" presName="root2" presStyleCnt="0"/>
      <dgm:spPr/>
    </dgm:pt>
    <dgm:pt modelId="{116D427F-310F-48C0-82AB-7C5F95C1B002}" type="pres">
      <dgm:prSet presAssocID="{7C642F49-F20A-4B5C-A33C-7D07005126B9}" presName="LevelTwoTextNode" presStyleLbl="node3" presStyleIdx="6" presStyleCnt="8" custScaleX="179141" custLinFactNeighborX="-71226">
        <dgm:presLayoutVars>
          <dgm:chPref val="3"/>
        </dgm:presLayoutVars>
      </dgm:prSet>
      <dgm:spPr/>
    </dgm:pt>
    <dgm:pt modelId="{98DA73D4-8168-4865-B606-D6869DF4B4A1}" type="pres">
      <dgm:prSet presAssocID="{7C642F49-F20A-4B5C-A33C-7D07005126B9}" presName="level3hierChild" presStyleCnt="0"/>
      <dgm:spPr/>
    </dgm:pt>
    <dgm:pt modelId="{D5CF9101-D239-4C0C-90ED-A28A2CE4C953}" type="pres">
      <dgm:prSet presAssocID="{69216205-8E0E-4CEE-AF25-87EB4D53FA61}" presName="conn2-1" presStyleLbl="parChTrans1D3" presStyleIdx="7" presStyleCnt="8"/>
      <dgm:spPr/>
    </dgm:pt>
    <dgm:pt modelId="{7CBF077F-65FA-4A6F-92BC-F2A2832F0949}" type="pres">
      <dgm:prSet presAssocID="{69216205-8E0E-4CEE-AF25-87EB4D53FA61}" presName="connTx" presStyleLbl="parChTrans1D3" presStyleIdx="7" presStyleCnt="8"/>
      <dgm:spPr/>
    </dgm:pt>
    <dgm:pt modelId="{79E2ED77-4B4D-4079-9464-C06068F01073}" type="pres">
      <dgm:prSet presAssocID="{1C547395-2E2D-4214-9BED-9DBC65EA03E2}" presName="root2" presStyleCnt="0"/>
      <dgm:spPr/>
    </dgm:pt>
    <dgm:pt modelId="{519986B1-93A4-467B-879D-4AC99B7EB617}" type="pres">
      <dgm:prSet presAssocID="{1C547395-2E2D-4214-9BED-9DBC65EA03E2}" presName="LevelTwoTextNode" presStyleLbl="node3" presStyleIdx="7" presStyleCnt="8" custScaleX="179141" custLinFactNeighborX="-71226">
        <dgm:presLayoutVars>
          <dgm:chPref val="3"/>
        </dgm:presLayoutVars>
      </dgm:prSet>
      <dgm:spPr/>
    </dgm:pt>
    <dgm:pt modelId="{B7903BEA-B07A-43F1-BB7A-AFA69831A6F8}" type="pres">
      <dgm:prSet presAssocID="{1C547395-2E2D-4214-9BED-9DBC65EA03E2}" presName="level3hierChild" presStyleCnt="0"/>
      <dgm:spPr/>
    </dgm:pt>
    <dgm:pt modelId="{EBA7015E-FC2C-499D-8849-C19EC79DA78A}" type="pres">
      <dgm:prSet presAssocID="{F3D5CCFA-5878-47CC-8CD9-20AD4BCE82A0}" presName="conn2-1" presStyleLbl="parChTrans1D4" presStyleIdx="32" presStyleCnt="35"/>
      <dgm:spPr/>
    </dgm:pt>
    <dgm:pt modelId="{62562A77-36E7-43F0-8DA5-256AD633E0F9}" type="pres">
      <dgm:prSet presAssocID="{F3D5CCFA-5878-47CC-8CD9-20AD4BCE82A0}" presName="connTx" presStyleLbl="parChTrans1D4" presStyleIdx="32" presStyleCnt="35"/>
      <dgm:spPr/>
    </dgm:pt>
    <dgm:pt modelId="{5F4A79F3-EAA5-46AE-9F17-E2B869A0E9DE}" type="pres">
      <dgm:prSet presAssocID="{DA48F0F1-93FF-4B6D-A508-36160696BC60}" presName="root2" presStyleCnt="0"/>
      <dgm:spPr/>
    </dgm:pt>
    <dgm:pt modelId="{0C5E4F35-A38F-4DB8-9C90-B90D33BFF5EA}" type="pres">
      <dgm:prSet presAssocID="{DA48F0F1-93FF-4B6D-A508-36160696BC60}" presName="LevelTwoTextNode" presStyleLbl="node4" presStyleIdx="32" presStyleCnt="35" custScaleX="133574">
        <dgm:presLayoutVars>
          <dgm:chPref val="3"/>
        </dgm:presLayoutVars>
      </dgm:prSet>
      <dgm:spPr/>
    </dgm:pt>
    <dgm:pt modelId="{EA3A29C4-5C5E-473C-9E09-9B35A1BD0292}" type="pres">
      <dgm:prSet presAssocID="{DA48F0F1-93FF-4B6D-A508-36160696BC60}" presName="level3hierChild" presStyleCnt="0"/>
      <dgm:spPr/>
    </dgm:pt>
    <dgm:pt modelId="{A0F7D02B-7A54-4F31-B76F-6FA5C5F83596}" type="pres">
      <dgm:prSet presAssocID="{797B1BC2-390D-4464-86D1-16C3C36A036D}" presName="conn2-1" presStyleLbl="parChTrans1D4" presStyleIdx="33" presStyleCnt="35"/>
      <dgm:spPr/>
    </dgm:pt>
    <dgm:pt modelId="{B6491269-C0E6-403A-A73C-FE65D6E4191C}" type="pres">
      <dgm:prSet presAssocID="{797B1BC2-390D-4464-86D1-16C3C36A036D}" presName="connTx" presStyleLbl="parChTrans1D4" presStyleIdx="33" presStyleCnt="35"/>
      <dgm:spPr/>
    </dgm:pt>
    <dgm:pt modelId="{2FFD450E-E40B-45FF-89FB-B5D0A6DA3B99}" type="pres">
      <dgm:prSet presAssocID="{6D8F8242-F8CB-425B-A969-21FFBD3F4859}" presName="root2" presStyleCnt="0"/>
      <dgm:spPr/>
    </dgm:pt>
    <dgm:pt modelId="{24AFF633-555C-4372-9E08-DDDB4965D465}" type="pres">
      <dgm:prSet presAssocID="{6D8F8242-F8CB-425B-A969-21FFBD3F4859}" presName="LevelTwoTextNode" presStyleLbl="node4" presStyleIdx="33" presStyleCnt="35" custScaleX="133574">
        <dgm:presLayoutVars>
          <dgm:chPref val="3"/>
        </dgm:presLayoutVars>
      </dgm:prSet>
      <dgm:spPr/>
    </dgm:pt>
    <dgm:pt modelId="{467A581E-9FC3-4CD8-BB4C-2F8C4C9A4D17}" type="pres">
      <dgm:prSet presAssocID="{6D8F8242-F8CB-425B-A969-21FFBD3F4859}" presName="level3hierChild" presStyleCnt="0"/>
      <dgm:spPr/>
    </dgm:pt>
    <dgm:pt modelId="{F534B593-89DA-4B64-9AA8-5E148C65868A}" type="pres">
      <dgm:prSet presAssocID="{7BCE1E67-170A-44D4-80EF-92EDEBBD5C69}" presName="conn2-1" presStyleLbl="parChTrans1D4" presStyleIdx="34" presStyleCnt="35"/>
      <dgm:spPr/>
    </dgm:pt>
    <dgm:pt modelId="{59363808-3628-4D13-8251-E4E0C957530A}" type="pres">
      <dgm:prSet presAssocID="{7BCE1E67-170A-44D4-80EF-92EDEBBD5C69}" presName="connTx" presStyleLbl="parChTrans1D4" presStyleIdx="34" presStyleCnt="35"/>
      <dgm:spPr/>
    </dgm:pt>
    <dgm:pt modelId="{5F4994DA-D3AA-4F87-908A-6658372BDB70}" type="pres">
      <dgm:prSet presAssocID="{8F91D375-6547-469B-8F66-3F97C6077400}" presName="root2" presStyleCnt="0"/>
      <dgm:spPr/>
    </dgm:pt>
    <dgm:pt modelId="{CFC40B14-E7F6-4384-B91F-B19436695F39}" type="pres">
      <dgm:prSet presAssocID="{8F91D375-6547-469B-8F66-3F97C6077400}" presName="LevelTwoTextNode" presStyleLbl="node4" presStyleIdx="34" presStyleCnt="35" custScaleX="133574">
        <dgm:presLayoutVars>
          <dgm:chPref val="3"/>
        </dgm:presLayoutVars>
      </dgm:prSet>
      <dgm:spPr/>
    </dgm:pt>
    <dgm:pt modelId="{0E4DAC21-EC15-46F3-9419-C08C6F30D4FE}" type="pres">
      <dgm:prSet presAssocID="{8F91D375-6547-469B-8F66-3F97C6077400}" presName="level3hierChild" presStyleCnt="0"/>
      <dgm:spPr/>
    </dgm:pt>
  </dgm:ptLst>
  <dgm:cxnLst>
    <dgm:cxn modelId="{B14B7A5E-7FDE-4188-A378-8E2488AD2A1F}" type="presOf" srcId="{6CF6264C-B20B-447B-A79E-10E1089951C7}" destId="{5278D5EB-39E3-4EEC-B827-F0E900FF9A91}" srcOrd="0" destOrd="0" presId="urn:microsoft.com/office/officeart/2008/layout/HorizontalMultiLevelHierarchy"/>
    <dgm:cxn modelId="{982B33F5-10CD-4C4F-A1BD-C297BF4159AC}" type="presOf" srcId="{BA17D380-DA1E-464C-822B-9DFE90313F42}" destId="{826E0D45-CD9D-4B74-AA25-6EDAA8B24055}" srcOrd="0" destOrd="0" presId="urn:microsoft.com/office/officeart/2008/layout/HorizontalMultiLevelHierarchy"/>
    <dgm:cxn modelId="{0F37C8D6-A093-40E5-8CE9-FB85863B45AA}" type="presOf" srcId="{785BD6C7-6330-4F62-A9BE-09717F85E909}" destId="{D000760E-5DB1-4782-9AE0-37936FE63DCA}" srcOrd="1" destOrd="0" presId="urn:microsoft.com/office/officeart/2008/layout/HorizontalMultiLevelHierarchy"/>
    <dgm:cxn modelId="{BE5F410A-068F-4B45-9B8F-137DB3B4D2F8}" type="presOf" srcId="{D3EC57F1-496D-469A-B069-53C7137C13AB}" destId="{1B2206C2-78DC-4070-B66E-7AB05C286FC6}" srcOrd="1" destOrd="0" presId="urn:microsoft.com/office/officeart/2008/layout/HorizontalMultiLevelHierarchy"/>
    <dgm:cxn modelId="{4B21AA8C-76B5-42E2-BD09-D36C77955D7D}" type="presOf" srcId="{647D7D8F-EA41-4F8B-84E7-8ED7AEF36E64}" destId="{891DCE44-52B2-4999-9905-AC9E8D033A9A}" srcOrd="0" destOrd="0" presId="urn:microsoft.com/office/officeart/2008/layout/HorizontalMultiLevelHierarchy"/>
    <dgm:cxn modelId="{80EFC70B-224B-4452-899E-F9E787141A8E}" type="presOf" srcId="{3473850E-A474-4F37-BF99-A9FFF78B0522}" destId="{C21D2361-E8B7-439E-85BA-10482B7902C5}" srcOrd="0" destOrd="0" presId="urn:microsoft.com/office/officeart/2008/layout/HorizontalMultiLevelHierarchy"/>
    <dgm:cxn modelId="{D70DFF86-C2F0-49FE-B7DC-1F247B47AB98}" type="presOf" srcId="{CA9DDFFF-EA33-496B-8EE3-44355B8CCDD5}" destId="{FA043BF9-10E3-4825-900C-83ABF1B6B7C1}" srcOrd="0" destOrd="0" presId="urn:microsoft.com/office/officeart/2008/layout/HorizontalMultiLevelHierarchy"/>
    <dgm:cxn modelId="{82016C3B-C7C4-40E2-8B43-4F6E00845054}" type="presOf" srcId="{1CA8A6A7-0D91-4351-B5AA-228E8226C9B6}" destId="{193AD8B3-D8EE-4EA7-AAD5-6BE57F30A484}" srcOrd="0" destOrd="0" presId="urn:microsoft.com/office/officeart/2008/layout/HorizontalMultiLevelHierarchy"/>
    <dgm:cxn modelId="{90D94F13-08E8-4CA2-932D-EBA5D12B00BA}" type="presOf" srcId="{29F53C4E-EB4B-4717-9795-97BED41CFF2E}" destId="{A5D58B8D-50E7-48EB-A38C-E603D16D7C8F}" srcOrd="1" destOrd="0" presId="urn:microsoft.com/office/officeart/2008/layout/HorizontalMultiLevelHierarchy"/>
    <dgm:cxn modelId="{3F3C12C0-0CF8-4B29-BFEC-C1E65F63D9B0}" srcId="{06487F5A-58EA-408F-BBBF-E7548BE947FD}" destId="{65A1FA51-7028-4251-8752-2607F5C38F98}" srcOrd="0" destOrd="0" parTransId="{8CFC2D90-F9A2-4510-AB8D-C26BEAD93137}" sibTransId="{AAE43902-9EE8-4780-81B7-3C8BB6A9C03D}"/>
    <dgm:cxn modelId="{548D9F42-DCD9-441B-AEDA-0C6C156DAFF2}" srcId="{DE97FC00-0CFB-4AAE-B732-F21DE62689AD}" destId="{E75E9E1B-670D-400F-98AC-97B89B23D7D7}" srcOrd="0" destOrd="0" parTransId="{1BD2678D-775C-4313-8F56-4FF01B3B458C}" sibTransId="{60849A82-0F9C-462E-849E-8ECE0EE87F38}"/>
    <dgm:cxn modelId="{F3DA25A3-2842-4211-9946-F02D7EC1F4CA}" type="presOf" srcId="{4B283F28-74B5-49F9-9E63-A3E38772EAF2}" destId="{5EE4FCC8-980F-4269-A7B7-78FD9B812C58}" srcOrd="1" destOrd="0" presId="urn:microsoft.com/office/officeart/2008/layout/HorizontalMultiLevelHierarchy"/>
    <dgm:cxn modelId="{015124A7-8319-4228-94E2-3C49F6EFE0C0}" type="presOf" srcId="{D1104A78-5472-4D15-BDCD-8ADFDE958749}" destId="{A5A8490C-39F5-48DE-8B69-10D404D3E4EE}" srcOrd="0" destOrd="0" presId="urn:microsoft.com/office/officeart/2008/layout/HorizontalMultiLevelHierarchy"/>
    <dgm:cxn modelId="{D846034A-8129-42F6-9E42-9B96E81497F2}" type="presOf" srcId="{F74D1A4C-4447-4952-A770-E55CD106726D}" destId="{DFE3DCAE-44A6-4C9E-B46E-791B39A3CD27}" srcOrd="0" destOrd="0" presId="urn:microsoft.com/office/officeart/2008/layout/HorizontalMultiLevelHierarchy"/>
    <dgm:cxn modelId="{DA1A825A-521A-4116-8895-B51CD5570D7F}" type="presOf" srcId="{D3EC57F1-496D-469A-B069-53C7137C13AB}" destId="{D33F2DC8-B547-4BA1-8919-64CD03A87327}" srcOrd="0" destOrd="0" presId="urn:microsoft.com/office/officeart/2008/layout/HorizontalMultiLevelHierarchy"/>
    <dgm:cxn modelId="{BA7B523C-F597-48B2-BC8C-F790B36DFD28}" type="presOf" srcId="{1BD2678D-775C-4313-8F56-4FF01B3B458C}" destId="{3838C90E-EAF6-4BBA-A22A-B7D2993F8669}" srcOrd="1" destOrd="0" presId="urn:microsoft.com/office/officeart/2008/layout/HorizontalMultiLevelHierarchy"/>
    <dgm:cxn modelId="{A5BCB843-6CBA-42DF-8200-3637A856FB5C}" type="presOf" srcId="{FF67115C-4286-46D7-95E2-A2E401882A45}" destId="{53F1DBBB-2EF9-44F4-9E2F-8B9C04C5C8B2}" srcOrd="0" destOrd="0" presId="urn:microsoft.com/office/officeart/2008/layout/HorizontalMultiLevelHierarchy"/>
    <dgm:cxn modelId="{C088814B-7384-4F8F-885D-0C720DD285B6}" type="presOf" srcId="{B85B9C82-A465-4F04-8BB7-B916BC182306}" destId="{392120ED-8EAE-424D-BBEB-B07321ADA5A9}" srcOrd="0" destOrd="0" presId="urn:microsoft.com/office/officeart/2008/layout/HorizontalMultiLevelHierarchy"/>
    <dgm:cxn modelId="{76DA284A-0DC6-4F9E-A1FE-B8A2251A9073}" type="presOf" srcId="{8D42AFBB-D2F2-4FB7-B1AA-60BDC9C93F0A}" destId="{D15F4DA9-BA7E-45CD-AEC7-04F6FE86F4AC}" srcOrd="1" destOrd="0" presId="urn:microsoft.com/office/officeart/2008/layout/HorizontalMultiLevelHierarchy"/>
    <dgm:cxn modelId="{42DB6A8A-DEB6-454C-9115-B1A8FFEACE27}" type="presOf" srcId="{7C642F49-F20A-4B5C-A33C-7D07005126B9}" destId="{116D427F-310F-48C0-82AB-7C5F95C1B002}" srcOrd="0" destOrd="0" presId="urn:microsoft.com/office/officeart/2008/layout/HorizontalMultiLevelHierarchy"/>
    <dgm:cxn modelId="{FCE83E65-51AD-4B67-A294-B87F3C2510E1}" type="presOf" srcId="{3B6758EC-4378-42E8-A338-635845F36C18}" destId="{19B426AF-920A-4E9F-AF9F-450079613272}" srcOrd="0" destOrd="0" presId="urn:microsoft.com/office/officeart/2008/layout/HorizontalMultiLevelHierarchy"/>
    <dgm:cxn modelId="{125BACA8-6D3D-49F9-AF90-9CEDD5BC283D}" type="presOf" srcId="{C06C0FDC-C223-4867-98C1-0E9BD7589834}" destId="{5B684277-0E27-45E5-AFAB-70F70ADAB923}" srcOrd="0" destOrd="0" presId="urn:microsoft.com/office/officeart/2008/layout/HorizontalMultiLevelHierarchy"/>
    <dgm:cxn modelId="{73528A49-4A24-4A63-8EEF-28A9F95D0ED0}" type="presOf" srcId="{69B380C2-44DA-44C5-9C69-7E6B3E36741C}" destId="{3F865554-0950-402A-822F-AB642131D7C7}" srcOrd="1" destOrd="0" presId="urn:microsoft.com/office/officeart/2008/layout/HorizontalMultiLevelHierarchy"/>
    <dgm:cxn modelId="{2B6AB68C-DDF0-4972-90C5-25D07FAEF35C}" srcId="{EF5B0C23-2221-49D8-B20D-A090C7AF955C}" destId="{8D0589A6-EBA8-4DD4-BF5E-007B2E860C66}" srcOrd="0" destOrd="0" parTransId="{8D42AFBB-D2F2-4FB7-B1AA-60BDC9C93F0A}" sibTransId="{69B60AD2-A013-45BE-824C-055D46FB0140}"/>
    <dgm:cxn modelId="{77FF9500-9259-410B-BAFF-95D04A520070}" type="presOf" srcId="{E47429AC-6877-442B-AF1C-502461FDFC71}" destId="{8CB2AA70-FC2E-4BB6-9A5A-D8085FF500C0}" srcOrd="0" destOrd="0" presId="urn:microsoft.com/office/officeart/2008/layout/HorizontalMultiLevelHierarchy"/>
    <dgm:cxn modelId="{B1E7B26E-0D3B-4358-89B7-8150559601A3}" type="presOf" srcId="{6613EC7A-AAC4-4323-912E-ADFC0F79460F}" destId="{3A798871-0E0A-4FD0-993E-4EAAB7279492}" srcOrd="1" destOrd="0" presId="urn:microsoft.com/office/officeart/2008/layout/HorizontalMultiLevelHierarchy"/>
    <dgm:cxn modelId="{98BA4158-C0D8-402E-84D6-E2CAD23C86EB}" type="presOf" srcId="{8F91D375-6547-469B-8F66-3F97C6077400}" destId="{CFC40B14-E7F6-4384-B91F-B19436695F39}" srcOrd="0" destOrd="0" presId="urn:microsoft.com/office/officeart/2008/layout/HorizontalMultiLevelHierarchy"/>
    <dgm:cxn modelId="{8972B20C-C216-4F74-8BBB-89A438DB1439}" type="presOf" srcId="{7143AEEF-5AE2-4ABC-AB5D-1C3870537711}" destId="{351CB273-9E41-4F4C-8E13-8BA3F5710841}" srcOrd="0" destOrd="0" presId="urn:microsoft.com/office/officeart/2008/layout/HorizontalMultiLevelHierarchy"/>
    <dgm:cxn modelId="{73AC9C5C-8C4D-4829-8005-DC1D249AFDFD}" srcId="{790F5B23-CF78-4C93-A09E-2030F9030A85}" destId="{B85B9C82-A465-4F04-8BB7-B916BC182306}" srcOrd="0" destOrd="0" parTransId="{BA17D380-DA1E-464C-822B-9DFE90313F42}" sibTransId="{5ED30FA2-BB7B-4E9C-B370-6D5EE4D68AD2}"/>
    <dgm:cxn modelId="{FCFA9413-FF69-453D-9280-686728E6CA53}" type="presOf" srcId="{888E81C3-3533-4FCC-8230-8E9CAF2D5BA0}" destId="{E4054C83-0250-42D8-8C4C-175E30D4650B}" srcOrd="0" destOrd="0" presId="urn:microsoft.com/office/officeart/2008/layout/HorizontalMultiLevelHierarchy"/>
    <dgm:cxn modelId="{C75458E4-F0B0-4434-BBB0-3FF390A38BBF}" type="presOf" srcId="{86AC70A6-3EAB-4381-B860-0BB88E014E98}" destId="{3D1247A8-82D7-4672-B233-CFE298F56235}" srcOrd="0" destOrd="0" presId="urn:microsoft.com/office/officeart/2008/layout/HorizontalMultiLevelHierarchy"/>
    <dgm:cxn modelId="{47B25A4E-0D23-4FCD-8588-5B11794C029C}" type="presOf" srcId="{2786C6F2-4274-4703-A7AF-F927789CA396}" destId="{8A9ED1C1-38C3-434B-BA76-78CA7457B8B1}" srcOrd="1" destOrd="0" presId="urn:microsoft.com/office/officeart/2008/layout/HorizontalMultiLevelHierarchy"/>
    <dgm:cxn modelId="{99F4ED93-779E-4E3C-B0ED-3A7C64755DB8}" type="presOf" srcId="{8D0589A6-EBA8-4DD4-BF5E-007B2E860C66}" destId="{6F9488DD-5C82-4EA7-B6C5-24E438A03BE9}" srcOrd="0" destOrd="0" presId="urn:microsoft.com/office/officeart/2008/layout/HorizontalMultiLevelHierarchy"/>
    <dgm:cxn modelId="{AE0266E1-94B6-41E4-8E69-7DCF951BE6F3}" type="presOf" srcId="{CD997A88-8653-4F92-903C-40F867F5375A}" destId="{04832A44-69E3-42FC-9D49-E151D1CACE13}" srcOrd="1" destOrd="0" presId="urn:microsoft.com/office/officeart/2008/layout/HorizontalMultiLevelHierarchy"/>
    <dgm:cxn modelId="{82E80B4F-9525-44A1-B4E9-12F7AE694462}" type="presOf" srcId="{7143AEEF-5AE2-4ABC-AB5D-1C3870537711}" destId="{22457A87-6523-40F3-9690-6F6F5CE86C84}" srcOrd="1" destOrd="0" presId="urn:microsoft.com/office/officeart/2008/layout/HorizontalMultiLevelHierarchy"/>
    <dgm:cxn modelId="{C6FB9B22-BD77-47C5-845F-83B18C0D3DA4}" srcId="{EF5B0C23-2221-49D8-B20D-A090C7AF955C}" destId="{790F5B23-CF78-4C93-A09E-2030F9030A85}" srcOrd="3" destOrd="0" parTransId="{C4EA5051-7B3C-46C8-9A44-B2121E26E8DE}" sibTransId="{BACFCC7F-EE8F-4157-B059-91F1EC879283}"/>
    <dgm:cxn modelId="{34F83590-BE7A-4243-8BF0-1EB123E94300}" type="presOf" srcId="{47EE3DCD-89F3-4AB4-9EC5-5F76B2A0D783}" destId="{225FFFA5-B355-4FB6-8136-67B5E2308FA0}" srcOrd="0" destOrd="0" presId="urn:microsoft.com/office/officeart/2008/layout/HorizontalMultiLevelHierarchy"/>
    <dgm:cxn modelId="{1647A1D5-832E-4475-88F7-2148A4E6FD8B}" type="presOf" srcId="{4B0C8F34-1AF3-42B8-A444-1049452C417B}" destId="{075D5ADE-E55E-48A7-A042-F55D8BFA5059}" srcOrd="0" destOrd="0" presId="urn:microsoft.com/office/officeart/2008/layout/HorizontalMultiLevelHierarchy"/>
    <dgm:cxn modelId="{9FFBA3D4-06B8-45C3-8588-B6FFC0FFD309}" type="presOf" srcId="{3473850E-A474-4F37-BF99-A9FFF78B0522}" destId="{1AA6F9FB-DCDD-45BD-9DFB-0778D0924E04}" srcOrd="1" destOrd="0" presId="urn:microsoft.com/office/officeart/2008/layout/HorizontalMultiLevelHierarchy"/>
    <dgm:cxn modelId="{5D3A42CC-B401-4BB5-B1A5-AED234B72AF6}" type="presOf" srcId="{997B6022-3CDF-437E-9D75-77E85F53A234}" destId="{E945FE3F-B107-4DE3-A86D-4D4D653B97ED}" srcOrd="1" destOrd="0" presId="urn:microsoft.com/office/officeart/2008/layout/HorizontalMultiLevelHierarchy"/>
    <dgm:cxn modelId="{22288962-526A-44F0-ABD9-509BFB237FB8}" type="presOf" srcId="{37B8E532-F42C-4167-A463-20C88C659FA3}" destId="{B0A061AA-AC3E-4814-9945-35968B23F3C3}" srcOrd="1" destOrd="0" presId="urn:microsoft.com/office/officeart/2008/layout/HorizontalMultiLevelHierarchy"/>
    <dgm:cxn modelId="{2C11D836-0D83-4B94-9864-CDC0ED595025}" type="presOf" srcId="{989D7676-BB55-4E62-BC49-044023C8595F}" destId="{E87A3626-49B9-4F50-9B09-CDC460748E06}" srcOrd="0" destOrd="0" presId="urn:microsoft.com/office/officeart/2008/layout/HorizontalMultiLevelHierarchy"/>
    <dgm:cxn modelId="{AF008A6B-3CB2-4905-9042-571C395BABA4}" type="presOf" srcId="{AF09D542-1397-412E-808C-74E62F1BCF5C}" destId="{9476F98F-B780-4B2C-AC6D-75686D68F1CD}" srcOrd="1" destOrd="0" presId="urn:microsoft.com/office/officeart/2008/layout/HorizontalMultiLevelHierarchy"/>
    <dgm:cxn modelId="{1FB4154E-3412-4B4E-97D3-0B8D1DE89480}" type="presOf" srcId="{E4A9FEE2-98C1-46E9-A9B3-C5D8AE744E49}" destId="{DB4192DB-27C0-41E1-ABDC-96EA4EE5F627}" srcOrd="0" destOrd="0" presId="urn:microsoft.com/office/officeart/2008/layout/HorizontalMultiLevelHierarchy"/>
    <dgm:cxn modelId="{46890854-F871-46E1-94E2-642F1001BC81}" type="presOf" srcId="{3F02C130-BA6C-4236-A716-5C7B48513C81}" destId="{DC16983B-D0F9-400A-8028-AB3135C95785}" srcOrd="1" destOrd="0" presId="urn:microsoft.com/office/officeart/2008/layout/HorizontalMultiLevelHierarchy"/>
    <dgm:cxn modelId="{64858F48-0A70-4FD6-890C-ABDFD25B361F}" type="presOf" srcId="{6613EC7A-AAC4-4323-912E-ADFC0F79460F}" destId="{F520B283-DFB4-43A4-BA84-CDB887823340}" srcOrd="0" destOrd="0" presId="urn:microsoft.com/office/officeart/2008/layout/HorizontalMultiLevelHierarchy"/>
    <dgm:cxn modelId="{ED8BB357-24E1-4939-9301-537573E509D4}" srcId="{E75E9E1B-670D-400F-98AC-97B89B23D7D7}" destId="{4B45D14F-67F8-40DF-BAB6-614CA9A9E433}" srcOrd="2" destOrd="0" parTransId="{997B6022-3CDF-437E-9D75-77E85F53A234}" sibTransId="{21953F68-AE45-47E1-BD12-6816515BE697}"/>
    <dgm:cxn modelId="{77B08644-0528-4121-976B-7E6BD7D64E74}" srcId="{DE97FC00-0CFB-4AAE-B732-F21DE62689AD}" destId="{7CBA5286-78EE-45DD-941F-68641C13A1F7}" srcOrd="2" destOrd="0" parTransId="{3F02C130-BA6C-4236-A716-5C7B48513C81}" sibTransId="{EC04DDAC-5C7A-4C99-AC0C-3959F5DCA1E8}"/>
    <dgm:cxn modelId="{2DB73695-6659-48D0-B064-C532171A1577}" srcId="{A96C8CB1-2C63-4DCD-99E5-EDCE5D84D0A3}" destId="{7B65AC41-E8E6-4B7B-B688-EF603795E953}" srcOrd="1" destOrd="0" parTransId="{6763AA16-87C1-47BC-A8AF-9FB6962AAA7D}" sibTransId="{1C03FA28-F787-4D9A-B34E-A948F05B585D}"/>
    <dgm:cxn modelId="{DE5D55D0-E149-41B2-A818-992B5D6DE7E6}" srcId="{E4EC4109-01B3-4684-9605-8544360AA584}" destId="{F74D1A4C-4447-4952-A770-E55CD106726D}" srcOrd="0" destOrd="0" parTransId="{13F67A7A-58A5-4594-9D48-3945B48883E9}" sibTransId="{D5EDC48F-9FCC-4835-97FD-5D5DC2131AD2}"/>
    <dgm:cxn modelId="{35A42B6B-777A-4437-A72E-441D5D8321B8}" type="presOf" srcId="{7BCE1E67-170A-44D4-80EF-92EDEBBD5C69}" destId="{F534B593-89DA-4B64-9AA8-5E148C65868A}" srcOrd="0" destOrd="0" presId="urn:microsoft.com/office/officeart/2008/layout/HorizontalMultiLevelHierarchy"/>
    <dgm:cxn modelId="{FB8E09BE-2482-413B-808D-7B9EF8D7223E}" type="presOf" srcId="{797B1BC2-390D-4464-86D1-16C3C36A036D}" destId="{A0F7D02B-7A54-4F31-B76F-6FA5C5F83596}" srcOrd="0" destOrd="0" presId="urn:microsoft.com/office/officeart/2008/layout/HorizontalMultiLevelHierarchy"/>
    <dgm:cxn modelId="{FB165950-CE09-43E8-BE2D-8D8B4D052DCA}" type="presOf" srcId="{F3D5CCFA-5878-47CC-8CD9-20AD4BCE82A0}" destId="{EBA7015E-FC2C-499D-8849-C19EC79DA78A}" srcOrd="0" destOrd="0" presId="urn:microsoft.com/office/officeart/2008/layout/HorizontalMultiLevelHierarchy"/>
    <dgm:cxn modelId="{C7E6AD1B-AA47-4722-AC3C-F88958059CE9}" type="presOf" srcId="{F76A7DC0-464D-4FCC-A348-61DEACD27265}" destId="{7478B312-733A-4987-8629-32F7FF0A8BBB}" srcOrd="0" destOrd="0" presId="urn:microsoft.com/office/officeart/2008/layout/HorizontalMultiLevelHierarchy"/>
    <dgm:cxn modelId="{7C92C965-5108-4FAC-9894-D7D97A6ED41F}" srcId="{06487F5A-58EA-408F-BBBF-E7548BE947FD}" destId="{0629A67A-6CA7-4CD9-94FC-2E7B254E6798}" srcOrd="1" destOrd="0" parTransId="{2CE6B16D-26F4-4BA4-8114-A71DDDDEA463}" sibTransId="{71B15161-DBC6-41F1-830A-575F1F6C0DAA}"/>
    <dgm:cxn modelId="{E482E140-D5DB-4424-BA84-4460788566D3}" type="presOf" srcId="{6ECBB2AB-2416-421B-9938-425974A95251}" destId="{AF3B666A-E4F2-402A-A40C-5FC06E735477}" srcOrd="0" destOrd="0" presId="urn:microsoft.com/office/officeart/2008/layout/HorizontalMultiLevelHierarchy"/>
    <dgm:cxn modelId="{7BE3DCFE-CABE-4A5A-B43C-009A2C87F70F}" srcId="{1C547395-2E2D-4214-9BED-9DBC65EA03E2}" destId="{6D8F8242-F8CB-425B-A969-21FFBD3F4859}" srcOrd="1" destOrd="0" parTransId="{797B1BC2-390D-4464-86D1-16C3C36A036D}" sibTransId="{359C2C25-9A7E-45C4-A0C7-21FABA51DA44}"/>
    <dgm:cxn modelId="{C9F0821C-7B05-4D0C-B355-3B9211D4E980}" type="presOf" srcId="{BF8B1C44-5588-48E2-9E94-7150B249B191}" destId="{9731D80B-177E-4606-ADAC-E811409C2553}" srcOrd="0" destOrd="0" presId="urn:microsoft.com/office/officeart/2008/layout/HorizontalMultiLevelHierarchy"/>
    <dgm:cxn modelId="{E702F91A-7010-4E10-ABD8-49A62E54FAA8}" type="presOf" srcId="{A18AAE89-3874-4EFC-A711-B02EE13E21F1}" destId="{FD556C75-B543-4BCC-BAF1-3E7CEC15EA5C}" srcOrd="0" destOrd="0" presId="urn:microsoft.com/office/officeart/2008/layout/HorizontalMultiLevelHierarchy"/>
    <dgm:cxn modelId="{2096217F-01DE-496C-9300-79A3B96051DD}" type="presOf" srcId="{DE97FC00-0CFB-4AAE-B732-F21DE62689AD}" destId="{93908EEA-154D-45D2-9691-855FAF6F8E98}" srcOrd="0" destOrd="0" presId="urn:microsoft.com/office/officeart/2008/layout/HorizontalMultiLevelHierarchy"/>
    <dgm:cxn modelId="{17B9E953-36E4-4B38-85EF-9BA04132DFE1}" srcId="{F74D1A4C-4447-4952-A770-E55CD106726D}" destId="{DE97FC00-0CFB-4AAE-B732-F21DE62689AD}" srcOrd="1" destOrd="0" parTransId="{29F53C4E-EB4B-4717-9795-97BED41CFF2E}" sibTransId="{93B0E41F-F9C8-43A3-B0A5-CAD724444013}"/>
    <dgm:cxn modelId="{7AC519EB-B99E-4BCB-AC23-41E877CBB017}" type="presOf" srcId="{FF5D85AF-1B86-4AE1-A29A-DFA7C208752D}" destId="{6E600116-9159-45E1-80F8-90B24AE8ED27}" srcOrd="1" destOrd="0" presId="urn:microsoft.com/office/officeart/2008/layout/HorizontalMultiLevelHierarchy"/>
    <dgm:cxn modelId="{5A3DCEAB-7882-4A42-B779-78D659AC8B28}" type="presOf" srcId="{997B6022-3CDF-437E-9D75-77E85F53A234}" destId="{07E1D86E-9C6B-414C-8BB0-14C6FDC01D0A}" srcOrd="0" destOrd="0" presId="urn:microsoft.com/office/officeart/2008/layout/HorizontalMultiLevelHierarchy"/>
    <dgm:cxn modelId="{3CB1317E-F4F9-4E1C-99F3-DC93BB33E4DE}" type="presOf" srcId="{8D42AFBB-D2F2-4FB7-B1AA-60BDC9C93F0A}" destId="{B88585C2-47D5-4295-A435-5D313DA337EC}" srcOrd="0" destOrd="0" presId="urn:microsoft.com/office/officeart/2008/layout/HorizontalMultiLevelHierarchy"/>
    <dgm:cxn modelId="{1721BD2A-98E2-45FD-8ECC-6CB8982E142B}" type="presOf" srcId="{E72BF20D-875B-41AA-8558-97D57EAE9F7D}" destId="{992677E3-A953-4B2C-96D2-0AAF490E4983}" srcOrd="0" destOrd="0" presId="urn:microsoft.com/office/officeart/2008/layout/HorizontalMultiLevelHierarchy"/>
    <dgm:cxn modelId="{E082188B-9928-45B4-963D-BB8BBFEDA178}" type="presOf" srcId="{E47429AC-6877-442B-AF1C-502461FDFC71}" destId="{C6039F20-A15A-47DD-86A1-D2F2EA460107}" srcOrd="1" destOrd="0" presId="urn:microsoft.com/office/officeart/2008/layout/HorizontalMultiLevelHierarchy"/>
    <dgm:cxn modelId="{7EEC82DD-3317-4B2F-B899-B0E4ECF629BD}" type="presOf" srcId="{8A8797BE-2F78-44E8-B8D4-9C5B183AC06A}" destId="{00A47656-41A4-4583-B07E-046A6707ADC2}" srcOrd="0" destOrd="0" presId="urn:microsoft.com/office/officeart/2008/layout/HorizontalMultiLevelHierarchy"/>
    <dgm:cxn modelId="{ACF07E7A-7CFA-41CB-B53F-ADE84D703F7B}" type="presOf" srcId="{69216205-8E0E-4CEE-AF25-87EB4D53FA61}" destId="{D5CF9101-D239-4C0C-90ED-A28A2CE4C953}" srcOrd="0" destOrd="0" presId="urn:microsoft.com/office/officeart/2008/layout/HorizontalMultiLevelHierarchy"/>
    <dgm:cxn modelId="{A2465316-3CC3-420F-9EE5-03B79C17B337}" type="presOf" srcId="{1BD2678D-775C-4313-8F56-4FF01B3B458C}" destId="{A1088D51-CCF0-4A60-A569-86A4C29C40A8}" srcOrd="0" destOrd="0" presId="urn:microsoft.com/office/officeart/2008/layout/HorizontalMultiLevelHierarchy"/>
    <dgm:cxn modelId="{DBBD4BE2-8747-4948-A473-261ED199FB04}" type="presOf" srcId="{8CFC2D90-F9A2-4510-AB8D-C26BEAD93137}" destId="{25B4745D-02F3-4A5F-8BD2-0B55597BABA5}" srcOrd="1" destOrd="0" presId="urn:microsoft.com/office/officeart/2008/layout/HorizontalMultiLevelHierarchy"/>
    <dgm:cxn modelId="{62976228-C3B7-489A-B37A-CC9DA5C84D8D}" srcId="{EF5B0C23-2221-49D8-B20D-A090C7AF955C}" destId="{86AC70A6-3EAB-4381-B860-0BB88E014E98}" srcOrd="1" destOrd="0" parTransId="{7143AEEF-5AE2-4ABC-AB5D-1C3870537711}" sibTransId="{2410AD0F-8001-4520-9B20-F3D396B1A855}"/>
    <dgm:cxn modelId="{17245D45-A68A-4E9D-B214-A8F986333654}" type="presOf" srcId="{E84B1577-E4C3-4CF2-9BC9-413402BFC66C}" destId="{1E142A98-CBB5-4E27-A181-16DD129CDB4F}" srcOrd="1" destOrd="0" presId="urn:microsoft.com/office/officeart/2008/layout/HorizontalMultiLevelHierarchy"/>
    <dgm:cxn modelId="{EBE8047B-47FB-4314-8AC5-DAA01AD228F7}" type="presOf" srcId="{CA0BF429-AB19-4BF2-AF04-37B42BFE294A}" destId="{DC4016F3-7F2D-41A2-A008-16EA81CF2973}" srcOrd="0" destOrd="0" presId="urn:microsoft.com/office/officeart/2008/layout/HorizontalMultiLevelHierarchy"/>
    <dgm:cxn modelId="{9D75CFB4-392C-4C67-80C8-D8C042B6B793}" srcId="{DE97FC00-0CFB-4AAE-B732-F21DE62689AD}" destId="{888E81C3-3533-4FCC-8230-8E9CAF2D5BA0}" srcOrd="1" destOrd="0" parTransId="{6613EC7A-AAC4-4323-912E-ADFC0F79460F}" sibTransId="{CD547E5B-97EA-4C1E-9C2B-B89AFFCC5ADD}"/>
    <dgm:cxn modelId="{0551BDA0-5D1C-4397-808D-8CE73596BD48}" srcId="{175BDA11-BD84-41DD-8722-C7878D84EF4B}" destId="{BF8B1C44-5588-48E2-9E94-7150B249B191}" srcOrd="1" destOrd="0" parTransId="{3B6758EC-4378-42E8-A338-635845F36C18}" sibTransId="{80B0FAC3-7D5C-441E-AB46-C8F68CD1655F}"/>
    <dgm:cxn modelId="{12FEC33A-43EF-4CCE-92F2-14263A30BBC5}" type="presOf" srcId="{175BDA11-BD84-41DD-8722-C7878D84EF4B}" destId="{B21A6585-BBDB-45A4-AC9F-72863EE1C41A}" srcOrd="0" destOrd="0" presId="urn:microsoft.com/office/officeart/2008/layout/HorizontalMultiLevelHierarchy"/>
    <dgm:cxn modelId="{14D6C68B-8C54-45BF-B072-5A6E4A1A1F16}" type="presOf" srcId="{C4EA5051-7B3C-46C8-9A44-B2121E26E8DE}" destId="{4BCF81BC-47F1-4D1A-843B-DC061D400888}" srcOrd="0" destOrd="0" presId="urn:microsoft.com/office/officeart/2008/layout/HorizontalMultiLevelHierarchy"/>
    <dgm:cxn modelId="{98263A88-C89C-4243-B6A7-4C984D8D73F6}" type="presOf" srcId="{FC62811C-4DEA-4D6E-AE0C-8349AB685D93}" destId="{9AC34902-6FA2-4D44-AC5A-982D27636852}" srcOrd="0" destOrd="0" presId="urn:microsoft.com/office/officeart/2008/layout/HorizontalMultiLevelHierarchy"/>
    <dgm:cxn modelId="{08FB934F-D45D-4A6B-9E6F-CD46F538D610}" type="presOf" srcId="{7CBA5286-78EE-45DD-941F-68641C13A1F7}" destId="{7F601A4F-9F88-4B3E-B7E2-8D091BB6AA84}" srcOrd="0" destOrd="0" presId="urn:microsoft.com/office/officeart/2008/layout/HorizontalMultiLevelHierarchy"/>
    <dgm:cxn modelId="{CB0309AC-72BE-4183-9027-7E4A9A7AE311}" type="presOf" srcId="{BE794AE6-DCC5-4168-9CBA-06F147352ADD}" destId="{EDB084D4-8115-4D98-B5EB-05C79E25BE7B}" srcOrd="0" destOrd="0" presId="urn:microsoft.com/office/officeart/2008/layout/HorizontalMultiLevelHierarchy"/>
    <dgm:cxn modelId="{E9247F76-FB5B-4139-958D-6AFB11B6A120}" srcId="{E75E9E1B-670D-400F-98AC-97B89B23D7D7}" destId="{E72BF20D-875B-41AA-8558-97D57EAE9F7D}" srcOrd="0" destOrd="0" parTransId="{989D7676-BB55-4E62-BC49-044023C8595F}" sibTransId="{8FC8B744-3CBF-4DE5-8802-8A9DA5E999EB}"/>
    <dgm:cxn modelId="{99FD990E-95E1-4F70-9B24-77B08A3E09C2}" type="presOf" srcId="{02CE2BD5-F068-447D-A2C0-2FADF1ECBE4B}" destId="{204FDC98-706A-4D27-91CE-00EDC230E175}" srcOrd="0" destOrd="0" presId="urn:microsoft.com/office/officeart/2008/layout/HorizontalMultiLevelHierarchy"/>
    <dgm:cxn modelId="{0A1D6036-AD36-42CA-978A-A45163A7C97D}" type="presOf" srcId="{0629A67A-6CA7-4CD9-94FC-2E7B254E6798}" destId="{2A9177D8-9B2F-4589-A4A3-770E00ED9C5F}" srcOrd="0" destOrd="0" presId="urn:microsoft.com/office/officeart/2008/layout/HorizontalMultiLevelHierarchy"/>
    <dgm:cxn modelId="{354A1BF5-7E1B-4DAD-BE40-53A7ABB6A972}" type="presOf" srcId="{3110A1BA-FE9E-4C6A-9FCC-8A7ED674C606}" destId="{0B6ABBAD-365E-41C2-9D9E-BFBD9EB184CA}" srcOrd="1" destOrd="0" presId="urn:microsoft.com/office/officeart/2008/layout/HorizontalMultiLevelHierarchy"/>
    <dgm:cxn modelId="{C6E7E30E-11B0-4652-A2EF-BD7565C8ECD6}" type="presOf" srcId="{7BCE1E67-170A-44D4-80EF-92EDEBBD5C69}" destId="{59363808-3628-4D13-8251-E4E0C957530A}" srcOrd="1" destOrd="0" presId="urn:microsoft.com/office/officeart/2008/layout/HorizontalMultiLevelHierarchy"/>
    <dgm:cxn modelId="{19649B03-0840-4653-A916-7EA392F74572}" type="presOf" srcId="{06AA07AD-1D6E-4CAB-9070-5784962E333C}" destId="{74A32A32-AA29-4CDB-8822-E6ACB7D9D81C}" srcOrd="0" destOrd="0" presId="urn:microsoft.com/office/officeart/2008/layout/HorizontalMultiLevelHierarchy"/>
    <dgm:cxn modelId="{4FE73230-A7F5-4C49-BEDC-868B67F32E48}" srcId="{4B45D14F-67F8-40DF-BAB6-614CA9A9E433}" destId="{BE794AE6-DCC5-4168-9CBA-06F147352ADD}" srcOrd="0" destOrd="0" parTransId="{3110A1BA-FE9E-4C6A-9FCC-8A7ED674C606}" sibTransId="{8E95A179-6029-4F9E-ABCB-69914C72C533}"/>
    <dgm:cxn modelId="{64DA2F10-73C8-4C33-A19D-56A61AD526C1}" type="presOf" srcId="{3B6758EC-4378-42E8-A338-635845F36C18}" destId="{E012BE27-2F49-4A65-8B27-194FD123D44E}" srcOrd="1" destOrd="0" presId="urn:microsoft.com/office/officeart/2008/layout/HorizontalMultiLevelHierarchy"/>
    <dgm:cxn modelId="{AABB3DE3-1FC7-4DC1-8F75-66B95F03425C}" type="presOf" srcId="{55B92FDA-C0E5-4DC7-B65D-FBC57C84401D}" destId="{287FDE92-489F-4DC8-B9ED-2C76E3B5B01D}" srcOrd="0" destOrd="0" presId="urn:microsoft.com/office/officeart/2008/layout/HorizontalMultiLevelHierarchy"/>
    <dgm:cxn modelId="{A58AB085-60C8-48CB-AF43-40DE102BF52B}" type="presOf" srcId="{D387A47C-C665-4448-B90F-BC0E658B5BA9}" destId="{E65F6ED8-998E-475D-8E8F-C5ACA5028FA4}" srcOrd="1" destOrd="0" presId="urn:microsoft.com/office/officeart/2008/layout/HorizontalMultiLevelHierarchy"/>
    <dgm:cxn modelId="{A3AC2BF8-A7F6-4E2B-940E-33E1B1304522}" type="presOf" srcId="{2EF91123-55AC-45B0-92A4-2042012C46B4}" destId="{CDC12D10-3DF1-4416-B1F2-AE45F5B9F0BC}" srcOrd="0" destOrd="0" presId="urn:microsoft.com/office/officeart/2008/layout/HorizontalMultiLevelHierarchy"/>
    <dgm:cxn modelId="{5ED61D20-6679-4E69-A61A-9A17A7278F6B}" type="presOf" srcId="{AA93696E-8A53-4486-90B8-7167FC731599}" destId="{29D3E5A1-D243-40EE-94BD-362E5EAD0DC9}" srcOrd="0" destOrd="0" presId="urn:microsoft.com/office/officeart/2008/layout/HorizontalMultiLevelHierarchy"/>
    <dgm:cxn modelId="{BCB1082E-A636-45C2-B450-DB975ECE6D48}" type="presOf" srcId="{8BC7BB84-3532-49F4-A3A0-9B78EFADB39D}" destId="{0D7DABD9-5FFA-4436-ADB1-540E0A34260C}" srcOrd="0" destOrd="0" presId="urn:microsoft.com/office/officeart/2008/layout/HorizontalMultiLevelHierarchy"/>
    <dgm:cxn modelId="{35774C2F-0AC3-452A-A32F-8D85D28874A1}" type="presOf" srcId="{D4C0AA25-71DF-48AB-8CCB-9BEBCFF37425}" destId="{9667CAE1-E07A-470E-85EF-3C900396FC76}" srcOrd="1" destOrd="0" presId="urn:microsoft.com/office/officeart/2008/layout/HorizontalMultiLevelHierarchy"/>
    <dgm:cxn modelId="{6A71B595-D2C3-4238-AABB-132D1D94E3C0}" srcId="{4B0C8F34-1AF3-42B8-A444-1049452C417B}" destId="{647D7D8F-EA41-4F8B-84E7-8ED7AEF36E64}" srcOrd="0" destOrd="0" parTransId="{D387A47C-C665-4448-B90F-BC0E658B5BA9}" sibTransId="{04F50213-1061-4792-A662-F5E4F5B8BC74}"/>
    <dgm:cxn modelId="{808CD439-B810-4CE9-8793-1EC139C5B8AE}" type="presOf" srcId="{19618F5D-70CF-4961-BCF0-1750E87A5F5C}" destId="{412F4885-998E-4ED8-80CA-59BA7252B2D5}" srcOrd="0" destOrd="0" presId="urn:microsoft.com/office/officeart/2008/layout/HorizontalMultiLevelHierarchy"/>
    <dgm:cxn modelId="{CACE9E98-C57B-4A8A-8D19-61EE7B51FA5A}" type="presOf" srcId="{102DA5D5-D16A-48FC-B154-14DC1EF8EE06}" destId="{12275265-1FC8-4CE3-842B-887B5342233D}" srcOrd="0" destOrd="0" presId="urn:microsoft.com/office/officeart/2008/layout/HorizontalMultiLevelHierarchy"/>
    <dgm:cxn modelId="{DBA4077C-0660-46F9-8BC7-536A35B12651}" srcId="{175BDA11-BD84-41DD-8722-C7878D84EF4B}" destId="{CA9DDFFF-EA33-496B-8EE3-44355B8CCDD5}" srcOrd="0" destOrd="0" parTransId="{D1104A78-5472-4D15-BDCD-8ADFDE958749}" sibTransId="{3086C925-9A6B-46BC-9A91-667534262E78}"/>
    <dgm:cxn modelId="{41BD5BF6-0FB7-461D-B279-CDD4DA34A547}" type="presOf" srcId="{74CC1C35-20CA-43C3-B317-45489D7C4E22}" destId="{081888F8-7FDB-4069-A868-2AE785E93A18}" srcOrd="0" destOrd="0" presId="urn:microsoft.com/office/officeart/2008/layout/HorizontalMultiLevelHierarchy"/>
    <dgm:cxn modelId="{DB77A249-AEAF-4205-8C3B-1AD9C81A9A72}" type="presOf" srcId="{C4EA5051-7B3C-46C8-9A44-B2121E26E8DE}" destId="{05C6C802-D7F5-41F3-AA90-6FF9A700F160}" srcOrd="1" destOrd="0" presId="urn:microsoft.com/office/officeart/2008/layout/HorizontalMultiLevelHierarchy"/>
    <dgm:cxn modelId="{D34FE08D-8E2E-436C-822E-376544495A31}" type="presOf" srcId="{FF5D85AF-1B86-4AE1-A29A-DFA7C208752D}" destId="{F6C38F13-A442-46C8-A606-E790F54A842A}" srcOrd="0" destOrd="0" presId="urn:microsoft.com/office/officeart/2008/layout/HorizontalMultiLevelHierarchy"/>
    <dgm:cxn modelId="{E50414CC-EE07-4F7E-96E6-503FCCB71F8C}" type="presOf" srcId="{BE78A586-0E7B-43EF-97BA-D8ABE54A0C97}" destId="{D6FB5CF0-0A26-4FD1-92D6-55FB0F8058F8}" srcOrd="0" destOrd="0" presId="urn:microsoft.com/office/officeart/2008/layout/HorizontalMultiLevelHierarchy"/>
    <dgm:cxn modelId="{51FB155A-7714-4474-B681-0CD54FBCBA8A}" type="presOf" srcId="{CD997A88-8653-4F92-903C-40F867F5375A}" destId="{520BB878-2C31-43FC-BFE6-08AF6130F2FC}" srcOrd="0" destOrd="0" presId="urn:microsoft.com/office/officeart/2008/layout/HorizontalMultiLevelHierarchy"/>
    <dgm:cxn modelId="{86D04A37-E2A7-4CAC-8912-3D79CB77E126}" srcId="{7B65AC41-E8E6-4B7B-B688-EF603795E953}" destId="{74CC1C35-20CA-43C3-B317-45489D7C4E22}" srcOrd="0" destOrd="0" parTransId="{785BD6C7-6330-4F62-A9BE-09717F85E909}" sibTransId="{13D2CFE2-B1E8-4827-B4FF-DD479BB2EB92}"/>
    <dgm:cxn modelId="{074D59CA-52F2-4B83-A182-9081798B8E21}" type="presOf" srcId="{E4A9FEE2-98C1-46E9-A9B3-C5D8AE744E49}" destId="{C7C8E54B-85E4-4E10-8F63-4A20CB1038D6}" srcOrd="1" destOrd="0" presId="urn:microsoft.com/office/officeart/2008/layout/HorizontalMultiLevelHierarchy"/>
    <dgm:cxn modelId="{04A5DB46-507F-4841-B97E-3EFEF29709F0}" type="presOf" srcId="{4B283F28-74B5-49F9-9E63-A3E38772EAF2}" destId="{15498C90-D929-4D24-8C1D-EA64695D8F77}" srcOrd="0" destOrd="0" presId="urn:microsoft.com/office/officeart/2008/layout/HorizontalMultiLevelHierarchy"/>
    <dgm:cxn modelId="{24534278-A16C-4049-A28F-E3C3E012AFEF}" srcId="{EF5B0C23-2221-49D8-B20D-A090C7AF955C}" destId="{C0466C1D-EF09-4E7B-8BEF-B52A093D895D}" srcOrd="2" destOrd="0" parTransId="{FF5D85AF-1B86-4AE1-A29A-DFA7C208752D}" sibTransId="{A7D412A8-C47E-4734-85B0-2E86C2157C05}"/>
    <dgm:cxn modelId="{763DE0B9-14EC-4328-8EC3-6CCD3A67A175}" type="presOf" srcId="{6763AA16-87C1-47BC-A8AF-9FB6962AAA7D}" destId="{68718E65-B260-4F1E-8D9B-8C4FBB338293}" srcOrd="0" destOrd="0" presId="urn:microsoft.com/office/officeart/2008/layout/HorizontalMultiLevelHierarchy"/>
    <dgm:cxn modelId="{30F98A92-25A1-4215-B726-DD392E651E24}" type="presOf" srcId="{8BC7BB84-3532-49F4-A3A0-9B78EFADB39D}" destId="{027020AA-35CB-4C62-95FE-FEE79FC99D6C}" srcOrd="1" destOrd="0" presId="urn:microsoft.com/office/officeart/2008/layout/HorizontalMultiLevelHierarchy"/>
    <dgm:cxn modelId="{529CFF4F-2BD1-4E34-99F7-094FE88B3A39}" type="presOf" srcId="{E84B1577-E4C3-4CF2-9BC9-413402BFC66C}" destId="{81834B6F-D019-44FB-874A-AB40825DBA5C}" srcOrd="0" destOrd="0" presId="urn:microsoft.com/office/officeart/2008/layout/HorizontalMultiLevelHierarchy"/>
    <dgm:cxn modelId="{11F33616-2264-456F-8F18-F7BB82F07537}" srcId="{F74D1A4C-4447-4952-A770-E55CD106726D}" destId="{2DA8D193-FC7D-4D27-98F2-522858CF86B0}" srcOrd="0" destOrd="0" parTransId="{E47429AC-6877-442B-AF1C-502461FDFC71}" sibTransId="{3AF8B34F-831F-4639-A86B-43C1A74F7423}"/>
    <dgm:cxn modelId="{7EE7C444-FF04-474C-8016-9BF02B2BDA03}" srcId="{2DA8D193-FC7D-4D27-98F2-522858CF86B0}" destId="{A96C8CB1-2C63-4DCD-99E5-EDCE5D84D0A3}" srcOrd="0" destOrd="0" parTransId="{102DA5D5-D16A-48FC-B154-14DC1EF8EE06}" sibTransId="{C8205033-4F80-41A4-9041-485414F553B7}"/>
    <dgm:cxn modelId="{47F32ED5-8859-4EF9-9664-8C9532D0F874}" srcId="{175BDA11-BD84-41DD-8722-C7878D84EF4B}" destId="{2EF91123-55AC-45B0-92A4-2042012C46B4}" srcOrd="2" destOrd="0" parTransId="{6CF6264C-B20B-447B-A79E-10E1089951C7}" sibTransId="{D51CF507-9655-474D-999F-14CA4C39EDA5}"/>
    <dgm:cxn modelId="{D642AA73-D071-46A0-8179-72FBBE1099AC}" type="presOf" srcId="{102DA5D5-D16A-48FC-B154-14DC1EF8EE06}" destId="{DCE21678-8E4E-4082-B354-5CBA28BB7F58}" srcOrd="1" destOrd="0" presId="urn:microsoft.com/office/officeart/2008/layout/HorizontalMultiLevelHierarchy"/>
    <dgm:cxn modelId="{B1297F54-FBF5-4AED-8086-CA56A57824D3}" type="presOf" srcId="{C8082E4E-5BF0-4256-BDC7-4219C029CB08}" destId="{14482C92-4BDE-4A69-A58C-E2CC2F26D0EA}" srcOrd="1" destOrd="0" presId="urn:microsoft.com/office/officeart/2008/layout/HorizontalMultiLevelHierarchy"/>
    <dgm:cxn modelId="{1C639894-4C88-45A2-9001-57D99F7D6649}" srcId="{A96C8CB1-2C63-4DCD-99E5-EDCE5D84D0A3}" destId="{175BDA11-BD84-41DD-8722-C7878D84EF4B}" srcOrd="2" destOrd="0" parTransId="{3473850E-A474-4F37-BF99-A9FFF78B0522}" sibTransId="{E2F4C0B7-93A6-4D5B-A067-FF1863A4AC0A}"/>
    <dgm:cxn modelId="{131377D8-7C98-4377-9F78-3D4457062E6E}" type="presOf" srcId="{06487F5A-58EA-408F-BBBF-E7548BE947FD}" destId="{D5D46A62-0531-4579-BB48-65FB73FE8475}" srcOrd="0" destOrd="0" presId="urn:microsoft.com/office/officeart/2008/layout/HorizontalMultiLevelHierarchy"/>
    <dgm:cxn modelId="{D4774AA0-3A11-48C5-8BA4-AC870C58C7AA}" srcId="{1C547395-2E2D-4214-9BED-9DBC65EA03E2}" destId="{DA48F0F1-93FF-4B6D-A508-36160696BC60}" srcOrd="0" destOrd="0" parTransId="{F3D5CCFA-5878-47CC-8CD9-20AD4BCE82A0}" sibTransId="{654CBFD5-CFAB-4AE3-B1A4-202FC77FDADE}"/>
    <dgm:cxn modelId="{F5B8A524-F4F3-44EF-9648-ACA1AF31C85A}" srcId="{7B65AC41-E8E6-4B7B-B688-EF603795E953}" destId="{FC62811C-4DEA-4D6E-AE0C-8349AB685D93}" srcOrd="3" destOrd="0" parTransId="{37B8E532-F42C-4167-A463-20C88C659FA3}" sibTransId="{8FF4E12C-AC9B-487F-B677-757D57A3973F}"/>
    <dgm:cxn modelId="{1FB539E4-CEDC-4F14-91E9-43226192BCD1}" type="presOf" srcId="{797B1BC2-390D-4464-86D1-16C3C36A036D}" destId="{B6491269-C0E6-403A-A73C-FE65D6E4191C}" srcOrd="1" destOrd="0" presId="urn:microsoft.com/office/officeart/2008/layout/HorizontalMultiLevelHierarchy"/>
    <dgm:cxn modelId="{7272E22F-0479-4701-90AC-45F23C6C7919}" srcId="{DE97FC00-0CFB-4AAE-B732-F21DE62689AD}" destId="{7C642F49-F20A-4B5C-A33C-7D07005126B9}" srcOrd="5" destOrd="0" parTransId="{55B92FDA-C0E5-4DC7-B65D-FBC57C84401D}" sibTransId="{0E1C504E-232E-4129-93CA-38652A8B445D}"/>
    <dgm:cxn modelId="{FA39FC26-0728-4302-84FA-29BB052C56FE}" srcId="{4B45D14F-67F8-40DF-BAB6-614CA9A9E433}" destId="{5B2F6E42-D5C6-473E-8AA1-264F96BF7B79}" srcOrd="1" destOrd="0" parTransId="{D3EC57F1-496D-469A-B069-53C7137C13AB}" sibTransId="{CB9E3B81-D984-4E0F-9919-12008CE35ECF}"/>
    <dgm:cxn modelId="{22DAF8F4-E2BA-4CAB-B150-C734CBE0BB74}" srcId="{7B65AC41-E8E6-4B7B-B688-EF603795E953}" destId="{47EE3DCD-89F3-4AB4-9EC5-5F76B2A0D783}" srcOrd="1" destOrd="0" parTransId="{AF09D542-1397-412E-808C-74E62F1BCF5C}" sibTransId="{18C5AEEB-E5EC-4F00-B10C-453F22B2EDA3}"/>
    <dgm:cxn modelId="{93685FA5-3F0D-4C50-8F28-20B7335E460A}" type="presOf" srcId="{2DA8D193-FC7D-4D27-98F2-522858CF86B0}" destId="{2EBCE3EB-109B-412C-B752-37DD6E626DF6}" srcOrd="0" destOrd="0" presId="urn:microsoft.com/office/officeart/2008/layout/HorizontalMultiLevelHierarchy"/>
    <dgm:cxn modelId="{EF6F1BF4-C5A8-4867-84D6-7A2882C36ED5}" srcId="{5B2F6E42-D5C6-473E-8AA1-264F96BF7B79}" destId="{06AA07AD-1D6E-4CAB-9070-5784962E333C}" srcOrd="0" destOrd="0" parTransId="{F76A7DC0-464D-4FCC-A348-61DEACD27265}" sibTransId="{B2B4DAEE-6745-4CC9-BDAE-6A66529E2BDA}"/>
    <dgm:cxn modelId="{86674B9B-79F8-4FFB-81F2-5E209F754A21}" type="presOf" srcId="{3F02C130-BA6C-4236-A716-5C7B48513C81}" destId="{29A80DB5-5D47-46A9-A915-EE046C408107}" srcOrd="0" destOrd="0" presId="urn:microsoft.com/office/officeart/2008/layout/HorizontalMultiLevelHierarchy"/>
    <dgm:cxn modelId="{A44DEC10-AF7C-476D-B207-3FB6474DF545}" type="presOf" srcId="{37B8E532-F42C-4167-A463-20C88C659FA3}" destId="{0D01D836-6BDF-4A91-84AC-E93D572E6D40}" srcOrd="0" destOrd="0" presId="urn:microsoft.com/office/officeart/2008/layout/HorizontalMultiLevelHierarchy"/>
    <dgm:cxn modelId="{AC4AC714-C573-4656-95CB-2AC180F12180}" type="presOf" srcId="{989D7676-BB55-4E62-BC49-044023C8595F}" destId="{D41C7161-170F-4600-AC0E-3A264077C2BB}" srcOrd="1" destOrd="0" presId="urn:microsoft.com/office/officeart/2008/layout/HorizontalMultiLevelHierarchy"/>
    <dgm:cxn modelId="{FA4D3A4C-1967-4057-9E27-129D929ADCC9}" srcId="{E75E9E1B-670D-400F-98AC-97B89B23D7D7}" destId="{06487F5A-58EA-408F-BBBF-E7548BE947FD}" srcOrd="3" destOrd="0" parTransId="{8BC7BB84-3532-49F4-A3A0-9B78EFADB39D}" sibTransId="{F1E5DE10-E240-4ED2-A05B-53C8BE2D4C5B}"/>
    <dgm:cxn modelId="{35168AE0-815D-45C9-A49B-9FC0DE8606B6}" type="presOf" srcId="{6CF6264C-B20B-447B-A79E-10E1089951C7}" destId="{1F86DB1F-857B-480D-9AC5-EF8B1E61923A}" srcOrd="1" destOrd="0" presId="urn:microsoft.com/office/officeart/2008/layout/HorizontalMultiLevelHierarchy"/>
    <dgm:cxn modelId="{88612558-E546-4687-8268-3347D22EDA48}" srcId="{DE97FC00-0CFB-4AAE-B732-F21DE62689AD}" destId="{4B0C8F34-1AF3-42B8-A444-1049452C417B}" srcOrd="4" destOrd="0" parTransId="{4B283F28-74B5-49F9-9E63-A3E38772EAF2}" sibTransId="{4BC8829A-24B5-4A14-816F-FB7040B99220}"/>
    <dgm:cxn modelId="{D5C8E7C6-75A1-48B6-A0D0-2B034FB332CE}" type="presOf" srcId="{E4EC4109-01B3-4684-9605-8544360AA584}" destId="{F5823AAD-8A91-4A6F-9734-2A7FBBE33A6B}" srcOrd="0" destOrd="0" presId="urn:microsoft.com/office/officeart/2008/layout/HorizontalMultiLevelHierarchy"/>
    <dgm:cxn modelId="{BF254A12-7118-46DA-8DD2-7D9806EE2A80}" type="presOf" srcId="{65A1FA51-7028-4251-8752-2607F5C38F98}" destId="{F4268230-C1D8-4576-940C-30D284C311CF}" srcOrd="0" destOrd="0" presId="urn:microsoft.com/office/officeart/2008/layout/HorizontalMultiLevelHierarchy"/>
    <dgm:cxn modelId="{AE092F10-E5AC-48DB-93F9-4D9E1D35604C}" type="presOf" srcId="{790F5B23-CF78-4C93-A09E-2030F9030A85}" destId="{6801EA81-C7FE-4E3B-B8E8-55ED8AF0EE12}" srcOrd="0" destOrd="0" presId="urn:microsoft.com/office/officeart/2008/layout/HorizontalMultiLevelHierarchy"/>
    <dgm:cxn modelId="{04438417-4DBB-471B-8448-32CBE811655E}" type="presOf" srcId="{1C547395-2E2D-4214-9BED-9DBC65EA03E2}" destId="{519986B1-93A4-467B-879D-4AC99B7EB617}" srcOrd="0" destOrd="0" presId="urn:microsoft.com/office/officeart/2008/layout/HorizontalMultiLevelHierarchy"/>
    <dgm:cxn modelId="{71B5791E-F426-4F5F-86B6-DD8566EE0D4A}" type="presOf" srcId="{4B45D14F-67F8-40DF-BAB6-614CA9A9E433}" destId="{63072209-9A49-4F3F-A560-92630A6FEC7B}" srcOrd="0" destOrd="0" presId="urn:microsoft.com/office/officeart/2008/layout/HorizontalMultiLevelHierarchy"/>
    <dgm:cxn modelId="{9B928663-0599-4625-A569-C7AE15FE83E1}" type="presOf" srcId="{29F53C4E-EB4B-4717-9795-97BED41CFF2E}" destId="{6A5CA1CA-28AB-4E2F-9562-B6FE2E136574}" srcOrd="0" destOrd="0" presId="urn:microsoft.com/office/officeart/2008/layout/HorizontalMultiLevelHierarchy"/>
    <dgm:cxn modelId="{69FBEFEB-B237-4381-8BE2-A2B59D846246}" srcId="{A96C8CB1-2C63-4DCD-99E5-EDCE5D84D0A3}" destId="{1CA8A6A7-0D91-4351-B5AA-228E8226C9B6}" srcOrd="0" destOrd="0" parTransId="{6ECBB2AB-2416-421B-9938-425974A95251}" sibTransId="{41A4D75B-95F1-417A-A553-8AA18708CABF}"/>
    <dgm:cxn modelId="{ED7DE2DC-E6C2-4058-820C-490B09B02D53}" type="presOf" srcId="{C0466C1D-EF09-4E7B-8BEF-B52A093D895D}" destId="{C20297C2-0583-4A4F-B6D5-14C42191F5B1}" srcOrd="0" destOrd="0" presId="urn:microsoft.com/office/officeart/2008/layout/HorizontalMultiLevelHierarchy"/>
    <dgm:cxn modelId="{7D041D90-1FCE-4D5B-8B4C-0482F76741CC}" type="presOf" srcId="{5B2F6E42-D5C6-473E-8AA1-264F96BF7B79}" destId="{C9140F92-189D-444E-8A6B-B99D9626B70A}" srcOrd="0" destOrd="0" presId="urn:microsoft.com/office/officeart/2008/layout/HorizontalMultiLevelHierarchy"/>
    <dgm:cxn modelId="{4E1863D6-686A-4D03-BB65-489594CDE018}" srcId="{BE794AE6-DCC5-4168-9CBA-06F147352ADD}" destId="{14FB475F-5A13-42FB-BF56-BEF77356B13F}" srcOrd="0" destOrd="0" parTransId="{C8082E4E-5BF0-4256-BDC7-4219C029CB08}" sibTransId="{5C2B952D-9567-499A-B6A6-030ABDA5A032}"/>
    <dgm:cxn modelId="{FA32A7C4-34C4-4348-8D3C-08C0D9151A2C}" type="presOf" srcId="{D1104A78-5472-4D15-BDCD-8ADFDE958749}" destId="{81BDFD54-D2F5-4AD3-9BC9-96D375D7589D}" srcOrd="1" destOrd="0" presId="urn:microsoft.com/office/officeart/2008/layout/HorizontalMultiLevelHierarchy"/>
    <dgm:cxn modelId="{A953710B-41AE-4563-B4A9-1E42FB6CE4DD}" srcId="{DE97FC00-0CFB-4AAE-B732-F21DE62689AD}" destId="{8A8797BE-2F78-44E8-B8D4-9C5B183AC06A}" srcOrd="3" destOrd="0" parTransId="{E4A9FEE2-98C1-46E9-A9B3-C5D8AE744E49}" sibTransId="{5D5655B4-BB70-407A-9425-CDBB95593226}"/>
    <dgm:cxn modelId="{5C5FBB21-2EFF-40F2-9BC9-B0CFA6F1CE78}" type="presOf" srcId="{9C4355B6-4A29-46FB-BA26-487CEAF12B63}" destId="{0035AFC1-FB62-42AB-8CC4-E1E9F95316DF}" srcOrd="0" destOrd="0" presId="urn:microsoft.com/office/officeart/2008/layout/HorizontalMultiLevelHierarchy"/>
    <dgm:cxn modelId="{81D8FEF9-C275-42B7-8704-8EE151F5032D}" type="presOf" srcId="{C8082E4E-5BF0-4256-BDC7-4219C029CB08}" destId="{6AAD5C77-A6E9-4D7C-B632-B4E50985C4D6}" srcOrd="0" destOrd="0" presId="urn:microsoft.com/office/officeart/2008/layout/HorizontalMultiLevelHierarchy"/>
    <dgm:cxn modelId="{F3658068-A812-4804-AB95-1C5732C2AC46}" srcId="{65A1FA51-7028-4251-8752-2607F5C38F98}" destId="{2C3E400C-D537-454F-A262-59FD51732E3C}" srcOrd="0" destOrd="0" parTransId="{2786C6F2-4274-4703-A7AF-F927789CA396}" sibTransId="{0A9DAFA4-3075-427C-8FB1-0FC5D7E6ACE9}"/>
    <dgm:cxn modelId="{1F50EFE9-3AD8-4927-91E9-158C9B4F0B80}" srcId="{C0466C1D-EF09-4E7B-8BEF-B52A093D895D}" destId="{AA93696E-8A53-4486-90B8-7167FC731599}" srcOrd="0" destOrd="0" parTransId="{E84B1577-E4C3-4CF2-9BC9-413402BFC66C}" sibTransId="{68CB9C76-297B-4F95-BBF6-F9D435A56C28}"/>
    <dgm:cxn modelId="{7F073845-273F-4439-A319-983C0EC39DE7}" type="presOf" srcId="{F76A7DC0-464D-4FCC-A348-61DEACD27265}" destId="{696FA1E5-B725-410B-8997-70993E8A6ED6}" srcOrd="1" destOrd="0" presId="urn:microsoft.com/office/officeart/2008/layout/HorizontalMultiLevelHierarchy"/>
    <dgm:cxn modelId="{C02A0851-9A42-46BF-83AD-B4BA729E42EE}" type="presOf" srcId="{2C3E400C-D537-454F-A262-59FD51732E3C}" destId="{53AFF94D-3318-4096-BB44-0656C3F5BA1E}" srcOrd="0" destOrd="0" presId="urn:microsoft.com/office/officeart/2008/layout/HorizontalMultiLevelHierarchy"/>
    <dgm:cxn modelId="{4CB1DDFD-3360-4E58-9EC7-7813376C4904}" srcId="{DE97FC00-0CFB-4AAE-B732-F21DE62689AD}" destId="{1C547395-2E2D-4214-9BED-9DBC65EA03E2}" srcOrd="6" destOrd="0" parTransId="{69216205-8E0E-4CEE-AF25-87EB4D53FA61}" sibTransId="{5FC0AC8E-6052-489C-A7ED-80362AEC7676}"/>
    <dgm:cxn modelId="{E282507C-00B8-42EE-B43B-79D07708E5D5}" type="presOf" srcId="{55B92FDA-C0E5-4DC7-B65D-FBC57C84401D}" destId="{4A71D5EA-7CDB-4F36-9470-A131747FBE34}" srcOrd="1" destOrd="0" presId="urn:microsoft.com/office/officeart/2008/layout/HorizontalMultiLevelHierarchy"/>
    <dgm:cxn modelId="{0641E82B-2554-496C-A2D2-483FC63CA737}" srcId="{790F5B23-CF78-4C93-A09E-2030F9030A85}" destId="{02CE2BD5-F068-447D-A2C0-2FADF1ECBE4B}" srcOrd="1" destOrd="0" parTransId="{69B380C2-44DA-44C5-9C69-7E6B3E36741C}" sibTransId="{F57B3703-DBF4-4E04-83B2-6B633E0BFAD5}"/>
    <dgm:cxn modelId="{5D26F521-54AA-4B2C-904D-D51BCBD56A58}" srcId="{1C547395-2E2D-4214-9BED-9DBC65EA03E2}" destId="{8F91D375-6547-469B-8F66-3F97C6077400}" srcOrd="2" destOrd="0" parTransId="{7BCE1E67-170A-44D4-80EF-92EDEBBD5C69}" sibTransId="{79319EDE-6574-42BC-994B-4D33C853190E}"/>
    <dgm:cxn modelId="{70E57F3D-E094-4FC9-8D5E-C90B1C74C752}" type="presOf" srcId="{D387A47C-C665-4448-B90F-BC0E658B5BA9}" destId="{6E468878-7C34-4DEC-876D-3BFD239C6D56}" srcOrd="0" destOrd="0" presId="urn:microsoft.com/office/officeart/2008/layout/HorizontalMultiLevelHierarchy"/>
    <dgm:cxn modelId="{50869846-B31D-401E-864B-9684BFF8356B}" srcId="{7B65AC41-E8E6-4B7B-B688-EF603795E953}" destId="{BE78A586-0E7B-43EF-97BA-D8ABE54A0C97}" srcOrd="2" destOrd="0" parTransId="{D4C0AA25-71DF-48AB-8CCB-9BEBCFF37425}" sibTransId="{D6BD29FE-7650-41F6-B6A2-F202228E59C5}"/>
    <dgm:cxn modelId="{038CF0CC-0D47-4D99-9C49-B00D8B5D132A}" type="presOf" srcId="{19618F5D-70CF-4961-BCF0-1750E87A5F5C}" destId="{7355A02B-6671-486D-810B-D1866EC2B497}" srcOrd="1" destOrd="0" presId="urn:microsoft.com/office/officeart/2008/layout/HorizontalMultiLevelHierarchy"/>
    <dgm:cxn modelId="{9F539D4F-3382-4961-890B-21E54A53682F}" type="presOf" srcId="{F3D5CCFA-5878-47CC-8CD9-20AD4BCE82A0}" destId="{62562A77-36E7-43F0-8DA5-256AD633E0F9}" srcOrd="1" destOrd="0" presId="urn:microsoft.com/office/officeart/2008/layout/HorizontalMultiLevelHierarchy"/>
    <dgm:cxn modelId="{DBAA8B77-CF98-4014-BF93-7852F2809A41}" type="presOf" srcId="{2CE6B16D-26F4-4BA4-8114-A71DDDDEA463}" destId="{1E9AC986-C2C8-4939-B3EE-4E92F1AF6A85}" srcOrd="1" destOrd="0" presId="urn:microsoft.com/office/officeart/2008/layout/HorizontalMultiLevelHierarchy"/>
    <dgm:cxn modelId="{F0ACB26F-8546-46A0-976E-D0014F1E781D}" type="presOf" srcId="{2CE6B16D-26F4-4BA4-8114-A71DDDDEA463}" destId="{0888F5C1-F979-44DE-9C68-66D705013B46}" srcOrd="0" destOrd="0" presId="urn:microsoft.com/office/officeart/2008/layout/HorizontalMultiLevelHierarchy"/>
    <dgm:cxn modelId="{D0A2D243-52C7-4D86-BC16-7447D083EAF0}" type="presOf" srcId="{BA17D380-DA1E-464C-822B-9DFE90313F42}" destId="{CA2D50BB-4E9F-4AE6-9FB8-BBC3B7944894}" srcOrd="1" destOrd="0" presId="urn:microsoft.com/office/officeart/2008/layout/HorizontalMultiLevelHierarchy"/>
    <dgm:cxn modelId="{FE4C4580-BF76-49E0-92CA-A6E99AF4500A}" type="presOf" srcId="{EF5B0C23-2221-49D8-B20D-A090C7AF955C}" destId="{E547ACFD-D3C4-44CC-BCA2-AF6162A43CE8}" srcOrd="0" destOrd="0" presId="urn:microsoft.com/office/officeart/2008/layout/HorizontalMultiLevelHierarchy"/>
    <dgm:cxn modelId="{184F7269-91FA-4ADA-A4B5-C0D25B01C618}" type="presOf" srcId="{E75E9E1B-670D-400F-98AC-97B89B23D7D7}" destId="{1B9B5B66-B516-4DF7-AA04-38E9518EE4E9}" srcOrd="0" destOrd="0" presId="urn:microsoft.com/office/officeart/2008/layout/HorizontalMultiLevelHierarchy"/>
    <dgm:cxn modelId="{B17EA42E-449D-4E0D-9FC9-DCFF5A7D46EC}" type="presOf" srcId="{785BD6C7-6330-4F62-A9BE-09717F85E909}" destId="{E32D8AD9-F4F7-4B34-92DF-ED1FC90A632A}" srcOrd="0" destOrd="0" presId="urn:microsoft.com/office/officeart/2008/layout/HorizontalMultiLevelHierarchy"/>
    <dgm:cxn modelId="{4FC1DCA8-9F0C-480B-9A9A-C15504D3EE2F}" type="presOf" srcId="{2786C6F2-4274-4703-A7AF-F927789CA396}" destId="{D49933DB-5872-42AF-BC72-214E0832C878}" srcOrd="0" destOrd="0" presId="urn:microsoft.com/office/officeart/2008/layout/HorizontalMultiLevelHierarchy"/>
    <dgm:cxn modelId="{3598F4CF-F0F7-4625-92DE-758F8E8D90EA}" type="presOf" srcId="{D4C0AA25-71DF-48AB-8CCB-9BEBCFF37425}" destId="{0903C3BB-3A05-44B3-8882-02491910CDCF}" srcOrd="0" destOrd="0" presId="urn:microsoft.com/office/officeart/2008/layout/HorizontalMultiLevelHierarchy"/>
    <dgm:cxn modelId="{8063E533-EEE4-4070-9E69-6EA6092C1F6A}" srcId="{A96C8CB1-2C63-4DCD-99E5-EDCE5D84D0A3}" destId="{EF5B0C23-2221-49D8-B20D-A090C7AF955C}" srcOrd="3" destOrd="0" parTransId="{CD997A88-8653-4F92-903C-40F867F5375A}" sibTransId="{6838B928-E427-412D-B37D-115E6F73AB9F}"/>
    <dgm:cxn modelId="{0760B1D2-19D1-41DF-9A45-EFA20D08B7EA}" type="presOf" srcId="{FF67115C-4286-46D7-95E2-A2E401882A45}" destId="{B355C21B-8E12-40E0-B119-AF85DAE46A9D}" srcOrd="1" destOrd="0" presId="urn:microsoft.com/office/officeart/2008/layout/HorizontalMultiLevelHierarchy"/>
    <dgm:cxn modelId="{DD7B1A95-50C8-4320-806F-57CC29F4B4E8}" type="presOf" srcId="{69216205-8E0E-4CEE-AF25-87EB4D53FA61}" destId="{7CBF077F-65FA-4A6F-92BC-F2A2832F0949}" srcOrd="1" destOrd="0" presId="urn:microsoft.com/office/officeart/2008/layout/HorizontalMultiLevelHierarchy"/>
    <dgm:cxn modelId="{AC08712A-3099-4763-8F5F-F6886CEF2D92}" type="presOf" srcId="{8CFC2D90-F9A2-4510-AB8D-C26BEAD93137}" destId="{3B9B05E3-FD1A-431C-B081-9D69A349D72E}" srcOrd="0" destOrd="0" presId="urn:microsoft.com/office/officeart/2008/layout/HorizontalMultiLevelHierarchy"/>
    <dgm:cxn modelId="{E56B4BE1-BCAA-431B-80A0-0D337CC978E3}" type="presOf" srcId="{DA48F0F1-93FF-4B6D-A508-36160696BC60}" destId="{0C5E4F35-A38F-4DB8-9C90-B90D33BFF5EA}" srcOrd="0" destOrd="0" presId="urn:microsoft.com/office/officeart/2008/layout/HorizontalMultiLevelHierarchy"/>
    <dgm:cxn modelId="{8ED05E18-D0A9-49DB-B60E-7AEBC023F66F}" type="presOf" srcId="{6D8F8242-F8CB-425B-A969-21FFBD3F4859}" destId="{24AFF633-555C-4372-9E08-DDDB4965D465}" srcOrd="0" destOrd="0" presId="urn:microsoft.com/office/officeart/2008/layout/HorizontalMultiLevelHierarchy"/>
    <dgm:cxn modelId="{343799EE-53BE-4158-95FD-362092501128}" type="presOf" srcId="{AF09D542-1397-412E-808C-74E62F1BCF5C}" destId="{DF68426F-44E4-4FDC-BAC8-125AA2CB046A}" srcOrd="0" destOrd="0" presId="urn:microsoft.com/office/officeart/2008/layout/HorizontalMultiLevelHierarchy"/>
    <dgm:cxn modelId="{C4B73823-EF8A-4FC2-BF99-15DECC29094B}" srcId="{0629A67A-6CA7-4CD9-94FC-2E7B254E6798}" destId="{A18AAE89-3874-4EFC-A711-B02EE13E21F1}" srcOrd="0" destOrd="0" parTransId="{FF67115C-4286-46D7-95E2-A2E401882A45}" sibTransId="{268CC474-A896-4571-B492-5758F69579D3}"/>
    <dgm:cxn modelId="{FF3165F4-919A-428A-99C0-D34F8C46D31C}" type="presOf" srcId="{6ECBB2AB-2416-421B-9938-425974A95251}" destId="{B75109FD-AF12-4E86-8608-92EB8FB2D18D}" srcOrd="1" destOrd="0" presId="urn:microsoft.com/office/officeart/2008/layout/HorizontalMultiLevelHierarchy"/>
    <dgm:cxn modelId="{4CB5FAB1-2313-4898-A553-48C131659B92}" srcId="{888E81C3-3533-4FCC-8230-8E9CAF2D5BA0}" destId="{C06C0FDC-C223-4867-98C1-0E9BD7589834}" srcOrd="0" destOrd="0" parTransId="{19618F5D-70CF-4961-BCF0-1750E87A5F5C}" sibTransId="{74C7070B-A02D-4745-BBF4-EA151603E9B0}"/>
    <dgm:cxn modelId="{4B51D784-BCE1-4408-A1DD-E2819E74C812}" type="presOf" srcId="{69B380C2-44DA-44C5-9C69-7E6B3E36741C}" destId="{20FFFB1F-0576-43A2-AB03-CCF83AE6876C}" srcOrd="0" destOrd="0" presId="urn:microsoft.com/office/officeart/2008/layout/HorizontalMultiLevelHierarchy"/>
    <dgm:cxn modelId="{58823477-58C4-4A5B-A6FC-958FF18937BA}" type="presOf" srcId="{9C4355B6-4A29-46FB-BA26-487CEAF12B63}" destId="{167741F9-3B13-487A-AAA9-934EBBCF60BA}" srcOrd="1" destOrd="0" presId="urn:microsoft.com/office/officeart/2008/layout/HorizontalMultiLevelHierarchy"/>
    <dgm:cxn modelId="{38B8C495-9DE6-4678-87A7-0F924809F16C}" type="presOf" srcId="{14FB475F-5A13-42FB-BF56-BEF77356B13F}" destId="{9B8A64C9-6CE8-4365-8F81-3B3F572C10A9}" srcOrd="0" destOrd="0" presId="urn:microsoft.com/office/officeart/2008/layout/HorizontalMultiLevelHierarchy"/>
    <dgm:cxn modelId="{200E7B51-5A4B-4E30-88C5-F284099086EC}" type="presOf" srcId="{7B65AC41-E8E6-4B7B-B688-EF603795E953}" destId="{B0B5CFA4-9212-4204-8638-045A9835A585}" srcOrd="0" destOrd="0" presId="urn:microsoft.com/office/officeart/2008/layout/HorizontalMultiLevelHierarchy"/>
    <dgm:cxn modelId="{2CCC2438-CDC9-4021-A1A5-985DD70A48C7}" type="presOf" srcId="{A96C8CB1-2C63-4DCD-99E5-EDCE5D84D0A3}" destId="{EC849CF2-B7FD-4504-AC6F-1E16172B3F2F}" srcOrd="0" destOrd="0" presId="urn:microsoft.com/office/officeart/2008/layout/HorizontalMultiLevelHierarchy"/>
    <dgm:cxn modelId="{1E750AB4-515D-491F-8DD1-EFF16A15F56E}" type="presOf" srcId="{6763AA16-87C1-47BC-A8AF-9FB6962AAA7D}" destId="{24B210FE-0AFC-4823-A916-34A5490EDD6E}" srcOrd="1" destOrd="0" presId="urn:microsoft.com/office/officeart/2008/layout/HorizontalMultiLevelHierarchy"/>
    <dgm:cxn modelId="{9AE55859-F633-454D-81BB-6048F215473E}" srcId="{E75E9E1B-670D-400F-98AC-97B89B23D7D7}" destId="{CA0BF429-AB19-4BF2-AF04-37B42BFE294A}" srcOrd="1" destOrd="0" parTransId="{9C4355B6-4A29-46FB-BA26-487CEAF12B63}" sibTransId="{0D525DC0-E439-4461-A67F-85EDD494065B}"/>
    <dgm:cxn modelId="{981C1248-44ED-4CB3-8A4D-4A954B3FC895}" type="presOf" srcId="{3110A1BA-FE9E-4C6A-9FCC-8A7ED674C606}" destId="{E1CED588-73CE-49D1-97D4-2B77629C7029}" srcOrd="0" destOrd="0" presId="urn:microsoft.com/office/officeart/2008/layout/HorizontalMultiLevelHierarchy"/>
    <dgm:cxn modelId="{BE981C63-C542-4600-B918-9DACF0AC4C72}" type="presParOf" srcId="{F5823AAD-8A91-4A6F-9734-2A7FBBE33A6B}" destId="{877439E2-7802-43F2-9543-55BD3DE99D3A}" srcOrd="0" destOrd="0" presId="urn:microsoft.com/office/officeart/2008/layout/HorizontalMultiLevelHierarchy"/>
    <dgm:cxn modelId="{E638AD8E-2AE9-4FB7-B7D8-6FBD053FE917}" type="presParOf" srcId="{877439E2-7802-43F2-9543-55BD3DE99D3A}" destId="{DFE3DCAE-44A6-4C9E-B46E-791B39A3CD27}" srcOrd="0" destOrd="0" presId="urn:microsoft.com/office/officeart/2008/layout/HorizontalMultiLevelHierarchy"/>
    <dgm:cxn modelId="{A3A2141E-A3E4-49BD-BF23-D470D492C0B3}" type="presParOf" srcId="{877439E2-7802-43F2-9543-55BD3DE99D3A}" destId="{BCE41D51-886B-479A-B33A-37E14080A3C9}" srcOrd="1" destOrd="0" presId="urn:microsoft.com/office/officeart/2008/layout/HorizontalMultiLevelHierarchy"/>
    <dgm:cxn modelId="{6B6670C0-41AD-481D-B820-8727DEA03384}" type="presParOf" srcId="{BCE41D51-886B-479A-B33A-37E14080A3C9}" destId="{8CB2AA70-FC2E-4BB6-9A5A-D8085FF500C0}" srcOrd="0" destOrd="0" presId="urn:microsoft.com/office/officeart/2008/layout/HorizontalMultiLevelHierarchy"/>
    <dgm:cxn modelId="{B01779C4-424A-4960-9B69-F1E7C431ED17}" type="presParOf" srcId="{8CB2AA70-FC2E-4BB6-9A5A-D8085FF500C0}" destId="{C6039F20-A15A-47DD-86A1-D2F2EA460107}" srcOrd="0" destOrd="0" presId="urn:microsoft.com/office/officeart/2008/layout/HorizontalMultiLevelHierarchy"/>
    <dgm:cxn modelId="{1829367A-0B55-4110-B8F0-ED25C5A3FD49}" type="presParOf" srcId="{BCE41D51-886B-479A-B33A-37E14080A3C9}" destId="{4F46D7AC-8D7C-4430-A85F-13085E08D3C8}" srcOrd="1" destOrd="0" presId="urn:microsoft.com/office/officeart/2008/layout/HorizontalMultiLevelHierarchy"/>
    <dgm:cxn modelId="{AA358F76-7B70-42F3-950E-CB16665A78CE}" type="presParOf" srcId="{4F46D7AC-8D7C-4430-A85F-13085E08D3C8}" destId="{2EBCE3EB-109B-412C-B752-37DD6E626DF6}" srcOrd="0" destOrd="0" presId="urn:microsoft.com/office/officeart/2008/layout/HorizontalMultiLevelHierarchy"/>
    <dgm:cxn modelId="{CFFA7E0D-97C3-4D8A-9C80-B0EC81E4D5E9}" type="presParOf" srcId="{4F46D7AC-8D7C-4430-A85F-13085E08D3C8}" destId="{3EC52294-97DB-487C-A90E-A6EEC0C6A43C}" srcOrd="1" destOrd="0" presId="urn:microsoft.com/office/officeart/2008/layout/HorizontalMultiLevelHierarchy"/>
    <dgm:cxn modelId="{4C8DA0C2-AA8C-4643-A1E5-E85BE441CD47}" type="presParOf" srcId="{3EC52294-97DB-487C-A90E-A6EEC0C6A43C}" destId="{12275265-1FC8-4CE3-842B-887B5342233D}" srcOrd="0" destOrd="0" presId="urn:microsoft.com/office/officeart/2008/layout/HorizontalMultiLevelHierarchy"/>
    <dgm:cxn modelId="{5B614220-D5D5-4E92-A734-926EAD87AF1C}" type="presParOf" srcId="{12275265-1FC8-4CE3-842B-887B5342233D}" destId="{DCE21678-8E4E-4082-B354-5CBA28BB7F58}" srcOrd="0" destOrd="0" presId="urn:microsoft.com/office/officeart/2008/layout/HorizontalMultiLevelHierarchy"/>
    <dgm:cxn modelId="{9B29CE26-CAE6-4083-BFDF-650D15C46A48}" type="presParOf" srcId="{3EC52294-97DB-487C-A90E-A6EEC0C6A43C}" destId="{05CFEEFD-5DB6-4E63-9DE3-EF0FD17DE741}" srcOrd="1" destOrd="0" presId="urn:microsoft.com/office/officeart/2008/layout/HorizontalMultiLevelHierarchy"/>
    <dgm:cxn modelId="{6B80E8DE-C425-469F-9E29-48448452052D}" type="presParOf" srcId="{05CFEEFD-5DB6-4E63-9DE3-EF0FD17DE741}" destId="{EC849CF2-B7FD-4504-AC6F-1E16172B3F2F}" srcOrd="0" destOrd="0" presId="urn:microsoft.com/office/officeart/2008/layout/HorizontalMultiLevelHierarchy"/>
    <dgm:cxn modelId="{C7EFA31C-A13D-49E7-AC79-FEB5605A12FB}" type="presParOf" srcId="{05CFEEFD-5DB6-4E63-9DE3-EF0FD17DE741}" destId="{8694C65E-C769-4396-B756-968753F65AE9}" srcOrd="1" destOrd="0" presId="urn:microsoft.com/office/officeart/2008/layout/HorizontalMultiLevelHierarchy"/>
    <dgm:cxn modelId="{FE20C1B4-C93C-44BB-9D48-AEB48F55E0F8}" type="presParOf" srcId="{8694C65E-C769-4396-B756-968753F65AE9}" destId="{AF3B666A-E4F2-402A-A40C-5FC06E735477}" srcOrd="0" destOrd="0" presId="urn:microsoft.com/office/officeart/2008/layout/HorizontalMultiLevelHierarchy"/>
    <dgm:cxn modelId="{AA6B50E5-219D-4CC2-8E72-FC5A1826E12B}" type="presParOf" srcId="{AF3B666A-E4F2-402A-A40C-5FC06E735477}" destId="{B75109FD-AF12-4E86-8608-92EB8FB2D18D}" srcOrd="0" destOrd="0" presId="urn:microsoft.com/office/officeart/2008/layout/HorizontalMultiLevelHierarchy"/>
    <dgm:cxn modelId="{189D403A-C5C6-47B4-8E79-65BDA440479B}" type="presParOf" srcId="{8694C65E-C769-4396-B756-968753F65AE9}" destId="{0995241B-DED7-4BE2-B7E8-78EA591D9046}" srcOrd="1" destOrd="0" presId="urn:microsoft.com/office/officeart/2008/layout/HorizontalMultiLevelHierarchy"/>
    <dgm:cxn modelId="{12C23718-937D-4853-92A5-A7DE26BD9910}" type="presParOf" srcId="{0995241B-DED7-4BE2-B7E8-78EA591D9046}" destId="{193AD8B3-D8EE-4EA7-AAD5-6BE57F30A484}" srcOrd="0" destOrd="0" presId="urn:microsoft.com/office/officeart/2008/layout/HorizontalMultiLevelHierarchy"/>
    <dgm:cxn modelId="{9E8BC0EE-140E-4CA3-BEAD-7D1D899A1F01}" type="presParOf" srcId="{0995241B-DED7-4BE2-B7E8-78EA591D9046}" destId="{EDA4FCC5-65B5-40C3-8884-0B5347DC67A2}" srcOrd="1" destOrd="0" presId="urn:microsoft.com/office/officeart/2008/layout/HorizontalMultiLevelHierarchy"/>
    <dgm:cxn modelId="{8007B556-A19E-4208-987E-3CE0A930DB55}" type="presParOf" srcId="{8694C65E-C769-4396-B756-968753F65AE9}" destId="{68718E65-B260-4F1E-8D9B-8C4FBB338293}" srcOrd="2" destOrd="0" presId="urn:microsoft.com/office/officeart/2008/layout/HorizontalMultiLevelHierarchy"/>
    <dgm:cxn modelId="{5D338593-BD0D-4E31-A9FB-98AFAB0B3FE3}" type="presParOf" srcId="{68718E65-B260-4F1E-8D9B-8C4FBB338293}" destId="{24B210FE-0AFC-4823-A916-34A5490EDD6E}" srcOrd="0" destOrd="0" presId="urn:microsoft.com/office/officeart/2008/layout/HorizontalMultiLevelHierarchy"/>
    <dgm:cxn modelId="{064BBFF5-5754-41F4-98F0-B63C6C98A15C}" type="presParOf" srcId="{8694C65E-C769-4396-B756-968753F65AE9}" destId="{AE501569-4750-4A53-8C7B-26889D94EF82}" srcOrd="3" destOrd="0" presId="urn:microsoft.com/office/officeart/2008/layout/HorizontalMultiLevelHierarchy"/>
    <dgm:cxn modelId="{40535538-F5AF-4973-B1E8-AA495C522169}" type="presParOf" srcId="{AE501569-4750-4A53-8C7B-26889D94EF82}" destId="{B0B5CFA4-9212-4204-8638-045A9835A585}" srcOrd="0" destOrd="0" presId="urn:microsoft.com/office/officeart/2008/layout/HorizontalMultiLevelHierarchy"/>
    <dgm:cxn modelId="{CF5A45FE-0C0A-46CA-BD3C-29B385D54889}" type="presParOf" srcId="{AE501569-4750-4A53-8C7B-26889D94EF82}" destId="{C4441918-6CD2-4FF7-983C-E1C03CCA2CCF}" srcOrd="1" destOrd="0" presId="urn:microsoft.com/office/officeart/2008/layout/HorizontalMultiLevelHierarchy"/>
    <dgm:cxn modelId="{2CC0D0E6-C5D7-426F-A06C-B3BC3A43C512}" type="presParOf" srcId="{C4441918-6CD2-4FF7-983C-E1C03CCA2CCF}" destId="{E32D8AD9-F4F7-4B34-92DF-ED1FC90A632A}" srcOrd="0" destOrd="0" presId="urn:microsoft.com/office/officeart/2008/layout/HorizontalMultiLevelHierarchy"/>
    <dgm:cxn modelId="{6FF2239D-EB19-4617-BE00-57189133453E}" type="presParOf" srcId="{E32D8AD9-F4F7-4B34-92DF-ED1FC90A632A}" destId="{D000760E-5DB1-4782-9AE0-37936FE63DCA}" srcOrd="0" destOrd="0" presId="urn:microsoft.com/office/officeart/2008/layout/HorizontalMultiLevelHierarchy"/>
    <dgm:cxn modelId="{B954252C-85A8-4EF7-A24E-4B1D49CFBF66}" type="presParOf" srcId="{C4441918-6CD2-4FF7-983C-E1C03CCA2CCF}" destId="{7D008A7C-FE19-483C-A461-EA8F17D1E103}" srcOrd="1" destOrd="0" presId="urn:microsoft.com/office/officeart/2008/layout/HorizontalMultiLevelHierarchy"/>
    <dgm:cxn modelId="{E46F5875-08EE-47CE-A462-DE97F082F4AA}" type="presParOf" srcId="{7D008A7C-FE19-483C-A461-EA8F17D1E103}" destId="{081888F8-7FDB-4069-A868-2AE785E93A18}" srcOrd="0" destOrd="0" presId="urn:microsoft.com/office/officeart/2008/layout/HorizontalMultiLevelHierarchy"/>
    <dgm:cxn modelId="{0D320B40-65CE-43A3-A8A5-E71F65B9D485}" type="presParOf" srcId="{7D008A7C-FE19-483C-A461-EA8F17D1E103}" destId="{D0331E66-84EB-4F3E-80A8-106C79F8A18D}" srcOrd="1" destOrd="0" presId="urn:microsoft.com/office/officeart/2008/layout/HorizontalMultiLevelHierarchy"/>
    <dgm:cxn modelId="{4F89E105-B910-4E1C-A470-A5A785C6D3A8}" type="presParOf" srcId="{C4441918-6CD2-4FF7-983C-E1C03CCA2CCF}" destId="{DF68426F-44E4-4FDC-BAC8-125AA2CB046A}" srcOrd="2" destOrd="0" presId="urn:microsoft.com/office/officeart/2008/layout/HorizontalMultiLevelHierarchy"/>
    <dgm:cxn modelId="{BA045401-3F71-4119-9AEF-F567201A2168}" type="presParOf" srcId="{DF68426F-44E4-4FDC-BAC8-125AA2CB046A}" destId="{9476F98F-B780-4B2C-AC6D-75686D68F1CD}" srcOrd="0" destOrd="0" presId="urn:microsoft.com/office/officeart/2008/layout/HorizontalMultiLevelHierarchy"/>
    <dgm:cxn modelId="{89F27CF1-F880-4394-8D0A-3D35E5E978EC}" type="presParOf" srcId="{C4441918-6CD2-4FF7-983C-E1C03CCA2CCF}" destId="{AF85B172-3E2B-444A-A817-33D556AC191F}" srcOrd="3" destOrd="0" presId="urn:microsoft.com/office/officeart/2008/layout/HorizontalMultiLevelHierarchy"/>
    <dgm:cxn modelId="{EDA7C7DD-EF47-4B2B-BEBF-BF9D2BB2AD5B}" type="presParOf" srcId="{AF85B172-3E2B-444A-A817-33D556AC191F}" destId="{225FFFA5-B355-4FB6-8136-67B5E2308FA0}" srcOrd="0" destOrd="0" presId="urn:microsoft.com/office/officeart/2008/layout/HorizontalMultiLevelHierarchy"/>
    <dgm:cxn modelId="{00A8791C-B554-42C9-ACE9-6E47158C955C}" type="presParOf" srcId="{AF85B172-3E2B-444A-A817-33D556AC191F}" destId="{EF789A75-E510-479F-BFD3-E1FFCB2FE64C}" srcOrd="1" destOrd="0" presId="urn:microsoft.com/office/officeart/2008/layout/HorizontalMultiLevelHierarchy"/>
    <dgm:cxn modelId="{FFCD4525-2348-4185-BAD9-238A914A5590}" type="presParOf" srcId="{C4441918-6CD2-4FF7-983C-E1C03CCA2CCF}" destId="{0903C3BB-3A05-44B3-8882-02491910CDCF}" srcOrd="4" destOrd="0" presId="urn:microsoft.com/office/officeart/2008/layout/HorizontalMultiLevelHierarchy"/>
    <dgm:cxn modelId="{C7C2D587-2C16-45AE-BE3D-E11F04B7DF40}" type="presParOf" srcId="{0903C3BB-3A05-44B3-8882-02491910CDCF}" destId="{9667CAE1-E07A-470E-85EF-3C900396FC76}" srcOrd="0" destOrd="0" presId="urn:microsoft.com/office/officeart/2008/layout/HorizontalMultiLevelHierarchy"/>
    <dgm:cxn modelId="{34147CDD-3E7B-47F1-AB38-4AF535D9B7DB}" type="presParOf" srcId="{C4441918-6CD2-4FF7-983C-E1C03CCA2CCF}" destId="{06D9C235-7CE1-40AE-A8F3-7D589757474A}" srcOrd="5" destOrd="0" presId="urn:microsoft.com/office/officeart/2008/layout/HorizontalMultiLevelHierarchy"/>
    <dgm:cxn modelId="{FC8A7C0E-0C91-44E2-9CD1-954B1F2D73FF}" type="presParOf" srcId="{06D9C235-7CE1-40AE-A8F3-7D589757474A}" destId="{D6FB5CF0-0A26-4FD1-92D6-55FB0F8058F8}" srcOrd="0" destOrd="0" presId="urn:microsoft.com/office/officeart/2008/layout/HorizontalMultiLevelHierarchy"/>
    <dgm:cxn modelId="{16C1104F-0096-4DC8-8945-8793DAE11A1B}" type="presParOf" srcId="{06D9C235-7CE1-40AE-A8F3-7D589757474A}" destId="{8F948FF7-3162-4597-B7E2-54C62DF1FBC7}" srcOrd="1" destOrd="0" presId="urn:microsoft.com/office/officeart/2008/layout/HorizontalMultiLevelHierarchy"/>
    <dgm:cxn modelId="{AF981140-1D29-47B6-AC51-3B85DF54F7AE}" type="presParOf" srcId="{C4441918-6CD2-4FF7-983C-E1C03CCA2CCF}" destId="{0D01D836-6BDF-4A91-84AC-E93D572E6D40}" srcOrd="6" destOrd="0" presId="urn:microsoft.com/office/officeart/2008/layout/HorizontalMultiLevelHierarchy"/>
    <dgm:cxn modelId="{7565A7BA-ECA7-450D-8A0A-83E0C01C5C40}" type="presParOf" srcId="{0D01D836-6BDF-4A91-84AC-E93D572E6D40}" destId="{B0A061AA-AC3E-4814-9945-35968B23F3C3}" srcOrd="0" destOrd="0" presId="urn:microsoft.com/office/officeart/2008/layout/HorizontalMultiLevelHierarchy"/>
    <dgm:cxn modelId="{38D95BDF-E2C5-43AD-93FB-04BF68B3D32E}" type="presParOf" srcId="{C4441918-6CD2-4FF7-983C-E1C03CCA2CCF}" destId="{23F29169-F424-4928-9D0D-A5CC04347C0C}" srcOrd="7" destOrd="0" presId="urn:microsoft.com/office/officeart/2008/layout/HorizontalMultiLevelHierarchy"/>
    <dgm:cxn modelId="{3E559EE7-A2DF-4444-9602-BF9A6DA465F0}" type="presParOf" srcId="{23F29169-F424-4928-9D0D-A5CC04347C0C}" destId="{9AC34902-6FA2-4D44-AC5A-982D27636852}" srcOrd="0" destOrd="0" presId="urn:microsoft.com/office/officeart/2008/layout/HorizontalMultiLevelHierarchy"/>
    <dgm:cxn modelId="{E5609C53-F9F3-4B05-8BAF-001B3597086B}" type="presParOf" srcId="{23F29169-F424-4928-9D0D-A5CC04347C0C}" destId="{F9853052-A6F7-440B-B5B8-8D8B4C1C819B}" srcOrd="1" destOrd="0" presId="urn:microsoft.com/office/officeart/2008/layout/HorizontalMultiLevelHierarchy"/>
    <dgm:cxn modelId="{E71C995A-2A1B-48F8-BE9B-800E624B0BB6}" type="presParOf" srcId="{8694C65E-C769-4396-B756-968753F65AE9}" destId="{C21D2361-E8B7-439E-85BA-10482B7902C5}" srcOrd="4" destOrd="0" presId="urn:microsoft.com/office/officeart/2008/layout/HorizontalMultiLevelHierarchy"/>
    <dgm:cxn modelId="{0A3AE107-2F10-4A2E-A054-840AEC0E6C27}" type="presParOf" srcId="{C21D2361-E8B7-439E-85BA-10482B7902C5}" destId="{1AA6F9FB-DCDD-45BD-9DFB-0778D0924E04}" srcOrd="0" destOrd="0" presId="urn:microsoft.com/office/officeart/2008/layout/HorizontalMultiLevelHierarchy"/>
    <dgm:cxn modelId="{8E736463-211C-4DEA-82B9-6814DDA95CF1}" type="presParOf" srcId="{8694C65E-C769-4396-B756-968753F65AE9}" destId="{B8BF0088-DCB1-4C36-AE04-0B20DA0D8C2D}" srcOrd="5" destOrd="0" presId="urn:microsoft.com/office/officeart/2008/layout/HorizontalMultiLevelHierarchy"/>
    <dgm:cxn modelId="{003D10FB-7C02-443F-9578-01DEE2F29710}" type="presParOf" srcId="{B8BF0088-DCB1-4C36-AE04-0B20DA0D8C2D}" destId="{B21A6585-BBDB-45A4-AC9F-72863EE1C41A}" srcOrd="0" destOrd="0" presId="urn:microsoft.com/office/officeart/2008/layout/HorizontalMultiLevelHierarchy"/>
    <dgm:cxn modelId="{93C00016-BC85-443F-9A4A-387B3E3B31FC}" type="presParOf" srcId="{B8BF0088-DCB1-4C36-AE04-0B20DA0D8C2D}" destId="{C1D7DC80-B227-49A7-BDC3-0DA8B1B6EA0C}" srcOrd="1" destOrd="0" presId="urn:microsoft.com/office/officeart/2008/layout/HorizontalMultiLevelHierarchy"/>
    <dgm:cxn modelId="{695D6373-2337-4466-9B5D-E3605983CCE1}" type="presParOf" srcId="{C1D7DC80-B227-49A7-BDC3-0DA8B1B6EA0C}" destId="{A5A8490C-39F5-48DE-8B69-10D404D3E4EE}" srcOrd="0" destOrd="0" presId="urn:microsoft.com/office/officeart/2008/layout/HorizontalMultiLevelHierarchy"/>
    <dgm:cxn modelId="{2727ADF6-EFBD-4A29-9677-C92D159AC107}" type="presParOf" srcId="{A5A8490C-39F5-48DE-8B69-10D404D3E4EE}" destId="{81BDFD54-D2F5-4AD3-9BC9-96D375D7589D}" srcOrd="0" destOrd="0" presId="urn:microsoft.com/office/officeart/2008/layout/HorizontalMultiLevelHierarchy"/>
    <dgm:cxn modelId="{03C73758-F598-4DCB-A09A-7A7E13075884}" type="presParOf" srcId="{C1D7DC80-B227-49A7-BDC3-0DA8B1B6EA0C}" destId="{21F14424-8048-486E-9237-68950F786858}" srcOrd="1" destOrd="0" presId="urn:microsoft.com/office/officeart/2008/layout/HorizontalMultiLevelHierarchy"/>
    <dgm:cxn modelId="{257D64F6-E781-4967-8FAE-28BA09D8F87B}" type="presParOf" srcId="{21F14424-8048-486E-9237-68950F786858}" destId="{FA043BF9-10E3-4825-900C-83ABF1B6B7C1}" srcOrd="0" destOrd="0" presId="urn:microsoft.com/office/officeart/2008/layout/HorizontalMultiLevelHierarchy"/>
    <dgm:cxn modelId="{011B446A-1ECA-4F25-8F17-E4B1CEF95667}" type="presParOf" srcId="{21F14424-8048-486E-9237-68950F786858}" destId="{9D0ECC41-8E1D-4DB8-ACA8-227D7193486F}" srcOrd="1" destOrd="0" presId="urn:microsoft.com/office/officeart/2008/layout/HorizontalMultiLevelHierarchy"/>
    <dgm:cxn modelId="{1F19D97B-6424-48D0-83EB-EBEA025551C2}" type="presParOf" srcId="{C1D7DC80-B227-49A7-BDC3-0DA8B1B6EA0C}" destId="{19B426AF-920A-4E9F-AF9F-450079613272}" srcOrd="2" destOrd="0" presId="urn:microsoft.com/office/officeart/2008/layout/HorizontalMultiLevelHierarchy"/>
    <dgm:cxn modelId="{EBEA7404-EB4A-4F90-BB04-A3B3C5F119D3}" type="presParOf" srcId="{19B426AF-920A-4E9F-AF9F-450079613272}" destId="{E012BE27-2F49-4A65-8B27-194FD123D44E}" srcOrd="0" destOrd="0" presId="urn:microsoft.com/office/officeart/2008/layout/HorizontalMultiLevelHierarchy"/>
    <dgm:cxn modelId="{E4D9DDE0-DCEC-4A3A-B8DA-2A42B3F57C80}" type="presParOf" srcId="{C1D7DC80-B227-49A7-BDC3-0DA8B1B6EA0C}" destId="{10D5EDBA-1B91-4C57-9284-070336A9B2A9}" srcOrd="3" destOrd="0" presId="urn:microsoft.com/office/officeart/2008/layout/HorizontalMultiLevelHierarchy"/>
    <dgm:cxn modelId="{A03B3BE7-1FB7-4A27-87F3-5B83BC702E35}" type="presParOf" srcId="{10D5EDBA-1B91-4C57-9284-070336A9B2A9}" destId="{9731D80B-177E-4606-ADAC-E811409C2553}" srcOrd="0" destOrd="0" presId="urn:microsoft.com/office/officeart/2008/layout/HorizontalMultiLevelHierarchy"/>
    <dgm:cxn modelId="{4823A90C-3DCA-4B51-9FCC-E79D0C085799}" type="presParOf" srcId="{10D5EDBA-1B91-4C57-9284-070336A9B2A9}" destId="{90C19EF8-D457-47BE-8C99-8C170D09518A}" srcOrd="1" destOrd="0" presId="urn:microsoft.com/office/officeart/2008/layout/HorizontalMultiLevelHierarchy"/>
    <dgm:cxn modelId="{2F9E42BF-7300-4D8A-9C68-15DB07D95642}" type="presParOf" srcId="{C1D7DC80-B227-49A7-BDC3-0DA8B1B6EA0C}" destId="{5278D5EB-39E3-4EEC-B827-F0E900FF9A91}" srcOrd="4" destOrd="0" presId="urn:microsoft.com/office/officeart/2008/layout/HorizontalMultiLevelHierarchy"/>
    <dgm:cxn modelId="{AF66D474-45F5-4361-96E7-3DC75D62A59B}" type="presParOf" srcId="{5278D5EB-39E3-4EEC-B827-F0E900FF9A91}" destId="{1F86DB1F-857B-480D-9AC5-EF8B1E61923A}" srcOrd="0" destOrd="0" presId="urn:microsoft.com/office/officeart/2008/layout/HorizontalMultiLevelHierarchy"/>
    <dgm:cxn modelId="{DA6FD534-9316-4DB2-8248-796DA9AE1A89}" type="presParOf" srcId="{C1D7DC80-B227-49A7-BDC3-0DA8B1B6EA0C}" destId="{73F9014C-22A9-4D64-BCAB-0D07EFD248EA}" srcOrd="5" destOrd="0" presId="urn:microsoft.com/office/officeart/2008/layout/HorizontalMultiLevelHierarchy"/>
    <dgm:cxn modelId="{31052C10-CEEB-425D-85AD-BCE731267070}" type="presParOf" srcId="{73F9014C-22A9-4D64-BCAB-0D07EFD248EA}" destId="{CDC12D10-3DF1-4416-B1F2-AE45F5B9F0BC}" srcOrd="0" destOrd="0" presId="urn:microsoft.com/office/officeart/2008/layout/HorizontalMultiLevelHierarchy"/>
    <dgm:cxn modelId="{B59F5A92-4ED1-4107-AC04-91B403BF12DC}" type="presParOf" srcId="{73F9014C-22A9-4D64-BCAB-0D07EFD248EA}" destId="{3B428C14-5CCA-403F-9C73-90324E697E32}" srcOrd="1" destOrd="0" presId="urn:microsoft.com/office/officeart/2008/layout/HorizontalMultiLevelHierarchy"/>
    <dgm:cxn modelId="{5D15CEAE-3108-46E7-8E33-B18366765DD5}" type="presParOf" srcId="{8694C65E-C769-4396-B756-968753F65AE9}" destId="{520BB878-2C31-43FC-BFE6-08AF6130F2FC}" srcOrd="6" destOrd="0" presId="urn:microsoft.com/office/officeart/2008/layout/HorizontalMultiLevelHierarchy"/>
    <dgm:cxn modelId="{2717A03C-C1CD-4396-82A8-93738AE206C7}" type="presParOf" srcId="{520BB878-2C31-43FC-BFE6-08AF6130F2FC}" destId="{04832A44-69E3-42FC-9D49-E151D1CACE13}" srcOrd="0" destOrd="0" presId="urn:microsoft.com/office/officeart/2008/layout/HorizontalMultiLevelHierarchy"/>
    <dgm:cxn modelId="{07D22001-63BE-4CEE-A408-DBF4D928D41B}" type="presParOf" srcId="{8694C65E-C769-4396-B756-968753F65AE9}" destId="{EDA249C6-9214-4810-8DF8-23AC63754D33}" srcOrd="7" destOrd="0" presId="urn:microsoft.com/office/officeart/2008/layout/HorizontalMultiLevelHierarchy"/>
    <dgm:cxn modelId="{A6249A62-7698-4709-9389-49745113CEC4}" type="presParOf" srcId="{EDA249C6-9214-4810-8DF8-23AC63754D33}" destId="{E547ACFD-D3C4-44CC-BCA2-AF6162A43CE8}" srcOrd="0" destOrd="0" presId="urn:microsoft.com/office/officeart/2008/layout/HorizontalMultiLevelHierarchy"/>
    <dgm:cxn modelId="{1CBE652E-8A70-4DCF-87CF-1C01D5FB5C13}" type="presParOf" srcId="{EDA249C6-9214-4810-8DF8-23AC63754D33}" destId="{8EE17EA7-652D-4303-9E81-D7DF4BE056E4}" srcOrd="1" destOrd="0" presId="urn:microsoft.com/office/officeart/2008/layout/HorizontalMultiLevelHierarchy"/>
    <dgm:cxn modelId="{68A05E71-4484-45ED-A02B-D05FE2481DA7}" type="presParOf" srcId="{8EE17EA7-652D-4303-9E81-D7DF4BE056E4}" destId="{B88585C2-47D5-4295-A435-5D313DA337EC}" srcOrd="0" destOrd="0" presId="urn:microsoft.com/office/officeart/2008/layout/HorizontalMultiLevelHierarchy"/>
    <dgm:cxn modelId="{491D0917-393E-4B48-BA52-15571CE58A43}" type="presParOf" srcId="{B88585C2-47D5-4295-A435-5D313DA337EC}" destId="{D15F4DA9-BA7E-45CD-AEC7-04F6FE86F4AC}" srcOrd="0" destOrd="0" presId="urn:microsoft.com/office/officeart/2008/layout/HorizontalMultiLevelHierarchy"/>
    <dgm:cxn modelId="{9B819E7B-BDB4-4EAA-BCE7-0EE199874E29}" type="presParOf" srcId="{8EE17EA7-652D-4303-9E81-D7DF4BE056E4}" destId="{D81A014D-81A3-4C90-945F-5CF448C2DE6E}" srcOrd="1" destOrd="0" presId="urn:microsoft.com/office/officeart/2008/layout/HorizontalMultiLevelHierarchy"/>
    <dgm:cxn modelId="{35B36CF2-3EA1-4C97-9F01-F5CB46B10B02}" type="presParOf" srcId="{D81A014D-81A3-4C90-945F-5CF448C2DE6E}" destId="{6F9488DD-5C82-4EA7-B6C5-24E438A03BE9}" srcOrd="0" destOrd="0" presId="urn:microsoft.com/office/officeart/2008/layout/HorizontalMultiLevelHierarchy"/>
    <dgm:cxn modelId="{2F07C200-55B0-4FC0-B246-46C3CB5FDE49}" type="presParOf" srcId="{D81A014D-81A3-4C90-945F-5CF448C2DE6E}" destId="{338302FC-2F54-46B6-8027-7E0955A3E869}" srcOrd="1" destOrd="0" presId="urn:microsoft.com/office/officeart/2008/layout/HorizontalMultiLevelHierarchy"/>
    <dgm:cxn modelId="{EBD739F5-9798-47A2-B3BB-926E074C946A}" type="presParOf" srcId="{8EE17EA7-652D-4303-9E81-D7DF4BE056E4}" destId="{351CB273-9E41-4F4C-8E13-8BA3F5710841}" srcOrd="2" destOrd="0" presId="urn:microsoft.com/office/officeart/2008/layout/HorizontalMultiLevelHierarchy"/>
    <dgm:cxn modelId="{BA192090-29AB-4EC8-A351-3635552159F3}" type="presParOf" srcId="{351CB273-9E41-4F4C-8E13-8BA3F5710841}" destId="{22457A87-6523-40F3-9690-6F6F5CE86C84}" srcOrd="0" destOrd="0" presId="urn:microsoft.com/office/officeart/2008/layout/HorizontalMultiLevelHierarchy"/>
    <dgm:cxn modelId="{85BF8DFF-AAB0-4BF5-A9AC-7DB52E934D6D}" type="presParOf" srcId="{8EE17EA7-652D-4303-9E81-D7DF4BE056E4}" destId="{F5E315F2-759F-4D32-ABB5-D49D14D1A289}" srcOrd="3" destOrd="0" presId="urn:microsoft.com/office/officeart/2008/layout/HorizontalMultiLevelHierarchy"/>
    <dgm:cxn modelId="{BA5CB409-1BC4-41E1-A627-0573267A5A70}" type="presParOf" srcId="{F5E315F2-759F-4D32-ABB5-D49D14D1A289}" destId="{3D1247A8-82D7-4672-B233-CFE298F56235}" srcOrd="0" destOrd="0" presId="urn:microsoft.com/office/officeart/2008/layout/HorizontalMultiLevelHierarchy"/>
    <dgm:cxn modelId="{9C3ED1B5-E3BB-47B6-A3FD-39E59EC4442E}" type="presParOf" srcId="{F5E315F2-759F-4D32-ABB5-D49D14D1A289}" destId="{6F31BEFE-D7BD-410C-955A-70499867C868}" srcOrd="1" destOrd="0" presId="urn:microsoft.com/office/officeart/2008/layout/HorizontalMultiLevelHierarchy"/>
    <dgm:cxn modelId="{75D2A804-52BA-44B7-B5BA-D35E14466689}" type="presParOf" srcId="{8EE17EA7-652D-4303-9E81-D7DF4BE056E4}" destId="{F6C38F13-A442-46C8-A606-E790F54A842A}" srcOrd="4" destOrd="0" presId="urn:microsoft.com/office/officeart/2008/layout/HorizontalMultiLevelHierarchy"/>
    <dgm:cxn modelId="{91980270-31DB-4BDF-8F6E-BEE1AD8DA74E}" type="presParOf" srcId="{F6C38F13-A442-46C8-A606-E790F54A842A}" destId="{6E600116-9159-45E1-80F8-90B24AE8ED27}" srcOrd="0" destOrd="0" presId="urn:microsoft.com/office/officeart/2008/layout/HorizontalMultiLevelHierarchy"/>
    <dgm:cxn modelId="{9932E851-A6A4-44CD-B123-AF2636302AB3}" type="presParOf" srcId="{8EE17EA7-652D-4303-9E81-D7DF4BE056E4}" destId="{8F81EC52-8FC3-4A26-9098-2DAC1214CA5C}" srcOrd="5" destOrd="0" presId="urn:microsoft.com/office/officeart/2008/layout/HorizontalMultiLevelHierarchy"/>
    <dgm:cxn modelId="{8032551B-6A62-48A1-9C7B-6719170600A6}" type="presParOf" srcId="{8F81EC52-8FC3-4A26-9098-2DAC1214CA5C}" destId="{C20297C2-0583-4A4F-B6D5-14C42191F5B1}" srcOrd="0" destOrd="0" presId="urn:microsoft.com/office/officeart/2008/layout/HorizontalMultiLevelHierarchy"/>
    <dgm:cxn modelId="{FC179BDE-2D2E-48EC-8977-90B09E75ED84}" type="presParOf" srcId="{8F81EC52-8FC3-4A26-9098-2DAC1214CA5C}" destId="{D48D100E-88A1-46D5-A1C8-E14AA01DE8A3}" srcOrd="1" destOrd="0" presId="urn:microsoft.com/office/officeart/2008/layout/HorizontalMultiLevelHierarchy"/>
    <dgm:cxn modelId="{3C3F7905-2983-476F-BAD2-6EE433499BE7}" type="presParOf" srcId="{D48D100E-88A1-46D5-A1C8-E14AA01DE8A3}" destId="{81834B6F-D019-44FB-874A-AB40825DBA5C}" srcOrd="0" destOrd="0" presId="urn:microsoft.com/office/officeart/2008/layout/HorizontalMultiLevelHierarchy"/>
    <dgm:cxn modelId="{5908E5B5-3F35-4C85-ACCC-FDE4A339FC53}" type="presParOf" srcId="{81834B6F-D019-44FB-874A-AB40825DBA5C}" destId="{1E142A98-CBB5-4E27-A181-16DD129CDB4F}" srcOrd="0" destOrd="0" presId="urn:microsoft.com/office/officeart/2008/layout/HorizontalMultiLevelHierarchy"/>
    <dgm:cxn modelId="{2D5A6906-97EF-4048-A0FA-D99BAA94B85B}" type="presParOf" srcId="{D48D100E-88A1-46D5-A1C8-E14AA01DE8A3}" destId="{4B27BF4E-95DA-4585-94CA-6FA20D32D05F}" srcOrd="1" destOrd="0" presId="urn:microsoft.com/office/officeart/2008/layout/HorizontalMultiLevelHierarchy"/>
    <dgm:cxn modelId="{0754ACCE-2D80-4F95-8433-01FC0F9041F0}" type="presParOf" srcId="{4B27BF4E-95DA-4585-94CA-6FA20D32D05F}" destId="{29D3E5A1-D243-40EE-94BD-362E5EAD0DC9}" srcOrd="0" destOrd="0" presId="urn:microsoft.com/office/officeart/2008/layout/HorizontalMultiLevelHierarchy"/>
    <dgm:cxn modelId="{150F41FC-7195-4194-AD6C-03EE4B9ECB08}" type="presParOf" srcId="{4B27BF4E-95DA-4585-94CA-6FA20D32D05F}" destId="{4DE917D9-278E-49AA-BA23-77A15F7AFE8A}" srcOrd="1" destOrd="0" presId="urn:microsoft.com/office/officeart/2008/layout/HorizontalMultiLevelHierarchy"/>
    <dgm:cxn modelId="{D5CA5CEB-179A-4401-9742-4CB59FB4BE2E}" type="presParOf" srcId="{8EE17EA7-652D-4303-9E81-D7DF4BE056E4}" destId="{4BCF81BC-47F1-4D1A-843B-DC061D400888}" srcOrd="6" destOrd="0" presId="urn:microsoft.com/office/officeart/2008/layout/HorizontalMultiLevelHierarchy"/>
    <dgm:cxn modelId="{334F79BA-3484-44BA-8CF0-2C12139D9E2F}" type="presParOf" srcId="{4BCF81BC-47F1-4D1A-843B-DC061D400888}" destId="{05C6C802-D7F5-41F3-AA90-6FF9A700F160}" srcOrd="0" destOrd="0" presId="urn:microsoft.com/office/officeart/2008/layout/HorizontalMultiLevelHierarchy"/>
    <dgm:cxn modelId="{BEC13A64-CA88-440C-B293-E50215CB2D5A}" type="presParOf" srcId="{8EE17EA7-652D-4303-9E81-D7DF4BE056E4}" destId="{B8ABCCB3-6000-4D27-B4E9-2B14E284AE85}" srcOrd="7" destOrd="0" presId="urn:microsoft.com/office/officeart/2008/layout/HorizontalMultiLevelHierarchy"/>
    <dgm:cxn modelId="{D282A9FF-391E-4373-BD62-81C09F505550}" type="presParOf" srcId="{B8ABCCB3-6000-4D27-B4E9-2B14E284AE85}" destId="{6801EA81-C7FE-4E3B-B8E8-55ED8AF0EE12}" srcOrd="0" destOrd="0" presId="urn:microsoft.com/office/officeart/2008/layout/HorizontalMultiLevelHierarchy"/>
    <dgm:cxn modelId="{9553E5FE-F5D8-4922-9DAB-16B432E52148}" type="presParOf" srcId="{B8ABCCB3-6000-4D27-B4E9-2B14E284AE85}" destId="{E4782068-07D3-4B41-A46E-B171E371ECB7}" srcOrd="1" destOrd="0" presId="urn:microsoft.com/office/officeart/2008/layout/HorizontalMultiLevelHierarchy"/>
    <dgm:cxn modelId="{E33FB4EB-ADAC-4093-8591-39674E725285}" type="presParOf" srcId="{E4782068-07D3-4B41-A46E-B171E371ECB7}" destId="{826E0D45-CD9D-4B74-AA25-6EDAA8B24055}" srcOrd="0" destOrd="0" presId="urn:microsoft.com/office/officeart/2008/layout/HorizontalMultiLevelHierarchy"/>
    <dgm:cxn modelId="{3B3BC552-C652-4645-8A72-099FFBE97641}" type="presParOf" srcId="{826E0D45-CD9D-4B74-AA25-6EDAA8B24055}" destId="{CA2D50BB-4E9F-4AE6-9FB8-BBC3B7944894}" srcOrd="0" destOrd="0" presId="urn:microsoft.com/office/officeart/2008/layout/HorizontalMultiLevelHierarchy"/>
    <dgm:cxn modelId="{6D2EF551-3277-46D6-A11E-CD344DBB025C}" type="presParOf" srcId="{E4782068-07D3-4B41-A46E-B171E371ECB7}" destId="{476DDD2A-7A0F-4CF7-9579-EA6D0398843C}" srcOrd="1" destOrd="0" presId="urn:microsoft.com/office/officeart/2008/layout/HorizontalMultiLevelHierarchy"/>
    <dgm:cxn modelId="{72175B29-AEE2-45B3-918F-CCFD1D05712C}" type="presParOf" srcId="{476DDD2A-7A0F-4CF7-9579-EA6D0398843C}" destId="{392120ED-8EAE-424D-BBEB-B07321ADA5A9}" srcOrd="0" destOrd="0" presId="urn:microsoft.com/office/officeart/2008/layout/HorizontalMultiLevelHierarchy"/>
    <dgm:cxn modelId="{3DFE87C8-63BE-46EF-B2B1-75035064B75E}" type="presParOf" srcId="{476DDD2A-7A0F-4CF7-9579-EA6D0398843C}" destId="{34206702-E4E9-4136-B719-864818641DDD}" srcOrd="1" destOrd="0" presId="urn:microsoft.com/office/officeart/2008/layout/HorizontalMultiLevelHierarchy"/>
    <dgm:cxn modelId="{D43FB2C9-1E30-4EFF-ABF7-9B854CCF7463}" type="presParOf" srcId="{E4782068-07D3-4B41-A46E-B171E371ECB7}" destId="{20FFFB1F-0576-43A2-AB03-CCF83AE6876C}" srcOrd="2" destOrd="0" presId="urn:microsoft.com/office/officeart/2008/layout/HorizontalMultiLevelHierarchy"/>
    <dgm:cxn modelId="{C0034E3A-6320-48BE-ABC9-B36F44EED2F0}" type="presParOf" srcId="{20FFFB1F-0576-43A2-AB03-CCF83AE6876C}" destId="{3F865554-0950-402A-822F-AB642131D7C7}" srcOrd="0" destOrd="0" presId="urn:microsoft.com/office/officeart/2008/layout/HorizontalMultiLevelHierarchy"/>
    <dgm:cxn modelId="{2B101945-9197-4209-A13C-0DA41BCD156F}" type="presParOf" srcId="{E4782068-07D3-4B41-A46E-B171E371ECB7}" destId="{9ABE3D9B-8A80-43F5-9D1F-667F4895F15A}" srcOrd="3" destOrd="0" presId="urn:microsoft.com/office/officeart/2008/layout/HorizontalMultiLevelHierarchy"/>
    <dgm:cxn modelId="{D5F787F3-5593-4161-A6B5-B593F46B714B}" type="presParOf" srcId="{9ABE3D9B-8A80-43F5-9D1F-667F4895F15A}" destId="{204FDC98-706A-4D27-91CE-00EDC230E175}" srcOrd="0" destOrd="0" presId="urn:microsoft.com/office/officeart/2008/layout/HorizontalMultiLevelHierarchy"/>
    <dgm:cxn modelId="{F95E1CF6-B092-40F9-B661-301463E655C4}" type="presParOf" srcId="{9ABE3D9B-8A80-43F5-9D1F-667F4895F15A}" destId="{BFFE336D-9A48-4098-B7FE-4671ADEE42BB}" srcOrd="1" destOrd="0" presId="urn:microsoft.com/office/officeart/2008/layout/HorizontalMultiLevelHierarchy"/>
    <dgm:cxn modelId="{657E2D5A-3908-4FB1-A6E6-FF31EB15F403}" type="presParOf" srcId="{BCE41D51-886B-479A-B33A-37E14080A3C9}" destId="{6A5CA1CA-28AB-4E2F-9562-B6FE2E136574}" srcOrd="2" destOrd="0" presId="urn:microsoft.com/office/officeart/2008/layout/HorizontalMultiLevelHierarchy"/>
    <dgm:cxn modelId="{080BF317-A9B6-45FA-8820-084B0304017D}" type="presParOf" srcId="{6A5CA1CA-28AB-4E2F-9562-B6FE2E136574}" destId="{A5D58B8D-50E7-48EB-A38C-E603D16D7C8F}" srcOrd="0" destOrd="0" presId="urn:microsoft.com/office/officeart/2008/layout/HorizontalMultiLevelHierarchy"/>
    <dgm:cxn modelId="{569C53CA-6752-4CEB-99E1-480FB5D59440}" type="presParOf" srcId="{BCE41D51-886B-479A-B33A-37E14080A3C9}" destId="{DD02482D-A10B-4EAC-A80B-57DC9AD8D673}" srcOrd="3" destOrd="0" presId="urn:microsoft.com/office/officeart/2008/layout/HorizontalMultiLevelHierarchy"/>
    <dgm:cxn modelId="{C6200967-97ED-404A-83A1-44B8E8C70480}" type="presParOf" srcId="{DD02482D-A10B-4EAC-A80B-57DC9AD8D673}" destId="{93908EEA-154D-45D2-9691-855FAF6F8E98}" srcOrd="0" destOrd="0" presId="urn:microsoft.com/office/officeart/2008/layout/HorizontalMultiLevelHierarchy"/>
    <dgm:cxn modelId="{B9DB29EC-5547-4843-9B71-1F58296515B2}" type="presParOf" srcId="{DD02482D-A10B-4EAC-A80B-57DC9AD8D673}" destId="{665B6474-C9E5-4A79-90D7-53710E447ADD}" srcOrd="1" destOrd="0" presId="urn:microsoft.com/office/officeart/2008/layout/HorizontalMultiLevelHierarchy"/>
    <dgm:cxn modelId="{A4209225-C55B-44E1-AF59-4EBE7D2F0141}" type="presParOf" srcId="{665B6474-C9E5-4A79-90D7-53710E447ADD}" destId="{A1088D51-CCF0-4A60-A569-86A4C29C40A8}" srcOrd="0" destOrd="0" presId="urn:microsoft.com/office/officeart/2008/layout/HorizontalMultiLevelHierarchy"/>
    <dgm:cxn modelId="{AD66D3CF-5D55-47BA-BA24-43A78356B1EF}" type="presParOf" srcId="{A1088D51-CCF0-4A60-A569-86A4C29C40A8}" destId="{3838C90E-EAF6-4BBA-A22A-B7D2993F8669}" srcOrd="0" destOrd="0" presId="urn:microsoft.com/office/officeart/2008/layout/HorizontalMultiLevelHierarchy"/>
    <dgm:cxn modelId="{D65095BC-5533-4868-A688-D661856AB23F}" type="presParOf" srcId="{665B6474-C9E5-4A79-90D7-53710E447ADD}" destId="{F6867D22-4576-4CF1-903E-FE134D35F950}" srcOrd="1" destOrd="0" presId="urn:microsoft.com/office/officeart/2008/layout/HorizontalMultiLevelHierarchy"/>
    <dgm:cxn modelId="{9793D48C-8081-4FF2-AEC4-363D977D1D84}" type="presParOf" srcId="{F6867D22-4576-4CF1-903E-FE134D35F950}" destId="{1B9B5B66-B516-4DF7-AA04-38E9518EE4E9}" srcOrd="0" destOrd="0" presId="urn:microsoft.com/office/officeart/2008/layout/HorizontalMultiLevelHierarchy"/>
    <dgm:cxn modelId="{7E16B758-0A00-4F81-AC29-92FC66150827}" type="presParOf" srcId="{F6867D22-4576-4CF1-903E-FE134D35F950}" destId="{43D9BD25-83D7-4523-A930-067B28EC487C}" srcOrd="1" destOrd="0" presId="urn:microsoft.com/office/officeart/2008/layout/HorizontalMultiLevelHierarchy"/>
    <dgm:cxn modelId="{DFE6E0F4-F3CC-46C6-BC3B-9C82ABFACA1D}" type="presParOf" srcId="{43D9BD25-83D7-4523-A930-067B28EC487C}" destId="{E87A3626-49B9-4F50-9B09-CDC460748E06}" srcOrd="0" destOrd="0" presId="urn:microsoft.com/office/officeart/2008/layout/HorizontalMultiLevelHierarchy"/>
    <dgm:cxn modelId="{71BA471F-6B85-4609-B8B6-F5720E4D8C68}" type="presParOf" srcId="{E87A3626-49B9-4F50-9B09-CDC460748E06}" destId="{D41C7161-170F-4600-AC0E-3A264077C2BB}" srcOrd="0" destOrd="0" presId="urn:microsoft.com/office/officeart/2008/layout/HorizontalMultiLevelHierarchy"/>
    <dgm:cxn modelId="{96FC4BE7-BE07-4B72-A023-CB7760D0212E}" type="presParOf" srcId="{43D9BD25-83D7-4523-A930-067B28EC487C}" destId="{1DA15EAF-1964-4CD3-B624-762F754F6F0A}" srcOrd="1" destOrd="0" presId="urn:microsoft.com/office/officeart/2008/layout/HorizontalMultiLevelHierarchy"/>
    <dgm:cxn modelId="{83438940-F7CE-42BC-8252-4F5FC6089196}" type="presParOf" srcId="{1DA15EAF-1964-4CD3-B624-762F754F6F0A}" destId="{992677E3-A953-4B2C-96D2-0AAF490E4983}" srcOrd="0" destOrd="0" presId="urn:microsoft.com/office/officeart/2008/layout/HorizontalMultiLevelHierarchy"/>
    <dgm:cxn modelId="{43C42397-B04B-4DCF-8EAF-0CCCF065AFBB}" type="presParOf" srcId="{1DA15EAF-1964-4CD3-B624-762F754F6F0A}" destId="{748CBB3A-9D3D-478C-84EC-4B0A07E4B3C7}" srcOrd="1" destOrd="0" presId="urn:microsoft.com/office/officeart/2008/layout/HorizontalMultiLevelHierarchy"/>
    <dgm:cxn modelId="{75979ECE-C8ED-4D0D-9B8E-D18A3CAF3E5A}" type="presParOf" srcId="{43D9BD25-83D7-4523-A930-067B28EC487C}" destId="{0035AFC1-FB62-42AB-8CC4-E1E9F95316DF}" srcOrd="2" destOrd="0" presId="urn:microsoft.com/office/officeart/2008/layout/HorizontalMultiLevelHierarchy"/>
    <dgm:cxn modelId="{24C97350-41AD-4DC7-9EEB-509321D27E74}" type="presParOf" srcId="{0035AFC1-FB62-42AB-8CC4-E1E9F95316DF}" destId="{167741F9-3B13-487A-AAA9-934EBBCF60BA}" srcOrd="0" destOrd="0" presId="urn:microsoft.com/office/officeart/2008/layout/HorizontalMultiLevelHierarchy"/>
    <dgm:cxn modelId="{BF44B67B-722B-489C-A2C0-137E92D31163}" type="presParOf" srcId="{43D9BD25-83D7-4523-A930-067B28EC487C}" destId="{112BDD15-700C-4723-A0DA-50BBE6E7ACA6}" srcOrd="3" destOrd="0" presId="urn:microsoft.com/office/officeart/2008/layout/HorizontalMultiLevelHierarchy"/>
    <dgm:cxn modelId="{FEA305A7-8A7D-4A37-9ADC-12DB084E6C86}" type="presParOf" srcId="{112BDD15-700C-4723-A0DA-50BBE6E7ACA6}" destId="{DC4016F3-7F2D-41A2-A008-16EA81CF2973}" srcOrd="0" destOrd="0" presId="urn:microsoft.com/office/officeart/2008/layout/HorizontalMultiLevelHierarchy"/>
    <dgm:cxn modelId="{EABDC9A9-C02C-4A1A-85C7-770CA8BBE145}" type="presParOf" srcId="{112BDD15-700C-4723-A0DA-50BBE6E7ACA6}" destId="{1892B3CF-6EE4-4E2D-8AFD-C0F02AD3A0DE}" srcOrd="1" destOrd="0" presId="urn:microsoft.com/office/officeart/2008/layout/HorizontalMultiLevelHierarchy"/>
    <dgm:cxn modelId="{8878E1D5-82A1-4242-BF88-AEA9D443D92A}" type="presParOf" srcId="{43D9BD25-83D7-4523-A930-067B28EC487C}" destId="{07E1D86E-9C6B-414C-8BB0-14C6FDC01D0A}" srcOrd="4" destOrd="0" presId="urn:microsoft.com/office/officeart/2008/layout/HorizontalMultiLevelHierarchy"/>
    <dgm:cxn modelId="{087109F9-8688-4E91-9583-A28331E64E8D}" type="presParOf" srcId="{07E1D86E-9C6B-414C-8BB0-14C6FDC01D0A}" destId="{E945FE3F-B107-4DE3-A86D-4D4D653B97ED}" srcOrd="0" destOrd="0" presId="urn:microsoft.com/office/officeart/2008/layout/HorizontalMultiLevelHierarchy"/>
    <dgm:cxn modelId="{CA89017E-370D-4D3E-A1BA-45C1AFD8790C}" type="presParOf" srcId="{43D9BD25-83D7-4523-A930-067B28EC487C}" destId="{5FF60B29-ADB1-4C74-801E-E13EED7FBCC2}" srcOrd="5" destOrd="0" presId="urn:microsoft.com/office/officeart/2008/layout/HorizontalMultiLevelHierarchy"/>
    <dgm:cxn modelId="{FA48E162-4E53-4BB1-AB2E-37F30457D750}" type="presParOf" srcId="{5FF60B29-ADB1-4C74-801E-E13EED7FBCC2}" destId="{63072209-9A49-4F3F-A560-92630A6FEC7B}" srcOrd="0" destOrd="0" presId="urn:microsoft.com/office/officeart/2008/layout/HorizontalMultiLevelHierarchy"/>
    <dgm:cxn modelId="{7D01BA4A-D073-4FEA-A553-E21EFE2269D5}" type="presParOf" srcId="{5FF60B29-ADB1-4C74-801E-E13EED7FBCC2}" destId="{EEA74350-6B64-41F9-A32A-72C5BC94DBAF}" srcOrd="1" destOrd="0" presId="urn:microsoft.com/office/officeart/2008/layout/HorizontalMultiLevelHierarchy"/>
    <dgm:cxn modelId="{EBDB4121-765B-4BE8-B69C-FDD75C082E62}" type="presParOf" srcId="{EEA74350-6B64-41F9-A32A-72C5BC94DBAF}" destId="{E1CED588-73CE-49D1-97D4-2B77629C7029}" srcOrd="0" destOrd="0" presId="urn:microsoft.com/office/officeart/2008/layout/HorizontalMultiLevelHierarchy"/>
    <dgm:cxn modelId="{323FBD2D-DBD9-4940-A386-2FF3D6D97929}" type="presParOf" srcId="{E1CED588-73CE-49D1-97D4-2B77629C7029}" destId="{0B6ABBAD-365E-41C2-9D9E-BFBD9EB184CA}" srcOrd="0" destOrd="0" presId="urn:microsoft.com/office/officeart/2008/layout/HorizontalMultiLevelHierarchy"/>
    <dgm:cxn modelId="{A4992254-B007-44C4-80B7-5343A9E258F3}" type="presParOf" srcId="{EEA74350-6B64-41F9-A32A-72C5BC94DBAF}" destId="{F3AD76AC-B1DE-4718-A552-0E4C4758C14E}" srcOrd="1" destOrd="0" presId="urn:microsoft.com/office/officeart/2008/layout/HorizontalMultiLevelHierarchy"/>
    <dgm:cxn modelId="{A2D44648-0B10-4BE3-85CE-9988032DBA82}" type="presParOf" srcId="{F3AD76AC-B1DE-4718-A552-0E4C4758C14E}" destId="{EDB084D4-8115-4D98-B5EB-05C79E25BE7B}" srcOrd="0" destOrd="0" presId="urn:microsoft.com/office/officeart/2008/layout/HorizontalMultiLevelHierarchy"/>
    <dgm:cxn modelId="{5430CBD4-1A17-4682-8FF8-021C4E36DB30}" type="presParOf" srcId="{F3AD76AC-B1DE-4718-A552-0E4C4758C14E}" destId="{F0527F98-5A40-4751-A09A-6669591E850B}" srcOrd="1" destOrd="0" presId="urn:microsoft.com/office/officeart/2008/layout/HorizontalMultiLevelHierarchy"/>
    <dgm:cxn modelId="{DFF9FEAB-1D9E-41F9-A3A8-8AF731698A16}" type="presParOf" srcId="{F0527F98-5A40-4751-A09A-6669591E850B}" destId="{6AAD5C77-A6E9-4D7C-B632-B4E50985C4D6}" srcOrd="0" destOrd="0" presId="urn:microsoft.com/office/officeart/2008/layout/HorizontalMultiLevelHierarchy"/>
    <dgm:cxn modelId="{2D5C32DF-8F7A-47DA-B748-2DEE0A588A13}" type="presParOf" srcId="{6AAD5C77-A6E9-4D7C-B632-B4E50985C4D6}" destId="{14482C92-4BDE-4A69-A58C-E2CC2F26D0EA}" srcOrd="0" destOrd="0" presId="urn:microsoft.com/office/officeart/2008/layout/HorizontalMultiLevelHierarchy"/>
    <dgm:cxn modelId="{E7D3A835-30B1-4291-8A2B-01277DE20039}" type="presParOf" srcId="{F0527F98-5A40-4751-A09A-6669591E850B}" destId="{24C65CC3-A89A-4699-9C5B-9A9BF534F2F7}" srcOrd="1" destOrd="0" presId="urn:microsoft.com/office/officeart/2008/layout/HorizontalMultiLevelHierarchy"/>
    <dgm:cxn modelId="{C95779C0-59B0-412D-B6FD-842D6BFC05FA}" type="presParOf" srcId="{24C65CC3-A89A-4699-9C5B-9A9BF534F2F7}" destId="{9B8A64C9-6CE8-4365-8F81-3B3F572C10A9}" srcOrd="0" destOrd="0" presId="urn:microsoft.com/office/officeart/2008/layout/HorizontalMultiLevelHierarchy"/>
    <dgm:cxn modelId="{D49CCE8D-A601-4C08-8E81-531960D24FE2}" type="presParOf" srcId="{24C65CC3-A89A-4699-9C5B-9A9BF534F2F7}" destId="{5B1F70C4-EE30-464A-BBC0-DB99FBCA687D}" srcOrd="1" destOrd="0" presId="urn:microsoft.com/office/officeart/2008/layout/HorizontalMultiLevelHierarchy"/>
    <dgm:cxn modelId="{C3421C87-CF83-4210-9977-2903F8EAB1A5}" type="presParOf" srcId="{EEA74350-6B64-41F9-A32A-72C5BC94DBAF}" destId="{D33F2DC8-B547-4BA1-8919-64CD03A87327}" srcOrd="2" destOrd="0" presId="urn:microsoft.com/office/officeart/2008/layout/HorizontalMultiLevelHierarchy"/>
    <dgm:cxn modelId="{F7848DD9-D47C-4C99-8AFF-CAC19255C7AA}" type="presParOf" srcId="{D33F2DC8-B547-4BA1-8919-64CD03A87327}" destId="{1B2206C2-78DC-4070-B66E-7AB05C286FC6}" srcOrd="0" destOrd="0" presId="urn:microsoft.com/office/officeart/2008/layout/HorizontalMultiLevelHierarchy"/>
    <dgm:cxn modelId="{082F4993-CDEA-47ED-9326-C6533BFBCD25}" type="presParOf" srcId="{EEA74350-6B64-41F9-A32A-72C5BC94DBAF}" destId="{24C39DCB-D146-432D-9E30-9D7AAB9FDF06}" srcOrd="3" destOrd="0" presId="urn:microsoft.com/office/officeart/2008/layout/HorizontalMultiLevelHierarchy"/>
    <dgm:cxn modelId="{3695B63E-0E83-4DBB-92C6-2D6064D232A2}" type="presParOf" srcId="{24C39DCB-D146-432D-9E30-9D7AAB9FDF06}" destId="{C9140F92-189D-444E-8A6B-B99D9626B70A}" srcOrd="0" destOrd="0" presId="urn:microsoft.com/office/officeart/2008/layout/HorizontalMultiLevelHierarchy"/>
    <dgm:cxn modelId="{4226C1F9-533D-499D-A9AA-E56645A59ECE}" type="presParOf" srcId="{24C39DCB-D146-432D-9E30-9D7AAB9FDF06}" destId="{AD44C378-DD8F-4F75-BF30-689EC3BEB02A}" srcOrd="1" destOrd="0" presId="urn:microsoft.com/office/officeart/2008/layout/HorizontalMultiLevelHierarchy"/>
    <dgm:cxn modelId="{7DE09E30-25DF-4CAF-9908-10D2D8CC2E79}" type="presParOf" srcId="{AD44C378-DD8F-4F75-BF30-689EC3BEB02A}" destId="{7478B312-733A-4987-8629-32F7FF0A8BBB}" srcOrd="0" destOrd="0" presId="urn:microsoft.com/office/officeart/2008/layout/HorizontalMultiLevelHierarchy"/>
    <dgm:cxn modelId="{119FF709-B430-485B-BE17-55852EF06810}" type="presParOf" srcId="{7478B312-733A-4987-8629-32F7FF0A8BBB}" destId="{696FA1E5-B725-410B-8997-70993E8A6ED6}" srcOrd="0" destOrd="0" presId="urn:microsoft.com/office/officeart/2008/layout/HorizontalMultiLevelHierarchy"/>
    <dgm:cxn modelId="{86DD6458-F622-4588-AB28-94E0DB7ABCB8}" type="presParOf" srcId="{AD44C378-DD8F-4F75-BF30-689EC3BEB02A}" destId="{FFF53CB5-D851-4F6A-A698-8F5C681C797B}" srcOrd="1" destOrd="0" presId="urn:microsoft.com/office/officeart/2008/layout/HorizontalMultiLevelHierarchy"/>
    <dgm:cxn modelId="{0C0064CC-708E-46D2-A27D-FF69A3F018D3}" type="presParOf" srcId="{FFF53CB5-D851-4F6A-A698-8F5C681C797B}" destId="{74A32A32-AA29-4CDB-8822-E6ACB7D9D81C}" srcOrd="0" destOrd="0" presId="urn:microsoft.com/office/officeart/2008/layout/HorizontalMultiLevelHierarchy"/>
    <dgm:cxn modelId="{78A2E7C5-029A-47BC-BB58-BDFD684091FA}" type="presParOf" srcId="{FFF53CB5-D851-4F6A-A698-8F5C681C797B}" destId="{31BF2E34-4D00-4694-88F0-AC40AA33A27B}" srcOrd="1" destOrd="0" presId="urn:microsoft.com/office/officeart/2008/layout/HorizontalMultiLevelHierarchy"/>
    <dgm:cxn modelId="{56E76241-C712-4668-8F79-54A35D729D0A}" type="presParOf" srcId="{43D9BD25-83D7-4523-A930-067B28EC487C}" destId="{0D7DABD9-5FFA-4436-ADB1-540E0A34260C}" srcOrd="6" destOrd="0" presId="urn:microsoft.com/office/officeart/2008/layout/HorizontalMultiLevelHierarchy"/>
    <dgm:cxn modelId="{77D7F36C-C215-4DCC-9641-23C1EF7E0F72}" type="presParOf" srcId="{0D7DABD9-5FFA-4436-ADB1-540E0A34260C}" destId="{027020AA-35CB-4C62-95FE-FEE79FC99D6C}" srcOrd="0" destOrd="0" presId="urn:microsoft.com/office/officeart/2008/layout/HorizontalMultiLevelHierarchy"/>
    <dgm:cxn modelId="{2EDDE843-7036-49AB-8DB4-8A3D7F07EFC6}" type="presParOf" srcId="{43D9BD25-83D7-4523-A930-067B28EC487C}" destId="{EA6CAD6A-D13A-4775-A28C-C589FBCC16D4}" srcOrd="7" destOrd="0" presId="urn:microsoft.com/office/officeart/2008/layout/HorizontalMultiLevelHierarchy"/>
    <dgm:cxn modelId="{478236C6-E0B0-43B6-8E29-CEAF52FE3991}" type="presParOf" srcId="{EA6CAD6A-D13A-4775-A28C-C589FBCC16D4}" destId="{D5D46A62-0531-4579-BB48-65FB73FE8475}" srcOrd="0" destOrd="0" presId="urn:microsoft.com/office/officeart/2008/layout/HorizontalMultiLevelHierarchy"/>
    <dgm:cxn modelId="{FB2CB59E-2C1B-4471-ADD7-CCEAC23AA328}" type="presParOf" srcId="{EA6CAD6A-D13A-4775-A28C-C589FBCC16D4}" destId="{2665AFE1-3264-4F62-8D4C-CB66006AF3A4}" srcOrd="1" destOrd="0" presId="urn:microsoft.com/office/officeart/2008/layout/HorizontalMultiLevelHierarchy"/>
    <dgm:cxn modelId="{C4B06526-B1B8-4675-91F8-0B6B0F15E226}" type="presParOf" srcId="{2665AFE1-3264-4F62-8D4C-CB66006AF3A4}" destId="{3B9B05E3-FD1A-431C-B081-9D69A349D72E}" srcOrd="0" destOrd="0" presId="urn:microsoft.com/office/officeart/2008/layout/HorizontalMultiLevelHierarchy"/>
    <dgm:cxn modelId="{9869CC32-08BC-40D6-ADBA-8929E5D03C71}" type="presParOf" srcId="{3B9B05E3-FD1A-431C-B081-9D69A349D72E}" destId="{25B4745D-02F3-4A5F-8BD2-0B55597BABA5}" srcOrd="0" destOrd="0" presId="urn:microsoft.com/office/officeart/2008/layout/HorizontalMultiLevelHierarchy"/>
    <dgm:cxn modelId="{144583FF-21DD-4689-B51B-504DD1EE432C}" type="presParOf" srcId="{2665AFE1-3264-4F62-8D4C-CB66006AF3A4}" destId="{B127FB2B-F238-46BF-9743-C6DEDBCC18C5}" srcOrd="1" destOrd="0" presId="urn:microsoft.com/office/officeart/2008/layout/HorizontalMultiLevelHierarchy"/>
    <dgm:cxn modelId="{E3D8B708-3725-44EB-80F0-A77491030205}" type="presParOf" srcId="{B127FB2B-F238-46BF-9743-C6DEDBCC18C5}" destId="{F4268230-C1D8-4576-940C-30D284C311CF}" srcOrd="0" destOrd="0" presId="urn:microsoft.com/office/officeart/2008/layout/HorizontalMultiLevelHierarchy"/>
    <dgm:cxn modelId="{04F94583-E959-4430-8CE8-248FE78D26DD}" type="presParOf" srcId="{B127FB2B-F238-46BF-9743-C6DEDBCC18C5}" destId="{E4393099-BF2A-4852-9C2A-9D5F72075942}" srcOrd="1" destOrd="0" presId="urn:microsoft.com/office/officeart/2008/layout/HorizontalMultiLevelHierarchy"/>
    <dgm:cxn modelId="{43E3AFA3-73BC-4839-8601-A1B21AE68A4F}" type="presParOf" srcId="{E4393099-BF2A-4852-9C2A-9D5F72075942}" destId="{D49933DB-5872-42AF-BC72-214E0832C878}" srcOrd="0" destOrd="0" presId="urn:microsoft.com/office/officeart/2008/layout/HorizontalMultiLevelHierarchy"/>
    <dgm:cxn modelId="{CFEE9519-041A-4106-9595-6D8C6C7D5DDB}" type="presParOf" srcId="{D49933DB-5872-42AF-BC72-214E0832C878}" destId="{8A9ED1C1-38C3-434B-BA76-78CA7457B8B1}" srcOrd="0" destOrd="0" presId="urn:microsoft.com/office/officeart/2008/layout/HorizontalMultiLevelHierarchy"/>
    <dgm:cxn modelId="{16CB98EE-D670-46B6-A46E-B66F9A3D3B9A}" type="presParOf" srcId="{E4393099-BF2A-4852-9C2A-9D5F72075942}" destId="{69F51294-7A77-492F-86CB-1AFB368CBFC5}" srcOrd="1" destOrd="0" presId="urn:microsoft.com/office/officeart/2008/layout/HorizontalMultiLevelHierarchy"/>
    <dgm:cxn modelId="{243BF4A1-F4F7-492B-ABF8-3950C39B9DF4}" type="presParOf" srcId="{69F51294-7A77-492F-86CB-1AFB368CBFC5}" destId="{53AFF94D-3318-4096-BB44-0656C3F5BA1E}" srcOrd="0" destOrd="0" presId="urn:microsoft.com/office/officeart/2008/layout/HorizontalMultiLevelHierarchy"/>
    <dgm:cxn modelId="{CB7E6825-991B-418D-AB01-5EEE7A4CF080}" type="presParOf" srcId="{69F51294-7A77-492F-86CB-1AFB368CBFC5}" destId="{86D5E58C-4426-48AA-B3BA-1A080F01C179}" srcOrd="1" destOrd="0" presId="urn:microsoft.com/office/officeart/2008/layout/HorizontalMultiLevelHierarchy"/>
    <dgm:cxn modelId="{4A507C66-0199-4671-95CF-D5066BB68E52}" type="presParOf" srcId="{2665AFE1-3264-4F62-8D4C-CB66006AF3A4}" destId="{0888F5C1-F979-44DE-9C68-66D705013B46}" srcOrd="2" destOrd="0" presId="urn:microsoft.com/office/officeart/2008/layout/HorizontalMultiLevelHierarchy"/>
    <dgm:cxn modelId="{007F5E97-2E77-489A-AF49-5169C25553F4}" type="presParOf" srcId="{0888F5C1-F979-44DE-9C68-66D705013B46}" destId="{1E9AC986-C2C8-4939-B3EE-4E92F1AF6A85}" srcOrd="0" destOrd="0" presId="urn:microsoft.com/office/officeart/2008/layout/HorizontalMultiLevelHierarchy"/>
    <dgm:cxn modelId="{8F329102-4A76-4D71-8712-2151CD9D9DBD}" type="presParOf" srcId="{2665AFE1-3264-4F62-8D4C-CB66006AF3A4}" destId="{4450E28F-4CE6-45FB-B0DC-160942F2067B}" srcOrd="3" destOrd="0" presId="urn:microsoft.com/office/officeart/2008/layout/HorizontalMultiLevelHierarchy"/>
    <dgm:cxn modelId="{C8B89B4C-E8D5-4A25-A644-2DE87491F170}" type="presParOf" srcId="{4450E28F-4CE6-45FB-B0DC-160942F2067B}" destId="{2A9177D8-9B2F-4589-A4A3-770E00ED9C5F}" srcOrd="0" destOrd="0" presId="urn:microsoft.com/office/officeart/2008/layout/HorizontalMultiLevelHierarchy"/>
    <dgm:cxn modelId="{8753066D-B04D-4504-AB4E-A334698824EA}" type="presParOf" srcId="{4450E28F-4CE6-45FB-B0DC-160942F2067B}" destId="{400FF8F3-08C9-4F84-99BD-872D31A3FF1C}" srcOrd="1" destOrd="0" presId="urn:microsoft.com/office/officeart/2008/layout/HorizontalMultiLevelHierarchy"/>
    <dgm:cxn modelId="{84621C0D-DACC-4597-9162-6D96530B4275}" type="presParOf" srcId="{400FF8F3-08C9-4F84-99BD-872D31A3FF1C}" destId="{53F1DBBB-2EF9-44F4-9E2F-8B9C04C5C8B2}" srcOrd="0" destOrd="0" presId="urn:microsoft.com/office/officeart/2008/layout/HorizontalMultiLevelHierarchy"/>
    <dgm:cxn modelId="{3A628FD0-CF9D-4CC8-B603-E91A511DB0D5}" type="presParOf" srcId="{53F1DBBB-2EF9-44F4-9E2F-8B9C04C5C8B2}" destId="{B355C21B-8E12-40E0-B119-AF85DAE46A9D}" srcOrd="0" destOrd="0" presId="urn:microsoft.com/office/officeart/2008/layout/HorizontalMultiLevelHierarchy"/>
    <dgm:cxn modelId="{18537886-F8EC-46F2-A578-BC0E13A9EB89}" type="presParOf" srcId="{400FF8F3-08C9-4F84-99BD-872D31A3FF1C}" destId="{C7715C16-CAB0-484D-856F-72DC951F85B8}" srcOrd="1" destOrd="0" presId="urn:microsoft.com/office/officeart/2008/layout/HorizontalMultiLevelHierarchy"/>
    <dgm:cxn modelId="{BA2E1CF0-D507-4734-96EE-6A974DF79927}" type="presParOf" srcId="{C7715C16-CAB0-484D-856F-72DC951F85B8}" destId="{FD556C75-B543-4BCC-BAF1-3E7CEC15EA5C}" srcOrd="0" destOrd="0" presId="urn:microsoft.com/office/officeart/2008/layout/HorizontalMultiLevelHierarchy"/>
    <dgm:cxn modelId="{A1E4262E-AF95-489C-A960-D2987147E204}" type="presParOf" srcId="{C7715C16-CAB0-484D-856F-72DC951F85B8}" destId="{B0A66603-3E76-4915-BE83-7BE97F7FCCC3}" srcOrd="1" destOrd="0" presId="urn:microsoft.com/office/officeart/2008/layout/HorizontalMultiLevelHierarchy"/>
    <dgm:cxn modelId="{1CE90EED-4454-4401-8110-427D614E283F}" type="presParOf" srcId="{665B6474-C9E5-4A79-90D7-53710E447ADD}" destId="{F520B283-DFB4-43A4-BA84-CDB887823340}" srcOrd="2" destOrd="0" presId="urn:microsoft.com/office/officeart/2008/layout/HorizontalMultiLevelHierarchy"/>
    <dgm:cxn modelId="{1F17AB5B-3363-4D59-9539-E8A481FA7A34}" type="presParOf" srcId="{F520B283-DFB4-43A4-BA84-CDB887823340}" destId="{3A798871-0E0A-4FD0-993E-4EAAB7279492}" srcOrd="0" destOrd="0" presId="urn:microsoft.com/office/officeart/2008/layout/HorizontalMultiLevelHierarchy"/>
    <dgm:cxn modelId="{8CD8DDFA-3034-4153-91B4-D4FC97E95968}" type="presParOf" srcId="{665B6474-C9E5-4A79-90D7-53710E447ADD}" destId="{F6581A7D-16A8-4556-BBE5-68849F2E7FC7}" srcOrd="3" destOrd="0" presId="urn:microsoft.com/office/officeart/2008/layout/HorizontalMultiLevelHierarchy"/>
    <dgm:cxn modelId="{4869FE99-7101-485E-9959-A10FD5DF3215}" type="presParOf" srcId="{F6581A7D-16A8-4556-BBE5-68849F2E7FC7}" destId="{E4054C83-0250-42D8-8C4C-175E30D4650B}" srcOrd="0" destOrd="0" presId="urn:microsoft.com/office/officeart/2008/layout/HorizontalMultiLevelHierarchy"/>
    <dgm:cxn modelId="{4771EBB0-FE52-4B5D-847B-8D1492C3325B}" type="presParOf" srcId="{F6581A7D-16A8-4556-BBE5-68849F2E7FC7}" destId="{8555F490-783A-4269-B411-78940A064112}" srcOrd="1" destOrd="0" presId="urn:microsoft.com/office/officeart/2008/layout/HorizontalMultiLevelHierarchy"/>
    <dgm:cxn modelId="{79A4A200-95C0-4739-BF75-CB6D842D3243}" type="presParOf" srcId="{8555F490-783A-4269-B411-78940A064112}" destId="{412F4885-998E-4ED8-80CA-59BA7252B2D5}" srcOrd="0" destOrd="0" presId="urn:microsoft.com/office/officeart/2008/layout/HorizontalMultiLevelHierarchy"/>
    <dgm:cxn modelId="{A9244AB7-2C6B-41E0-8480-2EAED8FEB878}" type="presParOf" srcId="{412F4885-998E-4ED8-80CA-59BA7252B2D5}" destId="{7355A02B-6671-486D-810B-D1866EC2B497}" srcOrd="0" destOrd="0" presId="urn:microsoft.com/office/officeart/2008/layout/HorizontalMultiLevelHierarchy"/>
    <dgm:cxn modelId="{2B6AB77A-BF4C-405B-94F7-C333D36D5519}" type="presParOf" srcId="{8555F490-783A-4269-B411-78940A064112}" destId="{669A9547-0594-4EFE-A6CB-3EBD70110505}" srcOrd="1" destOrd="0" presId="urn:microsoft.com/office/officeart/2008/layout/HorizontalMultiLevelHierarchy"/>
    <dgm:cxn modelId="{B7277CFD-1835-46C2-8633-FFFC0E6E42E7}" type="presParOf" srcId="{669A9547-0594-4EFE-A6CB-3EBD70110505}" destId="{5B684277-0E27-45E5-AFAB-70F70ADAB923}" srcOrd="0" destOrd="0" presId="urn:microsoft.com/office/officeart/2008/layout/HorizontalMultiLevelHierarchy"/>
    <dgm:cxn modelId="{F833A03B-EF18-40CB-8BAC-B290A2D558DB}" type="presParOf" srcId="{669A9547-0594-4EFE-A6CB-3EBD70110505}" destId="{6D86C01B-2454-4C6E-9A18-9E1533BFF5AF}" srcOrd="1" destOrd="0" presId="urn:microsoft.com/office/officeart/2008/layout/HorizontalMultiLevelHierarchy"/>
    <dgm:cxn modelId="{966D7235-8690-4729-8880-CD808EFB006E}" type="presParOf" srcId="{665B6474-C9E5-4A79-90D7-53710E447ADD}" destId="{29A80DB5-5D47-46A9-A915-EE046C408107}" srcOrd="4" destOrd="0" presId="urn:microsoft.com/office/officeart/2008/layout/HorizontalMultiLevelHierarchy"/>
    <dgm:cxn modelId="{7F79998C-D655-4338-9E8B-4BC92C1AE694}" type="presParOf" srcId="{29A80DB5-5D47-46A9-A915-EE046C408107}" destId="{DC16983B-D0F9-400A-8028-AB3135C95785}" srcOrd="0" destOrd="0" presId="urn:microsoft.com/office/officeart/2008/layout/HorizontalMultiLevelHierarchy"/>
    <dgm:cxn modelId="{593CC4C4-B9BE-4CD8-8ABA-3D58F62A93EF}" type="presParOf" srcId="{665B6474-C9E5-4A79-90D7-53710E447ADD}" destId="{B81D7294-3CF8-4A4C-958B-BA4E57FF1B33}" srcOrd="5" destOrd="0" presId="urn:microsoft.com/office/officeart/2008/layout/HorizontalMultiLevelHierarchy"/>
    <dgm:cxn modelId="{548EF62D-5E6B-4AA0-8795-D0AB68348CE1}" type="presParOf" srcId="{B81D7294-3CF8-4A4C-958B-BA4E57FF1B33}" destId="{7F601A4F-9F88-4B3E-B7E2-8D091BB6AA84}" srcOrd="0" destOrd="0" presId="urn:microsoft.com/office/officeart/2008/layout/HorizontalMultiLevelHierarchy"/>
    <dgm:cxn modelId="{2089A99D-65EC-45F9-9591-FB81BDC0E064}" type="presParOf" srcId="{B81D7294-3CF8-4A4C-958B-BA4E57FF1B33}" destId="{42AFD95B-F071-408C-B496-80E4DD082537}" srcOrd="1" destOrd="0" presId="urn:microsoft.com/office/officeart/2008/layout/HorizontalMultiLevelHierarchy"/>
    <dgm:cxn modelId="{142FF53A-E43D-4CEF-8C8F-D94BEC54C22E}" type="presParOf" srcId="{665B6474-C9E5-4A79-90D7-53710E447ADD}" destId="{DB4192DB-27C0-41E1-ABDC-96EA4EE5F627}" srcOrd="6" destOrd="0" presId="urn:microsoft.com/office/officeart/2008/layout/HorizontalMultiLevelHierarchy"/>
    <dgm:cxn modelId="{88C08CF9-2680-4DF8-9243-68EB188DDD47}" type="presParOf" srcId="{DB4192DB-27C0-41E1-ABDC-96EA4EE5F627}" destId="{C7C8E54B-85E4-4E10-8F63-4A20CB1038D6}" srcOrd="0" destOrd="0" presId="urn:microsoft.com/office/officeart/2008/layout/HorizontalMultiLevelHierarchy"/>
    <dgm:cxn modelId="{F3BB8747-5A98-44D8-A57F-9CA20496AC88}" type="presParOf" srcId="{665B6474-C9E5-4A79-90D7-53710E447ADD}" destId="{254ECE34-B6A0-42F8-8774-A0884D140774}" srcOrd="7" destOrd="0" presId="urn:microsoft.com/office/officeart/2008/layout/HorizontalMultiLevelHierarchy"/>
    <dgm:cxn modelId="{1506B922-3FB5-48B2-A14F-903EAAB82134}" type="presParOf" srcId="{254ECE34-B6A0-42F8-8774-A0884D140774}" destId="{00A47656-41A4-4583-B07E-046A6707ADC2}" srcOrd="0" destOrd="0" presId="urn:microsoft.com/office/officeart/2008/layout/HorizontalMultiLevelHierarchy"/>
    <dgm:cxn modelId="{CA5BA61B-B484-414F-8521-99D97F11AEBC}" type="presParOf" srcId="{254ECE34-B6A0-42F8-8774-A0884D140774}" destId="{4099DED9-4F83-49D5-84D7-B19BE702CADC}" srcOrd="1" destOrd="0" presId="urn:microsoft.com/office/officeart/2008/layout/HorizontalMultiLevelHierarchy"/>
    <dgm:cxn modelId="{EAA0D6A9-D1FD-41A5-A48A-76F856B3FE03}" type="presParOf" srcId="{665B6474-C9E5-4A79-90D7-53710E447ADD}" destId="{15498C90-D929-4D24-8C1D-EA64695D8F77}" srcOrd="8" destOrd="0" presId="urn:microsoft.com/office/officeart/2008/layout/HorizontalMultiLevelHierarchy"/>
    <dgm:cxn modelId="{6D3F9557-F6BC-4A58-AE60-848BCC0E7A3D}" type="presParOf" srcId="{15498C90-D929-4D24-8C1D-EA64695D8F77}" destId="{5EE4FCC8-980F-4269-A7B7-78FD9B812C58}" srcOrd="0" destOrd="0" presId="urn:microsoft.com/office/officeart/2008/layout/HorizontalMultiLevelHierarchy"/>
    <dgm:cxn modelId="{8D505AB7-0BBE-4D72-BCB0-0634E15D89DD}" type="presParOf" srcId="{665B6474-C9E5-4A79-90D7-53710E447ADD}" destId="{676DE3FA-5C65-47BC-8E5E-F3FEA1D2D99E}" srcOrd="9" destOrd="0" presId="urn:microsoft.com/office/officeart/2008/layout/HorizontalMultiLevelHierarchy"/>
    <dgm:cxn modelId="{B195A6A7-B549-43A8-B475-6E86628C40C4}" type="presParOf" srcId="{676DE3FA-5C65-47BC-8E5E-F3FEA1D2D99E}" destId="{075D5ADE-E55E-48A7-A042-F55D8BFA5059}" srcOrd="0" destOrd="0" presId="urn:microsoft.com/office/officeart/2008/layout/HorizontalMultiLevelHierarchy"/>
    <dgm:cxn modelId="{477881FF-39B4-4DBD-9536-BB9861541C0A}" type="presParOf" srcId="{676DE3FA-5C65-47BC-8E5E-F3FEA1D2D99E}" destId="{01E5C462-92C8-4641-A5E7-80A5BDD7C99A}" srcOrd="1" destOrd="0" presId="urn:microsoft.com/office/officeart/2008/layout/HorizontalMultiLevelHierarchy"/>
    <dgm:cxn modelId="{46914B20-29DC-4340-B9CF-273783A616EF}" type="presParOf" srcId="{01E5C462-92C8-4641-A5E7-80A5BDD7C99A}" destId="{6E468878-7C34-4DEC-876D-3BFD239C6D56}" srcOrd="0" destOrd="0" presId="urn:microsoft.com/office/officeart/2008/layout/HorizontalMultiLevelHierarchy"/>
    <dgm:cxn modelId="{FC1FCC66-51F5-4811-8206-55FC63927626}" type="presParOf" srcId="{6E468878-7C34-4DEC-876D-3BFD239C6D56}" destId="{E65F6ED8-998E-475D-8E8F-C5ACA5028FA4}" srcOrd="0" destOrd="0" presId="urn:microsoft.com/office/officeart/2008/layout/HorizontalMultiLevelHierarchy"/>
    <dgm:cxn modelId="{971217B9-C169-4C76-948C-E38622B3F798}" type="presParOf" srcId="{01E5C462-92C8-4641-A5E7-80A5BDD7C99A}" destId="{4487D1CF-05D5-4E8D-A47A-A33B5CF044ED}" srcOrd="1" destOrd="0" presId="urn:microsoft.com/office/officeart/2008/layout/HorizontalMultiLevelHierarchy"/>
    <dgm:cxn modelId="{53AA4197-935B-4E3F-8DC5-73257117C2D0}" type="presParOf" srcId="{4487D1CF-05D5-4E8D-A47A-A33B5CF044ED}" destId="{891DCE44-52B2-4999-9905-AC9E8D033A9A}" srcOrd="0" destOrd="0" presId="urn:microsoft.com/office/officeart/2008/layout/HorizontalMultiLevelHierarchy"/>
    <dgm:cxn modelId="{34E6861D-6933-43AD-8DC3-2791EF6D286B}" type="presParOf" srcId="{4487D1CF-05D5-4E8D-A47A-A33B5CF044ED}" destId="{758F5389-23C7-4B1A-B430-57777931D8C9}" srcOrd="1" destOrd="0" presId="urn:microsoft.com/office/officeart/2008/layout/HorizontalMultiLevelHierarchy"/>
    <dgm:cxn modelId="{17CBFB0E-C21B-40A4-B3BC-310A2F7D1988}" type="presParOf" srcId="{665B6474-C9E5-4A79-90D7-53710E447ADD}" destId="{287FDE92-489F-4DC8-B9ED-2C76E3B5B01D}" srcOrd="10" destOrd="0" presId="urn:microsoft.com/office/officeart/2008/layout/HorizontalMultiLevelHierarchy"/>
    <dgm:cxn modelId="{8A4938DC-337B-4007-A639-6869B7329F3C}" type="presParOf" srcId="{287FDE92-489F-4DC8-B9ED-2C76E3B5B01D}" destId="{4A71D5EA-7CDB-4F36-9470-A131747FBE34}" srcOrd="0" destOrd="0" presId="urn:microsoft.com/office/officeart/2008/layout/HorizontalMultiLevelHierarchy"/>
    <dgm:cxn modelId="{910477BB-CB00-4B54-A268-AA2707207F85}" type="presParOf" srcId="{665B6474-C9E5-4A79-90D7-53710E447ADD}" destId="{3C7D347E-EE32-4076-84E8-440C66FCAF27}" srcOrd="11" destOrd="0" presId="urn:microsoft.com/office/officeart/2008/layout/HorizontalMultiLevelHierarchy"/>
    <dgm:cxn modelId="{526D816A-2B4E-4632-905A-82C06B2FE315}" type="presParOf" srcId="{3C7D347E-EE32-4076-84E8-440C66FCAF27}" destId="{116D427F-310F-48C0-82AB-7C5F95C1B002}" srcOrd="0" destOrd="0" presId="urn:microsoft.com/office/officeart/2008/layout/HorizontalMultiLevelHierarchy"/>
    <dgm:cxn modelId="{1EEA3103-6A4F-4B2F-B482-343160C539B7}" type="presParOf" srcId="{3C7D347E-EE32-4076-84E8-440C66FCAF27}" destId="{98DA73D4-8168-4865-B606-D6869DF4B4A1}" srcOrd="1" destOrd="0" presId="urn:microsoft.com/office/officeart/2008/layout/HorizontalMultiLevelHierarchy"/>
    <dgm:cxn modelId="{E2163D5B-E1EF-4129-B61C-6A7A72E16CAD}" type="presParOf" srcId="{665B6474-C9E5-4A79-90D7-53710E447ADD}" destId="{D5CF9101-D239-4C0C-90ED-A28A2CE4C953}" srcOrd="12" destOrd="0" presId="urn:microsoft.com/office/officeart/2008/layout/HorizontalMultiLevelHierarchy"/>
    <dgm:cxn modelId="{9947B795-135B-4092-9E40-64EA1DE2187A}" type="presParOf" srcId="{D5CF9101-D239-4C0C-90ED-A28A2CE4C953}" destId="{7CBF077F-65FA-4A6F-92BC-F2A2832F0949}" srcOrd="0" destOrd="0" presId="urn:microsoft.com/office/officeart/2008/layout/HorizontalMultiLevelHierarchy"/>
    <dgm:cxn modelId="{6EE2B085-A523-40DC-93F8-13ADF325EB9A}" type="presParOf" srcId="{665B6474-C9E5-4A79-90D7-53710E447ADD}" destId="{79E2ED77-4B4D-4079-9464-C06068F01073}" srcOrd="13" destOrd="0" presId="urn:microsoft.com/office/officeart/2008/layout/HorizontalMultiLevelHierarchy"/>
    <dgm:cxn modelId="{727A433E-41AC-4355-B66D-57BEE91B0DD4}" type="presParOf" srcId="{79E2ED77-4B4D-4079-9464-C06068F01073}" destId="{519986B1-93A4-467B-879D-4AC99B7EB617}" srcOrd="0" destOrd="0" presId="urn:microsoft.com/office/officeart/2008/layout/HorizontalMultiLevelHierarchy"/>
    <dgm:cxn modelId="{01EA9511-1499-479F-9808-5434005A8F9D}" type="presParOf" srcId="{79E2ED77-4B4D-4079-9464-C06068F01073}" destId="{B7903BEA-B07A-43F1-BB7A-AFA69831A6F8}" srcOrd="1" destOrd="0" presId="urn:microsoft.com/office/officeart/2008/layout/HorizontalMultiLevelHierarchy"/>
    <dgm:cxn modelId="{C945FFCD-C99C-450C-B4EC-3435056D132A}" type="presParOf" srcId="{B7903BEA-B07A-43F1-BB7A-AFA69831A6F8}" destId="{EBA7015E-FC2C-499D-8849-C19EC79DA78A}" srcOrd="0" destOrd="0" presId="urn:microsoft.com/office/officeart/2008/layout/HorizontalMultiLevelHierarchy"/>
    <dgm:cxn modelId="{32B79EDD-00FE-4A8A-BBE4-36E09CF2CE36}" type="presParOf" srcId="{EBA7015E-FC2C-499D-8849-C19EC79DA78A}" destId="{62562A77-36E7-43F0-8DA5-256AD633E0F9}" srcOrd="0" destOrd="0" presId="urn:microsoft.com/office/officeart/2008/layout/HorizontalMultiLevelHierarchy"/>
    <dgm:cxn modelId="{A31AD125-5E29-469D-B795-A031B175BC4F}" type="presParOf" srcId="{B7903BEA-B07A-43F1-BB7A-AFA69831A6F8}" destId="{5F4A79F3-EAA5-46AE-9F17-E2B869A0E9DE}" srcOrd="1" destOrd="0" presId="urn:microsoft.com/office/officeart/2008/layout/HorizontalMultiLevelHierarchy"/>
    <dgm:cxn modelId="{CFC920E1-99C7-4EB4-8642-72AEC37F7BD7}" type="presParOf" srcId="{5F4A79F3-EAA5-46AE-9F17-E2B869A0E9DE}" destId="{0C5E4F35-A38F-4DB8-9C90-B90D33BFF5EA}" srcOrd="0" destOrd="0" presId="urn:microsoft.com/office/officeart/2008/layout/HorizontalMultiLevelHierarchy"/>
    <dgm:cxn modelId="{C9955B0D-4615-421A-BE61-80485E8CC7F2}" type="presParOf" srcId="{5F4A79F3-EAA5-46AE-9F17-E2B869A0E9DE}" destId="{EA3A29C4-5C5E-473C-9E09-9B35A1BD0292}" srcOrd="1" destOrd="0" presId="urn:microsoft.com/office/officeart/2008/layout/HorizontalMultiLevelHierarchy"/>
    <dgm:cxn modelId="{827D75E9-01DB-4549-8E26-422A4BB2ED19}" type="presParOf" srcId="{B7903BEA-B07A-43F1-BB7A-AFA69831A6F8}" destId="{A0F7D02B-7A54-4F31-B76F-6FA5C5F83596}" srcOrd="2" destOrd="0" presId="urn:microsoft.com/office/officeart/2008/layout/HorizontalMultiLevelHierarchy"/>
    <dgm:cxn modelId="{B033B633-B5C1-4F56-8E8B-2408ECDF494E}" type="presParOf" srcId="{A0F7D02B-7A54-4F31-B76F-6FA5C5F83596}" destId="{B6491269-C0E6-403A-A73C-FE65D6E4191C}" srcOrd="0" destOrd="0" presId="urn:microsoft.com/office/officeart/2008/layout/HorizontalMultiLevelHierarchy"/>
    <dgm:cxn modelId="{912FB8C6-0184-4680-AFBA-40547F3D662A}" type="presParOf" srcId="{B7903BEA-B07A-43F1-BB7A-AFA69831A6F8}" destId="{2FFD450E-E40B-45FF-89FB-B5D0A6DA3B99}" srcOrd="3" destOrd="0" presId="urn:microsoft.com/office/officeart/2008/layout/HorizontalMultiLevelHierarchy"/>
    <dgm:cxn modelId="{88D820FE-95A3-48E7-86C5-ABA898BA1268}" type="presParOf" srcId="{2FFD450E-E40B-45FF-89FB-B5D0A6DA3B99}" destId="{24AFF633-555C-4372-9E08-DDDB4965D465}" srcOrd="0" destOrd="0" presId="urn:microsoft.com/office/officeart/2008/layout/HorizontalMultiLevelHierarchy"/>
    <dgm:cxn modelId="{6F9DB365-8806-4146-BF2F-9DBFE8D6CAC2}" type="presParOf" srcId="{2FFD450E-E40B-45FF-89FB-B5D0A6DA3B99}" destId="{467A581E-9FC3-4CD8-BB4C-2F8C4C9A4D17}" srcOrd="1" destOrd="0" presId="urn:microsoft.com/office/officeart/2008/layout/HorizontalMultiLevelHierarchy"/>
    <dgm:cxn modelId="{09A2AE3E-E77E-42BE-A94A-B3DE07B45E31}" type="presParOf" srcId="{B7903BEA-B07A-43F1-BB7A-AFA69831A6F8}" destId="{F534B593-89DA-4B64-9AA8-5E148C65868A}" srcOrd="4" destOrd="0" presId="urn:microsoft.com/office/officeart/2008/layout/HorizontalMultiLevelHierarchy"/>
    <dgm:cxn modelId="{E65950DF-9066-4C8E-A78B-E9A796EEF501}" type="presParOf" srcId="{F534B593-89DA-4B64-9AA8-5E148C65868A}" destId="{59363808-3628-4D13-8251-E4E0C957530A}" srcOrd="0" destOrd="0" presId="urn:microsoft.com/office/officeart/2008/layout/HorizontalMultiLevelHierarchy"/>
    <dgm:cxn modelId="{A65CA377-FFB4-49F4-8E73-CADE228BF912}" type="presParOf" srcId="{B7903BEA-B07A-43F1-BB7A-AFA69831A6F8}" destId="{5F4994DA-D3AA-4F87-908A-6658372BDB70}" srcOrd="5" destOrd="0" presId="urn:microsoft.com/office/officeart/2008/layout/HorizontalMultiLevelHierarchy"/>
    <dgm:cxn modelId="{3234AE96-D00B-4A72-B889-C6F026145D25}" type="presParOf" srcId="{5F4994DA-D3AA-4F87-908A-6658372BDB70}" destId="{CFC40B14-E7F6-4384-B91F-B19436695F39}" srcOrd="0" destOrd="0" presId="urn:microsoft.com/office/officeart/2008/layout/HorizontalMultiLevelHierarchy"/>
    <dgm:cxn modelId="{54609C52-1BA1-482F-93E4-B65C61096EC0}" type="presParOf" srcId="{5F4994DA-D3AA-4F87-908A-6658372BDB70}" destId="{0E4DAC21-EC15-46F3-9419-C08C6F30D4FE}" srcOrd="1" destOrd="0" presId="urn:microsoft.com/office/officeart/2008/layout/HorizontalMultiLevelHierarchy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4B593-89DA-4B64-9AA8-5E148C65868A}">
      <dsp:nvSpPr>
        <dsp:cNvPr id="0" name=""/>
        <dsp:cNvSpPr/>
      </dsp:nvSpPr>
      <dsp:spPr>
        <a:xfrm>
          <a:off x="4082385" y="6423062"/>
          <a:ext cx="735087" cy="30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543" y="0"/>
              </a:lnTo>
              <a:lnTo>
                <a:pt x="367543" y="307083"/>
              </a:lnTo>
              <a:lnTo>
                <a:pt x="735087" y="30708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0013" y="6556688"/>
        <a:ext cx="39832" cy="39832"/>
      </dsp:txXfrm>
    </dsp:sp>
    <dsp:sp modelId="{A0F7D02B-7A54-4F31-B76F-6FA5C5F83596}">
      <dsp:nvSpPr>
        <dsp:cNvPr id="0" name=""/>
        <dsp:cNvSpPr/>
      </dsp:nvSpPr>
      <dsp:spPr>
        <a:xfrm>
          <a:off x="4082385" y="6377342"/>
          <a:ext cx="7350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5087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1552" y="6404685"/>
        <a:ext cx="36754" cy="36754"/>
      </dsp:txXfrm>
    </dsp:sp>
    <dsp:sp modelId="{EBA7015E-FC2C-499D-8849-C19EC79DA78A}">
      <dsp:nvSpPr>
        <dsp:cNvPr id="0" name=""/>
        <dsp:cNvSpPr/>
      </dsp:nvSpPr>
      <dsp:spPr>
        <a:xfrm>
          <a:off x="4082385" y="6115979"/>
          <a:ext cx="735087" cy="307083"/>
        </a:xfrm>
        <a:custGeom>
          <a:avLst/>
          <a:gdLst/>
          <a:ahLst/>
          <a:cxnLst/>
          <a:rect l="0" t="0" r="0" b="0"/>
          <a:pathLst>
            <a:path>
              <a:moveTo>
                <a:pt x="0" y="307083"/>
              </a:moveTo>
              <a:lnTo>
                <a:pt x="367543" y="307083"/>
              </a:lnTo>
              <a:lnTo>
                <a:pt x="367543" y="0"/>
              </a:lnTo>
              <a:lnTo>
                <a:pt x="73508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0013" y="6249605"/>
        <a:ext cx="39832" cy="39832"/>
      </dsp:txXfrm>
    </dsp:sp>
    <dsp:sp modelId="{D5CF9101-D239-4C0C-90ED-A28A2CE4C953}">
      <dsp:nvSpPr>
        <dsp:cNvPr id="0" name=""/>
        <dsp:cNvSpPr/>
      </dsp:nvSpPr>
      <dsp:spPr>
        <a:xfrm>
          <a:off x="2266577" y="5194729"/>
          <a:ext cx="372313" cy="1228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156" y="0"/>
              </a:lnTo>
              <a:lnTo>
                <a:pt x="186156" y="1228333"/>
              </a:lnTo>
              <a:lnTo>
                <a:pt x="372313" y="122833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20646" y="5776808"/>
        <a:ext cx="64175" cy="64175"/>
      </dsp:txXfrm>
    </dsp:sp>
    <dsp:sp modelId="{287FDE92-489F-4DC8-B9ED-2C76E3B5B01D}">
      <dsp:nvSpPr>
        <dsp:cNvPr id="0" name=""/>
        <dsp:cNvSpPr/>
      </dsp:nvSpPr>
      <dsp:spPr>
        <a:xfrm>
          <a:off x="2266577" y="5194729"/>
          <a:ext cx="372313" cy="921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156" y="0"/>
              </a:lnTo>
              <a:lnTo>
                <a:pt x="186156" y="921250"/>
              </a:lnTo>
              <a:lnTo>
                <a:pt x="372313" y="9212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27893" y="5630513"/>
        <a:ext cx="49681" cy="49681"/>
      </dsp:txXfrm>
    </dsp:sp>
    <dsp:sp modelId="{6E468878-7C34-4DEC-876D-3BFD239C6D56}">
      <dsp:nvSpPr>
        <dsp:cNvPr id="0" name=""/>
        <dsp:cNvSpPr/>
      </dsp:nvSpPr>
      <dsp:spPr>
        <a:xfrm>
          <a:off x="4082385" y="5763176"/>
          <a:ext cx="7350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5087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1552" y="5790519"/>
        <a:ext cx="36754" cy="36754"/>
      </dsp:txXfrm>
    </dsp:sp>
    <dsp:sp modelId="{15498C90-D929-4D24-8C1D-EA64695D8F77}">
      <dsp:nvSpPr>
        <dsp:cNvPr id="0" name=""/>
        <dsp:cNvSpPr/>
      </dsp:nvSpPr>
      <dsp:spPr>
        <a:xfrm>
          <a:off x="2266577" y="5194729"/>
          <a:ext cx="372313" cy="61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156" y="0"/>
              </a:lnTo>
              <a:lnTo>
                <a:pt x="186156" y="614166"/>
              </a:lnTo>
              <a:lnTo>
                <a:pt x="372313" y="6141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4779" y="5483857"/>
        <a:ext cx="35910" cy="35910"/>
      </dsp:txXfrm>
    </dsp:sp>
    <dsp:sp modelId="{DB4192DB-27C0-41E1-ABDC-96EA4EE5F627}">
      <dsp:nvSpPr>
        <dsp:cNvPr id="0" name=""/>
        <dsp:cNvSpPr/>
      </dsp:nvSpPr>
      <dsp:spPr>
        <a:xfrm>
          <a:off x="2266577" y="5194729"/>
          <a:ext cx="372313" cy="30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156" y="0"/>
              </a:lnTo>
              <a:lnTo>
                <a:pt x="186156" y="307083"/>
              </a:lnTo>
              <a:lnTo>
                <a:pt x="372313" y="30708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0669" y="5336205"/>
        <a:ext cx="24130" cy="24130"/>
      </dsp:txXfrm>
    </dsp:sp>
    <dsp:sp modelId="{29A80DB5-5D47-46A9-A915-EE046C408107}">
      <dsp:nvSpPr>
        <dsp:cNvPr id="0" name=""/>
        <dsp:cNvSpPr/>
      </dsp:nvSpPr>
      <dsp:spPr>
        <a:xfrm>
          <a:off x="2266577" y="5149009"/>
          <a:ext cx="372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313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3426" y="5185421"/>
        <a:ext cx="18615" cy="18615"/>
      </dsp:txXfrm>
    </dsp:sp>
    <dsp:sp modelId="{412F4885-998E-4ED8-80CA-59BA7252B2D5}">
      <dsp:nvSpPr>
        <dsp:cNvPr id="0" name=""/>
        <dsp:cNvSpPr/>
      </dsp:nvSpPr>
      <dsp:spPr>
        <a:xfrm>
          <a:off x="4082385" y="4841926"/>
          <a:ext cx="7350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5087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1552" y="4869268"/>
        <a:ext cx="36754" cy="36754"/>
      </dsp:txXfrm>
    </dsp:sp>
    <dsp:sp modelId="{F520B283-DFB4-43A4-BA84-CDB887823340}">
      <dsp:nvSpPr>
        <dsp:cNvPr id="0" name=""/>
        <dsp:cNvSpPr/>
      </dsp:nvSpPr>
      <dsp:spPr>
        <a:xfrm>
          <a:off x="2266577" y="4887646"/>
          <a:ext cx="372313" cy="307083"/>
        </a:xfrm>
        <a:custGeom>
          <a:avLst/>
          <a:gdLst/>
          <a:ahLst/>
          <a:cxnLst/>
          <a:rect l="0" t="0" r="0" b="0"/>
          <a:pathLst>
            <a:path>
              <a:moveTo>
                <a:pt x="0" y="307083"/>
              </a:moveTo>
              <a:lnTo>
                <a:pt x="186156" y="307083"/>
              </a:lnTo>
              <a:lnTo>
                <a:pt x="186156" y="0"/>
              </a:lnTo>
              <a:lnTo>
                <a:pt x="372313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0669" y="5029122"/>
        <a:ext cx="24130" cy="24130"/>
      </dsp:txXfrm>
    </dsp:sp>
    <dsp:sp modelId="{53F1DBBB-2EF9-44F4-9E2F-8B9C04C5C8B2}">
      <dsp:nvSpPr>
        <dsp:cNvPr id="0" name=""/>
        <dsp:cNvSpPr/>
      </dsp:nvSpPr>
      <dsp:spPr>
        <a:xfrm>
          <a:off x="7696202" y="4688384"/>
          <a:ext cx="565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5810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64962" y="4719959"/>
        <a:ext cx="28290" cy="28290"/>
      </dsp:txXfrm>
    </dsp:sp>
    <dsp:sp modelId="{0888F5C1-F979-44DE-9C68-66D705013B46}">
      <dsp:nvSpPr>
        <dsp:cNvPr id="0" name=""/>
        <dsp:cNvSpPr/>
      </dsp:nvSpPr>
      <dsp:spPr>
        <a:xfrm>
          <a:off x="5893794" y="4580562"/>
          <a:ext cx="626990" cy="153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95" y="0"/>
              </a:lnTo>
              <a:lnTo>
                <a:pt x="313495" y="153541"/>
              </a:lnTo>
              <a:lnTo>
                <a:pt x="626990" y="15354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1151" y="4641195"/>
        <a:ext cx="32275" cy="32275"/>
      </dsp:txXfrm>
    </dsp:sp>
    <dsp:sp modelId="{D49933DB-5872-42AF-BC72-214E0832C878}">
      <dsp:nvSpPr>
        <dsp:cNvPr id="0" name=""/>
        <dsp:cNvSpPr/>
      </dsp:nvSpPr>
      <dsp:spPr>
        <a:xfrm>
          <a:off x="7696202" y="4381300"/>
          <a:ext cx="565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5810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64962" y="4412875"/>
        <a:ext cx="28290" cy="28290"/>
      </dsp:txXfrm>
    </dsp:sp>
    <dsp:sp modelId="{3B9B05E3-FD1A-431C-B081-9D69A349D72E}">
      <dsp:nvSpPr>
        <dsp:cNvPr id="0" name=""/>
        <dsp:cNvSpPr/>
      </dsp:nvSpPr>
      <dsp:spPr>
        <a:xfrm>
          <a:off x="5893794" y="4427020"/>
          <a:ext cx="626990" cy="153541"/>
        </a:xfrm>
        <a:custGeom>
          <a:avLst/>
          <a:gdLst/>
          <a:ahLst/>
          <a:cxnLst/>
          <a:rect l="0" t="0" r="0" b="0"/>
          <a:pathLst>
            <a:path>
              <a:moveTo>
                <a:pt x="0" y="153541"/>
              </a:moveTo>
              <a:lnTo>
                <a:pt x="313495" y="153541"/>
              </a:lnTo>
              <a:lnTo>
                <a:pt x="313495" y="0"/>
              </a:lnTo>
              <a:lnTo>
                <a:pt x="626990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1151" y="4487653"/>
        <a:ext cx="32275" cy="32275"/>
      </dsp:txXfrm>
    </dsp:sp>
    <dsp:sp modelId="{0D7DABD9-5FFA-4436-ADB1-540E0A34260C}">
      <dsp:nvSpPr>
        <dsp:cNvPr id="0" name=""/>
        <dsp:cNvSpPr/>
      </dsp:nvSpPr>
      <dsp:spPr>
        <a:xfrm>
          <a:off x="4082385" y="3966395"/>
          <a:ext cx="735087" cy="61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543" y="0"/>
              </a:lnTo>
              <a:lnTo>
                <a:pt x="367543" y="614166"/>
              </a:lnTo>
              <a:lnTo>
                <a:pt x="735087" y="6141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25982" y="4249532"/>
        <a:ext cx="47894" cy="47894"/>
      </dsp:txXfrm>
    </dsp:sp>
    <dsp:sp modelId="{7478B312-733A-4987-8629-32F7FF0A8BBB}">
      <dsp:nvSpPr>
        <dsp:cNvPr id="0" name=""/>
        <dsp:cNvSpPr/>
      </dsp:nvSpPr>
      <dsp:spPr>
        <a:xfrm>
          <a:off x="7696202" y="4074217"/>
          <a:ext cx="565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5810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64962" y="4105792"/>
        <a:ext cx="28290" cy="28290"/>
      </dsp:txXfrm>
    </dsp:sp>
    <dsp:sp modelId="{D33F2DC8-B547-4BA1-8919-64CD03A87327}">
      <dsp:nvSpPr>
        <dsp:cNvPr id="0" name=""/>
        <dsp:cNvSpPr/>
      </dsp:nvSpPr>
      <dsp:spPr>
        <a:xfrm>
          <a:off x="5893794" y="3966395"/>
          <a:ext cx="626990" cy="153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95" y="0"/>
              </a:lnTo>
              <a:lnTo>
                <a:pt x="313495" y="153541"/>
              </a:lnTo>
              <a:lnTo>
                <a:pt x="626990" y="15354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1151" y="4027028"/>
        <a:ext cx="32275" cy="32275"/>
      </dsp:txXfrm>
    </dsp:sp>
    <dsp:sp modelId="{6AAD5C77-A6E9-4D7C-B632-B4E50985C4D6}">
      <dsp:nvSpPr>
        <dsp:cNvPr id="0" name=""/>
        <dsp:cNvSpPr/>
      </dsp:nvSpPr>
      <dsp:spPr>
        <a:xfrm>
          <a:off x="7696202" y="3767134"/>
          <a:ext cx="565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5810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64962" y="3798708"/>
        <a:ext cx="28290" cy="28290"/>
      </dsp:txXfrm>
    </dsp:sp>
    <dsp:sp modelId="{E1CED588-73CE-49D1-97D4-2B77629C7029}">
      <dsp:nvSpPr>
        <dsp:cNvPr id="0" name=""/>
        <dsp:cNvSpPr/>
      </dsp:nvSpPr>
      <dsp:spPr>
        <a:xfrm>
          <a:off x="5893794" y="3812854"/>
          <a:ext cx="626990" cy="153541"/>
        </a:xfrm>
        <a:custGeom>
          <a:avLst/>
          <a:gdLst/>
          <a:ahLst/>
          <a:cxnLst/>
          <a:rect l="0" t="0" r="0" b="0"/>
          <a:pathLst>
            <a:path>
              <a:moveTo>
                <a:pt x="0" y="153541"/>
              </a:moveTo>
              <a:lnTo>
                <a:pt x="313495" y="153541"/>
              </a:lnTo>
              <a:lnTo>
                <a:pt x="313495" y="0"/>
              </a:lnTo>
              <a:lnTo>
                <a:pt x="626990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1151" y="3873487"/>
        <a:ext cx="32275" cy="32275"/>
      </dsp:txXfrm>
    </dsp:sp>
    <dsp:sp modelId="{07E1D86E-9C6B-414C-8BB0-14C6FDC01D0A}">
      <dsp:nvSpPr>
        <dsp:cNvPr id="0" name=""/>
        <dsp:cNvSpPr/>
      </dsp:nvSpPr>
      <dsp:spPr>
        <a:xfrm>
          <a:off x="4082385" y="3920675"/>
          <a:ext cx="7350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5087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1552" y="3948018"/>
        <a:ext cx="36754" cy="36754"/>
      </dsp:txXfrm>
    </dsp:sp>
    <dsp:sp modelId="{0035AFC1-FB62-42AB-8CC4-E1E9F95316DF}">
      <dsp:nvSpPr>
        <dsp:cNvPr id="0" name=""/>
        <dsp:cNvSpPr/>
      </dsp:nvSpPr>
      <dsp:spPr>
        <a:xfrm>
          <a:off x="4082385" y="3659312"/>
          <a:ext cx="735087" cy="307083"/>
        </a:xfrm>
        <a:custGeom>
          <a:avLst/>
          <a:gdLst/>
          <a:ahLst/>
          <a:cxnLst/>
          <a:rect l="0" t="0" r="0" b="0"/>
          <a:pathLst>
            <a:path>
              <a:moveTo>
                <a:pt x="0" y="307083"/>
              </a:moveTo>
              <a:lnTo>
                <a:pt x="367543" y="307083"/>
              </a:lnTo>
              <a:lnTo>
                <a:pt x="367543" y="0"/>
              </a:lnTo>
              <a:lnTo>
                <a:pt x="73508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0013" y="3792937"/>
        <a:ext cx="39832" cy="39832"/>
      </dsp:txXfrm>
    </dsp:sp>
    <dsp:sp modelId="{E87A3626-49B9-4F50-9B09-CDC460748E06}">
      <dsp:nvSpPr>
        <dsp:cNvPr id="0" name=""/>
        <dsp:cNvSpPr/>
      </dsp:nvSpPr>
      <dsp:spPr>
        <a:xfrm>
          <a:off x="4082385" y="3352229"/>
          <a:ext cx="735087" cy="614166"/>
        </a:xfrm>
        <a:custGeom>
          <a:avLst/>
          <a:gdLst/>
          <a:ahLst/>
          <a:cxnLst/>
          <a:rect l="0" t="0" r="0" b="0"/>
          <a:pathLst>
            <a:path>
              <a:moveTo>
                <a:pt x="0" y="614166"/>
              </a:moveTo>
              <a:lnTo>
                <a:pt x="367543" y="614166"/>
              </a:lnTo>
              <a:lnTo>
                <a:pt x="367543" y="0"/>
              </a:lnTo>
              <a:lnTo>
                <a:pt x="73508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25982" y="3635365"/>
        <a:ext cx="47894" cy="47894"/>
      </dsp:txXfrm>
    </dsp:sp>
    <dsp:sp modelId="{A1088D51-CCF0-4A60-A569-86A4C29C40A8}">
      <dsp:nvSpPr>
        <dsp:cNvPr id="0" name=""/>
        <dsp:cNvSpPr/>
      </dsp:nvSpPr>
      <dsp:spPr>
        <a:xfrm>
          <a:off x="2266577" y="3966395"/>
          <a:ext cx="372313" cy="1228333"/>
        </a:xfrm>
        <a:custGeom>
          <a:avLst/>
          <a:gdLst/>
          <a:ahLst/>
          <a:cxnLst/>
          <a:rect l="0" t="0" r="0" b="0"/>
          <a:pathLst>
            <a:path>
              <a:moveTo>
                <a:pt x="0" y="1228333"/>
              </a:moveTo>
              <a:lnTo>
                <a:pt x="186156" y="1228333"/>
              </a:lnTo>
              <a:lnTo>
                <a:pt x="186156" y="0"/>
              </a:lnTo>
              <a:lnTo>
                <a:pt x="372313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20646" y="4548474"/>
        <a:ext cx="64175" cy="64175"/>
      </dsp:txXfrm>
    </dsp:sp>
    <dsp:sp modelId="{6A5CA1CA-28AB-4E2F-9562-B6FE2E136574}">
      <dsp:nvSpPr>
        <dsp:cNvPr id="0" name=""/>
        <dsp:cNvSpPr/>
      </dsp:nvSpPr>
      <dsp:spPr>
        <a:xfrm>
          <a:off x="667844" y="3371421"/>
          <a:ext cx="246557" cy="1823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278" y="0"/>
              </a:lnTo>
              <a:lnTo>
                <a:pt x="123278" y="1823307"/>
              </a:lnTo>
              <a:lnTo>
                <a:pt x="246557" y="182330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45126" y="4237078"/>
        <a:ext cx="91995" cy="91995"/>
      </dsp:txXfrm>
    </dsp:sp>
    <dsp:sp modelId="{20FFFB1F-0576-43A2-AB03-CCF83AE6876C}">
      <dsp:nvSpPr>
        <dsp:cNvPr id="0" name=""/>
        <dsp:cNvSpPr/>
      </dsp:nvSpPr>
      <dsp:spPr>
        <a:xfrm>
          <a:off x="7696202" y="3352229"/>
          <a:ext cx="565810" cy="153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905" y="0"/>
              </a:lnTo>
              <a:lnTo>
                <a:pt x="282905" y="153541"/>
              </a:lnTo>
              <a:lnTo>
                <a:pt x="565810" y="15354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64451" y="3414343"/>
        <a:ext cx="29313" cy="29313"/>
      </dsp:txXfrm>
    </dsp:sp>
    <dsp:sp modelId="{826E0D45-CD9D-4B74-AA25-6EDAA8B24055}">
      <dsp:nvSpPr>
        <dsp:cNvPr id="0" name=""/>
        <dsp:cNvSpPr/>
      </dsp:nvSpPr>
      <dsp:spPr>
        <a:xfrm>
          <a:off x="7696202" y="3198687"/>
          <a:ext cx="565810" cy="153541"/>
        </a:xfrm>
        <a:custGeom>
          <a:avLst/>
          <a:gdLst/>
          <a:ahLst/>
          <a:cxnLst/>
          <a:rect l="0" t="0" r="0" b="0"/>
          <a:pathLst>
            <a:path>
              <a:moveTo>
                <a:pt x="0" y="153541"/>
              </a:moveTo>
              <a:lnTo>
                <a:pt x="282905" y="153541"/>
              </a:lnTo>
              <a:lnTo>
                <a:pt x="282905" y="0"/>
              </a:lnTo>
              <a:lnTo>
                <a:pt x="565810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64451" y="3260801"/>
        <a:ext cx="29313" cy="29313"/>
      </dsp:txXfrm>
    </dsp:sp>
    <dsp:sp modelId="{4BCF81BC-47F1-4D1A-843B-DC061D400888}">
      <dsp:nvSpPr>
        <dsp:cNvPr id="0" name=""/>
        <dsp:cNvSpPr/>
      </dsp:nvSpPr>
      <dsp:spPr>
        <a:xfrm>
          <a:off x="5893794" y="2814833"/>
          <a:ext cx="626990" cy="537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95" y="0"/>
              </a:lnTo>
              <a:lnTo>
                <a:pt x="313495" y="537395"/>
              </a:lnTo>
              <a:lnTo>
                <a:pt x="626990" y="5373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6645" y="3062886"/>
        <a:ext cx="41288" cy="41288"/>
      </dsp:txXfrm>
    </dsp:sp>
    <dsp:sp modelId="{81834B6F-D019-44FB-874A-AB40825DBA5C}">
      <dsp:nvSpPr>
        <dsp:cNvPr id="0" name=""/>
        <dsp:cNvSpPr/>
      </dsp:nvSpPr>
      <dsp:spPr>
        <a:xfrm>
          <a:off x="7696202" y="2845884"/>
          <a:ext cx="565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5810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64962" y="2877458"/>
        <a:ext cx="28290" cy="28290"/>
      </dsp:txXfrm>
    </dsp:sp>
    <dsp:sp modelId="{F6C38F13-A442-46C8-A606-E790F54A842A}">
      <dsp:nvSpPr>
        <dsp:cNvPr id="0" name=""/>
        <dsp:cNvSpPr/>
      </dsp:nvSpPr>
      <dsp:spPr>
        <a:xfrm>
          <a:off x="5893794" y="2769113"/>
          <a:ext cx="626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3495" y="45720"/>
              </a:lnTo>
              <a:lnTo>
                <a:pt x="313495" y="122490"/>
              </a:lnTo>
              <a:lnTo>
                <a:pt x="626990" y="12249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1498" y="2799041"/>
        <a:ext cx="31583" cy="31583"/>
      </dsp:txXfrm>
    </dsp:sp>
    <dsp:sp modelId="{351CB273-9E41-4F4C-8E13-8BA3F5710841}">
      <dsp:nvSpPr>
        <dsp:cNvPr id="0" name=""/>
        <dsp:cNvSpPr/>
      </dsp:nvSpPr>
      <dsp:spPr>
        <a:xfrm>
          <a:off x="5893794" y="2584520"/>
          <a:ext cx="626990" cy="230312"/>
        </a:xfrm>
        <a:custGeom>
          <a:avLst/>
          <a:gdLst/>
          <a:ahLst/>
          <a:cxnLst/>
          <a:rect l="0" t="0" r="0" b="0"/>
          <a:pathLst>
            <a:path>
              <a:moveTo>
                <a:pt x="0" y="230312"/>
              </a:moveTo>
              <a:lnTo>
                <a:pt x="313495" y="230312"/>
              </a:lnTo>
              <a:lnTo>
                <a:pt x="313495" y="0"/>
              </a:lnTo>
              <a:lnTo>
                <a:pt x="626990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0591" y="2682978"/>
        <a:ext cx="33397" cy="33397"/>
      </dsp:txXfrm>
    </dsp:sp>
    <dsp:sp modelId="{B88585C2-47D5-4295-A435-5D313DA337EC}">
      <dsp:nvSpPr>
        <dsp:cNvPr id="0" name=""/>
        <dsp:cNvSpPr/>
      </dsp:nvSpPr>
      <dsp:spPr>
        <a:xfrm>
          <a:off x="5893794" y="2277437"/>
          <a:ext cx="626990" cy="537395"/>
        </a:xfrm>
        <a:custGeom>
          <a:avLst/>
          <a:gdLst/>
          <a:ahLst/>
          <a:cxnLst/>
          <a:rect l="0" t="0" r="0" b="0"/>
          <a:pathLst>
            <a:path>
              <a:moveTo>
                <a:pt x="0" y="537395"/>
              </a:moveTo>
              <a:lnTo>
                <a:pt x="313495" y="537395"/>
              </a:lnTo>
              <a:lnTo>
                <a:pt x="313495" y="0"/>
              </a:lnTo>
              <a:lnTo>
                <a:pt x="626990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6645" y="2525490"/>
        <a:ext cx="41288" cy="41288"/>
      </dsp:txXfrm>
    </dsp:sp>
    <dsp:sp modelId="{520BB878-2C31-43FC-BFE6-08AF6130F2FC}">
      <dsp:nvSpPr>
        <dsp:cNvPr id="0" name=""/>
        <dsp:cNvSpPr/>
      </dsp:nvSpPr>
      <dsp:spPr>
        <a:xfrm>
          <a:off x="4082385" y="1548114"/>
          <a:ext cx="735087" cy="1266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543" y="0"/>
              </a:lnTo>
              <a:lnTo>
                <a:pt x="367543" y="1266718"/>
              </a:lnTo>
              <a:lnTo>
                <a:pt x="735087" y="12667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3315" y="2144859"/>
        <a:ext cx="73227" cy="73227"/>
      </dsp:txXfrm>
    </dsp:sp>
    <dsp:sp modelId="{5278D5EB-39E3-4EEC-B827-F0E900FF9A91}">
      <dsp:nvSpPr>
        <dsp:cNvPr id="0" name=""/>
        <dsp:cNvSpPr/>
      </dsp:nvSpPr>
      <dsp:spPr>
        <a:xfrm>
          <a:off x="5893794" y="1663270"/>
          <a:ext cx="626990" cy="30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95" y="0"/>
              </a:lnTo>
              <a:lnTo>
                <a:pt x="313495" y="307083"/>
              </a:lnTo>
              <a:lnTo>
                <a:pt x="626990" y="30708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9836" y="1799358"/>
        <a:ext cx="34907" cy="34907"/>
      </dsp:txXfrm>
    </dsp:sp>
    <dsp:sp modelId="{19B426AF-920A-4E9F-AF9F-450079613272}">
      <dsp:nvSpPr>
        <dsp:cNvPr id="0" name=""/>
        <dsp:cNvSpPr/>
      </dsp:nvSpPr>
      <dsp:spPr>
        <a:xfrm>
          <a:off x="5893794" y="1617550"/>
          <a:ext cx="626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6990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1615" y="1647595"/>
        <a:ext cx="31349" cy="31349"/>
      </dsp:txXfrm>
    </dsp:sp>
    <dsp:sp modelId="{A5A8490C-39F5-48DE-8B69-10D404D3E4EE}">
      <dsp:nvSpPr>
        <dsp:cNvPr id="0" name=""/>
        <dsp:cNvSpPr/>
      </dsp:nvSpPr>
      <dsp:spPr>
        <a:xfrm>
          <a:off x="5893794" y="1356187"/>
          <a:ext cx="626990" cy="307083"/>
        </a:xfrm>
        <a:custGeom>
          <a:avLst/>
          <a:gdLst/>
          <a:ahLst/>
          <a:cxnLst/>
          <a:rect l="0" t="0" r="0" b="0"/>
          <a:pathLst>
            <a:path>
              <a:moveTo>
                <a:pt x="0" y="307083"/>
              </a:moveTo>
              <a:lnTo>
                <a:pt x="313495" y="307083"/>
              </a:lnTo>
              <a:lnTo>
                <a:pt x="313495" y="0"/>
              </a:lnTo>
              <a:lnTo>
                <a:pt x="626990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9836" y="1492275"/>
        <a:ext cx="34907" cy="34907"/>
      </dsp:txXfrm>
    </dsp:sp>
    <dsp:sp modelId="{C21D2361-E8B7-439E-85BA-10482B7902C5}">
      <dsp:nvSpPr>
        <dsp:cNvPr id="0" name=""/>
        <dsp:cNvSpPr/>
      </dsp:nvSpPr>
      <dsp:spPr>
        <a:xfrm>
          <a:off x="4082385" y="1548114"/>
          <a:ext cx="735087" cy="115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543" y="0"/>
              </a:lnTo>
              <a:lnTo>
                <a:pt x="367543" y="115156"/>
              </a:lnTo>
              <a:lnTo>
                <a:pt x="735087" y="1151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1328" y="1587091"/>
        <a:ext cx="37202" cy="37202"/>
      </dsp:txXfrm>
    </dsp:sp>
    <dsp:sp modelId="{0D01D836-6BDF-4A91-84AC-E93D572E6D40}">
      <dsp:nvSpPr>
        <dsp:cNvPr id="0" name=""/>
        <dsp:cNvSpPr/>
      </dsp:nvSpPr>
      <dsp:spPr>
        <a:xfrm>
          <a:off x="5893794" y="588478"/>
          <a:ext cx="626990" cy="46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95" y="0"/>
              </a:lnTo>
              <a:lnTo>
                <a:pt x="313495" y="460625"/>
              </a:lnTo>
              <a:lnTo>
                <a:pt x="626990" y="46062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7839" y="799341"/>
        <a:ext cx="38900" cy="38900"/>
      </dsp:txXfrm>
    </dsp:sp>
    <dsp:sp modelId="{0903C3BB-3A05-44B3-8882-02491910CDCF}">
      <dsp:nvSpPr>
        <dsp:cNvPr id="0" name=""/>
        <dsp:cNvSpPr/>
      </dsp:nvSpPr>
      <dsp:spPr>
        <a:xfrm>
          <a:off x="5893794" y="588478"/>
          <a:ext cx="626990" cy="153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95" y="0"/>
              </a:lnTo>
              <a:lnTo>
                <a:pt x="313495" y="153541"/>
              </a:lnTo>
              <a:lnTo>
                <a:pt x="626990" y="15354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1151" y="649111"/>
        <a:ext cx="32275" cy="32275"/>
      </dsp:txXfrm>
    </dsp:sp>
    <dsp:sp modelId="{DF68426F-44E4-4FDC-BAC8-125AA2CB046A}">
      <dsp:nvSpPr>
        <dsp:cNvPr id="0" name=""/>
        <dsp:cNvSpPr/>
      </dsp:nvSpPr>
      <dsp:spPr>
        <a:xfrm>
          <a:off x="5893794" y="434937"/>
          <a:ext cx="626990" cy="153541"/>
        </a:xfrm>
        <a:custGeom>
          <a:avLst/>
          <a:gdLst/>
          <a:ahLst/>
          <a:cxnLst/>
          <a:rect l="0" t="0" r="0" b="0"/>
          <a:pathLst>
            <a:path>
              <a:moveTo>
                <a:pt x="0" y="153541"/>
              </a:moveTo>
              <a:lnTo>
                <a:pt x="313495" y="153541"/>
              </a:lnTo>
              <a:lnTo>
                <a:pt x="313495" y="0"/>
              </a:lnTo>
              <a:lnTo>
                <a:pt x="626990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1151" y="495569"/>
        <a:ext cx="32275" cy="32275"/>
      </dsp:txXfrm>
    </dsp:sp>
    <dsp:sp modelId="{E32D8AD9-F4F7-4B34-92DF-ED1FC90A632A}">
      <dsp:nvSpPr>
        <dsp:cNvPr id="0" name=""/>
        <dsp:cNvSpPr/>
      </dsp:nvSpPr>
      <dsp:spPr>
        <a:xfrm>
          <a:off x="5893794" y="127853"/>
          <a:ext cx="626990" cy="460625"/>
        </a:xfrm>
        <a:custGeom>
          <a:avLst/>
          <a:gdLst/>
          <a:ahLst/>
          <a:cxnLst/>
          <a:rect l="0" t="0" r="0" b="0"/>
          <a:pathLst>
            <a:path>
              <a:moveTo>
                <a:pt x="0" y="460625"/>
              </a:moveTo>
              <a:lnTo>
                <a:pt x="313495" y="460625"/>
              </a:lnTo>
              <a:lnTo>
                <a:pt x="313495" y="0"/>
              </a:lnTo>
              <a:lnTo>
                <a:pt x="626990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7839" y="338716"/>
        <a:ext cx="38900" cy="38900"/>
      </dsp:txXfrm>
    </dsp:sp>
    <dsp:sp modelId="{68718E65-B260-4F1E-8D9B-8C4FBB338293}">
      <dsp:nvSpPr>
        <dsp:cNvPr id="0" name=""/>
        <dsp:cNvSpPr/>
      </dsp:nvSpPr>
      <dsp:spPr>
        <a:xfrm>
          <a:off x="4082385" y="588478"/>
          <a:ext cx="735087" cy="959635"/>
        </a:xfrm>
        <a:custGeom>
          <a:avLst/>
          <a:gdLst/>
          <a:ahLst/>
          <a:cxnLst/>
          <a:rect l="0" t="0" r="0" b="0"/>
          <a:pathLst>
            <a:path>
              <a:moveTo>
                <a:pt x="0" y="959635"/>
              </a:moveTo>
              <a:lnTo>
                <a:pt x="367543" y="959635"/>
              </a:lnTo>
              <a:lnTo>
                <a:pt x="367543" y="0"/>
              </a:lnTo>
              <a:lnTo>
                <a:pt x="73508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9708" y="1038075"/>
        <a:ext cx="60441" cy="60441"/>
      </dsp:txXfrm>
    </dsp:sp>
    <dsp:sp modelId="{AF3B666A-E4F2-402A-A40C-5FC06E735477}">
      <dsp:nvSpPr>
        <dsp:cNvPr id="0" name=""/>
        <dsp:cNvSpPr/>
      </dsp:nvSpPr>
      <dsp:spPr>
        <a:xfrm>
          <a:off x="4082385" y="281395"/>
          <a:ext cx="735087" cy="1266718"/>
        </a:xfrm>
        <a:custGeom>
          <a:avLst/>
          <a:gdLst/>
          <a:ahLst/>
          <a:cxnLst/>
          <a:rect l="0" t="0" r="0" b="0"/>
          <a:pathLst>
            <a:path>
              <a:moveTo>
                <a:pt x="0" y="1266718"/>
              </a:moveTo>
              <a:lnTo>
                <a:pt x="367543" y="1266718"/>
              </a:lnTo>
              <a:lnTo>
                <a:pt x="367543" y="0"/>
              </a:lnTo>
              <a:lnTo>
                <a:pt x="73508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3315" y="878140"/>
        <a:ext cx="73227" cy="73227"/>
      </dsp:txXfrm>
    </dsp:sp>
    <dsp:sp modelId="{12275265-1FC8-4CE3-842B-887B5342233D}">
      <dsp:nvSpPr>
        <dsp:cNvPr id="0" name=""/>
        <dsp:cNvSpPr/>
      </dsp:nvSpPr>
      <dsp:spPr>
        <a:xfrm>
          <a:off x="2266577" y="1502394"/>
          <a:ext cx="372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313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3426" y="1538806"/>
        <a:ext cx="18615" cy="18615"/>
      </dsp:txXfrm>
    </dsp:sp>
    <dsp:sp modelId="{8CB2AA70-FC2E-4BB6-9A5A-D8085FF500C0}">
      <dsp:nvSpPr>
        <dsp:cNvPr id="0" name=""/>
        <dsp:cNvSpPr/>
      </dsp:nvSpPr>
      <dsp:spPr>
        <a:xfrm>
          <a:off x="667844" y="1548114"/>
          <a:ext cx="246557" cy="1823307"/>
        </a:xfrm>
        <a:custGeom>
          <a:avLst/>
          <a:gdLst/>
          <a:ahLst/>
          <a:cxnLst/>
          <a:rect l="0" t="0" r="0" b="0"/>
          <a:pathLst>
            <a:path>
              <a:moveTo>
                <a:pt x="0" y="1823307"/>
              </a:moveTo>
              <a:lnTo>
                <a:pt x="123278" y="1823307"/>
              </a:lnTo>
              <a:lnTo>
                <a:pt x="123278" y="0"/>
              </a:lnTo>
              <a:lnTo>
                <a:pt x="2465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45126" y="2413770"/>
        <a:ext cx="91995" cy="91995"/>
      </dsp:txXfrm>
    </dsp:sp>
    <dsp:sp modelId="{DFE3DCAE-44A6-4C9E-B46E-791B39A3CD27}">
      <dsp:nvSpPr>
        <dsp:cNvPr id="0" name=""/>
        <dsp:cNvSpPr/>
      </dsp:nvSpPr>
      <dsp:spPr>
        <a:xfrm rot="16200000">
          <a:off x="-2272892" y="3037499"/>
          <a:ext cx="5213629" cy="667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South &amp; West Transformed</a:t>
          </a:r>
          <a:endParaRPr lang="en-US" sz="3300" kern="1200"/>
        </a:p>
      </dsp:txBody>
      <dsp:txXfrm>
        <a:off x="-2272892" y="3037499"/>
        <a:ext cx="5213629" cy="667844"/>
      </dsp:txXfrm>
    </dsp:sp>
    <dsp:sp modelId="{2EBCE3EB-109B-412C-B752-37DD6E626DF6}">
      <dsp:nvSpPr>
        <dsp:cNvPr id="0" name=""/>
        <dsp:cNvSpPr/>
      </dsp:nvSpPr>
      <dsp:spPr>
        <a:xfrm>
          <a:off x="914402" y="1341990"/>
          <a:ext cx="1352174" cy="4122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 South</a:t>
          </a:r>
          <a:endParaRPr lang="en-US" sz="2000" kern="1200"/>
        </a:p>
      </dsp:txBody>
      <dsp:txXfrm>
        <a:off x="914402" y="1341990"/>
        <a:ext cx="1352174" cy="412248"/>
      </dsp:txXfrm>
    </dsp:sp>
    <dsp:sp modelId="{EC849CF2-B7FD-4504-AC6F-1E16172B3F2F}">
      <dsp:nvSpPr>
        <dsp:cNvPr id="0" name=""/>
        <dsp:cNvSpPr/>
      </dsp:nvSpPr>
      <dsp:spPr>
        <a:xfrm>
          <a:off x="2638891" y="1425280"/>
          <a:ext cx="1443494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New South</a:t>
          </a:r>
          <a:endParaRPr lang="en-US" sz="1100" kern="1200"/>
        </a:p>
      </dsp:txBody>
      <dsp:txXfrm>
        <a:off x="2638891" y="1425280"/>
        <a:ext cx="1443494" cy="245666"/>
      </dsp:txXfrm>
    </dsp:sp>
    <dsp:sp modelId="{193AD8B3-D8EE-4EA7-AAD5-6BE57F30A484}">
      <dsp:nvSpPr>
        <dsp:cNvPr id="0" name=""/>
        <dsp:cNvSpPr/>
      </dsp:nvSpPr>
      <dsp:spPr>
        <a:xfrm>
          <a:off x="4817472" y="158561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Economy</a:t>
          </a:r>
          <a:endParaRPr lang="en-US" sz="1100" kern="1200"/>
        </a:p>
      </dsp:txBody>
      <dsp:txXfrm>
        <a:off x="4817472" y="158561"/>
        <a:ext cx="1076321" cy="245666"/>
      </dsp:txXfrm>
    </dsp:sp>
    <dsp:sp modelId="{B0B5CFA4-9212-4204-8638-045A9835A585}">
      <dsp:nvSpPr>
        <dsp:cNvPr id="0" name=""/>
        <dsp:cNvSpPr/>
      </dsp:nvSpPr>
      <dsp:spPr>
        <a:xfrm>
          <a:off x="4817472" y="465645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Manufacturing</a:t>
          </a:r>
          <a:endParaRPr lang="en-US" sz="1100" kern="1200"/>
        </a:p>
      </dsp:txBody>
      <dsp:txXfrm>
        <a:off x="4817472" y="465645"/>
        <a:ext cx="1076321" cy="245666"/>
      </dsp:txXfrm>
    </dsp:sp>
    <dsp:sp modelId="{081888F8-7FDB-4069-A868-2AE785E93A18}">
      <dsp:nvSpPr>
        <dsp:cNvPr id="0" name=""/>
        <dsp:cNvSpPr/>
      </dsp:nvSpPr>
      <dsp:spPr>
        <a:xfrm>
          <a:off x="6520785" y="5020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Textile</a:t>
          </a:r>
          <a:endParaRPr lang="en-US" sz="1000" kern="1200"/>
        </a:p>
      </dsp:txBody>
      <dsp:txXfrm>
        <a:off x="6520785" y="5020"/>
        <a:ext cx="1175417" cy="245666"/>
      </dsp:txXfrm>
    </dsp:sp>
    <dsp:sp modelId="{225FFFA5-B355-4FB6-8136-67B5E2308FA0}">
      <dsp:nvSpPr>
        <dsp:cNvPr id="0" name=""/>
        <dsp:cNvSpPr/>
      </dsp:nvSpPr>
      <dsp:spPr>
        <a:xfrm>
          <a:off x="6520785" y="312103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Lumber</a:t>
          </a:r>
          <a:endParaRPr lang="en-US" sz="1000" kern="1200"/>
        </a:p>
      </dsp:txBody>
      <dsp:txXfrm>
        <a:off x="6520785" y="312103"/>
        <a:ext cx="1175417" cy="245666"/>
      </dsp:txXfrm>
    </dsp:sp>
    <dsp:sp modelId="{D6FB5CF0-0A26-4FD1-92D6-55FB0F8058F8}">
      <dsp:nvSpPr>
        <dsp:cNvPr id="0" name=""/>
        <dsp:cNvSpPr/>
      </dsp:nvSpPr>
      <dsp:spPr>
        <a:xfrm>
          <a:off x="6520785" y="619187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Steel</a:t>
          </a:r>
          <a:endParaRPr lang="en-US" sz="1000" kern="1200"/>
        </a:p>
      </dsp:txBody>
      <dsp:txXfrm>
        <a:off x="6520785" y="619187"/>
        <a:ext cx="1175417" cy="245666"/>
      </dsp:txXfrm>
    </dsp:sp>
    <dsp:sp modelId="{9AC34902-6FA2-4D44-AC5A-982D27636852}">
      <dsp:nvSpPr>
        <dsp:cNvPr id="0" name=""/>
        <dsp:cNvSpPr/>
      </dsp:nvSpPr>
      <dsp:spPr>
        <a:xfrm>
          <a:off x="6520785" y="926270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Railroad</a:t>
          </a:r>
          <a:endParaRPr lang="en-US" sz="1000" kern="1200"/>
        </a:p>
      </dsp:txBody>
      <dsp:txXfrm>
        <a:off x="6520785" y="926270"/>
        <a:ext cx="1175417" cy="245666"/>
      </dsp:txXfrm>
    </dsp:sp>
    <dsp:sp modelId="{B21A6585-BBDB-45A4-AC9F-72863EE1C41A}">
      <dsp:nvSpPr>
        <dsp:cNvPr id="0" name=""/>
        <dsp:cNvSpPr/>
      </dsp:nvSpPr>
      <dsp:spPr>
        <a:xfrm>
          <a:off x="4817472" y="1540437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Slower economy than north</a:t>
          </a:r>
          <a:endParaRPr lang="en-US" sz="1100" kern="1200"/>
        </a:p>
      </dsp:txBody>
      <dsp:txXfrm>
        <a:off x="4817472" y="1540437"/>
        <a:ext cx="1076321" cy="245666"/>
      </dsp:txXfrm>
    </dsp:sp>
    <dsp:sp modelId="{FA043BF9-10E3-4825-900C-83ABF1B6B7C1}">
      <dsp:nvSpPr>
        <dsp:cNvPr id="0" name=""/>
        <dsp:cNvSpPr/>
      </dsp:nvSpPr>
      <dsp:spPr>
        <a:xfrm>
          <a:off x="6520785" y="1233353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Shortage of capital</a:t>
          </a:r>
          <a:endParaRPr lang="en-US" sz="1000" kern="1200"/>
        </a:p>
      </dsp:txBody>
      <dsp:txXfrm>
        <a:off x="6520785" y="1233353"/>
        <a:ext cx="1175417" cy="245666"/>
      </dsp:txXfrm>
    </dsp:sp>
    <dsp:sp modelId="{9731D80B-177E-4606-ADAC-E811409C2553}">
      <dsp:nvSpPr>
        <dsp:cNvPr id="0" name=""/>
        <dsp:cNvSpPr/>
      </dsp:nvSpPr>
      <dsp:spPr>
        <a:xfrm>
          <a:off x="6520785" y="1540437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Illiteracy</a:t>
          </a:r>
          <a:endParaRPr lang="en-US" sz="1000" kern="1200"/>
        </a:p>
      </dsp:txBody>
      <dsp:txXfrm>
        <a:off x="6520785" y="1540437"/>
        <a:ext cx="1175417" cy="245666"/>
      </dsp:txXfrm>
    </dsp:sp>
    <dsp:sp modelId="{CDC12D10-3DF1-4416-B1F2-AE45F5B9F0BC}">
      <dsp:nvSpPr>
        <dsp:cNvPr id="0" name=""/>
        <dsp:cNvSpPr/>
      </dsp:nvSpPr>
      <dsp:spPr>
        <a:xfrm>
          <a:off x="6520785" y="1847520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Discrimination</a:t>
          </a:r>
          <a:endParaRPr lang="en-US" sz="1000" kern="1200"/>
        </a:p>
      </dsp:txBody>
      <dsp:txXfrm>
        <a:off x="6520785" y="1847520"/>
        <a:ext cx="1175417" cy="245666"/>
      </dsp:txXfrm>
    </dsp:sp>
    <dsp:sp modelId="{E547ACFD-D3C4-44CC-BCA2-AF6162A43CE8}">
      <dsp:nvSpPr>
        <dsp:cNvPr id="0" name=""/>
        <dsp:cNvSpPr/>
      </dsp:nvSpPr>
      <dsp:spPr>
        <a:xfrm>
          <a:off x="4817472" y="2691999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Struggle to survive</a:t>
          </a:r>
          <a:endParaRPr lang="en-US" sz="1100" kern="1200"/>
        </a:p>
      </dsp:txBody>
      <dsp:txXfrm>
        <a:off x="4817472" y="2691999"/>
        <a:ext cx="1076321" cy="245666"/>
      </dsp:txXfrm>
    </dsp:sp>
    <dsp:sp modelId="{6F9488DD-5C82-4EA7-B6C5-24E438A03BE9}">
      <dsp:nvSpPr>
        <dsp:cNvPr id="0" name=""/>
        <dsp:cNvSpPr/>
      </dsp:nvSpPr>
      <dsp:spPr>
        <a:xfrm>
          <a:off x="6520785" y="2154603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Cotton $ down</a:t>
          </a:r>
          <a:endParaRPr lang="en-US" sz="1000" kern="1200"/>
        </a:p>
      </dsp:txBody>
      <dsp:txXfrm>
        <a:off x="6520785" y="2154603"/>
        <a:ext cx="1175417" cy="245666"/>
      </dsp:txXfrm>
    </dsp:sp>
    <dsp:sp modelId="{3D1247A8-82D7-4672-B233-CFE298F56235}">
      <dsp:nvSpPr>
        <dsp:cNvPr id="0" name=""/>
        <dsp:cNvSpPr/>
      </dsp:nvSpPr>
      <dsp:spPr>
        <a:xfrm>
          <a:off x="6520785" y="2461687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Weevils wipe crops</a:t>
          </a:r>
          <a:endParaRPr lang="en-US" sz="1000" kern="1200"/>
        </a:p>
      </dsp:txBody>
      <dsp:txXfrm>
        <a:off x="6520785" y="2461687"/>
        <a:ext cx="1175417" cy="245666"/>
      </dsp:txXfrm>
    </dsp:sp>
    <dsp:sp modelId="{C20297C2-0583-4A4F-B6D5-14C42191F5B1}">
      <dsp:nvSpPr>
        <dsp:cNvPr id="0" name=""/>
        <dsp:cNvSpPr/>
      </dsp:nvSpPr>
      <dsp:spPr>
        <a:xfrm>
          <a:off x="6520785" y="2768770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Sharecropping</a:t>
          </a:r>
          <a:endParaRPr lang="en-US" sz="1000" kern="1200"/>
        </a:p>
      </dsp:txBody>
      <dsp:txXfrm>
        <a:off x="6520785" y="2768770"/>
        <a:ext cx="1175417" cy="245666"/>
      </dsp:txXfrm>
    </dsp:sp>
    <dsp:sp modelId="{29D3E5A1-D243-40EE-94BD-362E5EAD0DC9}">
      <dsp:nvSpPr>
        <dsp:cNvPr id="0" name=""/>
        <dsp:cNvSpPr/>
      </dsp:nvSpPr>
      <dsp:spPr>
        <a:xfrm>
          <a:off x="8262013" y="2768770"/>
          <a:ext cx="805786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Cycle of poverty</a:t>
          </a:r>
          <a:endParaRPr lang="en-US" sz="800" kern="1200"/>
        </a:p>
      </dsp:txBody>
      <dsp:txXfrm>
        <a:off x="8262013" y="2768770"/>
        <a:ext cx="805786" cy="245666"/>
      </dsp:txXfrm>
    </dsp:sp>
    <dsp:sp modelId="{6801EA81-C7FE-4E3B-B8E8-55ED8AF0EE12}">
      <dsp:nvSpPr>
        <dsp:cNvPr id="0" name=""/>
        <dsp:cNvSpPr/>
      </dsp:nvSpPr>
      <dsp:spPr>
        <a:xfrm>
          <a:off x="6520785" y="3229395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African Americans</a:t>
          </a:r>
          <a:endParaRPr lang="en-US" sz="1000" kern="1200"/>
        </a:p>
      </dsp:txBody>
      <dsp:txXfrm>
        <a:off x="6520785" y="3229395"/>
        <a:ext cx="1175417" cy="245666"/>
      </dsp:txXfrm>
    </dsp:sp>
    <dsp:sp modelId="{392120ED-8EAE-424D-BBEB-B07321ADA5A9}">
      <dsp:nvSpPr>
        <dsp:cNvPr id="0" name=""/>
        <dsp:cNvSpPr/>
      </dsp:nvSpPr>
      <dsp:spPr>
        <a:xfrm>
          <a:off x="8262013" y="3075854"/>
          <a:ext cx="805786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Civil rights stripped</a:t>
          </a:r>
          <a:endParaRPr lang="en-US" sz="800" kern="1200"/>
        </a:p>
      </dsp:txBody>
      <dsp:txXfrm>
        <a:off x="8262013" y="3075854"/>
        <a:ext cx="805786" cy="245666"/>
      </dsp:txXfrm>
    </dsp:sp>
    <dsp:sp modelId="{204FDC98-706A-4D27-91CE-00EDC230E175}">
      <dsp:nvSpPr>
        <dsp:cNvPr id="0" name=""/>
        <dsp:cNvSpPr/>
      </dsp:nvSpPr>
      <dsp:spPr>
        <a:xfrm>
          <a:off x="8262013" y="3382937"/>
          <a:ext cx="805786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KKK</a:t>
          </a:r>
          <a:endParaRPr lang="en-US" sz="800" kern="1200"/>
        </a:p>
      </dsp:txBody>
      <dsp:txXfrm>
        <a:off x="8262013" y="3382937"/>
        <a:ext cx="805786" cy="245666"/>
      </dsp:txXfrm>
    </dsp:sp>
    <dsp:sp modelId="{93908EEA-154D-45D2-9691-855FAF6F8E98}">
      <dsp:nvSpPr>
        <dsp:cNvPr id="0" name=""/>
        <dsp:cNvSpPr/>
      </dsp:nvSpPr>
      <dsp:spPr>
        <a:xfrm>
          <a:off x="914402" y="4988605"/>
          <a:ext cx="1352174" cy="4122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 West</a:t>
          </a:r>
          <a:endParaRPr lang="en-US" sz="2000" kern="1200"/>
        </a:p>
      </dsp:txBody>
      <dsp:txXfrm>
        <a:off x="914402" y="4988605"/>
        <a:ext cx="1352174" cy="412248"/>
      </dsp:txXfrm>
    </dsp:sp>
    <dsp:sp modelId="{1B9B5B66-B516-4DF7-AA04-38E9518EE4E9}">
      <dsp:nvSpPr>
        <dsp:cNvPr id="0" name=""/>
        <dsp:cNvSpPr/>
      </dsp:nvSpPr>
      <dsp:spPr>
        <a:xfrm>
          <a:off x="2638891" y="3843562"/>
          <a:ext cx="1443494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Native Americans</a:t>
          </a:r>
          <a:endParaRPr lang="en-US" sz="1100" kern="1200"/>
        </a:p>
      </dsp:txBody>
      <dsp:txXfrm>
        <a:off x="2638891" y="3843562"/>
        <a:ext cx="1443494" cy="245666"/>
      </dsp:txXfrm>
    </dsp:sp>
    <dsp:sp modelId="{992677E3-A953-4B2C-96D2-0AAF490E4983}">
      <dsp:nvSpPr>
        <dsp:cNvPr id="0" name=""/>
        <dsp:cNvSpPr/>
      </dsp:nvSpPr>
      <dsp:spPr>
        <a:xfrm>
          <a:off x="4817472" y="3229395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Settlers took land</a:t>
          </a:r>
          <a:endParaRPr lang="en-US" sz="1100" kern="1200"/>
        </a:p>
      </dsp:txBody>
      <dsp:txXfrm>
        <a:off x="4817472" y="3229395"/>
        <a:ext cx="1076321" cy="245666"/>
      </dsp:txXfrm>
    </dsp:sp>
    <dsp:sp modelId="{DC4016F3-7F2D-41A2-A008-16EA81CF2973}">
      <dsp:nvSpPr>
        <dsp:cNvPr id="0" name=""/>
        <dsp:cNvSpPr/>
      </dsp:nvSpPr>
      <dsp:spPr>
        <a:xfrm>
          <a:off x="4817472" y="3536479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Buffalo hunted</a:t>
          </a:r>
          <a:endParaRPr lang="en-US" sz="1100" kern="1200"/>
        </a:p>
      </dsp:txBody>
      <dsp:txXfrm>
        <a:off x="4817472" y="3536479"/>
        <a:ext cx="1076321" cy="245666"/>
      </dsp:txXfrm>
    </dsp:sp>
    <dsp:sp modelId="{63072209-9A49-4F3F-A560-92630A6FEC7B}">
      <dsp:nvSpPr>
        <dsp:cNvPr id="0" name=""/>
        <dsp:cNvSpPr/>
      </dsp:nvSpPr>
      <dsp:spPr>
        <a:xfrm>
          <a:off x="4817472" y="3843562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Defended land</a:t>
          </a:r>
          <a:endParaRPr lang="en-US" sz="1100" kern="1200"/>
        </a:p>
      </dsp:txBody>
      <dsp:txXfrm>
        <a:off x="4817472" y="3843562"/>
        <a:ext cx="1076321" cy="245666"/>
      </dsp:txXfrm>
    </dsp:sp>
    <dsp:sp modelId="{EDB084D4-8115-4D98-B5EB-05C79E25BE7B}">
      <dsp:nvSpPr>
        <dsp:cNvPr id="0" name=""/>
        <dsp:cNvSpPr/>
      </dsp:nvSpPr>
      <dsp:spPr>
        <a:xfrm>
          <a:off x="6520785" y="3690020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Sioux</a:t>
          </a:r>
          <a:endParaRPr lang="en-US" sz="1000" kern="1200"/>
        </a:p>
      </dsp:txBody>
      <dsp:txXfrm>
        <a:off x="6520785" y="3690020"/>
        <a:ext cx="1175417" cy="245666"/>
      </dsp:txXfrm>
    </dsp:sp>
    <dsp:sp modelId="{9B8A64C9-6CE8-4365-8F81-3B3F572C10A9}">
      <dsp:nvSpPr>
        <dsp:cNvPr id="0" name=""/>
        <dsp:cNvSpPr/>
      </dsp:nvSpPr>
      <dsp:spPr>
        <a:xfrm>
          <a:off x="8262013" y="3690020"/>
          <a:ext cx="805786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Little Bighorn</a:t>
          </a:r>
          <a:endParaRPr lang="en-US" sz="800" kern="1200"/>
        </a:p>
      </dsp:txBody>
      <dsp:txXfrm>
        <a:off x="8262013" y="3690020"/>
        <a:ext cx="805786" cy="245666"/>
      </dsp:txXfrm>
    </dsp:sp>
    <dsp:sp modelId="{C9140F92-189D-444E-8A6B-B99D9626B70A}">
      <dsp:nvSpPr>
        <dsp:cNvPr id="0" name=""/>
        <dsp:cNvSpPr/>
      </dsp:nvSpPr>
      <dsp:spPr>
        <a:xfrm>
          <a:off x="6520785" y="3997104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Nez Percé</a:t>
          </a:r>
          <a:endParaRPr lang="en-US" sz="1000" kern="1200"/>
        </a:p>
      </dsp:txBody>
      <dsp:txXfrm>
        <a:off x="6520785" y="3997104"/>
        <a:ext cx="1175417" cy="245666"/>
      </dsp:txXfrm>
    </dsp:sp>
    <dsp:sp modelId="{74A32A32-AA29-4CDB-8822-E6ACB7D9D81C}">
      <dsp:nvSpPr>
        <dsp:cNvPr id="0" name=""/>
        <dsp:cNvSpPr/>
      </dsp:nvSpPr>
      <dsp:spPr>
        <a:xfrm>
          <a:off x="8262013" y="3997104"/>
          <a:ext cx="805786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Fight No More</a:t>
          </a:r>
          <a:endParaRPr lang="en-US" sz="800" kern="1200"/>
        </a:p>
      </dsp:txBody>
      <dsp:txXfrm>
        <a:off x="8262013" y="3997104"/>
        <a:ext cx="805786" cy="245666"/>
      </dsp:txXfrm>
    </dsp:sp>
    <dsp:sp modelId="{D5D46A62-0531-4579-BB48-65FB73FE8475}">
      <dsp:nvSpPr>
        <dsp:cNvPr id="0" name=""/>
        <dsp:cNvSpPr/>
      </dsp:nvSpPr>
      <dsp:spPr>
        <a:xfrm>
          <a:off x="4817472" y="4457729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Forced onto reservations</a:t>
          </a:r>
          <a:endParaRPr lang="en-US" sz="1100" kern="1200"/>
        </a:p>
      </dsp:txBody>
      <dsp:txXfrm>
        <a:off x="4817472" y="4457729"/>
        <a:ext cx="1076321" cy="245666"/>
      </dsp:txXfrm>
    </dsp:sp>
    <dsp:sp modelId="{F4268230-C1D8-4576-940C-30D284C311CF}">
      <dsp:nvSpPr>
        <dsp:cNvPr id="0" name=""/>
        <dsp:cNvSpPr/>
      </dsp:nvSpPr>
      <dsp:spPr>
        <a:xfrm>
          <a:off x="6520785" y="4304187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Dawes Act</a:t>
          </a:r>
          <a:endParaRPr lang="en-US" sz="1000" kern="1200"/>
        </a:p>
      </dsp:txBody>
      <dsp:txXfrm>
        <a:off x="6520785" y="4304187"/>
        <a:ext cx="1175417" cy="245666"/>
      </dsp:txXfrm>
    </dsp:sp>
    <dsp:sp modelId="{53AFF94D-3318-4096-BB44-0656C3F5BA1E}">
      <dsp:nvSpPr>
        <dsp:cNvPr id="0" name=""/>
        <dsp:cNvSpPr/>
      </dsp:nvSpPr>
      <dsp:spPr>
        <a:xfrm>
          <a:off x="8262013" y="4304187"/>
          <a:ext cx="805786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Assimilate</a:t>
          </a:r>
          <a:endParaRPr lang="en-US" sz="800" kern="1200"/>
        </a:p>
      </dsp:txBody>
      <dsp:txXfrm>
        <a:off x="8262013" y="4304187"/>
        <a:ext cx="805786" cy="245666"/>
      </dsp:txXfrm>
    </dsp:sp>
    <dsp:sp modelId="{2A9177D8-9B2F-4589-A4A3-770E00ED9C5F}">
      <dsp:nvSpPr>
        <dsp:cNvPr id="0" name=""/>
        <dsp:cNvSpPr/>
      </dsp:nvSpPr>
      <dsp:spPr>
        <a:xfrm>
          <a:off x="6520785" y="4611271"/>
          <a:ext cx="1175417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Ghost Dances</a:t>
          </a:r>
          <a:endParaRPr lang="en-US" sz="1000" kern="1200"/>
        </a:p>
      </dsp:txBody>
      <dsp:txXfrm>
        <a:off x="6520785" y="4611271"/>
        <a:ext cx="1175417" cy="245666"/>
      </dsp:txXfrm>
    </dsp:sp>
    <dsp:sp modelId="{FD556C75-B543-4BCC-BAF1-3E7CEC15EA5C}">
      <dsp:nvSpPr>
        <dsp:cNvPr id="0" name=""/>
        <dsp:cNvSpPr/>
      </dsp:nvSpPr>
      <dsp:spPr>
        <a:xfrm>
          <a:off x="8262013" y="4611271"/>
          <a:ext cx="805786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Wounded Knee 1890</a:t>
          </a:r>
          <a:endParaRPr lang="en-US" sz="800" kern="1200"/>
        </a:p>
      </dsp:txBody>
      <dsp:txXfrm>
        <a:off x="8262013" y="4611271"/>
        <a:ext cx="805786" cy="245666"/>
      </dsp:txXfrm>
    </dsp:sp>
    <dsp:sp modelId="{E4054C83-0250-42D8-8C4C-175E30D4650B}">
      <dsp:nvSpPr>
        <dsp:cNvPr id="0" name=""/>
        <dsp:cNvSpPr/>
      </dsp:nvSpPr>
      <dsp:spPr>
        <a:xfrm>
          <a:off x="2638891" y="4764812"/>
          <a:ext cx="1443494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Settlers</a:t>
          </a:r>
          <a:endParaRPr lang="en-US" sz="1100" kern="1200"/>
        </a:p>
      </dsp:txBody>
      <dsp:txXfrm>
        <a:off x="2638891" y="4764812"/>
        <a:ext cx="1443494" cy="245666"/>
      </dsp:txXfrm>
    </dsp:sp>
    <dsp:sp modelId="{5B684277-0E27-45E5-AFAB-70F70ADAB923}">
      <dsp:nvSpPr>
        <dsp:cNvPr id="0" name=""/>
        <dsp:cNvSpPr/>
      </dsp:nvSpPr>
      <dsp:spPr>
        <a:xfrm>
          <a:off x="4817472" y="4764812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Gold &amp; silver</a:t>
          </a:r>
          <a:endParaRPr lang="en-US" sz="1100" kern="1200"/>
        </a:p>
      </dsp:txBody>
      <dsp:txXfrm>
        <a:off x="4817472" y="4764812"/>
        <a:ext cx="1076321" cy="245666"/>
      </dsp:txXfrm>
    </dsp:sp>
    <dsp:sp modelId="{7F601A4F-9F88-4B3E-B7E2-8D091BB6AA84}">
      <dsp:nvSpPr>
        <dsp:cNvPr id="0" name=""/>
        <dsp:cNvSpPr/>
      </dsp:nvSpPr>
      <dsp:spPr>
        <a:xfrm>
          <a:off x="2638891" y="5071896"/>
          <a:ext cx="1443494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Transcontinental railroad</a:t>
          </a:r>
          <a:endParaRPr lang="en-US" sz="1100" kern="1200"/>
        </a:p>
      </dsp:txBody>
      <dsp:txXfrm>
        <a:off x="2638891" y="5071896"/>
        <a:ext cx="1443494" cy="245666"/>
      </dsp:txXfrm>
    </dsp:sp>
    <dsp:sp modelId="{00A47656-41A4-4583-B07E-046A6707ADC2}">
      <dsp:nvSpPr>
        <dsp:cNvPr id="0" name=""/>
        <dsp:cNvSpPr/>
      </dsp:nvSpPr>
      <dsp:spPr>
        <a:xfrm>
          <a:off x="2638891" y="5378979"/>
          <a:ext cx="1443494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Great Plains farming hard</a:t>
          </a:r>
          <a:endParaRPr lang="en-US" sz="1100" kern="1200"/>
        </a:p>
      </dsp:txBody>
      <dsp:txXfrm>
        <a:off x="2638891" y="5378979"/>
        <a:ext cx="1443494" cy="245666"/>
      </dsp:txXfrm>
    </dsp:sp>
    <dsp:sp modelId="{075D5ADE-E55E-48A7-A042-F55D8BFA5059}">
      <dsp:nvSpPr>
        <dsp:cNvPr id="0" name=""/>
        <dsp:cNvSpPr/>
      </dsp:nvSpPr>
      <dsp:spPr>
        <a:xfrm>
          <a:off x="2638891" y="5686062"/>
          <a:ext cx="1443494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Ranching in Texas</a:t>
          </a:r>
          <a:endParaRPr lang="en-US" sz="1100" kern="1200"/>
        </a:p>
      </dsp:txBody>
      <dsp:txXfrm>
        <a:off x="2638891" y="5686062"/>
        <a:ext cx="1443494" cy="245666"/>
      </dsp:txXfrm>
    </dsp:sp>
    <dsp:sp modelId="{891DCE44-52B2-4999-9905-AC9E8D033A9A}">
      <dsp:nvSpPr>
        <dsp:cNvPr id="0" name=""/>
        <dsp:cNvSpPr/>
      </dsp:nvSpPr>
      <dsp:spPr>
        <a:xfrm>
          <a:off x="4817472" y="5686062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Cattle roamed</a:t>
          </a:r>
          <a:endParaRPr lang="en-US" sz="1100" kern="1200"/>
        </a:p>
      </dsp:txBody>
      <dsp:txXfrm>
        <a:off x="4817472" y="5686062"/>
        <a:ext cx="1076321" cy="245666"/>
      </dsp:txXfrm>
    </dsp:sp>
    <dsp:sp modelId="{116D427F-310F-48C0-82AB-7C5F95C1B002}">
      <dsp:nvSpPr>
        <dsp:cNvPr id="0" name=""/>
        <dsp:cNvSpPr/>
      </dsp:nvSpPr>
      <dsp:spPr>
        <a:xfrm>
          <a:off x="2638891" y="5993146"/>
          <a:ext cx="1443494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Beef demand up</a:t>
          </a:r>
          <a:endParaRPr lang="en-US" sz="1100" kern="1200"/>
        </a:p>
      </dsp:txBody>
      <dsp:txXfrm>
        <a:off x="2638891" y="5993146"/>
        <a:ext cx="1443494" cy="245666"/>
      </dsp:txXfrm>
    </dsp:sp>
    <dsp:sp modelId="{519986B1-93A4-467B-879D-4AC99B7EB617}">
      <dsp:nvSpPr>
        <dsp:cNvPr id="0" name=""/>
        <dsp:cNvSpPr/>
      </dsp:nvSpPr>
      <dsp:spPr>
        <a:xfrm>
          <a:off x="2638891" y="6300229"/>
          <a:ext cx="1443494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Cowboys</a:t>
          </a:r>
          <a:endParaRPr lang="en-US" sz="1100" kern="1200"/>
        </a:p>
      </dsp:txBody>
      <dsp:txXfrm>
        <a:off x="2638891" y="6300229"/>
        <a:ext cx="1443494" cy="245666"/>
      </dsp:txXfrm>
    </dsp:sp>
    <dsp:sp modelId="{0C5E4F35-A38F-4DB8-9C90-B90D33BFF5EA}">
      <dsp:nvSpPr>
        <dsp:cNvPr id="0" name=""/>
        <dsp:cNvSpPr/>
      </dsp:nvSpPr>
      <dsp:spPr>
        <a:xfrm>
          <a:off x="4817472" y="5993146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Cattle drives</a:t>
          </a:r>
          <a:endParaRPr lang="en-US" sz="1100" kern="1200"/>
        </a:p>
      </dsp:txBody>
      <dsp:txXfrm>
        <a:off x="4817472" y="5993146"/>
        <a:ext cx="1076321" cy="245666"/>
      </dsp:txXfrm>
    </dsp:sp>
    <dsp:sp modelId="{24AFF633-555C-4372-9E08-DDDB4965D465}">
      <dsp:nvSpPr>
        <dsp:cNvPr id="0" name=""/>
        <dsp:cNvSpPr/>
      </dsp:nvSpPr>
      <dsp:spPr>
        <a:xfrm>
          <a:off x="4817472" y="6300229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Cattle to railroads</a:t>
          </a:r>
          <a:endParaRPr lang="en-US" sz="1100" kern="1200"/>
        </a:p>
      </dsp:txBody>
      <dsp:txXfrm>
        <a:off x="4817472" y="6300229"/>
        <a:ext cx="1076321" cy="245666"/>
      </dsp:txXfrm>
    </dsp:sp>
    <dsp:sp modelId="{CFC40B14-E7F6-4384-B91F-B19436695F39}">
      <dsp:nvSpPr>
        <dsp:cNvPr id="0" name=""/>
        <dsp:cNvSpPr/>
      </dsp:nvSpPr>
      <dsp:spPr>
        <a:xfrm>
          <a:off x="4817472" y="6607313"/>
          <a:ext cx="1076321" cy="245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Ship to cities</a:t>
          </a:r>
          <a:endParaRPr lang="en-US" sz="1100" kern="1200"/>
        </a:p>
      </dsp:txBody>
      <dsp:txXfrm>
        <a:off x="4817472" y="6607313"/>
        <a:ext cx="1076321" cy="24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F495A108-89DE-4D2F-A996-B3863A245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4FD7204-D39E-4CB7-8C2E-3F46078D5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70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4B7E071-2427-46E9-914B-26CDA20A2EE5}" type="slidenum">
              <a:rPr lang="en-US" altLang="en-US" sz="1300" smtClean="0"/>
              <a:pPr eaLnBrk="1" hangingPunct="1"/>
              <a:t>1</a:t>
            </a:fld>
            <a:endParaRPr lang="en-US" altLang="en-US" sz="13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CCEE8136-BB7C-4FA6-8A36-C64B5FD11EEE}" type="slidenum">
              <a:rPr lang="en-US" altLang="en-US" sz="1300"/>
              <a:pPr algn="r" eaLnBrk="1" hangingPunct="1"/>
              <a:t>10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E937734-B7C2-4EE1-91E9-57ED38600229}" type="slidenum">
              <a:rPr lang="en-US" altLang="en-US" sz="1300"/>
              <a:pPr algn="r" eaLnBrk="1" hangingPunct="1"/>
              <a:t>11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784F125E-231B-4031-91AB-1C9D7B98AAD5}" type="slidenum">
              <a:rPr lang="en-US" altLang="en-US" sz="1300"/>
              <a:pPr algn="r" eaLnBrk="1" hangingPunct="1"/>
              <a:t>12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EB1535F-81E4-4100-9CE6-F737DFF3EDCE}" type="slidenum">
              <a:rPr lang="en-US" altLang="en-US" sz="1300" smtClean="0"/>
              <a:pPr eaLnBrk="1" hangingPunct="1"/>
              <a:t>16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5E68777-80A9-4A14-A289-15879A34A7E4}" type="slidenum">
              <a:rPr lang="en-US" altLang="en-US" sz="1300" smtClean="0"/>
              <a:pPr eaLnBrk="1" hangingPunct="1"/>
              <a:t>18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BD40B54-7429-4E20-B4C1-9C6EAC9DA7C9}" type="slidenum">
              <a:rPr lang="en-US" altLang="en-US" sz="1300" smtClean="0"/>
              <a:pPr eaLnBrk="1" hangingPunct="1"/>
              <a:t>2</a:t>
            </a:fld>
            <a:endParaRPr lang="en-US" altLang="en-US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B0CCF58-00E0-47AA-A117-7D4C641B8349}" type="slidenum">
              <a:rPr lang="en-US" altLang="en-US" sz="1300" smtClean="0"/>
              <a:pPr eaLnBrk="1" hangingPunct="1"/>
              <a:t>3</a:t>
            </a:fld>
            <a:endParaRPr lang="en-US" altLang="en-US" sz="13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74362BCB-958C-4157-84AB-4DDF4821BF08}" type="slidenum">
              <a:rPr lang="en-US" altLang="en-US" sz="1300"/>
              <a:pPr algn="r" eaLnBrk="1" hangingPunct="1"/>
              <a:t>4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6CA675B-E291-4BFA-B587-08113563F73B}" type="slidenum">
              <a:rPr lang="en-US" altLang="en-US" sz="1300"/>
              <a:pPr algn="r" eaLnBrk="1" hangingPunct="1"/>
              <a:t>5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349D8C3-16D5-4FF7-B478-3399FB08C7D6}" type="slidenum">
              <a:rPr lang="en-US" altLang="en-US" sz="1300"/>
              <a:pPr algn="r" eaLnBrk="1" hangingPunct="1"/>
              <a:t>6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53A11E0-D91C-44B9-96CA-A3F559BD69C9}" type="slidenum">
              <a:rPr lang="en-US" altLang="en-US" sz="1300"/>
              <a:pPr algn="r" eaLnBrk="1" hangingPunct="1"/>
              <a:t>7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720B835C-9300-4612-A973-B94EE002DAAB}" type="slidenum">
              <a:rPr lang="en-US" altLang="en-US" sz="1300"/>
              <a:pPr algn="r" eaLnBrk="1" hangingPunct="1"/>
              <a:t>8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176ED14-02D8-4F87-8A6E-B324384C1A00}" type="slidenum">
              <a:rPr lang="en-US" altLang="en-US" sz="1300"/>
              <a:pPr algn="r" eaLnBrk="1" hangingPunct="1"/>
              <a:t>9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3745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2598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90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706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82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41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9896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99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36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479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1026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9579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</a:rPr>
              <a:t>Chapter </a:t>
            </a:r>
            <a:r>
              <a:rPr lang="en-US" sz="1600" b="1">
                <a:solidFill>
                  <a:srgbClr val="003CB4"/>
                </a:solidFill>
              </a:rPr>
              <a:t>25 </a:t>
            </a:r>
            <a:r>
              <a:rPr lang="en-US" sz="1000" b="1">
                <a:solidFill>
                  <a:srgbClr val="003CB4"/>
                </a:solidFill>
              </a:rPr>
              <a:t>Section</a:t>
            </a:r>
            <a:r>
              <a:rPr 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3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The South and West Transformed</a:t>
            </a:r>
          </a:p>
        </p:txBody>
      </p:sp>
      <p:pic>
        <p:nvPicPr>
          <p:cNvPr id="1036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</a:rPr>
              <a:t>Chapter </a:t>
            </a:r>
            <a:r>
              <a:rPr lang="en-US" sz="1600" b="1">
                <a:solidFill>
                  <a:srgbClr val="003CB4"/>
                </a:solidFill>
              </a:rPr>
              <a:t>25 </a:t>
            </a:r>
            <a:r>
              <a:rPr lang="en-US" sz="1000" b="1">
                <a:solidFill>
                  <a:srgbClr val="003CB4"/>
                </a:solidFill>
              </a:rPr>
              <a:t>Section</a:t>
            </a:r>
            <a:r>
              <a:rPr 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3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The South and West Transformed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685800" y="2057400"/>
            <a:ext cx="7543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dirty="0"/>
              <a:t>Explain the development of the New South.</a:t>
            </a:r>
          </a:p>
          <a:p>
            <a:pPr lvl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dirty="0"/>
              <a:t>Understand the impact on Native Americans as settlers moved to the West.</a:t>
            </a:r>
          </a:p>
          <a:p>
            <a:pPr lvl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dirty="0"/>
              <a:t>Identify who moved to the West and their reasons for doing so.</a:t>
            </a:r>
            <a:endParaRPr lang="en-US" altLang="en-US" b="1" dirty="0">
              <a:latin typeface="Helvetica" pitchFamily="1" charset="0"/>
            </a:endParaRP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762000" y="1371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  <p:sp>
        <p:nvSpPr>
          <p:cNvPr id="4101" name="Rectangle 14"/>
          <p:cNvSpPr>
            <a:spLocks noChangeArrowheads="1"/>
          </p:cNvSpPr>
          <p:nvPr/>
        </p:nvSpPr>
        <p:spPr bwMode="auto">
          <a:xfrm>
            <a:off x="809625" y="28575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0588"/>
            <a:ext cx="45720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5638800" y="190500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304800" y="1371600"/>
            <a:ext cx="853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Some Native Americans fought to defend their lands. 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5486400" y="2286000"/>
            <a:ext cx="3124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/>
              <a:t>The Sioux were victorious at </a:t>
            </a:r>
            <a:r>
              <a:rPr lang="en-US" altLang="en-US" sz="2000" dirty="0">
                <a:solidFill>
                  <a:srgbClr val="0033CC"/>
                </a:solidFill>
              </a:rPr>
              <a:t>Little </a:t>
            </a:r>
            <a:r>
              <a:rPr lang="en-US" altLang="en-US" sz="2000" dirty="0" smtClean="0">
                <a:solidFill>
                  <a:srgbClr val="0033CC"/>
                </a:solidFill>
              </a:rPr>
              <a:t>Bighorn 1876. </a:t>
            </a:r>
            <a:endParaRPr lang="en-US" altLang="en-US" sz="2000" dirty="0">
              <a:solidFill>
                <a:srgbClr val="0033CC"/>
              </a:solidFill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5486400" y="3733800"/>
            <a:ext cx="2895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Chief Joseph </a:t>
            </a:r>
            <a:r>
              <a:rPr lang="en-US" altLang="en-US" sz="2000" dirty="0"/>
              <a:t>and the Nez </a:t>
            </a:r>
            <a:r>
              <a:rPr lang="en-US" altLang="en-US" sz="2000" dirty="0" err="1"/>
              <a:t>Percé</a:t>
            </a:r>
            <a:r>
              <a:rPr lang="en-US" altLang="en-US" sz="2000" dirty="0"/>
              <a:t> were defeated after attempting to retreat to </a:t>
            </a:r>
            <a:r>
              <a:rPr lang="en-US" altLang="en-US" sz="2000" dirty="0" smtClean="0"/>
              <a:t>Canada, 1877.</a:t>
            </a:r>
            <a:endParaRPr lang="en-US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SUS_ch3_MOD_s3_ChiefJose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9800"/>
            <a:ext cx="3463925" cy="3709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664765" y="4999037"/>
            <a:ext cx="3810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dirty="0"/>
              <a:t>In time, however, many </a:t>
            </a:r>
            <a:r>
              <a:rPr lang="en-US" altLang="en-US" dirty="0">
                <a:solidFill>
                  <a:srgbClr val="0033CC"/>
                </a:solidFill>
              </a:rPr>
              <a:t>lost their land</a:t>
            </a:r>
            <a:r>
              <a:rPr lang="en-US" altLang="en-US" dirty="0"/>
              <a:t> and fell into </a:t>
            </a:r>
            <a:r>
              <a:rPr lang="en-US" altLang="en-US" dirty="0">
                <a:solidFill>
                  <a:srgbClr val="0033CC"/>
                </a:solidFill>
              </a:rPr>
              <a:t>poverty.</a:t>
            </a:r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1371600" y="5943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Chief Joseph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648200" y="2362200"/>
            <a:ext cx="3886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Dawes </a:t>
            </a:r>
            <a:r>
              <a:rPr lang="en-US" altLang="en-US" b="1" dirty="0" smtClean="0">
                <a:solidFill>
                  <a:srgbClr val="FF0000"/>
                </a:solidFill>
              </a:rPr>
              <a:t>Act (1887) </a:t>
            </a:r>
            <a:r>
              <a:rPr lang="en-US" altLang="en-US" dirty="0"/>
              <a:t>gave the government the authority to divide reservations into privately owned plots and urged Native Americans to </a:t>
            </a:r>
            <a:r>
              <a:rPr lang="en-US" altLang="en-US" b="1" dirty="0">
                <a:solidFill>
                  <a:srgbClr val="FF0000"/>
                </a:solidFill>
              </a:rPr>
              <a:t>assimilate.  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04800" y="12954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Indian resistance was eventually crushed, and Native Americans were moved onto reservations.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685800" y="1447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Some Indians looked to the ancient ritual of the Ghost Dance to help regain their spirit.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5400000" flipH="1">
            <a:off x="304800" y="3048000"/>
            <a:ext cx="3124200" cy="2819400"/>
          </a:xfrm>
          <a:prstGeom prst="upArrowCallout">
            <a:avLst>
              <a:gd name="adj1" fmla="val 27036"/>
              <a:gd name="adj2" fmla="val 25958"/>
              <a:gd name="adj3" fmla="val 16250"/>
              <a:gd name="adj4" fmla="val 78769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09600" y="3505200"/>
            <a:ext cx="1981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Fearful of insurrection, authorities </a:t>
            </a:r>
            <a:r>
              <a:rPr lang="en-US" altLang="en-US" sz="2000" dirty="0">
                <a:solidFill>
                  <a:srgbClr val="0033CC"/>
                </a:solidFill>
              </a:rPr>
              <a:t>banned Ghost Dances.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 rot="5400000" flipH="1">
            <a:off x="3200400" y="3048000"/>
            <a:ext cx="3124200" cy="2819400"/>
          </a:xfrm>
          <a:prstGeom prst="upArrowCallout">
            <a:avLst>
              <a:gd name="adj1" fmla="val 27959"/>
              <a:gd name="adj2" fmla="val 27056"/>
              <a:gd name="adj3" fmla="val 16750"/>
              <a:gd name="adj4" fmla="val 78769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581400" y="3352800"/>
            <a:ext cx="1752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In 1890, tragedy struck when officials tried to stop a Ghost Dance.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48400" y="2895600"/>
            <a:ext cx="2438400" cy="31242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400800" y="3352800"/>
            <a:ext cx="21494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Soldiers killed 250 Native Americans, mostly women and children, at </a:t>
            </a:r>
            <a:r>
              <a:rPr lang="en-US" altLang="en-US" sz="2000" dirty="0">
                <a:solidFill>
                  <a:srgbClr val="0033CC"/>
                </a:solidFill>
              </a:rPr>
              <a:t>Wounded </a:t>
            </a:r>
            <a:r>
              <a:rPr lang="en-US" altLang="en-US" sz="2000" dirty="0" smtClean="0">
                <a:solidFill>
                  <a:srgbClr val="0033CC"/>
                </a:solidFill>
              </a:rPr>
              <a:t>Knee 1890.</a:t>
            </a:r>
            <a:endParaRPr lang="en-US" alt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 rot="5400000" flipH="1">
            <a:off x="647700" y="2019300"/>
            <a:ext cx="3886200" cy="3505200"/>
          </a:xfrm>
          <a:prstGeom prst="upArrowCallout">
            <a:avLst>
              <a:gd name="adj1" fmla="val 14875"/>
              <a:gd name="adj2" fmla="val 13859"/>
              <a:gd name="adj3" fmla="val 14009"/>
              <a:gd name="adj4" fmla="val 79569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2600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724400" y="2057400"/>
            <a:ext cx="3657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  <a:buFontTx/>
              <a:buChar char="•"/>
            </a:pPr>
            <a:r>
              <a:rPr lang="en-US" altLang="en-US" dirty="0"/>
              <a:t>Among the first were prospectors, attracted by </a:t>
            </a:r>
            <a:r>
              <a:rPr lang="en-US" altLang="en-US" dirty="0">
                <a:solidFill>
                  <a:srgbClr val="0033CC"/>
                </a:solidFill>
              </a:rPr>
              <a:t>discoveries of gold and silver</a:t>
            </a:r>
            <a:r>
              <a:rPr lang="en-US" altLang="en-US" dirty="0"/>
              <a:t> in the mid-1800s.</a:t>
            </a:r>
          </a:p>
          <a:p>
            <a:pPr eaLnBrk="1" hangingPunct="1">
              <a:spcAft>
                <a:spcPts val="2200"/>
              </a:spcAft>
              <a:buFontTx/>
              <a:buChar char="•"/>
            </a:pPr>
            <a:r>
              <a:rPr lang="en-US" altLang="en-US" dirty="0"/>
              <a:t>Mining towns boomed—until the gold and silver ran out. </a:t>
            </a:r>
          </a:p>
          <a:p>
            <a:pPr eaLnBrk="1" hangingPunct="1">
              <a:spcAft>
                <a:spcPts val="2200"/>
              </a:spcAft>
              <a:buFontTx/>
              <a:buChar char="•"/>
            </a:pPr>
            <a:endParaRPr lang="en-US" altLang="en-US" dirty="0"/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1066800" y="2209800"/>
            <a:ext cx="2362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As Native Americans were being forced onto reservations, millions of settlers continued to move west.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914400" y="12954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  <a:buClr>
                <a:schemeClr val="tx1"/>
              </a:buClr>
            </a:pPr>
            <a:r>
              <a:rPr lang="en-US" altLang="en-US" b="1" dirty="0"/>
              <a:t>The transcontinental railroad helped open the West to long-term development. 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60960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705600" y="2514600"/>
            <a:ext cx="20732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Railroads were soon carrying people and products across the country.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313" y="3581400"/>
            <a:ext cx="65532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alpha val="55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60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784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Frontier farmers realized their dream of owning their own land, but many found life on the Great Plains to be lonely and difficult.</a:t>
            </a:r>
          </a:p>
        </p:txBody>
      </p:sp>
      <p:graphicFrame>
        <p:nvGraphicFramePr>
          <p:cNvPr id="248856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3732"/>
              </p:ext>
            </p:extLst>
          </p:nvPr>
        </p:nvGraphicFramePr>
        <p:xfrm>
          <a:off x="231913" y="3581400"/>
          <a:ext cx="6096000" cy="25146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38200"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155713" y="3657600"/>
            <a:ext cx="6427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2000" dirty="0"/>
              <a:t>There were </a:t>
            </a:r>
            <a:r>
              <a:rPr lang="en-US" altLang="en-US" sz="2000" dirty="0">
                <a:solidFill>
                  <a:srgbClr val="0033CC"/>
                </a:solidFill>
              </a:rPr>
              <a:t>few trees, little rainfall,</a:t>
            </a:r>
            <a:r>
              <a:rPr lang="en-US" altLang="en-US" sz="2000" dirty="0"/>
              <a:t> and plagues of </a:t>
            </a:r>
            <a:r>
              <a:rPr lang="en-US" altLang="en-US" sz="2000" dirty="0">
                <a:solidFill>
                  <a:srgbClr val="0033CC"/>
                </a:solidFill>
              </a:rPr>
              <a:t>grasshoppers.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612913" y="4495800"/>
            <a:ext cx="488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Homes were built of </a:t>
            </a:r>
            <a:r>
              <a:rPr lang="en-US" altLang="en-US" sz="2000" dirty="0">
                <a:solidFill>
                  <a:srgbClr val="0033CC"/>
                </a:solidFill>
              </a:rPr>
              <a:t>sod </a:t>
            </a:r>
            <a:r>
              <a:rPr lang="en-US" altLang="en-US" sz="2000" dirty="0"/>
              <a:t>and heated </a:t>
            </a:r>
            <a:br>
              <a:rPr lang="en-US" altLang="en-US" sz="2000" dirty="0"/>
            </a:br>
            <a:r>
              <a:rPr lang="en-US" altLang="en-US" sz="2000" dirty="0"/>
              <a:t>by burning dried </a:t>
            </a:r>
            <a:r>
              <a:rPr lang="en-US" altLang="en-US" sz="2000" dirty="0">
                <a:solidFill>
                  <a:srgbClr val="0033CC"/>
                </a:solidFill>
              </a:rPr>
              <a:t>buffalo dung.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612913" y="5410200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/>
              <a:t>With no wood, </a:t>
            </a:r>
            <a:r>
              <a:rPr lang="en-US" altLang="en-US" sz="2000" dirty="0">
                <a:solidFill>
                  <a:srgbClr val="0033CC"/>
                </a:solidFill>
              </a:rPr>
              <a:t>barbed wire</a:t>
            </a:r>
            <a:r>
              <a:rPr lang="en-US" altLang="en-US" sz="2000" dirty="0"/>
              <a:t> was used for fencing.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39027"/>
            <a:ext cx="2543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447800" y="1280319"/>
            <a:ext cx="6858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524000" y="1562100"/>
            <a:ext cx="670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ts val="2200"/>
              </a:spcAft>
            </a:pPr>
            <a:r>
              <a:rPr lang="en-US" altLang="en-US" b="1" dirty="0"/>
              <a:t>Other settlers turning to ranching. 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09600" y="2514600"/>
            <a:ext cx="8156713" cy="268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  <a:buFont typeface="Verdana" pitchFamily="34" charset="0"/>
              <a:buChar char="•"/>
            </a:pPr>
            <a:r>
              <a:rPr lang="en-US" altLang="en-US" dirty="0"/>
              <a:t>At the end of the Civil War, some 5 million head of </a:t>
            </a:r>
            <a:r>
              <a:rPr lang="en-US" altLang="en-US" dirty="0">
                <a:solidFill>
                  <a:srgbClr val="0033CC"/>
                </a:solidFill>
              </a:rPr>
              <a:t>cattle roamed freely in Texas.</a:t>
            </a:r>
          </a:p>
          <a:p>
            <a:pPr eaLnBrk="1" hangingPunct="1">
              <a:spcAft>
                <a:spcPts val="2200"/>
              </a:spcAft>
              <a:buFont typeface="Verdana" pitchFamily="34" charset="0"/>
              <a:buChar char="•"/>
            </a:pPr>
            <a:r>
              <a:rPr lang="en-US" altLang="en-US" dirty="0"/>
              <a:t>Ranchers began rounding up the cattle as the </a:t>
            </a:r>
            <a:r>
              <a:rPr lang="en-US" altLang="en-US" dirty="0">
                <a:solidFill>
                  <a:srgbClr val="0033CC"/>
                </a:solidFill>
              </a:rPr>
              <a:t>demand for beef grew.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</a:p>
          <a:p>
            <a:pPr eaLnBrk="1" hangingPunct="1">
              <a:spcAft>
                <a:spcPts val="2200"/>
              </a:spcAft>
              <a:buFont typeface="Verdana" pitchFamily="34" charset="0"/>
              <a:buChar char="•"/>
            </a:pPr>
            <a:r>
              <a:rPr lang="en-US" altLang="en-US" dirty="0"/>
              <a:t>Ranchers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hired</a:t>
            </a:r>
            <a:r>
              <a:rPr lang="en-US" altLang="en-US" dirty="0">
                <a:solidFill>
                  <a:srgbClr val="0033CC"/>
                </a:solidFill>
              </a:rPr>
              <a:t> cowboys</a:t>
            </a:r>
            <a:r>
              <a:rPr lang="en-US" altLang="en-US" dirty="0"/>
              <a:t> to herd the cattle north to</a:t>
            </a:r>
            <a:r>
              <a:rPr lang="en-US" altLang="en-US" dirty="0">
                <a:solidFill>
                  <a:srgbClr val="0033CC"/>
                </a:solidFill>
              </a:rPr>
              <a:t> railroad lines.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096000" y="1676400"/>
            <a:ext cx="27432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2200"/>
              </a:spcAft>
            </a:pPr>
            <a:r>
              <a:rPr lang="en-US" altLang="en-US" dirty="0"/>
              <a:t>The long </a:t>
            </a:r>
            <a:r>
              <a:rPr lang="en-US" altLang="en-US" dirty="0">
                <a:solidFill>
                  <a:srgbClr val="0033CC"/>
                </a:solidFill>
              </a:rPr>
              <a:t>cattle drives</a:t>
            </a:r>
            <a:r>
              <a:rPr lang="en-US" altLang="en-US" dirty="0"/>
              <a:t> ran along well-worn trails ending at railroad depots.</a:t>
            </a:r>
          </a:p>
          <a:p>
            <a:pPr eaLnBrk="1" hangingPunct="1">
              <a:lnSpc>
                <a:spcPct val="110000"/>
              </a:lnSpc>
              <a:spcAft>
                <a:spcPts val="2200"/>
              </a:spcAft>
            </a:pPr>
            <a:r>
              <a:rPr lang="en-US" altLang="en-US" dirty="0"/>
              <a:t>From there, the cattle was shipped east.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914400" y="1600200"/>
            <a:ext cx="75438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71600" y="2971800"/>
            <a:ext cx="5486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dirty="0"/>
              <a:t>A series of </a:t>
            </a:r>
            <a:r>
              <a:rPr lang="en-US" altLang="en-US" dirty="0">
                <a:solidFill>
                  <a:srgbClr val="0033CC"/>
                </a:solidFill>
              </a:rPr>
              <a:t>terrible winters</a:t>
            </a:r>
            <a:r>
              <a:rPr lang="en-US" altLang="en-US" dirty="0"/>
              <a:t> ended open-range ranching.</a:t>
            </a:r>
          </a:p>
          <a:p>
            <a:pPr eaLnBrk="1" hangingPunct="1">
              <a:spcAft>
                <a:spcPts val="2200"/>
              </a:spcAft>
            </a:pPr>
            <a:r>
              <a:rPr lang="en-US" altLang="en-US" dirty="0"/>
              <a:t>No longer able to rely on open grazing lands, ranchers began to </a:t>
            </a:r>
            <a:r>
              <a:rPr lang="en-US" altLang="en-US" dirty="0">
                <a:solidFill>
                  <a:srgbClr val="0033CC"/>
                </a:solidFill>
              </a:rPr>
              <a:t>fence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their land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0033CC"/>
                </a:solidFill>
              </a:rPr>
              <a:t>raise feed</a:t>
            </a:r>
            <a:r>
              <a:rPr lang="en-US" altLang="en-US" dirty="0"/>
              <a:t> for their herds. 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In time, ranchers began to raise steer on the </a:t>
            </a:r>
            <a:r>
              <a:rPr lang="en-US" altLang="en-US" b="1" dirty="0">
                <a:solidFill>
                  <a:srgbClr val="FF0000"/>
                </a:solidFill>
              </a:rPr>
              <a:t>open range, </a:t>
            </a:r>
            <a:r>
              <a:rPr lang="en-US" altLang="en-US" b="1" dirty="0"/>
              <a:t>closer to the railroad lines.</a:t>
            </a:r>
          </a:p>
        </p:txBody>
      </p:sp>
      <p:pic>
        <p:nvPicPr>
          <p:cNvPr id="21509" name="Picture 9" descr="C:\Documents and Settings\Shelly\Local Settings\Temporary Internet Files\Content.IE5\NMH9DDYC\MCj037877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15208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8960" y="5181600"/>
            <a:ext cx="1366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5342603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186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E3DCAE-44A6-4C9E-B46E-791B39A3C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FE3DCAE-44A6-4C9E-B46E-791B39A3C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AA70-FC2E-4BB6-9A5A-D8085FF50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CB2AA70-FC2E-4BB6-9A5A-D8085FF50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BCE3EB-109B-412C-B752-37DD6E626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EBCE3EB-109B-412C-B752-37DD6E626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275265-1FC8-4CE3-842B-887B5342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12275265-1FC8-4CE3-842B-887B5342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49CF2-B7FD-4504-AC6F-1E16172B3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C849CF2-B7FD-4504-AC6F-1E16172B3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3B666A-E4F2-402A-A40C-5FC06E735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F3B666A-E4F2-402A-A40C-5FC06E735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AD8B3-D8EE-4EA7-AAD5-6BE57F30A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193AD8B3-D8EE-4EA7-AAD5-6BE57F30A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718E65-B260-4F1E-8D9B-8C4FBB338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68718E65-B260-4F1E-8D9B-8C4FBB338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B5CFA4-9212-4204-8638-045A9835A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0B5CFA4-9212-4204-8638-045A9835A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2D8AD9-F4F7-4B34-92DF-ED1FC90A6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E32D8AD9-F4F7-4B34-92DF-ED1FC90A6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1888F8-7FDB-4069-A868-2AE785E93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081888F8-7FDB-4069-A868-2AE785E93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68426F-44E4-4FDC-BAC8-125AA2CB0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DF68426F-44E4-4FDC-BAC8-125AA2CB0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5FFFA5-B355-4FB6-8136-67B5E2308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225FFFA5-B355-4FB6-8136-67B5E2308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03C3BB-3A05-44B3-8882-02491910C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0903C3BB-3A05-44B3-8882-02491910C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FB5CF0-0A26-4FD1-92D6-55FB0F805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D6FB5CF0-0A26-4FD1-92D6-55FB0F805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01D836-6BDF-4A91-84AC-E93D572E6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0D01D836-6BDF-4A91-84AC-E93D572E6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C34902-6FA2-4D44-AC5A-982D27636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9AC34902-6FA2-4D44-AC5A-982D27636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1D2361-E8B7-439E-85BA-10482B790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C21D2361-E8B7-439E-85BA-10482B790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A6585-BBDB-45A4-AC9F-72863EE1C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B21A6585-BBDB-45A4-AC9F-72863EE1C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8490C-39F5-48DE-8B69-10D404D3E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A5A8490C-39F5-48DE-8B69-10D404D3E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043BF9-10E3-4825-900C-83ABF1B6B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FA043BF9-10E3-4825-900C-83ABF1B6B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B426AF-920A-4E9F-AF9F-45007961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19B426AF-920A-4E9F-AF9F-450079613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31D80B-177E-4606-ADAC-E811409C2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9731D80B-177E-4606-ADAC-E811409C2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8D5EB-39E3-4EEC-B827-F0E900FF9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5278D5EB-39E3-4EEC-B827-F0E900FF9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C12D10-3DF1-4416-B1F2-AE45F5B9F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CDC12D10-3DF1-4416-B1F2-AE45F5B9F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0BB878-2C31-43FC-BFE6-08AF6130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20BB878-2C31-43FC-BFE6-08AF6130F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47ACFD-D3C4-44CC-BCA2-AF6162A43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">
                                            <p:graphicEl>
                                              <a:dgm id="{E547ACFD-D3C4-44CC-BCA2-AF6162A43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8585C2-47D5-4295-A435-5D313DA3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">
                                            <p:graphicEl>
                                              <a:dgm id="{B88585C2-47D5-4295-A435-5D313DA3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9488DD-5C82-4EA7-B6C5-24E438A03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">
                                            <p:graphicEl>
                                              <a:dgm id="{6F9488DD-5C82-4EA7-B6C5-24E438A03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1CB273-9E41-4F4C-8E13-8BA3F5710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351CB273-9E41-4F4C-8E13-8BA3F5710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1247A8-82D7-4672-B233-CFE298F5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graphicEl>
                                              <a:dgm id="{3D1247A8-82D7-4672-B233-CFE298F56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C38F13-A442-46C8-A606-E790F54A8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">
                                            <p:graphicEl>
                                              <a:dgm id="{F6C38F13-A442-46C8-A606-E790F54A8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0297C2-0583-4A4F-B6D5-14C42191F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">
                                            <p:graphicEl>
                                              <a:dgm id="{C20297C2-0583-4A4F-B6D5-14C42191F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834B6F-D019-44FB-874A-AB40825DB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">
                                            <p:graphicEl>
                                              <a:dgm id="{81834B6F-D019-44FB-874A-AB40825DB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D3E5A1-D243-40EE-94BD-362E5EAD0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">
                                            <p:graphicEl>
                                              <a:dgm id="{29D3E5A1-D243-40EE-94BD-362E5EAD0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CF81BC-47F1-4D1A-843B-DC061D400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">
                                            <p:graphicEl>
                                              <a:dgm id="{4BCF81BC-47F1-4D1A-843B-DC061D400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01EA81-C7FE-4E3B-B8E8-55ED8AF0E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">
                                            <p:graphicEl>
                                              <a:dgm id="{6801EA81-C7FE-4E3B-B8E8-55ED8AF0E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6E0D45-CD9D-4B74-AA25-6EDAA8B24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">
                                            <p:graphicEl>
                                              <a:dgm id="{826E0D45-CD9D-4B74-AA25-6EDAA8B24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2120ED-8EAE-424D-BBEB-B07321ADA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">
                                            <p:graphicEl>
                                              <a:dgm id="{392120ED-8EAE-424D-BBEB-B07321ADA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FFFB1F-0576-43A2-AB03-CCF83AE68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">
                                            <p:graphicEl>
                                              <a:dgm id="{20FFFB1F-0576-43A2-AB03-CCF83AE68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4FDC98-706A-4D27-91CE-00EDC230E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">
                                            <p:graphicEl>
                                              <a:dgm id="{204FDC98-706A-4D27-91CE-00EDC230E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5CA1CA-28AB-4E2F-9562-B6FE2E136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">
                                            <p:graphicEl>
                                              <a:dgm id="{6A5CA1CA-28AB-4E2F-9562-B6FE2E136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908EEA-154D-45D2-9691-855FAF6F8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">
                                            <p:graphicEl>
                                              <a:dgm id="{93908EEA-154D-45D2-9691-855FAF6F8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088D51-CCF0-4A60-A569-86A4C29C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">
                                            <p:graphicEl>
                                              <a:dgm id="{A1088D51-CCF0-4A60-A569-86A4C29C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9B5B66-B516-4DF7-AA04-38E9518EE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">
                                            <p:graphicEl>
                                              <a:dgm id="{1B9B5B66-B516-4DF7-AA04-38E9518EE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7A3626-49B9-4F50-9B09-CDC460748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3">
                                            <p:graphicEl>
                                              <a:dgm id="{E87A3626-49B9-4F50-9B09-CDC460748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2677E3-A953-4B2C-96D2-0AAF490E4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">
                                            <p:graphicEl>
                                              <a:dgm id="{992677E3-A953-4B2C-96D2-0AAF490E4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35AFC1-FB62-42AB-8CC4-E1E9F9531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3">
                                            <p:graphicEl>
                                              <a:dgm id="{0035AFC1-FB62-42AB-8CC4-E1E9F9531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4016F3-7F2D-41A2-A008-16EA81CF2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">
                                            <p:graphicEl>
                                              <a:dgm id="{DC4016F3-7F2D-41A2-A008-16EA81CF2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E1D86E-9C6B-414C-8BB0-14C6FDC01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3">
                                            <p:graphicEl>
                                              <a:dgm id="{07E1D86E-9C6B-414C-8BB0-14C6FDC01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2209-9A49-4F3F-A560-92630A6FE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3">
                                            <p:graphicEl>
                                              <a:dgm id="{63072209-9A49-4F3F-A560-92630A6FE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CED588-73CE-49D1-97D4-2B77629C7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3">
                                            <p:graphicEl>
                                              <a:dgm id="{E1CED588-73CE-49D1-97D4-2B77629C7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B084D4-8115-4D98-B5EB-05C79E25B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3">
                                            <p:graphicEl>
                                              <a:dgm id="{EDB084D4-8115-4D98-B5EB-05C79E25B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D5C77-A6E9-4D7C-B632-B4E50985C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3">
                                            <p:graphicEl>
                                              <a:dgm id="{6AAD5C77-A6E9-4D7C-B632-B4E50985C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8A64C9-6CE8-4365-8F81-3B3F572C1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3">
                                            <p:graphicEl>
                                              <a:dgm id="{9B8A64C9-6CE8-4365-8F81-3B3F572C1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3F2DC8-B547-4BA1-8919-64CD03A87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3">
                                            <p:graphicEl>
                                              <a:dgm id="{D33F2DC8-B547-4BA1-8919-64CD03A87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140F92-189D-444E-8A6B-B99D9626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3">
                                            <p:graphicEl>
                                              <a:dgm id="{C9140F92-189D-444E-8A6B-B99D9626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78B312-733A-4987-8629-32F7FF0A8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3">
                                            <p:graphicEl>
                                              <a:dgm id="{7478B312-733A-4987-8629-32F7FF0A8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32A32-AA29-4CDB-8822-E6ACB7D9D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3">
                                            <p:graphicEl>
                                              <a:dgm id="{74A32A32-AA29-4CDB-8822-E6ACB7D9D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7DABD9-5FFA-4436-ADB1-540E0A342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3">
                                            <p:graphicEl>
                                              <a:dgm id="{0D7DABD9-5FFA-4436-ADB1-540E0A342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D46A62-0531-4579-BB48-65FB73FE8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3">
                                            <p:graphicEl>
                                              <a:dgm id="{D5D46A62-0531-4579-BB48-65FB73FE8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9B05E3-FD1A-431C-B081-9D69A349D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3">
                                            <p:graphicEl>
                                              <a:dgm id="{3B9B05E3-FD1A-431C-B081-9D69A349D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268230-C1D8-4576-940C-30D284C31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3">
                                            <p:graphicEl>
                                              <a:dgm id="{F4268230-C1D8-4576-940C-30D284C31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9933DB-5872-42AF-BC72-214E0832C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3">
                                            <p:graphicEl>
                                              <a:dgm id="{D49933DB-5872-42AF-BC72-214E0832C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AFF94D-3318-4096-BB44-0656C3F5B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3">
                                            <p:graphicEl>
                                              <a:dgm id="{53AFF94D-3318-4096-BB44-0656C3F5B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8F5C1-F979-44DE-9C68-66D70501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3">
                                            <p:graphicEl>
                                              <a:dgm id="{0888F5C1-F979-44DE-9C68-66D705013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9177D8-9B2F-4589-A4A3-770E00ED9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3">
                                            <p:graphicEl>
                                              <a:dgm id="{2A9177D8-9B2F-4589-A4A3-770E00ED9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F1DBBB-2EF9-44F4-9E2F-8B9C04C5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3">
                                            <p:graphicEl>
                                              <a:dgm id="{53F1DBBB-2EF9-44F4-9E2F-8B9C04C5C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556C75-B543-4BCC-BAF1-3E7CEC15E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3">
                                            <p:graphicEl>
                                              <a:dgm id="{FD556C75-B543-4BCC-BAF1-3E7CEC15E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20B283-DFB4-43A4-BA84-CDB887823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3">
                                            <p:graphicEl>
                                              <a:dgm id="{F520B283-DFB4-43A4-BA84-CDB887823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054C83-0250-42D8-8C4C-175E30D46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3">
                                            <p:graphicEl>
                                              <a:dgm id="{E4054C83-0250-42D8-8C4C-175E30D46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F4885-998E-4ED8-80CA-59BA7252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3">
                                            <p:graphicEl>
                                              <a:dgm id="{412F4885-998E-4ED8-80CA-59BA7252B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684277-0E27-45E5-AFAB-70F70ADA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3">
                                            <p:graphicEl>
                                              <a:dgm id="{5B684277-0E27-45E5-AFAB-70F70ADAB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A80DB5-5D47-46A9-A915-EE046C408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3">
                                            <p:graphicEl>
                                              <a:dgm id="{29A80DB5-5D47-46A9-A915-EE046C408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01A4F-9F88-4B3E-B7E2-8D091BB6A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3">
                                            <p:graphicEl>
                                              <a:dgm id="{7F601A4F-9F88-4B3E-B7E2-8D091BB6A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4192DB-27C0-41E1-ABDC-96EA4EE5F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3">
                                            <p:graphicEl>
                                              <a:dgm id="{DB4192DB-27C0-41E1-ABDC-96EA4EE5F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A47656-41A4-4583-B07E-046A6707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3">
                                            <p:graphicEl>
                                              <a:dgm id="{00A47656-41A4-4583-B07E-046A6707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498C90-D929-4D24-8C1D-EA64695D8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3">
                                            <p:graphicEl>
                                              <a:dgm id="{15498C90-D929-4D24-8C1D-EA64695D8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5D5ADE-E55E-48A7-A042-F55D8BFA5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3">
                                            <p:graphicEl>
                                              <a:dgm id="{075D5ADE-E55E-48A7-A042-F55D8BFA5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468878-7C34-4DEC-876D-3BFD239C6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3">
                                            <p:graphicEl>
                                              <a:dgm id="{6E468878-7C34-4DEC-876D-3BFD239C6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1DCE44-52B2-4999-9905-AC9E8D033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3">
                                            <p:graphicEl>
                                              <a:dgm id="{891DCE44-52B2-4999-9905-AC9E8D033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7FDE92-489F-4DC8-B9ED-2C76E3B5B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3">
                                            <p:graphicEl>
                                              <a:dgm id="{287FDE92-489F-4DC8-B9ED-2C76E3B5B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6D427F-310F-48C0-82AB-7C5F95C1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3">
                                            <p:graphicEl>
                                              <a:dgm id="{116D427F-310F-48C0-82AB-7C5F95C1B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CF9101-D239-4C0C-90ED-A28A2CE4C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500"/>
                                        <p:tgtEl>
                                          <p:spTgt spid="3">
                                            <p:graphicEl>
                                              <a:dgm id="{D5CF9101-D239-4C0C-90ED-A28A2CE4C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9986B1-93A4-467B-879D-4AC99B7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3">
                                            <p:graphicEl>
                                              <a:dgm id="{519986B1-93A4-467B-879D-4AC99B7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7015E-FC2C-499D-8849-C19EC79DA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3">
                                            <p:graphicEl>
                                              <a:dgm id="{EBA7015E-FC2C-499D-8849-C19EC79DA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5E4F35-A38F-4DB8-9C90-B90D33BFF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3">
                                            <p:graphicEl>
                                              <a:dgm id="{0C5E4F35-A38F-4DB8-9C90-B90D33BFF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F7D02B-7A54-4F31-B76F-6FA5C5F83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500"/>
                                        <p:tgtEl>
                                          <p:spTgt spid="3">
                                            <p:graphicEl>
                                              <a:dgm id="{A0F7D02B-7A54-4F31-B76F-6FA5C5F83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AFF633-555C-4372-9E08-DDDB4965D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3">
                                            <p:graphicEl>
                                              <a:dgm id="{24AFF633-555C-4372-9E08-DDDB4965D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34B593-89DA-4B64-9AA8-5E148C658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3">
                                            <p:graphicEl>
                                              <a:dgm id="{F534B593-89DA-4B64-9AA8-5E148C658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40B14-E7F6-4384-B91F-B19436695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3">
                                            <p:graphicEl>
                                              <a:dgm id="{CFC40B14-E7F6-4384-B91F-B19436695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685800" y="1295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 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066800" y="1905000"/>
            <a:ext cx="76200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sharecropping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system in which a farmer tended a portion of a planter’s land in return for a share of the crop</a:t>
            </a:r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Dawes Act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1887 law that divided Indian reservations into privately owned plots of land</a:t>
            </a:r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assimilate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to be absorbed into the main culture of a society</a:t>
            </a:r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open range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vast area of grassland on which livestock roamed and grazed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1216025" y="1706563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400" b="1" dirty="0"/>
              <a:t>What were the most important developments in the South and the West?</a:t>
            </a:r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1216025" y="2925763"/>
            <a:ext cx="70104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dirty="0"/>
              <a:t>During the late 1800s, life changed dramatically in both the South and the West. </a:t>
            </a:r>
          </a:p>
          <a:p>
            <a:pPr>
              <a:spcAft>
                <a:spcPct val="50000"/>
              </a:spcAft>
            </a:pPr>
            <a:r>
              <a:rPr lang="en-US" altLang="en-US" dirty="0">
                <a:solidFill>
                  <a:srgbClr val="0033CC"/>
                </a:solidFill>
              </a:rPr>
              <a:t>As southerners struggled with a lagging economy, westward migration led to a boom in mining, farming, and ranching. </a:t>
            </a:r>
            <a:endParaRPr lang="en-US" altLang="en-US" b="1" dirty="0">
              <a:solidFill>
                <a:srgbClr val="0033CC"/>
              </a:solidFill>
            </a:endParaRPr>
          </a:p>
        </p:txBody>
      </p:sp>
      <p:pic>
        <p:nvPicPr>
          <p:cNvPr id="6148" name="Picture 7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5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 rot="5400000" flipH="1">
            <a:off x="952500" y="2552700"/>
            <a:ext cx="3581400" cy="3505200"/>
          </a:xfrm>
          <a:prstGeom prst="upArrowCallout">
            <a:avLst>
              <a:gd name="adj1" fmla="val 22459"/>
              <a:gd name="adj2" fmla="val 11230"/>
              <a:gd name="adj3" fmla="val 16958"/>
              <a:gd name="adj4" fmla="val 83042"/>
            </a:avLst>
          </a:prstGeom>
          <a:gradFill rotWithShape="1">
            <a:gsLst>
              <a:gs pos="0">
                <a:schemeClr val="bg1"/>
              </a:gs>
              <a:gs pos="100000">
                <a:srgbClr val="00B0F0">
                  <a:alpha val="37000"/>
                </a:srgbClr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600"/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1143000" y="3276600"/>
            <a:ext cx="2590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sz="2000" dirty="0"/>
              <a:t>Business leaders worked to </a:t>
            </a:r>
            <a:r>
              <a:rPr lang="en-US" altLang="en-US" sz="2000" dirty="0">
                <a:solidFill>
                  <a:srgbClr val="0033CC"/>
                </a:solidFill>
              </a:rPr>
              <a:t>diversify the economy</a:t>
            </a:r>
            <a:r>
              <a:rPr lang="en-US" altLang="en-US" sz="2000" dirty="0"/>
              <a:t> and support </a:t>
            </a:r>
            <a:r>
              <a:rPr lang="en-US" altLang="en-US" sz="2000" dirty="0">
                <a:solidFill>
                  <a:srgbClr val="0033CC"/>
                </a:solidFill>
              </a:rPr>
              <a:t>manufacturing.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171575" y="14478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After Reconstruction ended, southerners hoped to build a “New South.”</a:t>
            </a:r>
            <a:r>
              <a:rPr lang="en-US" altLang="en-US" dirty="0"/>
              <a:t> 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4724400" y="2590800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/>
              <a:t>Textile, lumber, and steel industries emerged.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800600" y="4267200"/>
            <a:ext cx="320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/>
              <a:t>Railroad construction boomed.</a:t>
            </a:r>
          </a:p>
        </p:txBody>
      </p:sp>
      <p:pic>
        <p:nvPicPr>
          <p:cNvPr id="7175" name="Picture 10" descr="MCj02872130000[1]"/>
          <p:cNvPicPr>
            <a:picLocks noChangeAspect="1" noChangeArrowheads="1"/>
          </p:cNvPicPr>
          <p:nvPr/>
        </p:nvPicPr>
        <p:blipFill>
          <a:blip r:embed="rId3" cstate="print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27940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066800" y="1676400"/>
            <a:ext cx="70104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1524000" y="1752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Despite such progress, however, problems persisted.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1600200" y="2971800"/>
            <a:ext cx="61880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0033CC"/>
                </a:solidFill>
              </a:rPr>
              <a:t>southern economy grew more slowly</a:t>
            </a:r>
            <a:r>
              <a:rPr lang="en-US" altLang="en-US" dirty="0"/>
              <a:t> than economies in the North and Midwest.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0033CC"/>
                </a:solidFill>
              </a:rPr>
              <a:t>shortage of capital</a:t>
            </a:r>
            <a:r>
              <a:rPr lang="en-US" altLang="en-US" dirty="0"/>
              <a:t> led to dependence on northern bankers.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High illiteracy rates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0033CC"/>
                </a:solidFill>
              </a:rPr>
              <a:t>discrimination</a:t>
            </a:r>
            <a:r>
              <a:rPr lang="en-US" altLang="en-US" dirty="0"/>
              <a:t> weighed down the region.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29"/>
          <p:cNvSpPr txBox="1">
            <a:spLocks noChangeArrowheads="1"/>
          </p:cNvSpPr>
          <p:nvPr/>
        </p:nvSpPr>
        <p:spPr bwMode="auto">
          <a:xfrm>
            <a:off x="609600" y="15240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b="1" dirty="0"/>
              <a:t>For many southern farmers, it was a struggle to survive.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444182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5638800" y="2819400"/>
            <a:ext cx="26828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0033CC"/>
                </a:solidFill>
              </a:rPr>
              <a:t>price of cotton</a:t>
            </a:r>
            <a:r>
              <a:rPr lang="en-US" altLang="en-US" dirty="0"/>
              <a:t>—their main crop— plummeted after the war.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Boll weevils</a:t>
            </a:r>
            <a:r>
              <a:rPr lang="en-US" altLang="en-US" dirty="0"/>
              <a:t> wiped out entire crops.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29"/>
          <p:cNvSpPr txBox="1">
            <a:spLocks noChangeArrowheads="1"/>
          </p:cNvSpPr>
          <p:nvPr/>
        </p:nvSpPr>
        <p:spPr bwMode="auto">
          <a:xfrm>
            <a:off x="381000" y="1447800"/>
            <a:ext cx="3124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sharecropping </a:t>
            </a:r>
            <a:r>
              <a:rPr lang="en-US" altLang="en-US" dirty="0"/>
              <a:t>system added to the hardships as many farmers fell into a </a:t>
            </a:r>
            <a:r>
              <a:rPr lang="en-US" altLang="en-US" dirty="0">
                <a:solidFill>
                  <a:srgbClr val="0033CC"/>
                </a:solidFill>
              </a:rPr>
              <a:t>cycle of poverty.</a:t>
            </a:r>
          </a:p>
        </p:txBody>
      </p:sp>
      <p:pic>
        <p:nvPicPr>
          <p:cNvPr id="10243" name="Picture 4" descr="HSUS_ch3_MOD_s3_ChartSharecropp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613275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9"/>
          <p:cNvSpPr txBox="1">
            <a:spLocks noChangeArrowheads="1"/>
          </p:cNvSpPr>
          <p:nvPr/>
        </p:nvSpPr>
        <p:spPr bwMode="auto">
          <a:xfrm>
            <a:off x="3810000" y="1524000"/>
            <a:ext cx="441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b="1" dirty="0"/>
              <a:t>Life was especially hard for African Americans, who suffered bitter setbacks.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419600" y="3352800"/>
            <a:ext cx="33528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00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Newfound political and civil rights were stripped away</a:t>
            </a:r>
            <a:r>
              <a:rPr lang="en-US" altLang="en-US" sz="2000" dirty="0"/>
              <a:t>.</a:t>
            </a:r>
          </a:p>
          <a:p>
            <a:pPr eaLnBrk="1" hangingPunct="1">
              <a:spcAft>
                <a:spcPts val="200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altLang="en-US" sz="2000" dirty="0"/>
              <a:t>Groups like the </a:t>
            </a:r>
            <a:r>
              <a:rPr lang="en-US" altLang="en-US" sz="2000" dirty="0">
                <a:solidFill>
                  <a:srgbClr val="0033CC"/>
                </a:solidFill>
              </a:rPr>
              <a:t>Ku Klux Klan</a:t>
            </a:r>
            <a:r>
              <a:rPr lang="en-US" altLang="en-US" sz="2000" dirty="0"/>
              <a:t> terrorized African Americans.</a:t>
            </a:r>
          </a:p>
        </p:txBody>
      </p:sp>
      <p:pic>
        <p:nvPicPr>
          <p:cNvPr id="5" name="Picture 4" descr="HSUS_ch3_MOD_s3_SharecropperPickingCot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75" y="1468437"/>
            <a:ext cx="1884036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66800" y="3810000"/>
            <a:ext cx="7086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Settlers </a:t>
            </a:r>
            <a:r>
              <a:rPr lang="en-US" altLang="en-US" sz="2000" dirty="0"/>
              <a:t>continued to push Native Americans from their lands.</a:t>
            </a:r>
          </a:p>
          <a:p>
            <a:pPr eaLnBrk="1" hangingPunct="1">
              <a:spcAft>
                <a:spcPts val="22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0033CC"/>
                </a:solidFill>
              </a:rPr>
              <a:t>buffalo </a:t>
            </a:r>
            <a:r>
              <a:rPr lang="en-US" altLang="en-US" sz="2000" dirty="0"/>
              <a:t>were being hunted nearly to extinction. </a:t>
            </a:r>
          </a:p>
          <a:p>
            <a:pPr eaLnBrk="1" hangingPunct="1">
              <a:spcAft>
                <a:spcPts val="22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2000" dirty="0"/>
              <a:t>The government was forcing Native Americans to move onto </a:t>
            </a:r>
            <a:r>
              <a:rPr lang="en-US" altLang="en-US" sz="2000" dirty="0">
                <a:solidFill>
                  <a:srgbClr val="0033CC"/>
                </a:solidFill>
              </a:rPr>
              <a:t>reservations.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 rot="10800000" flipH="1">
            <a:off x="762000" y="1447800"/>
            <a:ext cx="7391400" cy="1997075"/>
          </a:xfrm>
          <a:prstGeom prst="upArrowCallout">
            <a:avLst>
              <a:gd name="adj1" fmla="val 37902"/>
              <a:gd name="adj2" fmla="val 3510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143000" y="16764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In the West, meanwhile, the threat to Native Americans grew even more urgent.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rt">
  <a:themeElements>
    <a:clrScheme name="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9083</TotalTime>
  <Words>863</Words>
  <Application>Microsoft Office PowerPoint</Application>
  <PresentationFormat>On-screen Show (4:3)</PresentationFormat>
  <Paragraphs>122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Content</vt:lpstr>
      <vt:lpstr>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dc:description>12/18: MD: Deleted copyedit notes</dc:description>
  <cp:lastModifiedBy>Alison Mc Lin</cp:lastModifiedBy>
  <cp:revision>287</cp:revision>
  <cp:lastPrinted>2008-05-21T18:42:16Z</cp:lastPrinted>
  <dcterms:created xsi:type="dcterms:W3CDTF">2008-06-11T20:35:12Z</dcterms:created>
  <dcterms:modified xsi:type="dcterms:W3CDTF">2018-12-07T15:40:35Z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