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handoutMasterIdLst>
    <p:handoutMasterId r:id="rId24"/>
  </p:handoutMasterIdLst>
  <p:sldIdLst>
    <p:sldId id="713" r:id="rId4"/>
    <p:sldId id="730" r:id="rId5"/>
    <p:sldId id="790" r:id="rId6"/>
    <p:sldId id="728" r:id="rId7"/>
    <p:sldId id="771" r:id="rId8"/>
    <p:sldId id="793" r:id="rId9"/>
    <p:sldId id="764" r:id="rId10"/>
    <p:sldId id="747" r:id="rId11"/>
    <p:sldId id="792" r:id="rId12"/>
    <p:sldId id="765" r:id="rId13"/>
    <p:sldId id="780" r:id="rId14"/>
    <p:sldId id="781" r:id="rId15"/>
    <p:sldId id="766" r:id="rId16"/>
    <p:sldId id="795" r:id="rId17"/>
    <p:sldId id="787" r:id="rId18"/>
    <p:sldId id="788" r:id="rId19"/>
    <p:sldId id="794" r:id="rId20"/>
    <p:sldId id="789" r:id="rId21"/>
    <p:sldId id="742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333399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8956" autoAdjust="0"/>
  </p:normalViewPr>
  <p:slideViewPr>
    <p:cSldViewPr>
      <p:cViewPr varScale="1">
        <p:scale>
          <a:sx n="96" d="100"/>
          <a:sy n="96" d="100"/>
        </p:scale>
        <p:origin x="-1374" y="-102"/>
      </p:cViewPr>
      <p:guideLst>
        <p:guide orient="horz" pos="2160"/>
        <p:guide orient="horz" pos="1152"/>
        <p:guide pos="2880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E8698-E491-4C6F-8F78-2346D36FB3F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9F2AEF-62D3-482F-BE12-41C14ED0C1A8}">
      <dgm:prSet/>
      <dgm:spPr/>
      <dgm:t>
        <a:bodyPr/>
        <a:lstStyle/>
        <a:p>
          <a:pPr rtl="0"/>
          <a:r>
            <a:rPr lang="en-US" dirty="0" smtClean="0"/>
            <a:t>Gilded Age Challenges</a:t>
          </a:r>
          <a:endParaRPr lang="en-US" dirty="0"/>
        </a:p>
      </dgm:t>
    </dgm:pt>
    <dgm:pt modelId="{B97D6FD4-B7EC-4302-AF4F-4A80C43D1AA8}" type="parTrans" cxnId="{0F57C207-D4A8-4A37-819F-74D3821C8008}">
      <dgm:prSet/>
      <dgm:spPr/>
      <dgm:t>
        <a:bodyPr/>
        <a:lstStyle/>
        <a:p>
          <a:endParaRPr lang="en-US"/>
        </a:p>
      </dgm:t>
    </dgm:pt>
    <dgm:pt modelId="{4D905DEE-C13D-4C77-BAB2-98D296E83198}" type="sibTrans" cxnId="{0F57C207-D4A8-4A37-819F-74D3821C8008}">
      <dgm:prSet/>
      <dgm:spPr/>
      <dgm:t>
        <a:bodyPr/>
        <a:lstStyle/>
        <a:p>
          <a:endParaRPr lang="en-US"/>
        </a:p>
      </dgm:t>
    </dgm:pt>
    <dgm:pt modelId="{49B534C2-E0A5-4CDB-9746-3C1B9F5AA830}">
      <dgm:prSet custT="1"/>
      <dgm:spPr/>
      <dgm:t>
        <a:bodyPr/>
        <a:lstStyle/>
        <a:p>
          <a:pPr rtl="0"/>
          <a:r>
            <a:rPr lang="en-US" sz="1400" dirty="0" smtClean="0"/>
            <a:t>Racial Inequality</a:t>
          </a:r>
          <a:endParaRPr lang="en-US" sz="1400" dirty="0"/>
        </a:p>
      </dgm:t>
    </dgm:pt>
    <dgm:pt modelId="{053B46EA-4479-484D-ADCD-974D747B68B5}" type="parTrans" cxnId="{1A4F55B9-E262-45D3-9B7C-35A4B998CECA}">
      <dgm:prSet/>
      <dgm:spPr/>
      <dgm:t>
        <a:bodyPr/>
        <a:lstStyle/>
        <a:p>
          <a:endParaRPr lang="en-US"/>
        </a:p>
      </dgm:t>
    </dgm:pt>
    <dgm:pt modelId="{72F4EB11-041B-4BE6-8F1A-6C2AAD14A5F0}" type="sibTrans" cxnId="{1A4F55B9-E262-45D3-9B7C-35A4B998CECA}">
      <dgm:prSet/>
      <dgm:spPr/>
      <dgm:t>
        <a:bodyPr/>
        <a:lstStyle/>
        <a:p>
          <a:endParaRPr lang="en-US"/>
        </a:p>
      </dgm:t>
    </dgm:pt>
    <dgm:pt modelId="{2AA32CB6-1E12-4601-8A2B-C7E418FB2EB9}">
      <dgm:prSet/>
      <dgm:spPr/>
      <dgm:t>
        <a:bodyPr/>
        <a:lstStyle/>
        <a:p>
          <a:pPr rtl="0"/>
          <a:r>
            <a:rPr lang="en-US" dirty="0" smtClean="0"/>
            <a:t>Jim Crow</a:t>
          </a:r>
          <a:endParaRPr lang="en-US" dirty="0"/>
        </a:p>
      </dgm:t>
    </dgm:pt>
    <dgm:pt modelId="{D08F2402-4608-4D02-9633-BE51C89F15DE}" type="parTrans" cxnId="{A69E1B16-CD7A-4802-811E-1C8D54586859}">
      <dgm:prSet/>
      <dgm:spPr/>
      <dgm:t>
        <a:bodyPr/>
        <a:lstStyle/>
        <a:p>
          <a:endParaRPr lang="en-US"/>
        </a:p>
      </dgm:t>
    </dgm:pt>
    <dgm:pt modelId="{1B69AA4F-65AC-4FE6-86CC-25FCD69E6F52}" type="sibTrans" cxnId="{A69E1B16-CD7A-4802-811E-1C8D54586859}">
      <dgm:prSet/>
      <dgm:spPr/>
      <dgm:t>
        <a:bodyPr/>
        <a:lstStyle/>
        <a:p>
          <a:endParaRPr lang="en-US"/>
        </a:p>
      </dgm:t>
    </dgm:pt>
    <dgm:pt modelId="{7DCEDF66-E6C4-45E3-AD43-9C9E4707E04C}">
      <dgm:prSet/>
      <dgm:spPr/>
      <dgm:t>
        <a:bodyPr/>
        <a:lstStyle/>
        <a:p>
          <a:pPr rtl="0"/>
          <a:r>
            <a:rPr lang="en-US" smtClean="0"/>
            <a:t>Plessy v Ferguson</a:t>
          </a:r>
          <a:endParaRPr lang="en-US"/>
        </a:p>
      </dgm:t>
    </dgm:pt>
    <dgm:pt modelId="{19BA55A0-2167-4B39-B5F4-26C0A75FD4D5}" type="parTrans" cxnId="{70E9100B-10A0-4AC4-9410-63AB2C74655B}">
      <dgm:prSet/>
      <dgm:spPr/>
      <dgm:t>
        <a:bodyPr/>
        <a:lstStyle/>
        <a:p>
          <a:endParaRPr lang="en-US"/>
        </a:p>
      </dgm:t>
    </dgm:pt>
    <dgm:pt modelId="{AE31DCC7-5135-4D74-8706-9DD40D3CF666}" type="sibTrans" cxnId="{70E9100B-10A0-4AC4-9410-63AB2C74655B}">
      <dgm:prSet/>
      <dgm:spPr/>
      <dgm:t>
        <a:bodyPr/>
        <a:lstStyle/>
        <a:p>
          <a:endParaRPr lang="en-US"/>
        </a:p>
      </dgm:t>
    </dgm:pt>
    <dgm:pt modelId="{0AD7BF96-C8DD-4772-83E1-8D0B6C123AAA}">
      <dgm:prSet/>
      <dgm:spPr/>
      <dgm:t>
        <a:bodyPr/>
        <a:lstStyle/>
        <a:p>
          <a:pPr rtl="0"/>
          <a:r>
            <a:rPr lang="en-US" smtClean="0"/>
            <a:t>Poll Taxes</a:t>
          </a:r>
          <a:endParaRPr lang="en-US"/>
        </a:p>
      </dgm:t>
    </dgm:pt>
    <dgm:pt modelId="{9EC00CA3-16F6-4010-880E-AEECC6AE03AF}" type="parTrans" cxnId="{B77FCD14-4BB9-4706-933B-1DD53F38EE52}">
      <dgm:prSet/>
      <dgm:spPr/>
      <dgm:t>
        <a:bodyPr/>
        <a:lstStyle/>
        <a:p>
          <a:endParaRPr lang="en-US"/>
        </a:p>
      </dgm:t>
    </dgm:pt>
    <dgm:pt modelId="{85D26F21-1663-486B-81AF-50CC637F8B4A}" type="sibTrans" cxnId="{B77FCD14-4BB9-4706-933B-1DD53F38EE52}">
      <dgm:prSet/>
      <dgm:spPr/>
      <dgm:t>
        <a:bodyPr/>
        <a:lstStyle/>
        <a:p>
          <a:endParaRPr lang="en-US"/>
        </a:p>
      </dgm:t>
    </dgm:pt>
    <dgm:pt modelId="{66743AE4-74B6-45DD-963F-FC9467643594}">
      <dgm:prSet/>
      <dgm:spPr/>
      <dgm:t>
        <a:bodyPr/>
        <a:lstStyle/>
        <a:p>
          <a:pPr rtl="0"/>
          <a:r>
            <a:rPr lang="en-US" smtClean="0"/>
            <a:t>Literacy Tests</a:t>
          </a:r>
          <a:endParaRPr lang="en-US"/>
        </a:p>
      </dgm:t>
    </dgm:pt>
    <dgm:pt modelId="{AC33B069-3F6B-4BDC-BD61-54E72AA60C46}" type="parTrans" cxnId="{CF1D36DB-C1EA-46CD-A71D-D10B71AEA1EE}">
      <dgm:prSet/>
      <dgm:spPr/>
      <dgm:t>
        <a:bodyPr/>
        <a:lstStyle/>
        <a:p>
          <a:endParaRPr lang="en-US"/>
        </a:p>
      </dgm:t>
    </dgm:pt>
    <dgm:pt modelId="{FFCF2854-E74E-464F-8E31-722616E9BD93}" type="sibTrans" cxnId="{CF1D36DB-C1EA-46CD-A71D-D10B71AEA1EE}">
      <dgm:prSet/>
      <dgm:spPr/>
      <dgm:t>
        <a:bodyPr/>
        <a:lstStyle/>
        <a:p>
          <a:endParaRPr lang="en-US"/>
        </a:p>
      </dgm:t>
    </dgm:pt>
    <dgm:pt modelId="{25C1861D-ACE3-4460-9E09-80F745869928}">
      <dgm:prSet/>
      <dgm:spPr/>
      <dgm:t>
        <a:bodyPr/>
        <a:lstStyle/>
        <a:p>
          <a:pPr rtl="0"/>
          <a:r>
            <a:rPr lang="en-US" smtClean="0"/>
            <a:t>Responses</a:t>
          </a:r>
          <a:endParaRPr lang="en-US"/>
        </a:p>
      </dgm:t>
    </dgm:pt>
    <dgm:pt modelId="{279020EF-30DF-4223-9543-B01DEF6DC3CF}" type="parTrans" cxnId="{77BC6A95-838C-4E4A-B9C3-9BE7714DF38E}">
      <dgm:prSet/>
      <dgm:spPr/>
      <dgm:t>
        <a:bodyPr/>
        <a:lstStyle/>
        <a:p>
          <a:endParaRPr lang="en-US"/>
        </a:p>
      </dgm:t>
    </dgm:pt>
    <dgm:pt modelId="{7F4657F1-C037-4977-8ABE-48F21496E564}" type="sibTrans" cxnId="{77BC6A95-838C-4E4A-B9C3-9BE7714DF38E}">
      <dgm:prSet/>
      <dgm:spPr/>
      <dgm:t>
        <a:bodyPr/>
        <a:lstStyle/>
        <a:p>
          <a:endParaRPr lang="en-US"/>
        </a:p>
      </dgm:t>
    </dgm:pt>
    <dgm:pt modelId="{354D3192-C897-49A2-88EA-926F20B97FC7}">
      <dgm:prSet/>
      <dgm:spPr/>
      <dgm:t>
        <a:bodyPr/>
        <a:lstStyle/>
        <a:p>
          <a:pPr rtl="0"/>
          <a:r>
            <a:rPr lang="en-US" smtClean="0"/>
            <a:t>WEB du Bois</a:t>
          </a:r>
          <a:endParaRPr lang="en-US"/>
        </a:p>
      </dgm:t>
    </dgm:pt>
    <dgm:pt modelId="{AF377C82-7946-406F-8F09-B0F918399A2C}" type="parTrans" cxnId="{AF2C0E8E-C38F-4230-9DE9-E38F543A5E09}">
      <dgm:prSet/>
      <dgm:spPr/>
      <dgm:t>
        <a:bodyPr/>
        <a:lstStyle/>
        <a:p>
          <a:endParaRPr lang="en-US"/>
        </a:p>
      </dgm:t>
    </dgm:pt>
    <dgm:pt modelId="{CC7D3A68-6EAD-4F4E-BFB7-693351D0EF76}" type="sibTrans" cxnId="{AF2C0E8E-C38F-4230-9DE9-E38F543A5E09}">
      <dgm:prSet/>
      <dgm:spPr/>
      <dgm:t>
        <a:bodyPr/>
        <a:lstStyle/>
        <a:p>
          <a:endParaRPr lang="en-US"/>
        </a:p>
      </dgm:t>
    </dgm:pt>
    <dgm:pt modelId="{C28D9C0C-C76C-4AC3-8E46-2F200BD089D9}">
      <dgm:prSet/>
      <dgm:spPr/>
      <dgm:t>
        <a:bodyPr/>
        <a:lstStyle/>
        <a:p>
          <a:pPr rtl="0"/>
          <a:r>
            <a:rPr lang="en-US" smtClean="0"/>
            <a:t>Booker T Washington</a:t>
          </a:r>
          <a:endParaRPr lang="en-US"/>
        </a:p>
      </dgm:t>
    </dgm:pt>
    <dgm:pt modelId="{B3959527-8A46-4CC6-90F5-75F3CA06A512}" type="parTrans" cxnId="{1D2B43CE-E495-474C-973B-AEE3246F4F93}">
      <dgm:prSet/>
      <dgm:spPr/>
      <dgm:t>
        <a:bodyPr/>
        <a:lstStyle/>
        <a:p>
          <a:endParaRPr lang="en-US"/>
        </a:p>
      </dgm:t>
    </dgm:pt>
    <dgm:pt modelId="{72F14895-F25F-4AF6-BE25-B8CF54F35118}" type="sibTrans" cxnId="{1D2B43CE-E495-474C-973B-AEE3246F4F93}">
      <dgm:prSet/>
      <dgm:spPr/>
      <dgm:t>
        <a:bodyPr/>
        <a:lstStyle/>
        <a:p>
          <a:endParaRPr lang="en-US"/>
        </a:p>
      </dgm:t>
    </dgm:pt>
    <dgm:pt modelId="{784A1DEE-EFE6-48CA-94C9-23520E33CE1F}">
      <dgm:prSet/>
      <dgm:spPr/>
      <dgm:t>
        <a:bodyPr/>
        <a:lstStyle/>
        <a:p>
          <a:pPr rtl="0"/>
          <a:r>
            <a:rPr lang="en-US" smtClean="0"/>
            <a:t>Ida B Wells</a:t>
          </a:r>
          <a:endParaRPr lang="en-US"/>
        </a:p>
      </dgm:t>
    </dgm:pt>
    <dgm:pt modelId="{95576036-E38F-4CAB-8AA3-ED0B1183B733}" type="parTrans" cxnId="{328E079B-9966-4788-B810-2065FB8E0801}">
      <dgm:prSet/>
      <dgm:spPr/>
      <dgm:t>
        <a:bodyPr/>
        <a:lstStyle/>
        <a:p>
          <a:endParaRPr lang="en-US"/>
        </a:p>
      </dgm:t>
    </dgm:pt>
    <dgm:pt modelId="{0463977E-7D6F-49D5-937A-525D649C9ADF}" type="sibTrans" cxnId="{328E079B-9966-4788-B810-2065FB8E0801}">
      <dgm:prSet/>
      <dgm:spPr/>
      <dgm:t>
        <a:bodyPr/>
        <a:lstStyle/>
        <a:p>
          <a:endParaRPr lang="en-US"/>
        </a:p>
      </dgm:t>
    </dgm:pt>
    <dgm:pt modelId="{21FDB5C0-08D1-4D58-8FE5-7AABB91D7F83}">
      <dgm:prSet/>
      <dgm:spPr/>
      <dgm:t>
        <a:bodyPr/>
        <a:lstStyle/>
        <a:p>
          <a:pPr rtl="0"/>
          <a:r>
            <a:rPr lang="en-US" smtClean="0"/>
            <a:t>Mexican Americans</a:t>
          </a:r>
          <a:endParaRPr lang="en-US"/>
        </a:p>
      </dgm:t>
    </dgm:pt>
    <dgm:pt modelId="{3286308F-582B-4C04-8A98-FB2C7E4E43AF}" type="parTrans" cxnId="{23C0A1AF-264F-4EEE-A395-05B77EC6FDC5}">
      <dgm:prSet/>
      <dgm:spPr/>
      <dgm:t>
        <a:bodyPr/>
        <a:lstStyle/>
        <a:p>
          <a:endParaRPr lang="en-US"/>
        </a:p>
      </dgm:t>
    </dgm:pt>
    <dgm:pt modelId="{A855EA04-9797-4033-9D64-05DDD6377294}" type="sibTrans" cxnId="{23C0A1AF-264F-4EEE-A395-05B77EC6FDC5}">
      <dgm:prSet/>
      <dgm:spPr/>
      <dgm:t>
        <a:bodyPr/>
        <a:lstStyle/>
        <a:p>
          <a:endParaRPr lang="en-US"/>
        </a:p>
      </dgm:t>
    </dgm:pt>
    <dgm:pt modelId="{A1E96BAB-5FF8-4E95-B9A9-532C01987DF2}">
      <dgm:prSet/>
      <dgm:spPr/>
      <dgm:t>
        <a:bodyPr/>
        <a:lstStyle/>
        <a:p>
          <a:pPr rtl="0"/>
          <a:r>
            <a:rPr lang="en-US" smtClean="0"/>
            <a:t>Las Garras Blancas</a:t>
          </a:r>
          <a:endParaRPr lang="en-US"/>
        </a:p>
      </dgm:t>
    </dgm:pt>
    <dgm:pt modelId="{17A099BA-F5F8-4F71-BCB1-864A0D4080B2}" type="parTrans" cxnId="{DF21F793-9A91-43E1-B645-39043FF4DC14}">
      <dgm:prSet/>
      <dgm:spPr/>
      <dgm:t>
        <a:bodyPr/>
        <a:lstStyle/>
        <a:p>
          <a:endParaRPr lang="en-US"/>
        </a:p>
      </dgm:t>
    </dgm:pt>
    <dgm:pt modelId="{1634D92D-3F67-4630-8E8E-2A715BF2D94F}" type="sibTrans" cxnId="{DF21F793-9A91-43E1-B645-39043FF4DC14}">
      <dgm:prSet/>
      <dgm:spPr/>
      <dgm:t>
        <a:bodyPr/>
        <a:lstStyle/>
        <a:p>
          <a:endParaRPr lang="en-US"/>
        </a:p>
      </dgm:t>
    </dgm:pt>
    <dgm:pt modelId="{6FD5DFC1-110B-4A77-8CFA-C4A21B43198E}">
      <dgm:prSet/>
      <dgm:spPr/>
      <dgm:t>
        <a:bodyPr/>
        <a:lstStyle/>
        <a:p>
          <a:pPr rtl="0"/>
          <a:r>
            <a:rPr lang="en-US" smtClean="0"/>
            <a:t>Asians</a:t>
          </a:r>
          <a:endParaRPr lang="en-US"/>
        </a:p>
      </dgm:t>
    </dgm:pt>
    <dgm:pt modelId="{ED76DC19-A478-4B67-8E96-7ECB3634E7E0}" type="parTrans" cxnId="{86F9CB4A-AAE3-4179-A5BA-5020A5DDEF1F}">
      <dgm:prSet/>
      <dgm:spPr/>
      <dgm:t>
        <a:bodyPr/>
        <a:lstStyle/>
        <a:p>
          <a:endParaRPr lang="en-US"/>
        </a:p>
      </dgm:t>
    </dgm:pt>
    <dgm:pt modelId="{145992C2-26C6-4363-B731-7B8BC3D4C575}" type="sibTrans" cxnId="{86F9CB4A-AAE3-4179-A5BA-5020A5DDEF1F}">
      <dgm:prSet/>
      <dgm:spPr/>
      <dgm:t>
        <a:bodyPr/>
        <a:lstStyle/>
        <a:p>
          <a:endParaRPr lang="en-US"/>
        </a:p>
      </dgm:t>
    </dgm:pt>
    <dgm:pt modelId="{509084EF-B9E0-45DC-B109-67ED0E7D3BD6}">
      <dgm:prSet/>
      <dgm:spPr/>
      <dgm:t>
        <a:bodyPr/>
        <a:lstStyle/>
        <a:p>
          <a:pPr rtl="0"/>
          <a:r>
            <a:rPr lang="en-US" smtClean="0"/>
            <a:t>Chinese Exclusion Act</a:t>
          </a:r>
          <a:endParaRPr lang="en-US"/>
        </a:p>
      </dgm:t>
    </dgm:pt>
    <dgm:pt modelId="{247C8B39-362A-4BD7-913C-30C7A3932D83}" type="parTrans" cxnId="{96542010-D0B3-4CA7-AB1F-D3D53D5ECA01}">
      <dgm:prSet/>
      <dgm:spPr/>
      <dgm:t>
        <a:bodyPr/>
        <a:lstStyle/>
        <a:p>
          <a:endParaRPr lang="en-US"/>
        </a:p>
      </dgm:t>
    </dgm:pt>
    <dgm:pt modelId="{D9783F1A-61EC-47B9-8638-C85C55F6934F}" type="sibTrans" cxnId="{96542010-D0B3-4CA7-AB1F-D3D53D5ECA01}">
      <dgm:prSet/>
      <dgm:spPr/>
      <dgm:t>
        <a:bodyPr/>
        <a:lstStyle/>
        <a:p>
          <a:endParaRPr lang="en-US"/>
        </a:p>
      </dgm:t>
    </dgm:pt>
    <dgm:pt modelId="{38089A2E-AB89-4B68-AF49-D3742A792BC7}">
      <dgm:prSet custT="1"/>
      <dgm:spPr/>
      <dgm:t>
        <a:bodyPr/>
        <a:lstStyle/>
        <a:p>
          <a:pPr rtl="0"/>
          <a:r>
            <a:rPr lang="en-US" sz="1400" dirty="0" smtClean="0"/>
            <a:t>Government Corruption</a:t>
          </a:r>
          <a:endParaRPr lang="en-US" sz="1400" dirty="0"/>
        </a:p>
      </dgm:t>
    </dgm:pt>
    <dgm:pt modelId="{6D15F546-404C-42CE-B89D-A79BB5BB1238}" type="parTrans" cxnId="{B7B648F9-DA66-4849-8C41-114123299844}">
      <dgm:prSet/>
      <dgm:spPr/>
      <dgm:t>
        <a:bodyPr/>
        <a:lstStyle/>
        <a:p>
          <a:endParaRPr lang="en-US"/>
        </a:p>
      </dgm:t>
    </dgm:pt>
    <dgm:pt modelId="{E208C9E8-70BB-4954-8D70-A101BC32BC5E}" type="sibTrans" cxnId="{B7B648F9-DA66-4849-8C41-114123299844}">
      <dgm:prSet/>
      <dgm:spPr/>
      <dgm:t>
        <a:bodyPr/>
        <a:lstStyle/>
        <a:p>
          <a:endParaRPr lang="en-US"/>
        </a:p>
      </dgm:t>
    </dgm:pt>
    <dgm:pt modelId="{81E7BDE6-533E-4E3B-BCF3-79F5E59DD3A1}">
      <dgm:prSet/>
      <dgm:spPr/>
      <dgm:t>
        <a:bodyPr/>
        <a:lstStyle/>
        <a:p>
          <a:pPr rtl="0"/>
          <a:r>
            <a:rPr lang="en-US" smtClean="0"/>
            <a:t>Graft</a:t>
          </a:r>
          <a:endParaRPr lang="en-US"/>
        </a:p>
      </dgm:t>
    </dgm:pt>
    <dgm:pt modelId="{AEA8CCC0-238A-4112-81A6-E90661C9B241}" type="parTrans" cxnId="{ADC8012B-E564-41C6-8049-7F65C42596D1}">
      <dgm:prSet/>
      <dgm:spPr/>
      <dgm:t>
        <a:bodyPr/>
        <a:lstStyle/>
        <a:p>
          <a:endParaRPr lang="en-US"/>
        </a:p>
      </dgm:t>
    </dgm:pt>
    <dgm:pt modelId="{93F88D85-E78B-401C-B62C-E868EFD788E7}" type="sibTrans" cxnId="{ADC8012B-E564-41C6-8049-7F65C42596D1}">
      <dgm:prSet/>
      <dgm:spPr/>
      <dgm:t>
        <a:bodyPr/>
        <a:lstStyle/>
        <a:p>
          <a:endParaRPr lang="en-US"/>
        </a:p>
      </dgm:t>
    </dgm:pt>
    <dgm:pt modelId="{D254AF51-23A9-4600-81FB-E0F192B3CB2E}">
      <dgm:prSet/>
      <dgm:spPr/>
      <dgm:t>
        <a:bodyPr/>
        <a:lstStyle/>
        <a:p>
          <a:pPr rtl="0"/>
          <a:r>
            <a:rPr lang="en-US" smtClean="0"/>
            <a:t>Pendleton Act</a:t>
          </a:r>
          <a:endParaRPr lang="en-US"/>
        </a:p>
      </dgm:t>
    </dgm:pt>
    <dgm:pt modelId="{F9DCBAEA-E145-468D-BF66-A04E5A4F6C93}" type="parTrans" cxnId="{BBB2D296-9A01-4936-A198-177D404FC784}">
      <dgm:prSet/>
      <dgm:spPr/>
      <dgm:t>
        <a:bodyPr/>
        <a:lstStyle/>
        <a:p>
          <a:endParaRPr lang="en-US"/>
        </a:p>
      </dgm:t>
    </dgm:pt>
    <dgm:pt modelId="{E172632D-217B-4CED-BA7A-3A29C337F02A}" type="sibTrans" cxnId="{BBB2D296-9A01-4936-A198-177D404FC784}">
      <dgm:prSet/>
      <dgm:spPr/>
      <dgm:t>
        <a:bodyPr/>
        <a:lstStyle/>
        <a:p>
          <a:endParaRPr lang="en-US"/>
        </a:p>
      </dgm:t>
    </dgm:pt>
    <dgm:pt modelId="{4F765321-AFE4-43CA-84A1-4AF16629269A}">
      <dgm:prSet custT="1"/>
      <dgm:spPr/>
      <dgm:t>
        <a:bodyPr/>
        <a:lstStyle/>
        <a:p>
          <a:pPr rtl="0"/>
          <a:r>
            <a:rPr lang="en-US" sz="1400" dirty="0" smtClean="0"/>
            <a:t>Tariffs</a:t>
          </a:r>
          <a:endParaRPr lang="en-US" sz="1400" dirty="0"/>
        </a:p>
      </dgm:t>
    </dgm:pt>
    <dgm:pt modelId="{30C96CD2-7090-47A5-92A0-D123E4761440}" type="parTrans" cxnId="{1DA60708-EDBA-4A21-9C79-22A43250D9A7}">
      <dgm:prSet/>
      <dgm:spPr/>
      <dgm:t>
        <a:bodyPr/>
        <a:lstStyle/>
        <a:p>
          <a:endParaRPr lang="en-US"/>
        </a:p>
      </dgm:t>
    </dgm:pt>
    <dgm:pt modelId="{CC02800A-0292-48E0-8434-BC93B585A792}" type="sibTrans" cxnId="{1DA60708-EDBA-4A21-9C79-22A43250D9A7}">
      <dgm:prSet/>
      <dgm:spPr/>
      <dgm:t>
        <a:bodyPr/>
        <a:lstStyle/>
        <a:p>
          <a:endParaRPr lang="en-US"/>
        </a:p>
      </dgm:t>
    </dgm:pt>
    <dgm:pt modelId="{B5C0C200-E7A4-498D-847A-76BC640273D0}">
      <dgm:prSet custT="1"/>
      <dgm:spPr/>
      <dgm:t>
        <a:bodyPr/>
        <a:lstStyle/>
        <a:p>
          <a:pPr rtl="0"/>
          <a:r>
            <a:rPr lang="en-US" sz="1400" dirty="0" smtClean="0"/>
            <a:t>American Discontent</a:t>
          </a:r>
          <a:endParaRPr lang="en-US" sz="1400" dirty="0"/>
        </a:p>
      </dgm:t>
    </dgm:pt>
    <dgm:pt modelId="{7BEFE9CC-FBC7-4F76-A9AA-DD9D635321C3}" type="parTrans" cxnId="{DFA56693-CCCF-4835-86BC-BD1A8FFFA4E1}">
      <dgm:prSet/>
      <dgm:spPr/>
      <dgm:t>
        <a:bodyPr/>
        <a:lstStyle/>
        <a:p>
          <a:endParaRPr lang="en-US"/>
        </a:p>
      </dgm:t>
    </dgm:pt>
    <dgm:pt modelId="{11912A14-82A8-471E-B66F-848A7C463B76}" type="sibTrans" cxnId="{DFA56693-CCCF-4835-86BC-BD1A8FFFA4E1}">
      <dgm:prSet/>
      <dgm:spPr/>
      <dgm:t>
        <a:bodyPr/>
        <a:lstStyle/>
        <a:p>
          <a:endParaRPr lang="en-US"/>
        </a:p>
      </dgm:t>
    </dgm:pt>
    <dgm:pt modelId="{A346B2B1-204E-4A5A-838B-76ED5C097D3B}">
      <dgm:prSet/>
      <dgm:spPr/>
      <dgm:t>
        <a:bodyPr/>
        <a:lstStyle/>
        <a:p>
          <a:pPr rtl="0"/>
          <a:r>
            <a:rPr lang="en-US" smtClean="0"/>
            <a:t>Farmers Unions</a:t>
          </a:r>
          <a:endParaRPr lang="en-US"/>
        </a:p>
      </dgm:t>
    </dgm:pt>
    <dgm:pt modelId="{0F1882A4-E9FD-43F0-A77D-4FA651606A12}" type="parTrans" cxnId="{278CAC86-E01B-40A4-AC77-F421A369059C}">
      <dgm:prSet/>
      <dgm:spPr/>
      <dgm:t>
        <a:bodyPr/>
        <a:lstStyle/>
        <a:p>
          <a:endParaRPr lang="en-US"/>
        </a:p>
      </dgm:t>
    </dgm:pt>
    <dgm:pt modelId="{95E5162D-D1CC-428D-B811-50F44734176E}" type="sibTrans" cxnId="{278CAC86-E01B-40A4-AC77-F421A369059C}">
      <dgm:prSet/>
      <dgm:spPr/>
      <dgm:t>
        <a:bodyPr/>
        <a:lstStyle/>
        <a:p>
          <a:endParaRPr lang="en-US"/>
        </a:p>
      </dgm:t>
    </dgm:pt>
    <dgm:pt modelId="{6F3AEF03-E509-4A85-9186-8510779FA840}">
      <dgm:prSet/>
      <dgm:spPr/>
      <dgm:t>
        <a:bodyPr/>
        <a:lstStyle/>
        <a:p>
          <a:pPr rtl="0"/>
          <a:r>
            <a:rPr lang="en-US" smtClean="0"/>
            <a:t>Populist Party</a:t>
          </a:r>
          <a:endParaRPr lang="en-US"/>
        </a:p>
      </dgm:t>
    </dgm:pt>
    <dgm:pt modelId="{771428E5-F5FE-48E5-AF03-9622102990C5}" type="parTrans" cxnId="{61909667-AE23-4A8A-AF00-AAA9254326F3}">
      <dgm:prSet/>
      <dgm:spPr/>
      <dgm:t>
        <a:bodyPr/>
        <a:lstStyle/>
        <a:p>
          <a:endParaRPr lang="en-US"/>
        </a:p>
      </dgm:t>
    </dgm:pt>
    <dgm:pt modelId="{53BA9387-9CAC-407D-AAD7-CFA4277F5FEE}" type="sibTrans" cxnId="{61909667-AE23-4A8A-AF00-AAA9254326F3}">
      <dgm:prSet/>
      <dgm:spPr/>
      <dgm:t>
        <a:bodyPr/>
        <a:lstStyle/>
        <a:p>
          <a:endParaRPr lang="en-US"/>
        </a:p>
      </dgm:t>
    </dgm:pt>
    <dgm:pt modelId="{4915B9BE-98E3-423F-9EFA-DB65827658FF}">
      <dgm:prSet/>
      <dgm:spPr/>
      <dgm:t>
        <a:bodyPr/>
        <a:lstStyle/>
        <a:p>
          <a:pPr rtl="0"/>
          <a:r>
            <a:rPr lang="en-US" smtClean="0"/>
            <a:t>William Jennings Bryan</a:t>
          </a:r>
          <a:endParaRPr lang="en-US"/>
        </a:p>
      </dgm:t>
    </dgm:pt>
    <dgm:pt modelId="{6D06A24E-470A-4F1E-8685-EF8B54E9B9E8}" type="parTrans" cxnId="{0ED35263-A94E-47CF-B815-358F18985392}">
      <dgm:prSet/>
      <dgm:spPr/>
      <dgm:t>
        <a:bodyPr/>
        <a:lstStyle/>
        <a:p>
          <a:endParaRPr lang="en-US"/>
        </a:p>
      </dgm:t>
    </dgm:pt>
    <dgm:pt modelId="{816D3F4F-836B-4DFD-BF61-9424FB3A3728}" type="sibTrans" cxnId="{0ED35263-A94E-47CF-B815-358F18985392}">
      <dgm:prSet/>
      <dgm:spPr/>
      <dgm:t>
        <a:bodyPr/>
        <a:lstStyle/>
        <a:p>
          <a:endParaRPr lang="en-US"/>
        </a:p>
      </dgm:t>
    </dgm:pt>
    <dgm:pt modelId="{13570CB2-4029-4406-8E9D-804DDBA7784F}" type="pres">
      <dgm:prSet presAssocID="{47AE8698-E491-4C6F-8F78-2346D36FB3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8AE223-1CBB-4D5C-BBD3-51554FE20F27}" type="pres">
      <dgm:prSet presAssocID="{DC9F2AEF-62D3-482F-BE12-41C14ED0C1A8}" presName="root1" presStyleCnt="0"/>
      <dgm:spPr/>
    </dgm:pt>
    <dgm:pt modelId="{8E31705A-92D3-4085-B643-1411042C0048}" type="pres">
      <dgm:prSet presAssocID="{DC9F2AEF-62D3-482F-BE12-41C14ED0C1A8}" presName="LevelOneTextNode" presStyleLbl="node0" presStyleIdx="0" presStyleCnt="1" custScaleX="245329" custScaleY="268030" custLinFactX="-200000" custLinFactNeighborX="-219368" custLinFactNeighborY="-32174">
        <dgm:presLayoutVars>
          <dgm:chPref val="3"/>
        </dgm:presLayoutVars>
      </dgm:prSet>
      <dgm:spPr/>
    </dgm:pt>
    <dgm:pt modelId="{D2EF38E6-2697-4F24-9554-8F01E23C4B97}" type="pres">
      <dgm:prSet presAssocID="{DC9F2AEF-62D3-482F-BE12-41C14ED0C1A8}" presName="level2hierChild" presStyleCnt="0"/>
      <dgm:spPr/>
    </dgm:pt>
    <dgm:pt modelId="{942532EC-67BE-4EAA-ACCE-B3809B521661}" type="pres">
      <dgm:prSet presAssocID="{053B46EA-4479-484D-ADCD-974D747B68B5}" presName="conn2-1" presStyleLbl="parChTrans1D2" presStyleIdx="0" presStyleCnt="4"/>
      <dgm:spPr/>
    </dgm:pt>
    <dgm:pt modelId="{72ADA4B8-1456-4009-B1DA-58C227AE6B68}" type="pres">
      <dgm:prSet presAssocID="{053B46EA-4479-484D-ADCD-974D747B68B5}" presName="connTx" presStyleLbl="parChTrans1D2" presStyleIdx="0" presStyleCnt="4"/>
      <dgm:spPr/>
    </dgm:pt>
    <dgm:pt modelId="{B3523ED4-4B81-4AA9-9542-02C62E31052C}" type="pres">
      <dgm:prSet presAssocID="{49B534C2-E0A5-4CDB-9746-3C1B9F5AA830}" presName="root2" presStyleCnt="0"/>
      <dgm:spPr/>
    </dgm:pt>
    <dgm:pt modelId="{1CAFF3A2-B95D-4E3E-99AA-5F4383BC561D}" type="pres">
      <dgm:prSet presAssocID="{49B534C2-E0A5-4CDB-9746-3C1B9F5AA830}" presName="LevelTwoTextNode" presStyleLbl="node2" presStyleIdx="0" presStyleCnt="4" custScaleY="166561" custLinFactNeighborX="-43119">
        <dgm:presLayoutVars>
          <dgm:chPref val="3"/>
        </dgm:presLayoutVars>
      </dgm:prSet>
      <dgm:spPr/>
    </dgm:pt>
    <dgm:pt modelId="{3C149839-61CB-48A2-A535-6638DC185B48}" type="pres">
      <dgm:prSet presAssocID="{49B534C2-E0A5-4CDB-9746-3C1B9F5AA830}" presName="level3hierChild" presStyleCnt="0"/>
      <dgm:spPr/>
    </dgm:pt>
    <dgm:pt modelId="{E7316D45-6DCD-4029-A411-C04DBA4B381B}" type="pres">
      <dgm:prSet presAssocID="{D08F2402-4608-4D02-9633-BE51C89F15DE}" presName="conn2-1" presStyleLbl="parChTrans1D3" presStyleIdx="0" presStyleCnt="11"/>
      <dgm:spPr/>
    </dgm:pt>
    <dgm:pt modelId="{AFB72C23-A36E-4971-AB94-2A47347D7AD8}" type="pres">
      <dgm:prSet presAssocID="{D08F2402-4608-4D02-9633-BE51C89F15DE}" presName="connTx" presStyleLbl="parChTrans1D3" presStyleIdx="0" presStyleCnt="11"/>
      <dgm:spPr/>
    </dgm:pt>
    <dgm:pt modelId="{74BF7B11-6BD1-44F7-AC65-E4468E2BDB28}" type="pres">
      <dgm:prSet presAssocID="{2AA32CB6-1E12-4601-8A2B-C7E418FB2EB9}" presName="root2" presStyleCnt="0"/>
      <dgm:spPr/>
    </dgm:pt>
    <dgm:pt modelId="{29E2188D-DE32-48EF-8205-4E2A7C314E86}" type="pres">
      <dgm:prSet presAssocID="{2AA32CB6-1E12-4601-8A2B-C7E418FB2EB9}" presName="LevelTwoTextNode" presStyleLbl="node3" presStyleIdx="0" presStyleCnt="11" custScaleX="130236" custLinFactNeighborX="38576">
        <dgm:presLayoutVars>
          <dgm:chPref val="3"/>
        </dgm:presLayoutVars>
      </dgm:prSet>
      <dgm:spPr/>
    </dgm:pt>
    <dgm:pt modelId="{C3545F37-BFF4-4562-90BD-38E8DC3E026D}" type="pres">
      <dgm:prSet presAssocID="{2AA32CB6-1E12-4601-8A2B-C7E418FB2EB9}" presName="level3hierChild" presStyleCnt="0"/>
      <dgm:spPr/>
    </dgm:pt>
    <dgm:pt modelId="{4C1D3987-403F-4D52-8E94-7E39D7FEE038}" type="pres">
      <dgm:prSet presAssocID="{19BA55A0-2167-4B39-B5F4-26C0A75FD4D5}" presName="conn2-1" presStyleLbl="parChTrans1D3" presStyleIdx="1" presStyleCnt="11"/>
      <dgm:spPr/>
    </dgm:pt>
    <dgm:pt modelId="{2B94CC99-6661-4E24-B646-FD406BC1290D}" type="pres">
      <dgm:prSet presAssocID="{19BA55A0-2167-4B39-B5F4-26C0A75FD4D5}" presName="connTx" presStyleLbl="parChTrans1D3" presStyleIdx="1" presStyleCnt="11"/>
      <dgm:spPr/>
    </dgm:pt>
    <dgm:pt modelId="{4644AD68-C501-4502-979A-394A6F4D87B1}" type="pres">
      <dgm:prSet presAssocID="{7DCEDF66-E6C4-45E3-AD43-9C9E4707E04C}" presName="root2" presStyleCnt="0"/>
      <dgm:spPr/>
    </dgm:pt>
    <dgm:pt modelId="{58B1D0DC-0E28-45EF-A071-C6178E9FA3EC}" type="pres">
      <dgm:prSet presAssocID="{7DCEDF66-E6C4-45E3-AD43-9C9E4707E04C}" presName="LevelTwoTextNode" presStyleLbl="node3" presStyleIdx="1" presStyleCnt="11" custScaleX="130236" custLinFactNeighborX="38576">
        <dgm:presLayoutVars>
          <dgm:chPref val="3"/>
        </dgm:presLayoutVars>
      </dgm:prSet>
      <dgm:spPr/>
    </dgm:pt>
    <dgm:pt modelId="{6281CDC6-AA31-43B3-AF20-F9E83BB640F8}" type="pres">
      <dgm:prSet presAssocID="{7DCEDF66-E6C4-45E3-AD43-9C9E4707E04C}" presName="level3hierChild" presStyleCnt="0"/>
      <dgm:spPr/>
    </dgm:pt>
    <dgm:pt modelId="{E49329A4-7104-4912-8445-5A2CCB600960}" type="pres">
      <dgm:prSet presAssocID="{9EC00CA3-16F6-4010-880E-AEECC6AE03AF}" presName="conn2-1" presStyleLbl="parChTrans1D3" presStyleIdx="2" presStyleCnt="11"/>
      <dgm:spPr/>
    </dgm:pt>
    <dgm:pt modelId="{94C5D936-5D78-4AAA-849A-3D93D894F02B}" type="pres">
      <dgm:prSet presAssocID="{9EC00CA3-16F6-4010-880E-AEECC6AE03AF}" presName="connTx" presStyleLbl="parChTrans1D3" presStyleIdx="2" presStyleCnt="11"/>
      <dgm:spPr/>
    </dgm:pt>
    <dgm:pt modelId="{70294E56-1E14-41B7-AB5C-3D94458E1901}" type="pres">
      <dgm:prSet presAssocID="{0AD7BF96-C8DD-4772-83E1-8D0B6C123AAA}" presName="root2" presStyleCnt="0"/>
      <dgm:spPr/>
    </dgm:pt>
    <dgm:pt modelId="{C3BECA2E-A012-433D-AE7D-E6F72816A0F5}" type="pres">
      <dgm:prSet presAssocID="{0AD7BF96-C8DD-4772-83E1-8D0B6C123AAA}" presName="LevelTwoTextNode" presStyleLbl="node3" presStyleIdx="2" presStyleCnt="11" custScaleX="130236" custLinFactNeighborX="38576">
        <dgm:presLayoutVars>
          <dgm:chPref val="3"/>
        </dgm:presLayoutVars>
      </dgm:prSet>
      <dgm:spPr/>
    </dgm:pt>
    <dgm:pt modelId="{03BD9DCB-40BB-4CDE-AD75-3BABE5741138}" type="pres">
      <dgm:prSet presAssocID="{0AD7BF96-C8DD-4772-83E1-8D0B6C123AAA}" presName="level3hierChild" presStyleCnt="0"/>
      <dgm:spPr/>
    </dgm:pt>
    <dgm:pt modelId="{167911D0-1C1F-4E9E-9B40-B67279DDA71D}" type="pres">
      <dgm:prSet presAssocID="{AC33B069-3F6B-4BDC-BD61-54E72AA60C46}" presName="conn2-1" presStyleLbl="parChTrans1D3" presStyleIdx="3" presStyleCnt="11"/>
      <dgm:spPr/>
    </dgm:pt>
    <dgm:pt modelId="{0CAD04ED-35E7-4BEE-9B1F-969F724B0AC7}" type="pres">
      <dgm:prSet presAssocID="{AC33B069-3F6B-4BDC-BD61-54E72AA60C46}" presName="connTx" presStyleLbl="parChTrans1D3" presStyleIdx="3" presStyleCnt="11"/>
      <dgm:spPr/>
    </dgm:pt>
    <dgm:pt modelId="{125DDE0E-264A-4F54-BA99-63892FD2CF85}" type="pres">
      <dgm:prSet presAssocID="{66743AE4-74B6-45DD-963F-FC9467643594}" presName="root2" presStyleCnt="0"/>
      <dgm:spPr/>
    </dgm:pt>
    <dgm:pt modelId="{29E1F401-8E17-497E-A3EB-85C31EA8AAEB}" type="pres">
      <dgm:prSet presAssocID="{66743AE4-74B6-45DD-963F-FC9467643594}" presName="LevelTwoTextNode" presStyleLbl="node3" presStyleIdx="3" presStyleCnt="11" custScaleX="130236" custLinFactNeighborX="38576">
        <dgm:presLayoutVars>
          <dgm:chPref val="3"/>
        </dgm:presLayoutVars>
      </dgm:prSet>
      <dgm:spPr/>
    </dgm:pt>
    <dgm:pt modelId="{066C6EC0-DDE6-4DBF-9FB4-CBC042637988}" type="pres">
      <dgm:prSet presAssocID="{66743AE4-74B6-45DD-963F-FC9467643594}" presName="level3hierChild" presStyleCnt="0"/>
      <dgm:spPr/>
    </dgm:pt>
    <dgm:pt modelId="{21D1A8C9-DD70-4B7E-BD3A-FB1AA5F292C2}" type="pres">
      <dgm:prSet presAssocID="{279020EF-30DF-4223-9543-B01DEF6DC3CF}" presName="conn2-1" presStyleLbl="parChTrans1D3" presStyleIdx="4" presStyleCnt="11"/>
      <dgm:spPr/>
    </dgm:pt>
    <dgm:pt modelId="{2D073D19-9DE6-40A1-8EA2-DBD1E2FF4A36}" type="pres">
      <dgm:prSet presAssocID="{279020EF-30DF-4223-9543-B01DEF6DC3CF}" presName="connTx" presStyleLbl="parChTrans1D3" presStyleIdx="4" presStyleCnt="11"/>
      <dgm:spPr/>
    </dgm:pt>
    <dgm:pt modelId="{F5B81D84-7B9C-408A-9E49-34D3CF139A9F}" type="pres">
      <dgm:prSet presAssocID="{25C1861D-ACE3-4460-9E09-80F745869928}" presName="root2" presStyleCnt="0"/>
      <dgm:spPr/>
    </dgm:pt>
    <dgm:pt modelId="{CA138FBF-3974-4655-AD92-5994C0568398}" type="pres">
      <dgm:prSet presAssocID="{25C1861D-ACE3-4460-9E09-80F745869928}" presName="LevelTwoTextNode" presStyleLbl="node3" presStyleIdx="4" presStyleCnt="11" custScaleX="130236" custLinFactNeighborX="38576">
        <dgm:presLayoutVars>
          <dgm:chPref val="3"/>
        </dgm:presLayoutVars>
      </dgm:prSet>
      <dgm:spPr/>
    </dgm:pt>
    <dgm:pt modelId="{5BD5BB66-9BC9-4C7F-88FF-6221A009F407}" type="pres">
      <dgm:prSet presAssocID="{25C1861D-ACE3-4460-9E09-80F745869928}" presName="level3hierChild" presStyleCnt="0"/>
      <dgm:spPr/>
    </dgm:pt>
    <dgm:pt modelId="{AB1785B6-7C85-47DE-A359-83DB15782483}" type="pres">
      <dgm:prSet presAssocID="{AF377C82-7946-406F-8F09-B0F918399A2C}" presName="conn2-1" presStyleLbl="parChTrans1D4" presStyleIdx="0" presStyleCnt="6"/>
      <dgm:spPr/>
    </dgm:pt>
    <dgm:pt modelId="{96D62486-7287-4074-B258-F797658CC5C3}" type="pres">
      <dgm:prSet presAssocID="{AF377C82-7946-406F-8F09-B0F918399A2C}" presName="connTx" presStyleLbl="parChTrans1D4" presStyleIdx="0" presStyleCnt="6"/>
      <dgm:spPr/>
    </dgm:pt>
    <dgm:pt modelId="{3F68704E-6D6D-4513-8040-D7F313BB8127}" type="pres">
      <dgm:prSet presAssocID="{354D3192-C897-49A2-88EA-926F20B97FC7}" presName="root2" presStyleCnt="0"/>
      <dgm:spPr/>
    </dgm:pt>
    <dgm:pt modelId="{297A7226-8300-42DC-8424-C8CDE5EAC0A7}" type="pres">
      <dgm:prSet presAssocID="{354D3192-C897-49A2-88EA-926F20B97FC7}" presName="LevelTwoTextNode" presStyleLbl="node4" presStyleIdx="0" presStyleCnt="6" custLinFactX="20032" custLinFactNeighborX="100000">
        <dgm:presLayoutVars>
          <dgm:chPref val="3"/>
        </dgm:presLayoutVars>
      </dgm:prSet>
      <dgm:spPr/>
    </dgm:pt>
    <dgm:pt modelId="{69EEADBE-A274-4073-92B0-168D8078F818}" type="pres">
      <dgm:prSet presAssocID="{354D3192-C897-49A2-88EA-926F20B97FC7}" presName="level3hierChild" presStyleCnt="0"/>
      <dgm:spPr/>
    </dgm:pt>
    <dgm:pt modelId="{65313561-B439-44C9-BA26-E4B926339B0F}" type="pres">
      <dgm:prSet presAssocID="{B3959527-8A46-4CC6-90F5-75F3CA06A512}" presName="conn2-1" presStyleLbl="parChTrans1D4" presStyleIdx="1" presStyleCnt="6"/>
      <dgm:spPr/>
    </dgm:pt>
    <dgm:pt modelId="{9ABA883F-F3C7-4F75-88AD-381F54C4DA02}" type="pres">
      <dgm:prSet presAssocID="{B3959527-8A46-4CC6-90F5-75F3CA06A512}" presName="connTx" presStyleLbl="parChTrans1D4" presStyleIdx="1" presStyleCnt="6"/>
      <dgm:spPr/>
    </dgm:pt>
    <dgm:pt modelId="{C6DA1A7E-20F9-49E4-970C-4D1FBFCD17FF}" type="pres">
      <dgm:prSet presAssocID="{C28D9C0C-C76C-4AC3-8E46-2F200BD089D9}" presName="root2" presStyleCnt="0"/>
      <dgm:spPr/>
    </dgm:pt>
    <dgm:pt modelId="{4BC6D354-0A9E-4E80-BB19-7A9661CFED0B}" type="pres">
      <dgm:prSet presAssocID="{C28D9C0C-C76C-4AC3-8E46-2F200BD089D9}" presName="LevelTwoTextNode" presStyleLbl="node4" presStyleIdx="1" presStyleCnt="6" custLinFactX="20032" custLinFactNeighborX="100000">
        <dgm:presLayoutVars>
          <dgm:chPref val="3"/>
        </dgm:presLayoutVars>
      </dgm:prSet>
      <dgm:spPr/>
    </dgm:pt>
    <dgm:pt modelId="{1CAF097B-3FA3-488D-BA83-C8BF6AC2940F}" type="pres">
      <dgm:prSet presAssocID="{C28D9C0C-C76C-4AC3-8E46-2F200BD089D9}" presName="level3hierChild" presStyleCnt="0"/>
      <dgm:spPr/>
    </dgm:pt>
    <dgm:pt modelId="{79B4E9EB-2359-4A95-8556-2B5F4AE1A4AE}" type="pres">
      <dgm:prSet presAssocID="{95576036-E38F-4CAB-8AA3-ED0B1183B733}" presName="conn2-1" presStyleLbl="parChTrans1D4" presStyleIdx="2" presStyleCnt="6"/>
      <dgm:spPr/>
    </dgm:pt>
    <dgm:pt modelId="{324284FB-95C2-433E-9C43-3BF0503A7B3F}" type="pres">
      <dgm:prSet presAssocID="{95576036-E38F-4CAB-8AA3-ED0B1183B733}" presName="connTx" presStyleLbl="parChTrans1D4" presStyleIdx="2" presStyleCnt="6"/>
      <dgm:spPr/>
    </dgm:pt>
    <dgm:pt modelId="{1C3D71D8-7752-4911-AF93-DBAEDECACDAD}" type="pres">
      <dgm:prSet presAssocID="{784A1DEE-EFE6-48CA-94C9-23520E33CE1F}" presName="root2" presStyleCnt="0"/>
      <dgm:spPr/>
    </dgm:pt>
    <dgm:pt modelId="{2A58E96B-04F3-448F-8DC9-4766C9C427B2}" type="pres">
      <dgm:prSet presAssocID="{784A1DEE-EFE6-48CA-94C9-23520E33CE1F}" presName="LevelTwoTextNode" presStyleLbl="node4" presStyleIdx="2" presStyleCnt="6" custLinFactX="20032" custLinFactNeighborX="100000">
        <dgm:presLayoutVars>
          <dgm:chPref val="3"/>
        </dgm:presLayoutVars>
      </dgm:prSet>
      <dgm:spPr/>
    </dgm:pt>
    <dgm:pt modelId="{D1A33263-18B0-4449-82CB-A8E15A4C8C4B}" type="pres">
      <dgm:prSet presAssocID="{784A1DEE-EFE6-48CA-94C9-23520E33CE1F}" presName="level3hierChild" presStyleCnt="0"/>
      <dgm:spPr/>
    </dgm:pt>
    <dgm:pt modelId="{42126272-6912-48B0-9054-3B9E63D0C7DB}" type="pres">
      <dgm:prSet presAssocID="{3286308F-582B-4C04-8A98-FB2C7E4E43AF}" presName="conn2-1" presStyleLbl="parChTrans1D3" presStyleIdx="5" presStyleCnt="11"/>
      <dgm:spPr/>
    </dgm:pt>
    <dgm:pt modelId="{D211930E-2CF5-4228-971C-00EDBDBBE2A0}" type="pres">
      <dgm:prSet presAssocID="{3286308F-582B-4C04-8A98-FB2C7E4E43AF}" presName="connTx" presStyleLbl="parChTrans1D3" presStyleIdx="5" presStyleCnt="11"/>
      <dgm:spPr/>
    </dgm:pt>
    <dgm:pt modelId="{6A192306-3464-4B84-9A7F-0326FC44E3AA}" type="pres">
      <dgm:prSet presAssocID="{21FDB5C0-08D1-4D58-8FE5-7AABB91D7F83}" presName="root2" presStyleCnt="0"/>
      <dgm:spPr/>
    </dgm:pt>
    <dgm:pt modelId="{2F1112ED-75AF-46C9-A9D8-FE708CCDBDFE}" type="pres">
      <dgm:prSet presAssocID="{21FDB5C0-08D1-4D58-8FE5-7AABB91D7F83}" presName="LevelTwoTextNode" presStyleLbl="node3" presStyleIdx="5" presStyleCnt="11" custScaleX="130236" custLinFactNeighborX="38576">
        <dgm:presLayoutVars>
          <dgm:chPref val="3"/>
        </dgm:presLayoutVars>
      </dgm:prSet>
      <dgm:spPr/>
    </dgm:pt>
    <dgm:pt modelId="{F187A2F8-79BE-48CA-B60C-3A2C1020606A}" type="pres">
      <dgm:prSet presAssocID="{21FDB5C0-08D1-4D58-8FE5-7AABB91D7F83}" presName="level3hierChild" presStyleCnt="0"/>
      <dgm:spPr/>
    </dgm:pt>
    <dgm:pt modelId="{AB35AA5F-9A89-45B6-9290-0F98AD715DCB}" type="pres">
      <dgm:prSet presAssocID="{17A099BA-F5F8-4F71-BCB1-864A0D4080B2}" presName="conn2-1" presStyleLbl="parChTrans1D4" presStyleIdx="3" presStyleCnt="6"/>
      <dgm:spPr/>
    </dgm:pt>
    <dgm:pt modelId="{BF24C152-BEA1-49D5-9B1D-F0DEAF0C66C7}" type="pres">
      <dgm:prSet presAssocID="{17A099BA-F5F8-4F71-BCB1-864A0D4080B2}" presName="connTx" presStyleLbl="parChTrans1D4" presStyleIdx="3" presStyleCnt="6"/>
      <dgm:spPr/>
    </dgm:pt>
    <dgm:pt modelId="{5523C259-A4C0-43A7-9F78-8AE54BF4C3E4}" type="pres">
      <dgm:prSet presAssocID="{A1E96BAB-5FF8-4E95-B9A9-532C01987DF2}" presName="root2" presStyleCnt="0"/>
      <dgm:spPr/>
    </dgm:pt>
    <dgm:pt modelId="{383AACE2-22FC-4729-A059-7C72D103ED96}" type="pres">
      <dgm:prSet presAssocID="{A1E96BAB-5FF8-4E95-B9A9-532C01987DF2}" presName="LevelTwoTextNode" presStyleLbl="node4" presStyleIdx="3" presStyleCnt="6" custLinFactX="20032" custLinFactNeighborX="100000">
        <dgm:presLayoutVars>
          <dgm:chPref val="3"/>
        </dgm:presLayoutVars>
      </dgm:prSet>
      <dgm:spPr/>
    </dgm:pt>
    <dgm:pt modelId="{B8DC4E51-3DF7-41B5-838F-D68127DF2DDB}" type="pres">
      <dgm:prSet presAssocID="{A1E96BAB-5FF8-4E95-B9A9-532C01987DF2}" presName="level3hierChild" presStyleCnt="0"/>
      <dgm:spPr/>
    </dgm:pt>
    <dgm:pt modelId="{2272AEC2-B53A-4CC6-8409-1D8D19DA1A40}" type="pres">
      <dgm:prSet presAssocID="{ED76DC19-A478-4B67-8E96-7ECB3634E7E0}" presName="conn2-1" presStyleLbl="parChTrans1D3" presStyleIdx="6" presStyleCnt="11"/>
      <dgm:spPr/>
    </dgm:pt>
    <dgm:pt modelId="{086DC446-5844-44B1-B4DC-87FD6FD305F2}" type="pres">
      <dgm:prSet presAssocID="{ED76DC19-A478-4B67-8E96-7ECB3634E7E0}" presName="connTx" presStyleLbl="parChTrans1D3" presStyleIdx="6" presStyleCnt="11"/>
      <dgm:spPr/>
    </dgm:pt>
    <dgm:pt modelId="{0E528B4B-8292-4482-9ACC-6FF50BEB057A}" type="pres">
      <dgm:prSet presAssocID="{6FD5DFC1-110B-4A77-8CFA-C4A21B43198E}" presName="root2" presStyleCnt="0"/>
      <dgm:spPr/>
    </dgm:pt>
    <dgm:pt modelId="{0CD37234-129C-4FB6-9AD1-52F61732A30B}" type="pres">
      <dgm:prSet presAssocID="{6FD5DFC1-110B-4A77-8CFA-C4A21B43198E}" presName="LevelTwoTextNode" presStyleLbl="node3" presStyleIdx="6" presStyleCnt="11" custScaleX="130236" custLinFactNeighborX="38576">
        <dgm:presLayoutVars>
          <dgm:chPref val="3"/>
        </dgm:presLayoutVars>
      </dgm:prSet>
      <dgm:spPr/>
    </dgm:pt>
    <dgm:pt modelId="{57895AA4-58F5-446F-BA45-BC3E01077FCC}" type="pres">
      <dgm:prSet presAssocID="{6FD5DFC1-110B-4A77-8CFA-C4A21B43198E}" presName="level3hierChild" presStyleCnt="0"/>
      <dgm:spPr/>
    </dgm:pt>
    <dgm:pt modelId="{E6106D77-7BE3-45AE-9659-5B7D4C416619}" type="pres">
      <dgm:prSet presAssocID="{247C8B39-362A-4BD7-913C-30C7A3932D83}" presName="conn2-1" presStyleLbl="parChTrans1D4" presStyleIdx="4" presStyleCnt="6"/>
      <dgm:spPr/>
    </dgm:pt>
    <dgm:pt modelId="{A12A9E0B-7F8E-4E8E-BA47-421B46AE6B16}" type="pres">
      <dgm:prSet presAssocID="{247C8B39-362A-4BD7-913C-30C7A3932D83}" presName="connTx" presStyleLbl="parChTrans1D4" presStyleIdx="4" presStyleCnt="6"/>
      <dgm:spPr/>
    </dgm:pt>
    <dgm:pt modelId="{DF6368E0-DD5E-4B42-B5F3-72CBE667D5A7}" type="pres">
      <dgm:prSet presAssocID="{509084EF-B9E0-45DC-B109-67ED0E7D3BD6}" presName="root2" presStyleCnt="0"/>
      <dgm:spPr/>
    </dgm:pt>
    <dgm:pt modelId="{3EDCF775-5853-4BBA-A1F2-EC68E42C571E}" type="pres">
      <dgm:prSet presAssocID="{509084EF-B9E0-45DC-B109-67ED0E7D3BD6}" presName="LevelTwoTextNode" presStyleLbl="node4" presStyleIdx="4" presStyleCnt="6" custLinFactX="20032" custLinFactNeighborX="100000">
        <dgm:presLayoutVars>
          <dgm:chPref val="3"/>
        </dgm:presLayoutVars>
      </dgm:prSet>
      <dgm:spPr/>
    </dgm:pt>
    <dgm:pt modelId="{01942374-6318-4D06-9215-0641B271A472}" type="pres">
      <dgm:prSet presAssocID="{509084EF-B9E0-45DC-B109-67ED0E7D3BD6}" presName="level3hierChild" presStyleCnt="0"/>
      <dgm:spPr/>
    </dgm:pt>
    <dgm:pt modelId="{D22B38AD-C438-4132-A2F1-89F0C40B6B7A}" type="pres">
      <dgm:prSet presAssocID="{6D15F546-404C-42CE-B89D-A79BB5BB1238}" presName="conn2-1" presStyleLbl="parChTrans1D2" presStyleIdx="1" presStyleCnt="4"/>
      <dgm:spPr/>
    </dgm:pt>
    <dgm:pt modelId="{06343503-257D-49A2-B8C2-58412F225705}" type="pres">
      <dgm:prSet presAssocID="{6D15F546-404C-42CE-B89D-A79BB5BB1238}" presName="connTx" presStyleLbl="parChTrans1D2" presStyleIdx="1" presStyleCnt="4"/>
      <dgm:spPr/>
    </dgm:pt>
    <dgm:pt modelId="{E0363AC0-C6C2-444D-8B82-48147BD85CDE}" type="pres">
      <dgm:prSet presAssocID="{38089A2E-AB89-4B68-AF49-D3742A792BC7}" presName="root2" presStyleCnt="0"/>
      <dgm:spPr/>
    </dgm:pt>
    <dgm:pt modelId="{07DFA861-BD3C-49B5-90CF-0E5516121C09}" type="pres">
      <dgm:prSet presAssocID="{38089A2E-AB89-4B68-AF49-D3742A792BC7}" presName="LevelTwoTextNode" presStyleLbl="node2" presStyleIdx="1" presStyleCnt="4" custScaleY="166561" custLinFactNeighborX="-43119">
        <dgm:presLayoutVars>
          <dgm:chPref val="3"/>
        </dgm:presLayoutVars>
      </dgm:prSet>
      <dgm:spPr/>
    </dgm:pt>
    <dgm:pt modelId="{32BC88DE-4B70-452C-AAB2-F1CA3E25C15B}" type="pres">
      <dgm:prSet presAssocID="{38089A2E-AB89-4B68-AF49-D3742A792BC7}" presName="level3hierChild" presStyleCnt="0"/>
      <dgm:spPr/>
    </dgm:pt>
    <dgm:pt modelId="{74DD4EA3-E7A1-4279-BFAE-2A66118BF95F}" type="pres">
      <dgm:prSet presAssocID="{AEA8CCC0-238A-4112-81A6-E90661C9B241}" presName="conn2-1" presStyleLbl="parChTrans1D3" presStyleIdx="7" presStyleCnt="11"/>
      <dgm:spPr/>
    </dgm:pt>
    <dgm:pt modelId="{D6600183-749A-4DFC-9CDE-2EFEB3E7F339}" type="pres">
      <dgm:prSet presAssocID="{AEA8CCC0-238A-4112-81A6-E90661C9B241}" presName="connTx" presStyleLbl="parChTrans1D3" presStyleIdx="7" presStyleCnt="11"/>
      <dgm:spPr/>
    </dgm:pt>
    <dgm:pt modelId="{1C73DBC8-9A66-402B-A2AA-C3EED6D35A51}" type="pres">
      <dgm:prSet presAssocID="{81E7BDE6-533E-4E3B-BCF3-79F5E59DD3A1}" presName="root2" presStyleCnt="0"/>
      <dgm:spPr/>
    </dgm:pt>
    <dgm:pt modelId="{FA971767-5BB8-4DEF-B8AC-57508FA2EBB5}" type="pres">
      <dgm:prSet presAssocID="{81E7BDE6-533E-4E3B-BCF3-79F5E59DD3A1}" presName="LevelTwoTextNode" presStyleLbl="node3" presStyleIdx="7" presStyleCnt="11" custScaleX="130236" custLinFactNeighborX="38576">
        <dgm:presLayoutVars>
          <dgm:chPref val="3"/>
        </dgm:presLayoutVars>
      </dgm:prSet>
      <dgm:spPr/>
    </dgm:pt>
    <dgm:pt modelId="{21BFDAE3-C351-4CC2-90B6-7D4C83E72D1F}" type="pres">
      <dgm:prSet presAssocID="{81E7BDE6-533E-4E3B-BCF3-79F5E59DD3A1}" presName="level3hierChild" presStyleCnt="0"/>
      <dgm:spPr/>
    </dgm:pt>
    <dgm:pt modelId="{027C4A2C-0B15-4F82-B226-E35BE3605AD2}" type="pres">
      <dgm:prSet presAssocID="{F9DCBAEA-E145-468D-BF66-A04E5A4F6C93}" presName="conn2-1" presStyleLbl="parChTrans1D3" presStyleIdx="8" presStyleCnt="11"/>
      <dgm:spPr/>
    </dgm:pt>
    <dgm:pt modelId="{880B0C8B-D6BA-438F-A4A5-B0C84BF5190D}" type="pres">
      <dgm:prSet presAssocID="{F9DCBAEA-E145-468D-BF66-A04E5A4F6C93}" presName="connTx" presStyleLbl="parChTrans1D3" presStyleIdx="8" presStyleCnt="11"/>
      <dgm:spPr/>
    </dgm:pt>
    <dgm:pt modelId="{C1359FFB-9E2E-4381-BFE4-FB3E8879CAF7}" type="pres">
      <dgm:prSet presAssocID="{D254AF51-23A9-4600-81FB-E0F192B3CB2E}" presName="root2" presStyleCnt="0"/>
      <dgm:spPr/>
    </dgm:pt>
    <dgm:pt modelId="{3456D902-8909-4C09-93C9-B42B04C3E172}" type="pres">
      <dgm:prSet presAssocID="{D254AF51-23A9-4600-81FB-E0F192B3CB2E}" presName="LevelTwoTextNode" presStyleLbl="node3" presStyleIdx="8" presStyleCnt="11" custScaleX="130236" custLinFactNeighborX="38576">
        <dgm:presLayoutVars>
          <dgm:chPref val="3"/>
        </dgm:presLayoutVars>
      </dgm:prSet>
      <dgm:spPr/>
    </dgm:pt>
    <dgm:pt modelId="{D6F081D4-5562-45E3-823F-BB07407E12B6}" type="pres">
      <dgm:prSet presAssocID="{D254AF51-23A9-4600-81FB-E0F192B3CB2E}" presName="level3hierChild" presStyleCnt="0"/>
      <dgm:spPr/>
    </dgm:pt>
    <dgm:pt modelId="{4EAEC341-69FB-491F-8571-217D19D4CACD}" type="pres">
      <dgm:prSet presAssocID="{30C96CD2-7090-47A5-92A0-D123E4761440}" presName="conn2-1" presStyleLbl="parChTrans1D2" presStyleIdx="2" presStyleCnt="4"/>
      <dgm:spPr/>
    </dgm:pt>
    <dgm:pt modelId="{B69E94AC-E306-4A14-ABAA-768D9B550848}" type="pres">
      <dgm:prSet presAssocID="{30C96CD2-7090-47A5-92A0-D123E4761440}" presName="connTx" presStyleLbl="parChTrans1D2" presStyleIdx="2" presStyleCnt="4"/>
      <dgm:spPr/>
    </dgm:pt>
    <dgm:pt modelId="{14601D7B-2AFE-4408-9CAB-79F1E98BF258}" type="pres">
      <dgm:prSet presAssocID="{4F765321-AFE4-43CA-84A1-4AF16629269A}" presName="root2" presStyleCnt="0"/>
      <dgm:spPr/>
    </dgm:pt>
    <dgm:pt modelId="{6B0113D3-6B41-4E3B-A3B5-CA13D7B27E33}" type="pres">
      <dgm:prSet presAssocID="{4F765321-AFE4-43CA-84A1-4AF16629269A}" presName="LevelTwoTextNode" presStyleLbl="node2" presStyleIdx="2" presStyleCnt="4" custScaleY="166561" custLinFactNeighborX="-43119">
        <dgm:presLayoutVars>
          <dgm:chPref val="3"/>
        </dgm:presLayoutVars>
      </dgm:prSet>
      <dgm:spPr/>
    </dgm:pt>
    <dgm:pt modelId="{FCBDAA70-D853-4163-9F07-69DB58B628F1}" type="pres">
      <dgm:prSet presAssocID="{4F765321-AFE4-43CA-84A1-4AF16629269A}" presName="level3hierChild" presStyleCnt="0"/>
      <dgm:spPr/>
    </dgm:pt>
    <dgm:pt modelId="{E2FB5C43-6E1F-4B3B-9F19-9D564E2D43A0}" type="pres">
      <dgm:prSet presAssocID="{7BEFE9CC-FBC7-4F76-A9AA-DD9D635321C3}" presName="conn2-1" presStyleLbl="parChTrans1D2" presStyleIdx="3" presStyleCnt="4"/>
      <dgm:spPr/>
    </dgm:pt>
    <dgm:pt modelId="{AE5A96B1-D02A-40BE-A4DA-99FC63EED73C}" type="pres">
      <dgm:prSet presAssocID="{7BEFE9CC-FBC7-4F76-A9AA-DD9D635321C3}" presName="connTx" presStyleLbl="parChTrans1D2" presStyleIdx="3" presStyleCnt="4"/>
      <dgm:spPr/>
    </dgm:pt>
    <dgm:pt modelId="{67F2B640-596A-461C-B038-BBB395545E7F}" type="pres">
      <dgm:prSet presAssocID="{B5C0C200-E7A4-498D-847A-76BC640273D0}" presName="root2" presStyleCnt="0"/>
      <dgm:spPr/>
    </dgm:pt>
    <dgm:pt modelId="{52B1AF92-159F-4087-B5EA-9D611238BABC}" type="pres">
      <dgm:prSet presAssocID="{B5C0C200-E7A4-498D-847A-76BC640273D0}" presName="LevelTwoTextNode" presStyleLbl="node2" presStyleIdx="3" presStyleCnt="4" custScaleY="166561" custLinFactNeighborX="-43119">
        <dgm:presLayoutVars>
          <dgm:chPref val="3"/>
        </dgm:presLayoutVars>
      </dgm:prSet>
      <dgm:spPr/>
    </dgm:pt>
    <dgm:pt modelId="{CD547D8D-A5F4-4068-91E3-A749C96B58D1}" type="pres">
      <dgm:prSet presAssocID="{B5C0C200-E7A4-498D-847A-76BC640273D0}" presName="level3hierChild" presStyleCnt="0"/>
      <dgm:spPr/>
    </dgm:pt>
    <dgm:pt modelId="{412127E2-CECD-496F-81CB-2A29A984A319}" type="pres">
      <dgm:prSet presAssocID="{0F1882A4-E9FD-43F0-A77D-4FA651606A12}" presName="conn2-1" presStyleLbl="parChTrans1D3" presStyleIdx="9" presStyleCnt="11"/>
      <dgm:spPr/>
    </dgm:pt>
    <dgm:pt modelId="{054034FD-6B51-46C0-A85F-17F4F21FAD71}" type="pres">
      <dgm:prSet presAssocID="{0F1882A4-E9FD-43F0-A77D-4FA651606A12}" presName="connTx" presStyleLbl="parChTrans1D3" presStyleIdx="9" presStyleCnt="11"/>
      <dgm:spPr/>
    </dgm:pt>
    <dgm:pt modelId="{8E40EC36-2FF2-40E4-832E-7DE91007E83A}" type="pres">
      <dgm:prSet presAssocID="{A346B2B1-204E-4A5A-838B-76ED5C097D3B}" presName="root2" presStyleCnt="0"/>
      <dgm:spPr/>
    </dgm:pt>
    <dgm:pt modelId="{98D6E3B3-6288-4F36-ABE0-D5E902FCC5FC}" type="pres">
      <dgm:prSet presAssocID="{A346B2B1-204E-4A5A-838B-76ED5C097D3B}" presName="LevelTwoTextNode" presStyleLbl="node3" presStyleIdx="9" presStyleCnt="11" custScaleX="130236" custLinFactNeighborX="38576">
        <dgm:presLayoutVars>
          <dgm:chPref val="3"/>
        </dgm:presLayoutVars>
      </dgm:prSet>
      <dgm:spPr/>
    </dgm:pt>
    <dgm:pt modelId="{3D79D8BE-B7FC-40D6-BBFE-1BCB73516443}" type="pres">
      <dgm:prSet presAssocID="{A346B2B1-204E-4A5A-838B-76ED5C097D3B}" presName="level3hierChild" presStyleCnt="0"/>
      <dgm:spPr/>
    </dgm:pt>
    <dgm:pt modelId="{4D5C061B-E4E5-4681-9DDB-E8254BE4484F}" type="pres">
      <dgm:prSet presAssocID="{771428E5-F5FE-48E5-AF03-9622102990C5}" presName="conn2-1" presStyleLbl="parChTrans1D3" presStyleIdx="10" presStyleCnt="11"/>
      <dgm:spPr/>
    </dgm:pt>
    <dgm:pt modelId="{8C058455-5046-4494-91E7-29CB06AE269E}" type="pres">
      <dgm:prSet presAssocID="{771428E5-F5FE-48E5-AF03-9622102990C5}" presName="connTx" presStyleLbl="parChTrans1D3" presStyleIdx="10" presStyleCnt="11"/>
      <dgm:spPr/>
    </dgm:pt>
    <dgm:pt modelId="{D265CA23-40DC-4AA3-8239-4F5CCEDF6856}" type="pres">
      <dgm:prSet presAssocID="{6F3AEF03-E509-4A85-9186-8510779FA840}" presName="root2" presStyleCnt="0"/>
      <dgm:spPr/>
    </dgm:pt>
    <dgm:pt modelId="{ECA0D661-4AE2-40F5-BFF6-EF3F1B76AD5F}" type="pres">
      <dgm:prSet presAssocID="{6F3AEF03-E509-4A85-9186-8510779FA840}" presName="LevelTwoTextNode" presStyleLbl="node3" presStyleIdx="10" presStyleCnt="11" custScaleX="130236" custLinFactNeighborX="38576">
        <dgm:presLayoutVars>
          <dgm:chPref val="3"/>
        </dgm:presLayoutVars>
      </dgm:prSet>
      <dgm:spPr/>
    </dgm:pt>
    <dgm:pt modelId="{667771FC-A5A8-4B2C-9312-BA037192DD10}" type="pres">
      <dgm:prSet presAssocID="{6F3AEF03-E509-4A85-9186-8510779FA840}" presName="level3hierChild" presStyleCnt="0"/>
      <dgm:spPr/>
    </dgm:pt>
    <dgm:pt modelId="{B96616EC-F9FE-4F75-B23F-1B2490D36A67}" type="pres">
      <dgm:prSet presAssocID="{6D06A24E-470A-4F1E-8685-EF8B54E9B9E8}" presName="conn2-1" presStyleLbl="parChTrans1D4" presStyleIdx="5" presStyleCnt="6"/>
      <dgm:spPr/>
    </dgm:pt>
    <dgm:pt modelId="{A747DF8B-EEF4-4B6D-BDDF-07083CEB924F}" type="pres">
      <dgm:prSet presAssocID="{6D06A24E-470A-4F1E-8685-EF8B54E9B9E8}" presName="connTx" presStyleLbl="parChTrans1D4" presStyleIdx="5" presStyleCnt="6"/>
      <dgm:spPr/>
    </dgm:pt>
    <dgm:pt modelId="{0E951442-ADA3-4A27-9EF6-0D40C03C3E05}" type="pres">
      <dgm:prSet presAssocID="{4915B9BE-98E3-423F-9EFA-DB65827658FF}" presName="root2" presStyleCnt="0"/>
      <dgm:spPr/>
    </dgm:pt>
    <dgm:pt modelId="{87EECF2C-5A44-4B34-928D-CC3EE91DC177}" type="pres">
      <dgm:prSet presAssocID="{4915B9BE-98E3-423F-9EFA-DB65827658FF}" presName="LevelTwoTextNode" presStyleLbl="node4" presStyleIdx="5" presStyleCnt="6" custLinFactX="27227" custLinFactNeighborX="100000">
        <dgm:presLayoutVars>
          <dgm:chPref val="3"/>
        </dgm:presLayoutVars>
      </dgm:prSet>
      <dgm:spPr/>
    </dgm:pt>
    <dgm:pt modelId="{62C4682B-8DEE-4E72-9397-DE773DD6F63F}" type="pres">
      <dgm:prSet presAssocID="{4915B9BE-98E3-423F-9EFA-DB65827658FF}" presName="level3hierChild" presStyleCnt="0"/>
      <dgm:spPr/>
    </dgm:pt>
  </dgm:ptLst>
  <dgm:cxnLst>
    <dgm:cxn modelId="{688E0694-CB59-479A-A9B8-DEC5741B454C}" type="presOf" srcId="{6D06A24E-470A-4F1E-8685-EF8B54E9B9E8}" destId="{A747DF8B-EEF4-4B6D-BDDF-07083CEB924F}" srcOrd="1" destOrd="0" presId="urn:microsoft.com/office/officeart/2008/layout/HorizontalMultiLevelHierarchy"/>
    <dgm:cxn modelId="{2624C3DF-BE19-444E-8AC0-35AFA511FD08}" type="presOf" srcId="{6FD5DFC1-110B-4A77-8CFA-C4A21B43198E}" destId="{0CD37234-129C-4FB6-9AD1-52F61732A30B}" srcOrd="0" destOrd="0" presId="urn:microsoft.com/office/officeart/2008/layout/HorizontalMultiLevelHierarchy"/>
    <dgm:cxn modelId="{EDC279D8-3AAE-476F-9EE9-992913C6A29F}" type="presOf" srcId="{AC33B069-3F6B-4BDC-BD61-54E72AA60C46}" destId="{0CAD04ED-35E7-4BEE-9B1F-969F724B0AC7}" srcOrd="1" destOrd="0" presId="urn:microsoft.com/office/officeart/2008/layout/HorizontalMultiLevelHierarchy"/>
    <dgm:cxn modelId="{4E6CC263-1EE2-4626-B75D-E8D989CBE484}" type="presOf" srcId="{4915B9BE-98E3-423F-9EFA-DB65827658FF}" destId="{87EECF2C-5A44-4B34-928D-CC3EE91DC177}" srcOrd="0" destOrd="0" presId="urn:microsoft.com/office/officeart/2008/layout/HorizontalMultiLevelHierarchy"/>
    <dgm:cxn modelId="{99044B0A-A02B-4167-9011-0DA8BF53E2BA}" type="presOf" srcId="{AC33B069-3F6B-4BDC-BD61-54E72AA60C46}" destId="{167911D0-1C1F-4E9E-9B40-B67279DDA71D}" srcOrd="0" destOrd="0" presId="urn:microsoft.com/office/officeart/2008/layout/HorizontalMultiLevelHierarchy"/>
    <dgm:cxn modelId="{B77FCD14-4BB9-4706-933B-1DD53F38EE52}" srcId="{49B534C2-E0A5-4CDB-9746-3C1B9F5AA830}" destId="{0AD7BF96-C8DD-4772-83E1-8D0B6C123AAA}" srcOrd="2" destOrd="0" parTransId="{9EC00CA3-16F6-4010-880E-AEECC6AE03AF}" sibTransId="{85D26F21-1663-486B-81AF-50CC637F8B4A}"/>
    <dgm:cxn modelId="{9C048500-AE76-4AEA-9A85-916E40D7387C}" type="presOf" srcId="{9EC00CA3-16F6-4010-880E-AEECC6AE03AF}" destId="{94C5D936-5D78-4AAA-849A-3D93D894F02B}" srcOrd="1" destOrd="0" presId="urn:microsoft.com/office/officeart/2008/layout/HorizontalMultiLevelHierarchy"/>
    <dgm:cxn modelId="{5720E5E9-CB7C-4F5B-8279-CE2D6A7B5742}" type="presOf" srcId="{053B46EA-4479-484D-ADCD-974D747B68B5}" destId="{72ADA4B8-1456-4009-B1DA-58C227AE6B68}" srcOrd="1" destOrd="0" presId="urn:microsoft.com/office/officeart/2008/layout/HorizontalMultiLevelHierarchy"/>
    <dgm:cxn modelId="{5777C1E7-CFE3-4BEB-9BCE-00C079820204}" type="presOf" srcId="{17A099BA-F5F8-4F71-BCB1-864A0D4080B2}" destId="{BF24C152-BEA1-49D5-9B1D-F0DEAF0C66C7}" srcOrd="1" destOrd="0" presId="urn:microsoft.com/office/officeart/2008/layout/HorizontalMultiLevelHierarchy"/>
    <dgm:cxn modelId="{06E559C2-961A-4031-911D-E8934BE85F2C}" type="presOf" srcId="{B3959527-8A46-4CC6-90F5-75F3CA06A512}" destId="{65313561-B439-44C9-BA26-E4B926339B0F}" srcOrd="0" destOrd="0" presId="urn:microsoft.com/office/officeart/2008/layout/HorizontalMultiLevelHierarchy"/>
    <dgm:cxn modelId="{77BC6A95-838C-4E4A-B9C3-9BE7714DF38E}" srcId="{49B534C2-E0A5-4CDB-9746-3C1B9F5AA830}" destId="{25C1861D-ACE3-4460-9E09-80F745869928}" srcOrd="4" destOrd="0" parTransId="{279020EF-30DF-4223-9543-B01DEF6DC3CF}" sibTransId="{7F4657F1-C037-4977-8ABE-48F21496E564}"/>
    <dgm:cxn modelId="{61909667-AE23-4A8A-AF00-AAA9254326F3}" srcId="{B5C0C200-E7A4-498D-847A-76BC640273D0}" destId="{6F3AEF03-E509-4A85-9186-8510779FA840}" srcOrd="1" destOrd="0" parTransId="{771428E5-F5FE-48E5-AF03-9622102990C5}" sibTransId="{53BA9387-9CAC-407D-AAD7-CFA4277F5FEE}"/>
    <dgm:cxn modelId="{0F8412F6-83D8-41C0-8941-28C6D80650E4}" type="presOf" srcId="{771428E5-F5FE-48E5-AF03-9622102990C5}" destId="{8C058455-5046-4494-91E7-29CB06AE269E}" srcOrd="1" destOrd="0" presId="urn:microsoft.com/office/officeart/2008/layout/HorizontalMultiLevelHierarchy"/>
    <dgm:cxn modelId="{B8E2BB40-FE11-41AB-BBA9-E2FE0752978E}" type="presOf" srcId="{509084EF-B9E0-45DC-B109-67ED0E7D3BD6}" destId="{3EDCF775-5853-4BBA-A1F2-EC68E42C571E}" srcOrd="0" destOrd="0" presId="urn:microsoft.com/office/officeart/2008/layout/HorizontalMultiLevelHierarchy"/>
    <dgm:cxn modelId="{7FD9EDAD-F783-40B0-A20E-4A2C51DB06C2}" type="presOf" srcId="{6D06A24E-470A-4F1E-8685-EF8B54E9B9E8}" destId="{B96616EC-F9FE-4F75-B23F-1B2490D36A67}" srcOrd="0" destOrd="0" presId="urn:microsoft.com/office/officeart/2008/layout/HorizontalMultiLevelHierarchy"/>
    <dgm:cxn modelId="{BA6C7FD8-72CA-4A32-AB8E-7C8742A3B2E1}" type="presOf" srcId="{AF377C82-7946-406F-8F09-B0F918399A2C}" destId="{AB1785B6-7C85-47DE-A359-83DB15782483}" srcOrd="0" destOrd="0" presId="urn:microsoft.com/office/officeart/2008/layout/HorizontalMultiLevelHierarchy"/>
    <dgm:cxn modelId="{1C069B51-F4CB-4E02-9FEA-72DDF8AAD43A}" type="presOf" srcId="{49B534C2-E0A5-4CDB-9746-3C1B9F5AA830}" destId="{1CAFF3A2-B95D-4E3E-99AA-5F4383BC561D}" srcOrd="0" destOrd="0" presId="urn:microsoft.com/office/officeart/2008/layout/HorizontalMultiLevelHierarchy"/>
    <dgm:cxn modelId="{4965FC25-D375-4A81-A9CD-9616FE595376}" type="presOf" srcId="{7DCEDF66-E6C4-45E3-AD43-9C9E4707E04C}" destId="{58B1D0DC-0E28-45EF-A071-C6178E9FA3EC}" srcOrd="0" destOrd="0" presId="urn:microsoft.com/office/officeart/2008/layout/HorizontalMultiLevelHierarchy"/>
    <dgm:cxn modelId="{1A4F55B9-E262-45D3-9B7C-35A4B998CECA}" srcId="{DC9F2AEF-62D3-482F-BE12-41C14ED0C1A8}" destId="{49B534C2-E0A5-4CDB-9746-3C1B9F5AA830}" srcOrd="0" destOrd="0" parTransId="{053B46EA-4479-484D-ADCD-974D747B68B5}" sibTransId="{72F4EB11-041B-4BE6-8F1A-6C2AAD14A5F0}"/>
    <dgm:cxn modelId="{6DC93A00-A778-4B04-B2BF-9C655751684C}" type="presOf" srcId="{D08F2402-4608-4D02-9633-BE51C89F15DE}" destId="{E7316D45-6DCD-4029-A411-C04DBA4B381B}" srcOrd="0" destOrd="0" presId="urn:microsoft.com/office/officeart/2008/layout/HorizontalMultiLevelHierarchy"/>
    <dgm:cxn modelId="{C1EBFB3C-1EF6-4F80-BFB1-C5CAC3406B53}" type="presOf" srcId="{784A1DEE-EFE6-48CA-94C9-23520E33CE1F}" destId="{2A58E96B-04F3-448F-8DC9-4766C9C427B2}" srcOrd="0" destOrd="0" presId="urn:microsoft.com/office/officeart/2008/layout/HorizontalMultiLevelHierarchy"/>
    <dgm:cxn modelId="{A31CB0B0-BC52-44DF-80D1-2E3760187A82}" type="presOf" srcId="{38089A2E-AB89-4B68-AF49-D3742A792BC7}" destId="{07DFA861-BD3C-49B5-90CF-0E5516121C09}" srcOrd="0" destOrd="0" presId="urn:microsoft.com/office/officeart/2008/layout/HorizontalMultiLevelHierarchy"/>
    <dgm:cxn modelId="{9039028A-AEB6-444A-9342-844FED48226B}" type="presOf" srcId="{053B46EA-4479-484D-ADCD-974D747B68B5}" destId="{942532EC-67BE-4EAA-ACCE-B3809B521661}" srcOrd="0" destOrd="0" presId="urn:microsoft.com/office/officeart/2008/layout/HorizontalMultiLevelHierarchy"/>
    <dgm:cxn modelId="{620C8E15-9357-4E5C-9A8B-529162D39855}" type="presOf" srcId="{AEA8CCC0-238A-4112-81A6-E90661C9B241}" destId="{74DD4EA3-E7A1-4279-BFAE-2A66118BF95F}" srcOrd="0" destOrd="0" presId="urn:microsoft.com/office/officeart/2008/layout/HorizontalMultiLevelHierarchy"/>
    <dgm:cxn modelId="{328E079B-9966-4788-B810-2065FB8E0801}" srcId="{25C1861D-ACE3-4460-9E09-80F745869928}" destId="{784A1DEE-EFE6-48CA-94C9-23520E33CE1F}" srcOrd="2" destOrd="0" parTransId="{95576036-E38F-4CAB-8AA3-ED0B1183B733}" sibTransId="{0463977E-7D6F-49D5-937A-525D649C9ADF}"/>
    <dgm:cxn modelId="{9A766A72-BA89-4F0C-AAA2-5597FCC81CBB}" type="presOf" srcId="{6D15F546-404C-42CE-B89D-A79BB5BB1238}" destId="{06343503-257D-49A2-B8C2-58412F225705}" srcOrd="1" destOrd="0" presId="urn:microsoft.com/office/officeart/2008/layout/HorizontalMultiLevelHierarchy"/>
    <dgm:cxn modelId="{DD1F197D-F8F7-498F-BDA4-5071FF0A76B2}" type="presOf" srcId="{7BEFE9CC-FBC7-4F76-A9AA-DD9D635321C3}" destId="{AE5A96B1-D02A-40BE-A4DA-99FC63EED73C}" srcOrd="1" destOrd="0" presId="urn:microsoft.com/office/officeart/2008/layout/HorizontalMultiLevelHierarchy"/>
    <dgm:cxn modelId="{A69E1B16-CD7A-4802-811E-1C8D54586859}" srcId="{49B534C2-E0A5-4CDB-9746-3C1B9F5AA830}" destId="{2AA32CB6-1E12-4601-8A2B-C7E418FB2EB9}" srcOrd="0" destOrd="0" parTransId="{D08F2402-4608-4D02-9633-BE51C89F15DE}" sibTransId="{1B69AA4F-65AC-4FE6-86CC-25FCD69E6F52}"/>
    <dgm:cxn modelId="{872FACF5-0C6B-4BAD-B7AB-B9A2BC3E5D9C}" type="presOf" srcId="{17A099BA-F5F8-4F71-BCB1-864A0D4080B2}" destId="{AB35AA5F-9A89-45B6-9290-0F98AD715DCB}" srcOrd="0" destOrd="0" presId="urn:microsoft.com/office/officeart/2008/layout/HorizontalMultiLevelHierarchy"/>
    <dgm:cxn modelId="{1DA60708-EDBA-4A21-9C79-22A43250D9A7}" srcId="{DC9F2AEF-62D3-482F-BE12-41C14ED0C1A8}" destId="{4F765321-AFE4-43CA-84A1-4AF16629269A}" srcOrd="2" destOrd="0" parTransId="{30C96CD2-7090-47A5-92A0-D123E4761440}" sibTransId="{CC02800A-0292-48E0-8434-BC93B585A792}"/>
    <dgm:cxn modelId="{B728D841-9CC5-4A44-B593-48F19593E499}" type="presOf" srcId="{19BA55A0-2167-4B39-B5F4-26C0A75FD4D5}" destId="{4C1D3987-403F-4D52-8E94-7E39D7FEE038}" srcOrd="0" destOrd="0" presId="urn:microsoft.com/office/officeart/2008/layout/HorizontalMultiLevelHierarchy"/>
    <dgm:cxn modelId="{CE32EB1A-9289-4574-89B6-7A814908BF41}" type="presOf" srcId="{81E7BDE6-533E-4E3B-BCF3-79F5E59DD3A1}" destId="{FA971767-5BB8-4DEF-B8AC-57508FA2EBB5}" srcOrd="0" destOrd="0" presId="urn:microsoft.com/office/officeart/2008/layout/HorizontalMultiLevelHierarchy"/>
    <dgm:cxn modelId="{0155CF3F-4F77-44D8-9A19-F9583BCD0A10}" type="presOf" srcId="{25C1861D-ACE3-4460-9E09-80F745869928}" destId="{CA138FBF-3974-4655-AD92-5994C0568398}" srcOrd="0" destOrd="0" presId="urn:microsoft.com/office/officeart/2008/layout/HorizontalMultiLevelHierarchy"/>
    <dgm:cxn modelId="{DEC945C0-C02B-4609-8C2D-357E8C5364DF}" type="presOf" srcId="{3286308F-582B-4C04-8A98-FB2C7E4E43AF}" destId="{D211930E-2CF5-4228-971C-00EDBDBBE2A0}" srcOrd="1" destOrd="0" presId="urn:microsoft.com/office/officeart/2008/layout/HorizontalMultiLevelHierarchy"/>
    <dgm:cxn modelId="{D533D711-20C7-440F-9848-97A903B4307B}" type="presOf" srcId="{95576036-E38F-4CAB-8AA3-ED0B1183B733}" destId="{79B4E9EB-2359-4A95-8556-2B5F4AE1A4AE}" srcOrd="0" destOrd="0" presId="urn:microsoft.com/office/officeart/2008/layout/HorizontalMultiLevelHierarchy"/>
    <dgm:cxn modelId="{AF5B4579-C3A9-44DF-9C14-352CD458785A}" type="presOf" srcId="{30C96CD2-7090-47A5-92A0-D123E4761440}" destId="{4EAEC341-69FB-491F-8571-217D19D4CACD}" srcOrd="0" destOrd="0" presId="urn:microsoft.com/office/officeart/2008/layout/HorizontalMultiLevelHierarchy"/>
    <dgm:cxn modelId="{FB486A9D-0365-4029-B261-CCAAD5ADE761}" type="presOf" srcId="{AF377C82-7946-406F-8F09-B0F918399A2C}" destId="{96D62486-7287-4074-B258-F797658CC5C3}" srcOrd="1" destOrd="0" presId="urn:microsoft.com/office/officeart/2008/layout/HorizontalMultiLevelHierarchy"/>
    <dgm:cxn modelId="{3192D401-F5E6-448C-844A-35DDBA9B89E9}" type="presOf" srcId="{354D3192-C897-49A2-88EA-926F20B97FC7}" destId="{297A7226-8300-42DC-8424-C8CDE5EAC0A7}" srcOrd="0" destOrd="0" presId="urn:microsoft.com/office/officeart/2008/layout/HorizontalMultiLevelHierarchy"/>
    <dgm:cxn modelId="{D55F8F80-535A-4F62-A36E-82F6C7061049}" type="presOf" srcId="{ED76DC19-A478-4B67-8E96-7ECB3634E7E0}" destId="{086DC446-5844-44B1-B4DC-87FD6FD305F2}" srcOrd="1" destOrd="0" presId="urn:microsoft.com/office/officeart/2008/layout/HorizontalMultiLevelHierarchy"/>
    <dgm:cxn modelId="{861A5541-B8F3-45DD-A012-08583A3F7BBA}" type="presOf" srcId="{3286308F-582B-4C04-8A98-FB2C7E4E43AF}" destId="{42126272-6912-48B0-9054-3B9E63D0C7DB}" srcOrd="0" destOrd="0" presId="urn:microsoft.com/office/officeart/2008/layout/HorizontalMultiLevelHierarchy"/>
    <dgm:cxn modelId="{70E9100B-10A0-4AC4-9410-63AB2C74655B}" srcId="{49B534C2-E0A5-4CDB-9746-3C1B9F5AA830}" destId="{7DCEDF66-E6C4-45E3-AD43-9C9E4707E04C}" srcOrd="1" destOrd="0" parTransId="{19BA55A0-2167-4B39-B5F4-26C0A75FD4D5}" sibTransId="{AE31DCC7-5135-4D74-8706-9DD40D3CF666}"/>
    <dgm:cxn modelId="{0635BAA5-DDBD-410A-82C3-F151D1D8FECC}" type="presOf" srcId="{6F3AEF03-E509-4A85-9186-8510779FA840}" destId="{ECA0D661-4AE2-40F5-BFF6-EF3F1B76AD5F}" srcOrd="0" destOrd="0" presId="urn:microsoft.com/office/officeart/2008/layout/HorizontalMultiLevelHierarchy"/>
    <dgm:cxn modelId="{D6AD06B0-9BF5-40B2-BF77-3A81D6AB20CA}" type="presOf" srcId="{4F765321-AFE4-43CA-84A1-4AF16629269A}" destId="{6B0113D3-6B41-4E3B-A3B5-CA13D7B27E33}" srcOrd="0" destOrd="0" presId="urn:microsoft.com/office/officeart/2008/layout/HorizontalMultiLevelHierarchy"/>
    <dgm:cxn modelId="{0F34AD93-FD2A-4914-9E4B-3CFFB5C9B4AF}" type="presOf" srcId="{771428E5-F5FE-48E5-AF03-9622102990C5}" destId="{4D5C061B-E4E5-4681-9DDB-E8254BE4484F}" srcOrd="0" destOrd="0" presId="urn:microsoft.com/office/officeart/2008/layout/HorizontalMultiLevelHierarchy"/>
    <dgm:cxn modelId="{4082A9A5-EEA9-46EC-8403-2016459584CC}" type="presOf" srcId="{F9DCBAEA-E145-468D-BF66-A04E5A4F6C93}" destId="{027C4A2C-0B15-4F82-B226-E35BE3605AD2}" srcOrd="0" destOrd="0" presId="urn:microsoft.com/office/officeart/2008/layout/HorizontalMultiLevelHierarchy"/>
    <dgm:cxn modelId="{86F9CB4A-AAE3-4179-A5BA-5020A5DDEF1F}" srcId="{49B534C2-E0A5-4CDB-9746-3C1B9F5AA830}" destId="{6FD5DFC1-110B-4A77-8CFA-C4A21B43198E}" srcOrd="6" destOrd="0" parTransId="{ED76DC19-A478-4B67-8E96-7ECB3634E7E0}" sibTransId="{145992C2-26C6-4363-B731-7B8BC3D4C575}"/>
    <dgm:cxn modelId="{767E7ACD-1F66-4CFE-A3DA-26B510CDA527}" type="presOf" srcId="{279020EF-30DF-4223-9543-B01DEF6DC3CF}" destId="{2D073D19-9DE6-40A1-8EA2-DBD1E2FF4A36}" srcOrd="1" destOrd="0" presId="urn:microsoft.com/office/officeart/2008/layout/HorizontalMultiLevelHierarchy"/>
    <dgm:cxn modelId="{48741562-B2F2-4209-9B03-A1350CBD78D0}" type="presOf" srcId="{DC9F2AEF-62D3-482F-BE12-41C14ED0C1A8}" destId="{8E31705A-92D3-4085-B643-1411042C0048}" srcOrd="0" destOrd="0" presId="urn:microsoft.com/office/officeart/2008/layout/HorizontalMultiLevelHierarchy"/>
    <dgm:cxn modelId="{7500E9A7-0F80-435C-9254-082BECBDC927}" type="presOf" srcId="{0F1882A4-E9FD-43F0-A77D-4FA651606A12}" destId="{054034FD-6B51-46C0-A85F-17F4F21FAD71}" srcOrd="1" destOrd="0" presId="urn:microsoft.com/office/officeart/2008/layout/HorizontalMultiLevelHierarchy"/>
    <dgm:cxn modelId="{41392730-030E-4AA7-937F-55339E22130E}" type="presOf" srcId="{A1E96BAB-5FF8-4E95-B9A9-532C01987DF2}" destId="{383AACE2-22FC-4729-A059-7C72D103ED96}" srcOrd="0" destOrd="0" presId="urn:microsoft.com/office/officeart/2008/layout/HorizontalMultiLevelHierarchy"/>
    <dgm:cxn modelId="{6EBFA217-8534-4F6E-BA24-1458E1C7D932}" type="presOf" srcId="{A346B2B1-204E-4A5A-838B-76ED5C097D3B}" destId="{98D6E3B3-6288-4F36-ABE0-D5E902FCC5FC}" srcOrd="0" destOrd="0" presId="urn:microsoft.com/office/officeart/2008/layout/HorizontalMultiLevelHierarchy"/>
    <dgm:cxn modelId="{64A04208-C4FD-48D7-9FED-A4DB61990A8C}" type="presOf" srcId="{B5C0C200-E7A4-498D-847A-76BC640273D0}" destId="{52B1AF92-159F-4087-B5EA-9D611238BABC}" srcOrd="0" destOrd="0" presId="urn:microsoft.com/office/officeart/2008/layout/HorizontalMultiLevelHierarchy"/>
    <dgm:cxn modelId="{0ED35263-A94E-47CF-B815-358F18985392}" srcId="{6F3AEF03-E509-4A85-9186-8510779FA840}" destId="{4915B9BE-98E3-423F-9EFA-DB65827658FF}" srcOrd="0" destOrd="0" parTransId="{6D06A24E-470A-4F1E-8685-EF8B54E9B9E8}" sibTransId="{816D3F4F-836B-4DFD-BF61-9424FB3A3728}"/>
    <dgm:cxn modelId="{5422050F-3DD4-4578-966B-D8FA68099F1F}" type="presOf" srcId="{C28D9C0C-C76C-4AC3-8E46-2F200BD089D9}" destId="{4BC6D354-0A9E-4E80-BB19-7A9661CFED0B}" srcOrd="0" destOrd="0" presId="urn:microsoft.com/office/officeart/2008/layout/HorizontalMultiLevelHierarchy"/>
    <dgm:cxn modelId="{B7B648F9-DA66-4849-8C41-114123299844}" srcId="{DC9F2AEF-62D3-482F-BE12-41C14ED0C1A8}" destId="{38089A2E-AB89-4B68-AF49-D3742A792BC7}" srcOrd="1" destOrd="0" parTransId="{6D15F546-404C-42CE-B89D-A79BB5BB1238}" sibTransId="{E208C9E8-70BB-4954-8D70-A101BC32BC5E}"/>
    <dgm:cxn modelId="{4597D904-34DC-4BEC-ABFB-E2A52E3E9794}" type="presOf" srcId="{6D15F546-404C-42CE-B89D-A79BB5BB1238}" destId="{D22B38AD-C438-4132-A2F1-89F0C40B6B7A}" srcOrd="0" destOrd="0" presId="urn:microsoft.com/office/officeart/2008/layout/HorizontalMultiLevelHierarchy"/>
    <dgm:cxn modelId="{058424ED-86FF-4C50-9389-E29434D5219E}" type="presOf" srcId="{D254AF51-23A9-4600-81FB-E0F192B3CB2E}" destId="{3456D902-8909-4C09-93C9-B42B04C3E172}" srcOrd="0" destOrd="0" presId="urn:microsoft.com/office/officeart/2008/layout/HorizontalMultiLevelHierarchy"/>
    <dgm:cxn modelId="{BBB2D296-9A01-4936-A198-177D404FC784}" srcId="{38089A2E-AB89-4B68-AF49-D3742A792BC7}" destId="{D254AF51-23A9-4600-81FB-E0F192B3CB2E}" srcOrd="1" destOrd="0" parTransId="{F9DCBAEA-E145-468D-BF66-A04E5A4F6C93}" sibTransId="{E172632D-217B-4CED-BA7A-3A29C337F02A}"/>
    <dgm:cxn modelId="{23C0A1AF-264F-4EEE-A395-05B77EC6FDC5}" srcId="{49B534C2-E0A5-4CDB-9746-3C1B9F5AA830}" destId="{21FDB5C0-08D1-4D58-8FE5-7AABB91D7F83}" srcOrd="5" destOrd="0" parTransId="{3286308F-582B-4C04-8A98-FB2C7E4E43AF}" sibTransId="{A855EA04-9797-4033-9D64-05DDD6377294}"/>
    <dgm:cxn modelId="{278CAC86-E01B-40A4-AC77-F421A369059C}" srcId="{B5C0C200-E7A4-498D-847A-76BC640273D0}" destId="{A346B2B1-204E-4A5A-838B-76ED5C097D3B}" srcOrd="0" destOrd="0" parTransId="{0F1882A4-E9FD-43F0-A77D-4FA651606A12}" sibTransId="{95E5162D-D1CC-428D-B811-50F44734176E}"/>
    <dgm:cxn modelId="{03857497-4D0C-4343-AF61-018C2E9943CA}" type="presOf" srcId="{B3959527-8A46-4CC6-90F5-75F3CA06A512}" destId="{9ABA883F-F3C7-4F75-88AD-381F54C4DA02}" srcOrd="1" destOrd="0" presId="urn:microsoft.com/office/officeart/2008/layout/HorizontalMultiLevelHierarchy"/>
    <dgm:cxn modelId="{53FB80FE-CABC-43DA-9FBD-7EE46087223F}" type="presOf" srcId="{0F1882A4-E9FD-43F0-A77D-4FA651606A12}" destId="{412127E2-CECD-496F-81CB-2A29A984A319}" srcOrd="0" destOrd="0" presId="urn:microsoft.com/office/officeart/2008/layout/HorizontalMultiLevelHierarchy"/>
    <dgm:cxn modelId="{C0E69F99-6FB7-4208-BF8C-DD74069F973E}" type="presOf" srcId="{47AE8698-E491-4C6F-8F78-2346D36FB3FE}" destId="{13570CB2-4029-4406-8E9D-804DDBA7784F}" srcOrd="0" destOrd="0" presId="urn:microsoft.com/office/officeart/2008/layout/HorizontalMultiLevelHierarchy"/>
    <dgm:cxn modelId="{90469DDB-AD5F-4C8E-8E35-89ECDE77BDFD}" type="presOf" srcId="{66743AE4-74B6-45DD-963F-FC9467643594}" destId="{29E1F401-8E17-497E-A3EB-85C31EA8AAEB}" srcOrd="0" destOrd="0" presId="urn:microsoft.com/office/officeart/2008/layout/HorizontalMultiLevelHierarchy"/>
    <dgm:cxn modelId="{1D2B43CE-E495-474C-973B-AEE3246F4F93}" srcId="{25C1861D-ACE3-4460-9E09-80F745869928}" destId="{C28D9C0C-C76C-4AC3-8E46-2F200BD089D9}" srcOrd="1" destOrd="0" parTransId="{B3959527-8A46-4CC6-90F5-75F3CA06A512}" sibTransId="{72F14895-F25F-4AF6-BE25-B8CF54F35118}"/>
    <dgm:cxn modelId="{476E0EEB-8ED2-4CCD-80A1-E735EAC07589}" type="presOf" srcId="{AEA8CCC0-238A-4112-81A6-E90661C9B241}" destId="{D6600183-749A-4DFC-9CDE-2EFEB3E7F339}" srcOrd="1" destOrd="0" presId="urn:microsoft.com/office/officeart/2008/layout/HorizontalMultiLevelHierarchy"/>
    <dgm:cxn modelId="{1981DCCE-97AD-4A49-8F8B-DB92B9C16630}" type="presOf" srcId="{247C8B39-362A-4BD7-913C-30C7A3932D83}" destId="{A12A9E0B-7F8E-4E8E-BA47-421B46AE6B16}" srcOrd="1" destOrd="0" presId="urn:microsoft.com/office/officeart/2008/layout/HorizontalMultiLevelHierarchy"/>
    <dgm:cxn modelId="{E652A65A-ACB0-4DE0-B3F8-51FB141F98CD}" type="presOf" srcId="{0AD7BF96-C8DD-4772-83E1-8D0B6C123AAA}" destId="{C3BECA2E-A012-433D-AE7D-E6F72816A0F5}" srcOrd="0" destOrd="0" presId="urn:microsoft.com/office/officeart/2008/layout/HorizontalMultiLevelHierarchy"/>
    <dgm:cxn modelId="{ADC8012B-E564-41C6-8049-7F65C42596D1}" srcId="{38089A2E-AB89-4B68-AF49-D3742A792BC7}" destId="{81E7BDE6-533E-4E3B-BCF3-79F5E59DD3A1}" srcOrd="0" destOrd="0" parTransId="{AEA8CCC0-238A-4112-81A6-E90661C9B241}" sibTransId="{93F88D85-E78B-401C-B62C-E868EFD788E7}"/>
    <dgm:cxn modelId="{F99B15B0-B704-4EE9-8551-EB37E65AE13B}" type="presOf" srcId="{21FDB5C0-08D1-4D58-8FE5-7AABB91D7F83}" destId="{2F1112ED-75AF-46C9-A9D8-FE708CCDBDFE}" srcOrd="0" destOrd="0" presId="urn:microsoft.com/office/officeart/2008/layout/HorizontalMultiLevelHierarchy"/>
    <dgm:cxn modelId="{953B06A0-41FD-4A99-BC5A-0F238EBC9009}" type="presOf" srcId="{7BEFE9CC-FBC7-4F76-A9AA-DD9D635321C3}" destId="{E2FB5C43-6E1F-4B3B-9F19-9D564E2D43A0}" srcOrd="0" destOrd="0" presId="urn:microsoft.com/office/officeart/2008/layout/HorizontalMultiLevelHierarchy"/>
    <dgm:cxn modelId="{3D3025C5-2E9E-47CC-A5BD-6BB6EE7E6B1F}" type="presOf" srcId="{9EC00CA3-16F6-4010-880E-AEECC6AE03AF}" destId="{E49329A4-7104-4912-8445-5A2CCB600960}" srcOrd="0" destOrd="0" presId="urn:microsoft.com/office/officeart/2008/layout/HorizontalMultiLevelHierarchy"/>
    <dgm:cxn modelId="{4E053350-310F-4118-8B46-5295843A8B99}" type="presOf" srcId="{30C96CD2-7090-47A5-92A0-D123E4761440}" destId="{B69E94AC-E306-4A14-ABAA-768D9B550848}" srcOrd="1" destOrd="0" presId="urn:microsoft.com/office/officeart/2008/layout/HorizontalMultiLevelHierarchy"/>
    <dgm:cxn modelId="{36553815-932B-4783-AC8F-863EF82D55FD}" type="presOf" srcId="{247C8B39-362A-4BD7-913C-30C7A3932D83}" destId="{E6106D77-7BE3-45AE-9659-5B7D4C416619}" srcOrd="0" destOrd="0" presId="urn:microsoft.com/office/officeart/2008/layout/HorizontalMultiLevelHierarchy"/>
    <dgm:cxn modelId="{AF2C0E8E-C38F-4230-9DE9-E38F543A5E09}" srcId="{25C1861D-ACE3-4460-9E09-80F745869928}" destId="{354D3192-C897-49A2-88EA-926F20B97FC7}" srcOrd="0" destOrd="0" parTransId="{AF377C82-7946-406F-8F09-B0F918399A2C}" sibTransId="{CC7D3A68-6EAD-4F4E-BFB7-693351D0EF76}"/>
    <dgm:cxn modelId="{870A2537-BCED-41BC-8AF8-66DA55E6D93F}" type="presOf" srcId="{D08F2402-4608-4D02-9633-BE51C89F15DE}" destId="{AFB72C23-A36E-4971-AB94-2A47347D7AD8}" srcOrd="1" destOrd="0" presId="urn:microsoft.com/office/officeart/2008/layout/HorizontalMultiLevelHierarchy"/>
    <dgm:cxn modelId="{0439213E-A448-4EB8-822E-951D1C000645}" type="presOf" srcId="{279020EF-30DF-4223-9543-B01DEF6DC3CF}" destId="{21D1A8C9-DD70-4B7E-BD3A-FB1AA5F292C2}" srcOrd="0" destOrd="0" presId="urn:microsoft.com/office/officeart/2008/layout/HorizontalMultiLevelHierarchy"/>
    <dgm:cxn modelId="{CF1D36DB-C1EA-46CD-A71D-D10B71AEA1EE}" srcId="{49B534C2-E0A5-4CDB-9746-3C1B9F5AA830}" destId="{66743AE4-74B6-45DD-963F-FC9467643594}" srcOrd="3" destOrd="0" parTransId="{AC33B069-3F6B-4BDC-BD61-54E72AA60C46}" sibTransId="{FFCF2854-E74E-464F-8E31-722616E9BD93}"/>
    <dgm:cxn modelId="{0F57C207-D4A8-4A37-819F-74D3821C8008}" srcId="{47AE8698-E491-4C6F-8F78-2346D36FB3FE}" destId="{DC9F2AEF-62D3-482F-BE12-41C14ED0C1A8}" srcOrd="0" destOrd="0" parTransId="{B97D6FD4-B7EC-4302-AF4F-4A80C43D1AA8}" sibTransId="{4D905DEE-C13D-4C77-BAB2-98D296E83198}"/>
    <dgm:cxn modelId="{C91052E8-3641-4B20-A9E2-FED0EA4C993E}" type="presOf" srcId="{19BA55A0-2167-4B39-B5F4-26C0A75FD4D5}" destId="{2B94CC99-6661-4E24-B646-FD406BC1290D}" srcOrd="1" destOrd="0" presId="urn:microsoft.com/office/officeart/2008/layout/HorizontalMultiLevelHierarchy"/>
    <dgm:cxn modelId="{DF21F793-9A91-43E1-B645-39043FF4DC14}" srcId="{21FDB5C0-08D1-4D58-8FE5-7AABB91D7F83}" destId="{A1E96BAB-5FF8-4E95-B9A9-532C01987DF2}" srcOrd="0" destOrd="0" parTransId="{17A099BA-F5F8-4F71-BCB1-864A0D4080B2}" sibTransId="{1634D92D-3F67-4630-8E8E-2A715BF2D94F}"/>
    <dgm:cxn modelId="{96542010-D0B3-4CA7-AB1F-D3D53D5ECA01}" srcId="{6FD5DFC1-110B-4A77-8CFA-C4A21B43198E}" destId="{509084EF-B9E0-45DC-B109-67ED0E7D3BD6}" srcOrd="0" destOrd="0" parTransId="{247C8B39-362A-4BD7-913C-30C7A3932D83}" sibTransId="{D9783F1A-61EC-47B9-8638-C85C55F6934F}"/>
    <dgm:cxn modelId="{5EBE9A19-AD17-43DE-8EBA-79C181C6D90C}" type="presOf" srcId="{ED76DC19-A478-4B67-8E96-7ECB3634E7E0}" destId="{2272AEC2-B53A-4CC6-8409-1D8D19DA1A40}" srcOrd="0" destOrd="0" presId="urn:microsoft.com/office/officeart/2008/layout/HorizontalMultiLevelHierarchy"/>
    <dgm:cxn modelId="{FD7B2160-6AE6-4D9C-A369-11DD2ED4CADE}" type="presOf" srcId="{2AA32CB6-1E12-4601-8A2B-C7E418FB2EB9}" destId="{29E2188D-DE32-48EF-8205-4E2A7C314E86}" srcOrd="0" destOrd="0" presId="urn:microsoft.com/office/officeart/2008/layout/HorizontalMultiLevelHierarchy"/>
    <dgm:cxn modelId="{DFA56693-CCCF-4835-86BC-BD1A8FFFA4E1}" srcId="{DC9F2AEF-62D3-482F-BE12-41C14ED0C1A8}" destId="{B5C0C200-E7A4-498D-847A-76BC640273D0}" srcOrd="3" destOrd="0" parTransId="{7BEFE9CC-FBC7-4F76-A9AA-DD9D635321C3}" sibTransId="{11912A14-82A8-471E-B66F-848A7C463B76}"/>
    <dgm:cxn modelId="{CD55CA2B-BBEF-4114-8E56-02B723E2E694}" type="presOf" srcId="{F9DCBAEA-E145-468D-BF66-A04E5A4F6C93}" destId="{880B0C8B-D6BA-438F-A4A5-B0C84BF5190D}" srcOrd="1" destOrd="0" presId="urn:microsoft.com/office/officeart/2008/layout/HorizontalMultiLevelHierarchy"/>
    <dgm:cxn modelId="{5297E67E-238C-422D-8935-CCCCB218E3ED}" type="presOf" srcId="{95576036-E38F-4CAB-8AA3-ED0B1183B733}" destId="{324284FB-95C2-433E-9C43-3BF0503A7B3F}" srcOrd="1" destOrd="0" presId="urn:microsoft.com/office/officeart/2008/layout/HorizontalMultiLevelHierarchy"/>
    <dgm:cxn modelId="{0D9FF772-EE02-4456-855C-830F15AAE139}" type="presParOf" srcId="{13570CB2-4029-4406-8E9D-804DDBA7784F}" destId="{3B8AE223-1CBB-4D5C-BBD3-51554FE20F27}" srcOrd="0" destOrd="0" presId="urn:microsoft.com/office/officeart/2008/layout/HorizontalMultiLevelHierarchy"/>
    <dgm:cxn modelId="{71CBE8F3-976D-4D67-A31C-7948F898312A}" type="presParOf" srcId="{3B8AE223-1CBB-4D5C-BBD3-51554FE20F27}" destId="{8E31705A-92D3-4085-B643-1411042C0048}" srcOrd="0" destOrd="0" presId="urn:microsoft.com/office/officeart/2008/layout/HorizontalMultiLevelHierarchy"/>
    <dgm:cxn modelId="{6AB6E0C5-1CF9-4821-BA44-D37F467AA2BC}" type="presParOf" srcId="{3B8AE223-1CBB-4D5C-BBD3-51554FE20F27}" destId="{D2EF38E6-2697-4F24-9554-8F01E23C4B97}" srcOrd="1" destOrd="0" presId="urn:microsoft.com/office/officeart/2008/layout/HorizontalMultiLevelHierarchy"/>
    <dgm:cxn modelId="{B577EA4D-F089-43BE-9DC5-2D63CFE3EB25}" type="presParOf" srcId="{D2EF38E6-2697-4F24-9554-8F01E23C4B97}" destId="{942532EC-67BE-4EAA-ACCE-B3809B521661}" srcOrd="0" destOrd="0" presId="urn:microsoft.com/office/officeart/2008/layout/HorizontalMultiLevelHierarchy"/>
    <dgm:cxn modelId="{0600B995-9FC9-4A6E-9D18-F17C5D7AFD34}" type="presParOf" srcId="{942532EC-67BE-4EAA-ACCE-B3809B521661}" destId="{72ADA4B8-1456-4009-B1DA-58C227AE6B68}" srcOrd="0" destOrd="0" presId="urn:microsoft.com/office/officeart/2008/layout/HorizontalMultiLevelHierarchy"/>
    <dgm:cxn modelId="{18211E93-B5A7-4BC4-A235-4ACC500DC6B3}" type="presParOf" srcId="{D2EF38E6-2697-4F24-9554-8F01E23C4B97}" destId="{B3523ED4-4B81-4AA9-9542-02C62E31052C}" srcOrd="1" destOrd="0" presId="urn:microsoft.com/office/officeart/2008/layout/HorizontalMultiLevelHierarchy"/>
    <dgm:cxn modelId="{5BD471CC-7423-452E-86AD-65D47FA2487B}" type="presParOf" srcId="{B3523ED4-4B81-4AA9-9542-02C62E31052C}" destId="{1CAFF3A2-B95D-4E3E-99AA-5F4383BC561D}" srcOrd="0" destOrd="0" presId="urn:microsoft.com/office/officeart/2008/layout/HorizontalMultiLevelHierarchy"/>
    <dgm:cxn modelId="{9D6C18F7-7E52-4DE4-83CE-CBEC9EE5ED68}" type="presParOf" srcId="{B3523ED4-4B81-4AA9-9542-02C62E31052C}" destId="{3C149839-61CB-48A2-A535-6638DC185B48}" srcOrd="1" destOrd="0" presId="urn:microsoft.com/office/officeart/2008/layout/HorizontalMultiLevelHierarchy"/>
    <dgm:cxn modelId="{D51CA6D0-D645-4244-A660-90B3BCC1CB76}" type="presParOf" srcId="{3C149839-61CB-48A2-A535-6638DC185B48}" destId="{E7316D45-6DCD-4029-A411-C04DBA4B381B}" srcOrd="0" destOrd="0" presId="urn:microsoft.com/office/officeart/2008/layout/HorizontalMultiLevelHierarchy"/>
    <dgm:cxn modelId="{00EDCFCA-97A4-4F39-9532-410CCAF26ADF}" type="presParOf" srcId="{E7316D45-6DCD-4029-A411-C04DBA4B381B}" destId="{AFB72C23-A36E-4971-AB94-2A47347D7AD8}" srcOrd="0" destOrd="0" presId="urn:microsoft.com/office/officeart/2008/layout/HorizontalMultiLevelHierarchy"/>
    <dgm:cxn modelId="{77BCF415-CC72-4369-8831-4B1F24889B2D}" type="presParOf" srcId="{3C149839-61CB-48A2-A535-6638DC185B48}" destId="{74BF7B11-6BD1-44F7-AC65-E4468E2BDB28}" srcOrd="1" destOrd="0" presId="urn:microsoft.com/office/officeart/2008/layout/HorizontalMultiLevelHierarchy"/>
    <dgm:cxn modelId="{C703008F-108F-4197-85F2-B8E76305F194}" type="presParOf" srcId="{74BF7B11-6BD1-44F7-AC65-E4468E2BDB28}" destId="{29E2188D-DE32-48EF-8205-4E2A7C314E86}" srcOrd="0" destOrd="0" presId="urn:microsoft.com/office/officeart/2008/layout/HorizontalMultiLevelHierarchy"/>
    <dgm:cxn modelId="{AB423F31-B2B2-4142-9F38-AD1713936B92}" type="presParOf" srcId="{74BF7B11-6BD1-44F7-AC65-E4468E2BDB28}" destId="{C3545F37-BFF4-4562-90BD-38E8DC3E026D}" srcOrd="1" destOrd="0" presId="urn:microsoft.com/office/officeart/2008/layout/HorizontalMultiLevelHierarchy"/>
    <dgm:cxn modelId="{7965B663-942E-4086-A8CB-3B49CB22E034}" type="presParOf" srcId="{3C149839-61CB-48A2-A535-6638DC185B48}" destId="{4C1D3987-403F-4D52-8E94-7E39D7FEE038}" srcOrd="2" destOrd="0" presId="urn:microsoft.com/office/officeart/2008/layout/HorizontalMultiLevelHierarchy"/>
    <dgm:cxn modelId="{8C9D8409-44EE-4C68-BDB1-F270CB9FFF65}" type="presParOf" srcId="{4C1D3987-403F-4D52-8E94-7E39D7FEE038}" destId="{2B94CC99-6661-4E24-B646-FD406BC1290D}" srcOrd="0" destOrd="0" presId="urn:microsoft.com/office/officeart/2008/layout/HorizontalMultiLevelHierarchy"/>
    <dgm:cxn modelId="{2CAF0965-6EFD-400C-9BFC-4CCFBE1FDF88}" type="presParOf" srcId="{3C149839-61CB-48A2-A535-6638DC185B48}" destId="{4644AD68-C501-4502-979A-394A6F4D87B1}" srcOrd="3" destOrd="0" presId="urn:microsoft.com/office/officeart/2008/layout/HorizontalMultiLevelHierarchy"/>
    <dgm:cxn modelId="{2857BF22-AF85-4A15-A184-5BA73E6F5E95}" type="presParOf" srcId="{4644AD68-C501-4502-979A-394A6F4D87B1}" destId="{58B1D0DC-0E28-45EF-A071-C6178E9FA3EC}" srcOrd="0" destOrd="0" presId="urn:microsoft.com/office/officeart/2008/layout/HorizontalMultiLevelHierarchy"/>
    <dgm:cxn modelId="{FB19FA34-D9AD-4023-8163-879B3B42020B}" type="presParOf" srcId="{4644AD68-C501-4502-979A-394A6F4D87B1}" destId="{6281CDC6-AA31-43B3-AF20-F9E83BB640F8}" srcOrd="1" destOrd="0" presId="urn:microsoft.com/office/officeart/2008/layout/HorizontalMultiLevelHierarchy"/>
    <dgm:cxn modelId="{0FD65DEC-9D29-4BC9-A910-F26F8D0B558C}" type="presParOf" srcId="{3C149839-61CB-48A2-A535-6638DC185B48}" destId="{E49329A4-7104-4912-8445-5A2CCB600960}" srcOrd="4" destOrd="0" presId="urn:microsoft.com/office/officeart/2008/layout/HorizontalMultiLevelHierarchy"/>
    <dgm:cxn modelId="{03C0F1DE-8435-4F88-A937-66D97C03CED7}" type="presParOf" srcId="{E49329A4-7104-4912-8445-5A2CCB600960}" destId="{94C5D936-5D78-4AAA-849A-3D93D894F02B}" srcOrd="0" destOrd="0" presId="urn:microsoft.com/office/officeart/2008/layout/HorizontalMultiLevelHierarchy"/>
    <dgm:cxn modelId="{822B7C7B-1472-4C56-9F9A-2C5433851D0A}" type="presParOf" srcId="{3C149839-61CB-48A2-A535-6638DC185B48}" destId="{70294E56-1E14-41B7-AB5C-3D94458E1901}" srcOrd="5" destOrd="0" presId="urn:microsoft.com/office/officeart/2008/layout/HorizontalMultiLevelHierarchy"/>
    <dgm:cxn modelId="{D572A010-4E89-47E8-999D-40F004AFD5D9}" type="presParOf" srcId="{70294E56-1E14-41B7-AB5C-3D94458E1901}" destId="{C3BECA2E-A012-433D-AE7D-E6F72816A0F5}" srcOrd="0" destOrd="0" presId="urn:microsoft.com/office/officeart/2008/layout/HorizontalMultiLevelHierarchy"/>
    <dgm:cxn modelId="{73F1B32B-999C-4741-976A-C4AB110B689D}" type="presParOf" srcId="{70294E56-1E14-41B7-AB5C-3D94458E1901}" destId="{03BD9DCB-40BB-4CDE-AD75-3BABE5741138}" srcOrd="1" destOrd="0" presId="urn:microsoft.com/office/officeart/2008/layout/HorizontalMultiLevelHierarchy"/>
    <dgm:cxn modelId="{7753FE60-E60D-438D-A5B5-BE284064B8F9}" type="presParOf" srcId="{3C149839-61CB-48A2-A535-6638DC185B48}" destId="{167911D0-1C1F-4E9E-9B40-B67279DDA71D}" srcOrd="6" destOrd="0" presId="urn:microsoft.com/office/officeart/2008/layout/HorizontalMultiLevelHierarchy"/>
    <dgm:cxn modelId="{94AD61B9-82BE-43D9-A12E-65F82F4E5B8D}" type="presParOf" srcId="{167911D0-1C1F-4E9E-9B40-B67279DDA71D}" destId="{0CAD04ED-35E7-4BEE-9B1F-969F724B0AC7}" srcOrd="0" destOrd="0" presId="urn:microsoft.com/office/officeart/2008/layout/HorizontalMultiLevelHierarchy"/>
    <dgm:cxn modelId="{F8AF8EE9-7CD3-4801-81A3-A0D0B5BDE5F7}" type="presParOf" srcId="{3C149839-61CB-48A2-A535-6638DC185B48}" destId="{125DDE0E-264A-4F54-BA99-63892FD2CF85}" srcOrd="7" destOrd="0" presId="urn:microsoft.com/office/officeart/2008/layout/HorizontalMultiLevelHierarchy"/>
    <dgm:cxn modelId="{348B5012-69CD-448F-BC7D-A910DDA65E3E}" type="presParOf" srcId="{125DDE0E-264A-4F54-BA99-63892FD2CF85}" destId="{29E1F401-8E17-497E-A3EB-85C31EA8AAEB}" srcOrd="0" destOrd="0" presId="urn:microsoft.com/office/officeart/2008/layout/HorizontalMultiLevelHierarchy"/>
    <dgm:cxn modelId="{03EA2612-F454-4CB4-8F0C-9AC2C7BBCE68}" type="presParOf" srcId="{125DDE0E-264A-4F54-BA99-63892FD2CF85}" destId="{066C6EC0-DDE6-4DBF-9FB4-CBC042637988}" srcOrd="1" destOrd="0" presId="urn:microsoft.com/office/officeart/2008/layout/HorizontalMultiLevelHierarchy"/>
    <dgm:cxn modelId="{FEFF3579-7C07-45DE-91BC-13A7744696C9}" type="presParOf" srcId="{3C149839-61CB-48A2-A535-6638DC185B48}" destId="{21D1A8C9-DD70-4B7E-BD3A-FB1AA5F292C2}" srcOrd="8" destOrd="0" presId="urn:microsoft.com/office/officeart/2008/layout/HorizontalMultiLevelHierarchy"/>
    <dgm:cxn modelId="{406454C6-9D88-43BA-813C-5AC64830C65A}" type="presParOf" srcId="{21D1A8C9-DD70-4B7E-BD3A-FB1AA5F292C2}" destId="{2D073D19-9DE6-40A1-8EA2-DBD1E2FF4A36}" srcOrd="0" destOrd="0" presId="urn:microsoft.com/office/officeart/2008/layout/HorizontalMultiLevelHierarchy"/>
    <dgm:cxn modelId="{0CA681C5-68C4-496E-9102-6F023C750B4B}" type="presParOf" srcId="{3C149839-61CB-48A2-A535-6638DC185B48}" destId="{F5B81D84-7B9C-408A-9E49-34D3CF139A9F}" srcOrd="9" destOrd="0" presId="urn:microsoft.com/office/officeart/2008/layout/HorizontalMultiLevelHierarchy"/>
    <dgm:cxn modelId="{3C94AD5D-D867-4999-9908-99B8CD19990B}" type="presParOf" srcId="{F5B81D84-7B9C-408A-9E49-34D3CF139A9F}" destId="{CA138FBF-3974-4655-AD92-5994C0568398}" srcOrd="0" destOrd="0" presId="urn:microsoft.com/office/officeart/2008/layout/HorizontalMultiLevelHierarchy"/>
    <dgm:cxn modelId="{5B4C77AB-BB8D-45DC-9E60-B9AEBF7EDF4F}" type="presParOf" srcId="{F5B81D84-7B9C-408A-9E49-34D3CF139A9F}" destId="{5BD5BB66-9BC9-4C7F-88FF-6221A009F407}" srcOrd="1" destOrd="0" presId="urn:microsoft.com/office/officeart/2008/layout/HorizontalMultiLevelHierarchy"/>
    <dgm:cxn modelId="{884CD461-1BFC-4E4B-A27D-3EA15884265D}" type="presParOf" srcId="{5BD5BB66-9BC9-4C7F-88FF-6221A009F407}" destId="{AB1785B6-7C85-47DE-A359-83DB15782483}" srcOrd="0" destOrd="0" presId="urn:microsoft.com/office/officeart/2008/layout/HorizontalMultiLevelHierarchy"/>
    <dgm:cxn modelId="{26B6C06A-EAD5-429F-B946-81742B6A21FB}" type="presParOf" srcId="{AB1785B6-7C85-47DE-A359-83DB15782483}" destId="{96D62486-7287-4074-B258-F797658CC5C3}" srcOrd="0" destOrd="0" presId="urn:microsoft.com/office/officeart/2008/layout/HorizontalMultiLevelHierarchy"/>
    <dgm:cxn modelId="{D3583F64-0F60-437A-B42F-CB498EE919A5}" type="presParOf" srcId="{5BD5BB66-9BC9-4C7F-88FF-6221A009F407}" destId="{3F68704E-6D6D-4513-8040-D7F313BB8127}" srcOrd="1" destOrd="0" presId="urn:microsoft.com/office/officeart/2008/layout/HorizontalMultiLevelHierarchy"/>
    <dgm:cxn modelId="{B44B973C-BF29-4A8E-940A-6D0A88004C50}" type="presParOf" srcId="{3F68704E-6D6D-4513-8040-D7F313BB8127}" destId="{297A7226-8300-42DC-8424-C8CDE5EAC0A7}" srcOrd="0" destOrd="0" presId="urn:microsoft.com/office/officeart/2008/layout/HorizontalMultiLevelHierarchy"/>
    <dgm:cxn modelId="{C1C0324D-F695-471C-B163-F49C93432C5D}" type="presParOf" srcId="{3F68704E-6D6D-4513-8040-D7F313BB8127}" destId="{69EEADBE-A274-4073-92B0-168D8078F818}" srcOrd="1" destOrd="0" presId="urn:microsoft.com/office/officeart/2008/layout/HorizontalMultiLevelHierarchy"/>
    <dgm:cxn modelId="{B4D85D19-BD13-4E89-B4E5-B7C76A018BFB}" type="presParOf" srcId="{5BD5BB66-9BC9-4C7F-88FF-6221A009F407}" destId="{65313561-B439-44C9-BA26-E4B926339B0F}" srcOrd="2" destOrd="0" presId="urn:microsoft.com/office/officeart/2008/layout/HorizontalMultiLevelHierarchy"/>
    <dgm:cxn modelId="{538C9E83-F2E3-4B49-A850-6ECEE9168775}" type="presParOf" srcId="{65313561-B439-44C9-BA26-E4B926339B0F}" destId="{9ABA883F-F3C7-4F75-88AD-381F54C4DA02}" srcOrd="0" destOrd="0" presId="urn:microsoft.com/office/officeart/2008/layout/HorizontalMultiLevelHierarchy"/>
    <dgm:cxn modelId="{EB19DBE3-6766-4E51-8B32-224BFD4C66E6}" type="presParOf" srcId="{5BD5BB66-9BC9-4C7F-88FF-6221A009F407}" destId="{C6DA1A7E-20F9-49E4-970C-4D1FBFCD17FF}" srcOrd="3" destOrd="0" presId="urn:microsoft.com/office/officeart/2008/layout/HorizontalMultiLevelHierarchy"/>
    <dgm:cxn modelId="{067E661B-24E2-4773-A20E-EA8F370B283E}" type="presParOf" srcId="{C6DA1A7E-20F9-49E4-970C-4D1FBFCD17FF}" destId="{4BC6D354-0A9E-4E80-BB19-7A9661CFED0B}" srcOrd="0" destOrd="0" presId="urn:microsoft.com/office/officeart/2008/layout/HorizontalMultiLevelHierarchy"/>
    <dgm:cxn modelId="{EA88BEC5-92CD-468D-9EB2-EDAF27E215B6}" type="presParOf" srcId="{C6DA1A7E-20F9-49E4-970C-4D1FBFCD17FF}" destId="{1CAF097B-3FA3-488D-BA83-C8BF6AC2940F}" srcOrd="1" destOrd="0" presId="urn:microsoft.com/office/officeart/2008/layout/HorizontalMultiLevelHierarchy"/>
    <dgm:cxn modelId="{E5ED73B2-86F5-4A97-BF18-C80E5B819857}" type="presParOf" srcId="{5BD5BB66-9BC9-4C7F-88FF-6221A009F407}" destId="{79B4E9EB-2359-4A95-8556-2B5F4AE1A4AE}" srcOrd="4" destOrd="0" presId="urn:microsoft.com/office/officeart/2008/layout/HorizontalMultiLevelHierarchy"/>
    <dgm:cxn modelId="{609BFE62-4189-4785-A448-87230341948E}" type="presParOf" srcId="{79B4E9EB-2359-4A95-8556-2B5F4AE1A4AE}" destId="{324284FB-95C2-433E-9C43-3BF0503A7B3F}" srcOrd="0" destOrd="0" presId="urn:microsoft.com/office/officeart/2008/layout/HorizontalMultiLevelHierarchy"/>
    <dgm:cxn modelId="{54E1D2BB-9924-49D6-BA26-26ED242AA137}" type="presParOf" srcId="{5BD5BB66-9BC9-4C7F-88FF-6221A009F407}" destId="{1C3D71D8-7752-4911-AF93-DBAEDECACDAD}" srcOrd="5" destOrd="0" presId="urn:microsoft.com/office/officeart/2008/layout/HorizontalMultiLevelHierarchy"/>
    <dgm:cxn modelId="{B2AE5665-1441-4EE2-AF91-24643D4AD942}" type="presParOf" srcId="{1C3D71D8-7752-4911-AF93-DBAEDECACDAD}" destId="{2A58E96B-04F3-448F-8DC9-4766C9C427B2}" srcOrd="0" destOrd="0" presId="urn:microsoft.com/office/officeart/2008/layout/HorizontalMultiLevelHierarchy"/>
    <dgm:cxn modelId="{51D2E8D1-0768-4C41-8E04-80E9D9A6B8EE}" type="presParOf" srcId="{1C3D71D8-7752-4911-AF93-DBAEDECACDAD}" destId="{D1A33263-18B0-4449-82CB-A8E15A4C8C4B}" srcOrd="1" destOrd="0" presId="urn:microsoft.com/office/officeart/2008/layout/HorizontalMultiLevelHierarchy"/>
    <dgm:cxn modelId="{4F08970E-47DE-4DD8-9104-CC69BBB82092}" type="presParOf" srcId="{3C149839-61CB-48A2-A535-6638DC185B48}" destId="{42126272-6912-48B0-9054-3B9E63D0C7DB}" srcOrd="10" destOrd="0" presId="urn:microsoft.com/office/officeart/2008/layout/HorizontalMultiLevelHierarchy"/>
    <dgm:cxn modelId="{E22D9926-2A82-4C90-995B-3D29F2025428}" type="presParOf" srcId="{42126272-6912-48B0-9054-3B9E63D0C7DB}" destId="{D211930E-2CF5-4228-971C-00EDBDBBE2A0}" srcOrd="0" destOrd="0" presId="urn:microsoft.com/office/officeart/2008/layout/HorizontalMultiLevelHierarchy"/>
    <dgm:cxn modelId="{4041F791-7C02-4BAC-92E5-DCD683A825D0}" type="presParOf" srcId="{3C149839-61CB-48A2-A535-6638DC185B48}" destId="{6A192306-3464-4B84-9A7F-0326FC44E3AA}" srcOrd="11" destOrd="0" presId="urn:microsoft.com/office/officeart/2008/layout/HorizontalMultiLevelHierarchy"/>
    <dgm:cxn modelId="{D025365E-577F-4C1B-957A-49D2C8648851}" type="presParOf" srcId="{6A192306-3464-4B84-9A7F-0326FC44E3AA}" destId="{2F1112ED-75AF-46C9-A9D8-FE708CCDBDFE}" srcOrd="0" destOrd="0" presId="urn:microsoft.com/office/officeart/2008/layout/HorizontalMultiLevelHierarchy"/>
    <dgm:cxn modelId="{BA82E82B-99A8-40A4-AFD9-21B6CB4521F6}" type="presParOf" srcId="{6A192306-3464-4B84-9A7F-0326FC44E3AA}" destId="{F187A2F8-79BE-48CA-B60C-3A2C1020606A}" srcOrd="1" destOrd="0" presId="urn:microsoft.com/office/officeart/2008/layout/HorizontalMultiLevelHierarchy"/>
    <dgm:cxn modelId="{93B4AEAA-C1C3-49AC-B2D0-0401521CA37D}" type="presParOf" srcId="{F187A2F8-79BE-48CA-B60C-3A2C1020606A}" destId="{AB35AA5F-9A89-45B6-9290-0F98AD715DCB}" srcOrd="0" destOrd="0" presId="urn:microsoft.com/office/officeart/2008/layout/HorizontalMultiLevelHierarchy"/>
    <dgm:cxn modelId="{9078C132-1649-4F76-A802-5F2B99212B4B}" type="presParOf" srcId="{AB35AA5F-9A89-45B6-9290-0F98AD715DCB}" destId="{BF24C152-BEA1-49D5-9B1D-F0DEAF0C66C7}" srcOrd="0" destOrd="0" presId="urn:microsoft.com/office/officeart/2008/layout/HorizontalMultiLevelHierarchy"/>
    <dgm:cxn modelId="{660718BF-3EEA-49D6-AABF-1E23DB8667CD}" type="presParOf" srcId="{F187A2F8-79BE-48CA-B60C-3A2C1020606A}" destId="{5523C259-A4C0-43A7-9F78-8AE54BF4C3E4}" srcOrd="1" destOrd="0" presId="urn:microsoft.com/office/officeart/2008/layout/HorizontalMultiLevelHierarchy"/>
    <dgm:cxn modelId="{83315BDF-A455-493C-B775-9E83748B97BA}" type="presParOf" srcId="{5523C259-A4C0-43A7-9F78-8AE54BF4C3E4}" destId="{383AACE2-22FC-4729-A059-7C72D103ED96}" srcOrd="0" destOrd="0" presId="urn:microsoft.com/office/officeart/2008/layout/HorizontalMultiLevelHierarchy"/>
    <dgm:cxn modelId="{F638E5F8-8D05-48AC-BF36-07A17062510E}" type="presParOf" srcId="{5523C259-A4C0-43A7-9F78-8AE54BF4C3E4}" destId="{B8DC4E51-3DF7-41B5-838F-D68127DF2DDB}" srcOrd="1" destOrd="0" presId="urn:microsoft.com/office/officeart/2008/layout/HorizontalMultiLevelHierarchy"/>
    <dgm:cxn modelId="{4DF5017E-6418-428F-A3FC-2DA52EC1CAF0}" type="presParOf" srcId="{3C149839-61CB-48A2-A535-6638DC185B48}" destId="{2272AEC2-B53A-4CC6-8409-1D8D19DA1A40}" srcOrd="12" destOrd="0" presId="urn:microsoft.com/office/officeart/2008/layout/HorizontalMultiLevelHierarchy"/>
    <dgm:cxn modelId="{A20BDD06-0269-4812-AA04-FA50907A87D6}" type="presParOf" srcId="{2272AEC2-B53A-4CC6-8409-1D8D19DA1A40}" destId="{086DC446-5844-44B1-B4DC-87FD6FD305F2}" srcOrd="0" destOrd="0" presId="urn:microsoft.com/office/officeart/2008/layout/HorizontalMultiLevelHierarchy"/>
    <dgm:cxn modelId="{2F96D2A5-22D3-46C7-AE83-5841D1C88D03}" type="presParOf" srcId="{3C149839-61CB-48A2-A535-6638DC185B48}" destId="{0E528B4B-8292-4482-9ACC-6FF50BEB057A}" srcOrd="13" destOrd="0" presId="urn:microsoft.com/office/officeart/2008/layout/HorizontalMultiLevelHierarchy"/>
    <dgm:cxn modelId="{8C7E96F1-E5B5-4C67-A601-6CF585486D0D}" type="presParOf" srcId="{0E528B4B-8292-4482-9ACC-6FF50BEB057A}" destId="{0CD37234-129C-4FB6-9AD1-52F61732A30B}" srcOrd="0" destOrd="0" presId="urn:microsoft.com/office/officeart/2008/layout/HorizontalMultiLevelHierarchy"/>
    <dgm:cxn modelId="{E68FA356-D752-446E-8CEF-C50A2B96621A}" type="presParOf" srcId="{0E528B4B-8292-4482-9ACC-6FF50BEB057A}" destId="{57895AA4-58F5-446F-BA45-BC3E01077FCC}" srcOrd="1" destOrd="0" presId="urn:microsoft.com/office/officeart/2008/layout/HorizontalMultiLevelHierarchy"/>
    <dgm:cxn modelId="{9F733C0E-82F5-4AF2-8D4F-E824A3E21EB1}" type="presParOf" srcId="{57895AA4-58F5-446F-BA45-BC3E01077FCC}" destId="{E6106D77-7BE3-45AE-9659-5B7D4C416619}" srcOrd="0" destOrd="0" presId="urn:microsoft.com/office/officeart/2008/layout/HorizontalMultiLevelHierarchy"/>
    <dgm:cxn modelId="{D707BB6C-0FC8-4932-9304-8F591CB0D52B}" type="presParOf" srcId="{E6106D77-7BE3-45AE-9659-5B7D4C416619}" destId="{A12A9E0B-7F8E-4E8E-BA47-421B46AE6B16}" srcOrd="0" destOrd="0" presId="urn:microsoft.com/office/officeart/2008/layout/HorizontalMultiLevelHierarchy"/>
    <dgm:cxn modelId="{FB1A4ADC-0268-4271-AA4F-82CD4F007484}" type="presParOf" srcId="{57895AA4-58F5-446F-BA45-BC3E01077FCC}" destId="{DF6368E0-DD5E-4B42-B5F3-72CBE667D5A7}" srcOrd="1" destOrd="0" presId="urn:microsoft.com/office/officeart/2008/layout/HorizontalMultiLevelHierarchy"/>
    <dgm:cxn modelId="{07989B00-5577-4EC1-91FE-5DEF1B3A3B00}" type="presParOf" srcId="{DF6368E0-DD5E-4B42-B5F3-72CBE667D5A7}" destId="{3EDCF775-5853-4BBA-A1F2-EC68E42C571E}" srcOrd="0" destOrd="0" presId="urn:microsoft.com/office/officeart/2008/layout/HorizontalMultiLevelHierarchy"/>
    <dgm:cxn modelId="{2DAFE958-2931-4C43-8922-326162EEE837}" type="presParOf" srcId="{DF6368E0-DD5E-4B42-B5F3-72CBE667D5A7}" destId="{01942374-6318-4D06-9215-0641B271A472}" srcOrd="1" destOrd="0" presId="urn:microsoft.com/office/officeart/2008/layout/HorizontalMultiLevelHierarchy"/>
    <dgm:cxn modelId="{B9D4A634-5C5F-4332-BD0F-772B00572455}" type="presParOf" srcId="{D2EF38E6-2697-4F24-9554-8F01E23C4B97}" destId="{D22B38AD-C438-4132-A2F1-89F0C40B6B7A}" srcOrd="2" destOrd="0" presId="urn:microsoft.com/office/officeart/2008/layout/HorizontalMultiLevelHierarchy"/>
    <dgm:cxn modelId="{1231A639-1B6A-4CEC-A784-5D0E2F075F53}" type="presParOf" srcId="{D22B38AD-C438-4132-A2F1-89F0C40B6B7A}" destId="{06343503-257D-49A2-B8C2-58412F225705}" srcOrd="0" destOrd="0" presId="urn:microsoft.com/office/officeart/2008/layout/HorizontalMultiLevelHierarchy"/>
    <dgm:cxn modelId="{15B91150-3489-4560-ACBF-6D2E97DAE90B}" type="presParOf" srcId="{D2EF38E6-2697-4F24-9554-8F01E23C4B97}" destId="{E0363AC0-C6C2-444D-8B82-48147BD85CDE}" srcOrd="3" destOrd="0" presId="urn:microsoft.com/office/officeart/2008/layout/HorizontalMultiLevelHierarchy"/>
    <dgm:cxn modelId="{E5571BFA-A5E0-4755-B973-5F2BC08277BA}" type="presParOf" srcId="{E0363AC0-C6C2-444D-8B82-48147BD85CDE}" destId="{07DFA861-BD3C-49B5-90CF-0E5516121C09}" srcOrd="0" destOrd="0" presId="urn:microsoft.com/office/officeart/2008/layout/HorizontalMultiLevelHierarchy"/>
    <dgm:cxn modelId="{FCC7E963-49DB-41A0-B674-21D249D5C11C}" type="presParOf" srcId="{E0363AC0-C6C2-444D-8B82-48147BD85CDE}" destId="{32BC88DE-4B70-452C-AAB2-F1CA3E25C15B}" srcOrd="1" destOrd="0" presId="urn:microsoft.com/office/officeart/2008/layout/HorizontalMultiLevelHierarchy"/>
    <dgm:cxn modelId="{DA039E95-51E0-434B-900B-1C17482C3B6B}" type="presParOf" srcId="{32BC88DE-4B70-452C-AAB2-F1CA3E25C15B}" destId="{74DD4EA3-E7A1-4279-BFAE-2A66118BF95F}" srcOrd="0" destOrd="0" presId="urn:microsoft.com/office/officeart/2008/layout/HorizontalMultiLevelHierarchy"/>
    <dgm:cxn modelId="{CE53858A-78E8-4F3C-9E65-3FB133F27DB7}" type="presParOf" srcId="{74DD4EA3-E7A1-4279-BFAE-2A66118BF95F}" destId="{D6600183-749A-4DFC-9CDE-2EFEB3E7F339}" srcOrd="0" destOrd="0" presId="urn:microsoft.com/office/officeart/2008/layout/HorizontalMultiLevelHierarchy"/>
    <dgm:cxn modelId="{C78F981F-13B8-4E02-B361-34843F2C24C2}" type="presParOf" srcId="{32BC88DE-4B70-452C-AAB2-F1CA3E25C15B}" destId="{1C73DBC8-9A66-402B-A2AA-C3EED6D35A51}" srcOrd="1" destOrd="0" presId="urn:microsoft.com/office/officeart/2008/layout/HorizontalMultiLevelHierarchy"/>
    <dgm:cxn modelId="{53C3F067-117C-405B-8901-FD914EC49427}" type="presParOf" srcId="{1C73DBC8-9A66-402B-A2AA-C3EED6D35A51}" destId="{FA971767-5BB8-4DEF-B8AC-57508FA2EBB5}" srcOrd="0" destOrd="0" presId="urn:microsoft.com/office/officeart/2008/layout/HorizontalMultiLevelHierarchy"/>
    <dgm:cxn modelId="{69CC5312-F7F0-4142-BE19-94C5713333C7}" type="presParOf" srcId="{1C73DBC8-9A66-402B-A2AA-C3EED6D35A51}" destId="{21BFDAE3-C351-4CC2-90B6-7D4C83E72D1F}" srcOrd="1" destOrd="0" presId="urn:microsoft.com/office/officeart/2008/layout/HorizontalMultiLevelHierarchy"/>
    <dgm:cxn modelId="{766C8583-0874-4ED9-A929-317E3822D1D6}" type="presParOf" srcId="{32BC88DE-4B70-452C-AAB2-F1CA3E25C15B}" destId="{027C4A2C-0B15-4F82-B226-E35BE3605AD2}" srcOrd="2" destOrd="0" presId="urn:microsoft.com/office/officeart/2008/layout/HorizontalMultiLevelHierarchy"/>
    <dgm:cxn modelId="{A0A491B7-C0C7-43E0-AD3B-AD0E84B72E64}" type="presParOf" srcId="{027C4A2C-0B15-4F82-B226-E35BE3605AD2}" destId="{880B0C8B-D6BA-438F-A4A5-B0C84BF5190D}" srcOrd="0" destOrd="0" presId="urn:microsoft.com/office/officeart/2008/layout/HorizontalMultiLevelHierarchy"/>
    <dgm:cxn modelId="{332CB8D5-EFFA-4867-A72C-F42D94F6AF8A}" type="presParOf" srcId="{32BC88DE-4B70-452C-AAB2-F1CA3E25C15B}" destId="{C1359FFB-9E2E-4381-BFE4-FB3E8879CAF7}" srcOrd="3" destOrd="0" presId="urn:microsoft.com/office/officeart/2008/layout/HorizontalMultiLevelHierarchy"/>
    <dgm:cxn modelId="{7613D1CB-B345-44DA-A0FF-CF8005F7D602}" type="presParOf" srcId="{C1359FFB-9E2E-4381-BFE4-FB3E8879CAF7}" destId="{3456D902-8909-4C09-93C9-B42B04C3E172}" srcOrd="0" destOrd="0" presId="urn:microsoft.com/office/officeart/2008/layout/HorizontalMultiLevelHierarchy"/>
    <dgm:cxn modelId="{66CC706C-9602-4028-81E9-C970945CB980}" type="presParOf" srcId="{C1359FFB-9E2E-4381-BFE4-FB3E8879CAF7}" destId="{D6F081D4-5562-45E3-823F-BB07407E12B6}" srcOrd="1" destOrd="0" presId="urn:microsoft.com/office/officeart/2008/layout/HorizontalMultiLevelHierarchy"/>
    <dgm:cxn modelId="{2734B9C8-FE9E-4C79-9CBA-16883C9AFF42}" type="presParOf" srcId="{D2EF38E6-2697-4F24-9554-8F01E23C4B97}" destId="{4EAEC341-69FB-491F-8571-217D19D4CACD}" srcOrd="4" destOrd="0" presId="urn:microsoft.com/office/officeart/2008/layout/HorizontalMultiLevelHierarchy"/>
    <dgm:cxn modelId="{4DF14340-D7DA-4141-AEA0-8C53DE6D7A11}" type="presParOf" srcId="{4EAEC341-69FB-491F-8571-217D19D4CACD}" destId="{B69E94AC-E306-4A14-ABAA-768D9B550848}" srcOrd="0" destOrd="0" presId="urn:microsoft.com/office/officeart/2008/layout/HorizontalMultiLevelHierarchy"/>
    <dgm:cxn modelId="{9F778D4D-7854-4475-B51C-A7A9270E4B55}" type="presParOf" srcId="{D2EF38E6-2697-4F24-9554-8F01E23C4B97}" destId="{14601D7B-2AFE-4408-9CAB-79F1E98BF258}" srcOrd="5" destOrd="0" presId="urn:microsoft.com/office/officeart/2008/layout/HorizontalMultiLevelHierarchy"/>
    <dgm:cxn modelId="{130AFD18-5A85-4F75-8973-0F7959D5B7F1}" type="presParOf" srcId="{14601D7B-2AFE-4408-9CAB-79F1E98BF258}" destId="{6B0113D3-6B41-4E3B-A3B5-CA13D7B27E33}" srcOrd="0" destOrd="0" presId="urn:microsoft.com/office/officeart/2008/layout/HorizontalMultiLevelHierarchy"/>
    <dgm:cxn modelId="{64904BDA-824D-4FA9-B965-61AB96456C62}" type="presParOf" srcId="{14601D7B-2AFE-4408-9CAB-79F1E98BF258}" destId="{FCBDAA70-D853-4163-9F07-69DB58B628F1}" srcOrd="1" destOrd="0" presId="urn:microsoft.com/office/officeart/2008/layout/HorizontalMultiLevelHierarchy"/>
    <dgm:cxn modelId="{40D79131-F379-45BC-B5F7-2C2D3461932A}" type="presParOf" srcId="{D2EF38E6-2697-4F24-9554-8F01E23C4B97}" destId="{E2FB5C43-6E1F-4B3B-9F19-9D564E2D43A0}" srcOrd="6" destOrd="0" presId="urn:microsoft.com/office/officeart/2008/layout/HorizontalMultiLevelHierarchy"/>
    <dgm:cxn modelId="{B9A7AF89-77D3-4D16-9DE8-58784F9E6669}" type="presParOf" srcId="{E2FB5C43-6E1F-4B3B-9F19-9D564E2D43A0}" destId="{AE5A96B1-D02A-40BE-A4DA-99FC63EED73C}" srcOrd="0" destOrd="0" presId="urn:microsoft.com/office/officeart/2008/layout/HorizontalMultiLevelHierarchy"/>
    <dgm:cxn modelId="{C8392B91-423B-4BD1-A91B-A945309EA41F}" type="presParOf" srcId="{D2EF38E6-2697-4F24-9554-8F01E23C4B97}" destId="{67F2B640-596A-461C-B038-BBB395545E7F}" srcOrd="7" destOrd="0" presId="urn:microsoft.com/office/officeart/2008/layout/HorizontalMultiLevelHierarchy"/>
    <dgm:cxn modelId="{D883F970-EAFB-4D44-9D44-153794DC6F5D}" type="presParOf" srcId="{67F2B640-596A-461C-B038-BBB395545E7F}" destId="{52B1AF92-159F-4087-B5EA-9D611238BABC}" srcOrd="0" destOrd="0" presId="urn:microsoft.com/office/officeart/2008/layout/HorizontalMultiLevelHierarchy"/>
    <dgm:cxn modelId="{86B13924-1B01-4512-AAAC-FACABCE9580F}" type="presParOf" srcId="{67F2B640-596A-461C-B038-BBB395545E7F}" destId="{CD547D8D-A5F4-4068-91E3-A749C96B58D1}" srcOrd="1" destOrd="0" presId="urn:microsoft.com/office/officeart/2008/layout/HorizontalMultiLevelHierarchy"/>
    <dgm:cxn modelId="{B030454B-136A-4E77-A48A-033054A0701B}" type="presParOf" srcId="{CD547D8D-A5F4-4068-91E3-A749C96B58D1}" destId="{412127E2-CECD-496F-81CB-2A29A984A319}" srcOrd="0" destOrd="0" presId="urn:microsoft.com/office/officeart/2008/layout/HorizontalMultiLevelHierarchy"/>
    <dgm:cxn modelId="{A941BA50-8953-4E8D-BF41-9994296CC2B5}" type="presParOf" srcId="{412127E2-CECD-496F-81CB-2A29A984A319}" destId="{054034FD-6B51-46C0-A85F-17F4F21FAD71}" srcOrd="0" destOrd="0" presId="urn:microsoft.com/office/officeart/2008/layout/HorizontalMultiLevelHierarchy"/>
    <dgm:cxn modelId="{A2FA93F4-A590-4B61-BC0B-7F56FA0B6ADA}" type="presParOf" srcId="{CD547D8D-A5F4-4068-91E3-A749C96B58D1}" destId="{8E40EC36-2FF2-40E4-832E-7DE91007E83A}" srcOrd="1" destOrd="0" presId="urn:microsoft.com/office/officeart/2008/layout/HorizontalMultiLevelHierarchy"/>
    <dgm:cxn modelId="{2F3F6A39-5708-456E-9365-06AEBFD57BA0}" type="presParOf" srcId="{8E40EC36-2FF2-40E4-832E-7DE91007E83A}" destId="{98D6E3B3-6288-4F36-ABE0-D5E902FCC5FC}" srcOrd="0" destOrd="0" presId="urn:microsoft.com/office/officeart/2008/layout/HorizontalMultiLevelHierarchy"/>
    <dgm:cxn modelId="{ECAF73BC-7CE8-4E31-B700-A99A5B8BC711}" type="presParOf" srcId="{8E40EC36-2FF2-40E4-832E-7DE91007E83A}" destId="{3D79D8BE-B7FC-40D6-BBFE-1BCB73516443}" srcOrd="1" destOrd="0" presId="urn:microsoft.com/office/officeart/2008/layout/HorizontalMultiLevelHierarchy"/>
    <dgm:cxn modelId="{F717E176-9145-474A-B434-2A7C190ED0D7}" type="presParOf" srcId="{CD547D8D-A5F4-4068-91E3-A749C96B58D1}" destId="{4D5C061B-E4E5-4681-9DDB-E8254BE4484F}" srcOrd="2" destOrd="0" presId="urn:microsoft.com/office/officeart/2008/layout/HorizontalMultiLevelHierarchy"/>
    <dgm:cxn modelId="{FB3A2981-1105-4178-934C-46F48B5571AD}" type="presParOf" srcId="{4D5C061B-E4E5-4681-9DDB-E8254BE4484F}" destId="{8C058455-5046-4494-91E7-29CB06AE269E}" srcOrd="0" destOrd="0" presId="urn:microsoft.com/office/officeart/2008/layout/HorizontalMultiLevelHierarchy"/>
    <dgm:cxn modelId="{EF2B22D2-BE7A-4E46-952E-C227AE25028F}" type="presParOf" srcId="{CD547D8D-A5F4-4068-91E3-A749C96B58D1}" destId="{D265CA23-40DC-4AA3-8239-4F5CCEDF6856}" srcOrd="3" destOrd="0" presId="urn:microsoft.com/office/officeart/2008/layout/HorizontalMultiLevelHierarchy"/>
    <dgm:cxn modelId="{057EA1C1-98FD-4273-8751-2569281807F2}" type="presParOf" srcId="{D265CA23-40DC-4AA3-8239-4F5CCEDF6856}" destId="{ECA0D661-4AE2-40F5-BFF6-EF3F1B76AD5F}" srcOrd="0" destOrd="0" presId="urn:microsoft.com/office/officeart/2008/layout/HorizontalMultiLevelHierarchy"/>
    <dgm:cxn modelId="{4931EF65-6D5C-4152-BFC3-D6E2D47570EF}" type="presParOf" srcId="{D265CA23-40DC-4AA3-8239-4F5CCEDF6856}" destId="{667771FC-A5A8-4B2C-9312-BA037192DD10}" srcOrd="1" destOrd="0" presId="urn:microsoft.com/office/officeart/2008/layout/HorizontalMultiLevelHierarchy"/>
    <dgm:cxn modelId="{1AA674A5-663F-4D4B-8C0D-848E284D762D}" type="presParOf" srcId="{667771FC-A5A8-4B2C-9312-BA037192DD10}" destId="{B96616EC-F9FE-4F75-B23F-1B2490D36A67}" srcOrd="0" destOrd="0" presId="urn:microsoft.com/office/officeart/2008/layout/HorizontalMultiLevelHierarchy"/>
    <dgm:cxn modelId="{9210523A-1AEE-4160-BAD6-5F83E176D21D}" type="presParOf" srcId="{B96616EC-F9FE-4F75-B23F-1B2490D36A67}" destId="{A747DF8B-EEF4-4B6D-BDDF-07083CEB924F}" srcOrd="0" destOrd="0" presId="urn:microsoft.com/office/officeart/2008/layout/HorizontalMultiLevelHierarchy"/>
    <dgm:cxn modelId="{E1E65E9C-EC3B-4DCE-98F7-7AE57276702C}" type="presParOf" srcId="{667771FC-A5A8-4B2C-9312-BA037192DD10}" destId="{0E951442-ADA3-4A27-9EF6-0D40C03C3E05}" srcOrd="1" destOrd="0" presId="urn:microsoft.com/office/officeart/2008/layout/HorizontalMultiLevelHierarchy"/>
    <dgm:cxn modelId="{6A5908BB-5A70-4E38-A5C8-ADEB6E97A604}" type="presParOf" srcId="{0E951442-ADA3-4A27-9EF6-0D40C03C3E05}" destId="{87EECF2C-5A44-4B34-928D-CC3EE91DC177}" srcOrd="0" destOrd="0" presId="urn:microsoft.com/office/officeart/2008/layout/HorizontalMultiLevelHierarchy"/>
    <dgm:cxn modelId="{DD503DE0-F2E4-48C3-A1C1-BC18782BE161}" type="presParOf" srcId="{0E951442-ADA3-4A27-9EF6-0D40C03C3E05}" destId="{62C4682B-8DEE-4E72-9397-DE773DD6F6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616EC-F9FE-4F75-B23F-1B2490D36A67}">
      <dsp:nvSpPr>
        <dsp:cNvPr id="0" name=""/>
        <dsp:cNvSpPr/>
      </dsp:nvSpPr>
      <dsp:spPr>
        <a:xfrm>
          <a:off x="6172202" y="4988966"/>
          <a:ext cx="11507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071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18792" y="5005918"/>
        <a:ext cx="57535" cy="57535"/>
      </dsp:txXfrm>
    </dsp:sp>
    <dsp:sp modelId="{4D5C061B-E4E5-4681-9DDB-E8254BE4484F}">
      <dsp:nvSpPr>
        <dsp:cNvPr id="0" name=""/>
        <dsp:cNvSpPr/>
      </dsp:nvSpPr>
      <dsp:spPr>
        <a:xfrm>
          <a:off x="3715836" y="4832877"/>
          <a:ext cx="1077045" cy="201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22" y="0"/>
              </a:lnTo>
              <a:lnTo>
                <a:pt x="538522" y="201809"/>
              </a:lnTo>
              <a:lnTo>
                <a:pt x="1077045" y="2018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6964" y="4906386"/>
        <a:ext cx="54789" cy="54789"/>
      </dsp:txXfrm>
    </dsp:sp>
    <dsp:sp modelId="{412127E2-CECD-496F-81CB-2A29A984A319}">
      <dsp:nvSpPr>
        <dsp:cNvPr id="0" name=""/>
        <dsp:cNvSpPr/>
      </dsp:nvSpPr>
      <dsp:spPr>
        <a:xfrm>
          <a:off x="3715836" y="4631068"/>
          <a:ext cx="1077045" cy="201809"/>
        </a:xfrm>
        <a:custGeom>
          <a:avLst/>
          <a:gdLst/>
          <a:ahLst/>
          <a:cxnLst/>
          <a:rect l="0" t="0" r="0" b="0"/>
          <a:pathLst>
            <a:path>
              <a:moveTo>
                <a:pt x="0" y="201809"/>
              </a:moveTo>
              <a:lnTo>
                <a:pt x="538522" y="201809"/>
              </a:lnTo>
              <a:lnTo>
                <a:pt x="538522" y="0"/>
              </a:lnTo>
              <a:lnTo>
                <a:pt x="107704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6964" y="4704577"/>
        <a:ext cx="54789" cy="54789"/>
      </dsp:txXfrm>
    </dsp:sp>
    <dsp:sp modelId="{E2FB5C43-6E1F-4B3B-9F19-9D564E2D43A0}">
      <dsp:nvSpPr>
        <dsp:cNvPr id="0" name=""/>
        <dsp:cNvSpPr/>
      </dsp:nvSpPr>
      <dsp:spPr>
        <a:xfrm>
          <a:off x="1547478" y="2658513"/>
          <a:ext cx="1109263" cy="217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631" y="0"/>
              </a:lnTo>
              <a:lnTo>
                <a:pt x="554631" y="2174363"/>
              </a:lnTo>
              <a:lnTo>
                <a:pt x="1109263" y="21743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041086" y="3684670"/>
        <a:ext cx="122048" cy="122048"/>
      </dsp:txXfrm>
    </dsp:sp>
    <dsp:sp modelId="{4EAEC341-69FB-491F-8571-217D19D4CACD}">
      <dsp:nvSpPr>
        <dsp:cNvPr id="0" name=""/>
        <dsp:cNvSpPr/>
      </dsp:nvSpPr>
      <dsp:spPr>
        <a:xfrm>
          <a:off x="1547478" y="2658513"/>
          <a:ext cx="1109263" cy="155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631" y="0"/>
              </a:lnTo>
              <a:lnTo>
                <a:pt x="554631" y="1555824"/>
              </a:lnTo>
              <a:lnTo>
                <a:pt x="1109263" y="15558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54341" y="3388655"/>
        <a:ext cx="95538" cy="95538"/>
      </dsp:txXfrm>
    </dsp:sp>
    <dsp:sp modelId="{027C4A2C-0B15-4F82-B226-E35BE3605AD2}">
      <dsp:nvSpPr>
        <dsp:cNvPr id="0" name=""/>
        <dsp:cNvSpPr/>
      </dsp:nvSpPr>
      <dsp:spPr>
        <a:xfrm>
          <a:off x="3715836" y="3595797"/>
          <a:ext cx="1077045" cy="201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22" y="0"/>
              </a:lnTo>
              <a:lnTo>
                <a:pt x="538522" y="201809"/>
              </a:lnTo>
              <a:lnTo>
                <a:pt x="1077045" y="2018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6964" y="3669307"/>
        <a:ext cx="54789" cy="54789"/>
      </dsp:txXfrm>
    </dsp:sp>
    <dsp:sp modelId="{74DD4EA3-E7A1-4279-BFAE-2A66118BF95F}">
      <dsp:nvSpPr>
        <dsp:cNvPr id="0" name=""/>
        <dsp:cNvSpPr/>
      </dsp:nvSpPr>
      <dsp:spPr>
        <a:xfrm>
          <a:off x="3715836" y="3393988"/>
          <a:ext cx="1077045" cy="201809"/>
        </a:xfrm>
        <a:custGeom>
          <a:avLst/>
          <a:gdLst/>
          <a:ahLst/>
          <a:cxnLst/>
          <a:rect l="0" t="0" r="0" b="0"/>
          <a:pathLst>
            <a:path>
              <a:moveTo>
                <a:pt x="0" y="201809"/>
              </a:moveTo>
              <a:lnTo>
                <a:pt x="538522" y="201809"/>
              </a:lnTo>
              <a:lnTo>
                <a:pt x="538522" y="0"/>
              </a:lnTo>
              <a:lnTo>
                <a:pt x="107704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6964" y="3467498"/>
        <a:ext cx="54789" cy="54789"/>
      </dsp:txXfrm>
    </dsp:sp>
    <dsp:sp modelId="{D22B38AD-C438-4132-A2F1-89F0C40B6B7A}">
      <dsp:nvSpPr>
        <dsp:cNvPr id="0" name=""/>
        <dsp:cNvSpPr/>
      </dsp:nvSpPr>
      <dsp:spPr>
        <a:xfrm>
          <a:off x="1547478" y="2658513"/>
          <a:ext cx="1109263" cy="93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631" y="0"/>
              </a:lnTo>
              <a:lnTo>
                <a:pt x="554631" y="937284"/>
              </a:lnTo>
              <a:lnTo>
                <a:pt x="1109263" y="9372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65804" y="3090849"/>
        <a:ext cx="72611" cy="72611"/>
      </dsp:txXfrm>
    </dsp:sp>
    <dsp:sp modelId="{E6106D77-7BE3-45AE-9659-5B7D4C416619}">
      <dsp:nvSpPr>
        <dsp:cNvPr id="0" name=""/>
        <dsp:cNvSpPr/>
      </dsp:nvSpPr>
      <dsp:spPr>
        <a:xfrm>
          <a:off x="6172202" y="2944650"/>
          <a:ext cx="1074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74514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2596" y="2963507"/>
        <a:ext cx="53725" cy="53725"/>
      </dsp:txXfrm>
    </dsp:sp>
    <dsp:sp modelId="{2272AEC2-B53A-4CC6-8409-1D8D19DA1A40}">
      <dsp:nvSpPr>
        <dsp:cNvPr id="0" name=""/>
        <dsp:cNvSpPr/>
      </dsp:nvSpPr>
      <dsp:spPr>
        <a:xfrm>
          <a:off x="3715836" y="1577707"/>
          <a:ext cx="1077045" cy="1412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22" y="0"/>
              </a:lnTo>
              <a:lnTo>
                <a:pt x="538522" y="1412663"/>
              </a:lnTo>
              <a:lnTo>
                <a:pt x="1077045" y="141266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09948" y="2239628"/>
        <a:ext cx="88820" cy="88820"/>
      </dsp:txXfrm>
    </dsp:sp>
    <dsp:sp modelId="{AB35AA5F-9A89-45B6-9290-0F98AD715DCB}">
      <dsp:nvSpPr>
        <dsp:cNvPr id="0" name=""/>
        <dsp:cNvSpPr/>
      </dsp:nvSpPr>
      <dsp:spPr>
        <a:xfrm>
          <a:off x="6172202" y="2541032"/>
          <a:ext cx="1074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74514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2596" y="2559889"/>
        <a:ext cx="53725" cy="53725"/>
      </dsp:txXfrm>
    </dsp:sp>
    <dsp:sp modelId="{42126272-6912-48B0-9054-3B9E63D0C7DB}">
      <dsp:nvSpPr>
        <dsp:cNvPr id="0" name=""/>
        <dsp:cNvSpPr/>
      </dsp:nvSpPr>
      <dsp:spPr>
        <a:xfrm>
          <a:off x="3715836" y="1577707"/>
          <a:ext cx="1077045" cy="100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22" y="0"/>
              </a:lnTo>
              <a:lnTo>
                <a:pt x="538522" y="1009045"/>
              </a:lnTo>
              <a:lnTo>
                <a:pt x="1077045" y="100904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7462" y="2045333"/>
        <a:ext cx="73793" cy="73793"/>
      </dsp:txXfrm>
    </dsp:sp>
    <dsp:sp modelId="{79B4E9EB-2359-4A95-8556-2B5F4AE1A4AE}">
      <dsp:nvSpPr>
        <dsp:cNvPr id="0" name=""/>
        <dsp:cNvSpPr/>
      </dsp:nvSpPr>
      <dsp:spPr>
        <a:xfrm>
          <a:off x="6172202" y="1779516"/>
          <a:ext cx="1074514" cy="40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257" y="0"/>
              </a:lnTo>
              <a:lnTo>
                <a:pt x="537257" y="403618"/>
              </a:lnTo>
              <a:lnTo>
                <a:pt x="1074514" y="4036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0764" y="1952630"/>
        <a:ext cx="57390" cy="57390"/>
      </dsp:txXfrm>
    </dsp:sp>
    <dsp:sp modelId="{65313561-B439-44C9-BA26-E4B926339B0F}">
      <dsp:nvSpPr>
        <dsp:cNvPr id="0" name=""/>
        <dsp:cNvSpPr/>
      </dsp:nvSpPr>
      <dsp:spPr>
        <a:xfrm>
          <a:off x="6172202" y="1733796"/>
          <a:ext cx="1074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74514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2596" y="1752653"/>
        <a:ext cx="53725" cy="53725"/>
      </dsp:txXfrm>
    </dsp:sp>
    <dsp:sp modelId="{AB1785B6-7C85-47DE-A359-83DB15782483}">
      <dsp:nvSpPr>
        <dsp:cNvPr id="0" name=""/>
        <dsp:cNvSpPr/>
      </dsp:nvSpPr>
      <dsp:spPr>
        <a:xfrm>
          <a:off x="6172202" y="1375898"/>
          <a:ext cx="1074514" cy="403618"/>
        </a:xfrm>
        <a:custGeom>
          <a:avLst/>
          <a:gdLst/>
          <a:ahLst/>
          <a:cxnLst/>
          <a:rect l="0" t="0" r="0" b="0"/>
          <a:pathLst>
            <a:path>
              <a:moveTo>
                <a:pt x="0" y="403618"/>
              </a:moveTo>
              <a:lnTo>
                <a:pt x="537257" y="403618"/>
              </a:lnTo>
              <a:lnTo>
                <a:pt x="537257" y="0"/>
              </a:lnTo>
              <a:lnTo>
                <a:pt x="1074514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0764" y="1549012"/>
        <a:ext cx="57390" cy="57390"/>
      </dsp:txXfrm>
    </dsp:sp>
    <dsp:sp modelId="{21D1A8C9-DD70-4B7E-BD3A-FB1AA5F292C2}">
      <dsp:nvSpPr>
        <dsp:cNvPr id="0" name=""/>
        <dsp:cNvSpPr/>
      </dsp:nvSpPr>
      <dsp:spPr>
        <a:xfrm>
          <a:off x="3715836" y="1577707"/>
          <a:ext cx="1077045" cy="201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22" y="0"/>
              </a:lnTo>
              <a:lnTo>
                <a:pt x="538522" y="201809"/>
              </a:lnTo>
              <a:lnTo>
                <a:pt x="1077045" y="2018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6964" y="1651217"/>
        <a:ext cx="54789" cy="54789"/>
      </dsp:txXfrm>
    </dsp:sp>
    <dsp:sp modelId="{167911D0-1C1F-4E9E-9B40-B67279DDA71D}">
      <dsp:nvSpPr>
        <dsp:cNvPr id="0" name=""/>
        <dsp:cNvSpPr/>
      </dsp:nvSpPr>
      <dsp:spPr>
        <a:xfrm>
          <a:off x="3715836" y="1375898"/>
          <a:ext cx="1077045" cy="201809"/>
        </a:xfrm>
        <a:custGeom>
          <a:avLst/>
          <a:gdLst/>
          <a:ahLst/>
          <a:cxnLst/>
          <a:rect l="0" t="0" r="0" b="0"/>
          <a:pathLst>
            <a:path>
              <a:moveTo>
                <a:pt x="0" y="201809"/>
              </a:moveTo>
              <a:lnTo>
                <a:pt x="538522" y="201809"/>
              </a:lnTo>
              <a:lnTo>
                <a:pt x="538522" y="0"/>
              </a:lnTo>
              <a:lnTo>
                <a:pt x="107704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6964" y="1449408"/>
        <a:ext cx="54789" cy="54789"/>
      </dsp:txXfrm>
    </dsp:sp>
    <dsp:sp modelId="{E49329A4-7104-4912-8445-5A2CCB600960}">
      <dsp:nvSpPr>
        <dsp:cNvPr id="0" name=""/>
        <dsp:cNvSpPr/>
      </dsp:nvSpPr>
      <dsp:spPr>
        <a:xfrm>
          <a:off x="3715836" y="972280"/>
          <a:ext cx="1077045" cy="605427"/>
        </a:xfrm>
        <a:custGeom>
          <a:avLst/>
          <a:gdLst/>
          <a:ahLst/>
          <a:cxnLst/>
          <a:rect l="0" t="0" r="0" b="0"/>
          <a:pathLst>
            <a:path>
              <a:moveTo>
                <a:pt x="0" y="605427"/>
              </a:moveTo>
              <a:lnTo>
                <a:pt x="538522" y="605427"/>
              </a:lnTo>
              <a:lnTo>
                <a:pt x="538522" y="0"/>
              </a:lnTo>
              <a:lnTo>
                <a:pt x="107704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3470" y="1244105"/>
        <a:ext cx="61777" cy="61777"/>
      </dsp:txXfrm>
    </dsp:sp>
    <dsp:sp modelId="{4C1D3987-403F-4D52-8E94-7E39D7FEE038}">
      <dsp:nvSpPr>
        <dsp:cNvPr id="0" name=""/>
        <dsp:cNvSpPr/>
      </dsp:nvSpPr>
      <dsp:spPr>
        <a:xfrm>
          <a:off x="3715836" y="568662"/>
          <a:ext cx="1077045" cy="1009045"/>
        </a:xfrm>
        <a:custGeom>
          <a:avLst/>
          <a:gdLst/>
          <a:ahLst/>
          <a:cxnLst/>
          <a:rect l="0" t="0" r="0" b="0"/>
          <a:pathLst>
            <a:path>
              <a:moveTo>
                <a:pt x="0" y="1009045"/>
              </a:moveTo>
              <a:lnTo>
                <a:pt x="538522" y="1009045"/>
              </a:lnTo>
              <a:lnTo>
                <a:pt x="538522" y="0"/>
              </a:lnTo>
              <a:lnTo>
                <a:pt x="107704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7462" y="1036288"/>
        <a:ext cx="73793" cy="73793"/>
      </dsp:txXfrm>
    </dsp:sp>
    <dsp:sp modelId="{E7316D45-6DCD-4029-A411-C04DBA4B381B}">
      <dsp:nvSpPr>
        <dsp:cNvPr id="0" name=""/>
        <dsp:cNvSpPr/>
      </dsp:nvSpPr>
      <dsp:spPr>
        <a:xfrm>
          <a:off x="3715836" y="165044"/>
          <a:ext cx="1077045" cy="1412663"/>
        </a:xfrm>
        <a:custGeom>
          <a:avLst/>
          <a:gdLst/>
          <a:ahLst/>
          <a:cxnLst/>
          <a:rect l="0" t="0" r="0" b="0"/>
          <a:pathLst>
            <a:path>
              <a:moveTo>
                <a:pt x="0" y="1412663"/>
              </a:moveTo>
              <a:lnTo>
                <a:pt x="538522" y="1412663"/>
              </a:lnTo>
              <a:lnTo>
                <a:pt x="538522" y="0"/>
              </a:lnTo>
              <a:lnTo>
                <a:pt x="107704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09948" y="826965"/>
        <a:ext cx="88820" cy="88820"/>
      </dsp:txXfrm>
    </dsp:sp>
    <dsp:sp modelId="{942532EC-67BE-4EAA-ACCE-B3809B521661}">
      <dsp:nvSpPr>
        <dsp:cNvPr id="0" name=""/>
        <dsp:cNvSpPr/>
      </dsp:nvSpPr>
      <dsp:spPr>
        <a:xfrm>
          <a:off x="1547478" y="1577707"/>
          <a:ext cx="1109263" cy="1080805"/>
        </a:xfrm>
        <a:custGeom>
          <a:avLst/>
          <a:gdLst/>
          <a:ahLst/>
          <a:cxnLst/>
          <a:rect l="0" t="0" r="0" b="0"/>
          <a:pathLst>
            <a:path>
              <a:moveTo>
                <a:pt x="0" y="1080805"/>
              </a:moveTo>
              <a:lnTo>
                <a:pt x="554631" y="1080805"/>
              </a:lnTo>
              <a:lnTo>
                <a:pt x="554631" y="0"/>
              </a:lnTo>
              <a:lnTo>
                <a:pt x="110926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63392" y="2079391"/>
        <a:ext cx="77437" cy="77437"/>
      </dsp:txXfrm>
    </dsp:sp>
    <dsp:sp modelId="{8E31705A-92D3-4085-B643-1411042C0048}">
      <dsp:nvSpPr>
        <dsp:cNvPr id="0" name=""/>
        <dsp:cNvSpPr/>
      </dsp:nvSpPr>
      <dsp:spPr>
        <a:xfrm rot="16200000">
          <a:off x="-1126108" y="2262436"/>
          <a:ext cx="4555020" cy="792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Gilded Age Challenges</a:t>
          </a:r>
          <a:endParaRPr lang="en-US" sz="3300" kern="1200" dirty="0"/>
        </a:p>
      </dsp:txBody>
      <dsp:txXfrm>
        <a:off x="-1126108" y="2262436"/>
        <a:ext cx="4555020" cy="792153"/>
      </dsp:txXfrm>
    </dsp:sp>
    <dsp:sp modelId="{1CAFF3A2-B95D-4E3E-99AA-5F4383BC561D}">
      <dsp:nvSpPr>
        <dsp:cNvPr id="0" name=""/>
        <dsp:cNvSpPr/>
      </dsp:nvSpPr>
      <dsp:spPr>
        <a:xfrm>
          <a:off x="2656742" y="1308799"/>
          <a:ext cx="1059093" cy="53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Racial Inequality</a:t>
          </a:r>
          <a:endParaRPr lang="en-US" sz="1400" kern="1200" dirty="0"/>
        </a:p>
      </dsp:txBody>
      <dsp:txXfrm>
        <a:off x="2656742" y="1308799"/>
        <a:ext cx="1059093" cy="537816"/>
      </dsp:txXfrm>
    </dsp:sp>
    <dsp:sp modelId="{29E2188D-DE32-48EF-8205-4E2A7C314E86}">
      <dsp:nvSpPr>
        <dsp:cNvPr id="0" name=""/>
        <dsp:cNvSpPr/>
      </dsp:nvSpPr>
      <dsp:spPr>
        <a:xfrm>
          <a:off x="4792881" y="3597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Jim Crow</a:t>
          </a:r>
          <a:endParaRPr lang="en-US" sz="1100" kern="1200" dirty="0"/>
        </a:p>
      </dsp:txBody>
      <dsp:txXfrm>
        <a:off x="4792881" y="3597"/>
        <a:ext cx="1379321" cy="322894"/>
      </dsp:txXfrm>
    </dsp:sp>
    <dsp:sp modelId="{58B1D0DC-0E28-45EF-A071-C6178E9FA3EC}">
      <dsp:nvSpPr>
        <dsp:cNvPr id="0" name=""/>
        <dsp:cNvSpPr/>
      </dsp:nvSpPr>
      <dsp:spPr>
        <a:xfrm>
          <a:off x="4792881" y="407215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Plessy v Ferguson</a:t>
          </a:r>
          <a:endParaRPr lang="en-US" sz="1100" kern="1200"/>
        </a:p>
      </dsp:txBody>
      <dsp:txXfrm>
        <a:off x="4792881" y="407215"/>
        <a:ext cx="1379321" cy="322894"/>
      </dsp:txXfrm>
    </dsp:sp>
    <dsp:sp modelId="{C3BECA2E-A012-433D-AE7D-E6F72816A0F5}">
      <dsp:nvSpPr>
        <dsp:cNvPr id="0" name=""/>
        <dsp:cNvSpPr/>
      </dsp:nvSpPr>
      <dsp:spPr>
        <a:xfrm>
          <a:off x="4792881" y="810833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Poll Taxes</a:t>
          </a:r>
          <a:endParaRPr lang="en-US" sz="1100" kern="1200"/>
        </a:p>
      </dsp:txBody>
      <dsp:txXfrm>
        <a:off x="4792881" y="810833"/>
        <a:ext cx="1379321" cy="322894"/>
      </dsp:txXfrm>
    </dsp:sp>
    <dsp:sp modelId="{29E1F401-8E17-497E-A3EB-85C31EA8AAEB}">
      <dsp:nvSpPr>
        <dsp:cNvPr id="0" name=""/>
        <dsp:cNvSpPr/>
      </dsp:nvSpPr>
      <dsp:spPr>
        <a:xfrm>
          <a:off x="4792881" y="1214451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Literacy Tests</a:t>
          </a:r>
          <a:endParaRPr lang="en-US" sz="1100" kern="1200"/>
        </a:p>
      </dsp:txBody>
      <dsp:txXfrm>
        <a:off x="4792881" y="1214451"/>
        <a:ext cx="1379321" cy="322894"/>
      </dsp:txXfrm>
    </dsp:sp>
    <dsp:sp modelId="{CA138FBF-3974-4655-AD92-5994C0568398}">
      <dsp:nvSpPr>
        <dsp:cNvPr id="0" name=""/>
        <dsp:cNvSpPr/>
      </dsp:nvSpPr>
      <dsp:spPr>
        <a:xfrm>
          <a:off x="4792881" y="1618069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Responses</a:t>
          </a:r>
          <a:endParaRPr lang="en-US" sz="1100" kern="1200"/>
        </a:p>
      </dsp:txBody>
      <dsp:txXfrm>
        <a:off x="4792881" y="1618069"/>
        <a:ext cx="1379321" cy="322894"/>
      </dsp:txXfrm>
    </dsp:sp>
    <dsp:sp modelId="{297A7226-8300-42DC-8424-C8CDE5EAC0A7}">
      <dsp:nvSpPr>
        <dsp:cNvPr id="0" name=""/>
        <dsp:cNvSpPr/>
      </dsp:nvSpPr>
      <dsp:spPr>
        <a:xfrm>
          <a:off x="7246716" y="1214451"/>
          <a:ext cx="1059093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WEB du Bois</a:t>
          </a:r>
          <a:endParaRPr lang="en-US" sz="1100" kern="1200"/>
        </a:p>
      </dsp:txBody>
      <dsp:txXfrm>
        <a:off x="7246716" y="1214451"/>
        <a:ext cx="1059093" cy="322894"/>
      </dsp:txXfrm>
    </dsp:sp>
    <dsp:sp modelId="{4BC6D354-0A9E-4E80-BB19-7A9661CFED0B}">
      <dsp:nvSpPr>
        <dsp:cNvPr id="0" name=""/>
        <dsp:cNvSpPr/>
      </dsp:nvSpPr>
      <dsp:spPr>
        <a:xfrm>
          <a:off x="7246716" y="1618069"/>
          <a:ext cx="1059093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Booker T Washington</a:t>
          </a:r>
          <a:endParaRPr lang="en-US" sz="1100" kern="1200"/>
        </a:p>
      </dsp:txBody>
      <dsp:txXfrm>
        <a:off x="7246716" y="1618069"/>
        <a:ext cx="1059093" cy="322894"/>
      </dsp:txXfrm>
    </dsp:sp>
    <dsp:sp modelId="{2A58E96B-04F3-448F-8DC9-4766C9C427B2}">
      <dsp:nvSpPr>
        <dsp:cNvPr id="0" name=""/>
        <dsp:cNvSpPr/>
      </dsp:nvSpPr>
      <dsp:spPr>
        <a:xfrm>
          <a:off x="7246716" y="2021687"/>
          <a:ext cx="1059093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Ida B Wells</a:t>
          </a:r>
          <a:endParaRPr lang="en-US" sz="1100" kern="1200"/>
        </a:p>
      </dsp:txBody>
      <dsp:txXfrm>
        <a:off x="7246716" y="2021687"/>
        <a:ext cx="1059093" cy="322894"/>
      </dsp:txXfrm>
    </dsp:sp>
    <dsp:sp modelId="{2F1112ED-75AF-46C9-A9D8-FE708CCDBDFE}">
      <dsp:nvSpPr>
        <dsp:cNvPr id="0" name=""/>
        <dsp:cNvSpPr/>
      </dsp:nvSpPr>
      <dsp:spPr>
        <a:xfrm>
          <a:off x="4792881" y="2425305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Mexican Americans</a:t>
          </a:r>
          <a:endParaRPr lang="en-US" sz="1100" kern="1200"/>
        </a:p>
      </dsp:txBody>
      <dsp:txXfrm>
        <a:off x="4792881" y="2425305"/>
        <a:ext cx="1379321" cy="322894"/>
      </dsp:txXfrm>
    </dsp:sp>
    <dsp:sp modelId="{383AACE2-22FC-4729-A059-7C72D103ED96}">
      <dsp:nvSpPr>
        <dsp:cNvPr id="0" name=""/>
        <dsp:cNvSpPr/>
      </dsp:nvSpPr>
      <dsp:spPr>
        <a:xfrm>
          <a:off x="7246716" y="2425305"/>
          <a:ext cx="1059093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Las Garras Blancas</a:t>
          </a:r>
          <a:endParaRPr lang="en-US" sz="1100" kern="1200"/>
        </a:p>
      </dsp:txBody>
      <dsp:txXfrm>
        <a:off x="7246716" y="2425305"/>
        <a:ext cx="1059093" cy="322894"/>
      </dsp:txXfrm>
    </dsp:sp>
    <dsp:sp modelId="{0CD37234-129C-4FB6-9AD1-52F61732A30B}">
      <dsp:nvSpPr>
        <dsp:cNvPr id="0" name=""/>
        <dsp:cNvSpPr/>
      </dsp:nvSpPr>
      <dsp:spPr>
        <a:xfrm>
          <a:off x="4792881" y="2828923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Asians</a:t>
          </a:r>
          <a:endParaRPr lang="en-US" sz="1100" kern="1200"/>
        </a:p>
      </dsp:txBody>
      <dsp:txXfrm>
        <a:off x="4792881" y="2828923"/>
        <a:ext cx="1379321" cy="322894"/>
      </dsp:txXfrm>
    </dsp:sp>
    <dsp:sp modelId="{3EDCF775-5853-4BBA-A1F2-EC68E42C571E}">
      <dsp:nvSpPr>
        <dsp:cNvPr id="0" name=""/>
        <dsp:cNvSpPr/>
      </dsp:nvSpPr>
      <dsp:spPr>
        <a:xfrm>
          <a:off x="7246716" y="2828923"/>
          <a:ext cx="1059093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Chinese Exclusion Act</a:t>
          </a:r>
          <a:endParaRPr lang="en-US" sz="1100" kern="1200"/>
        </a:p>
      </dsp:txBody>
      <dsp:txXfrm>
        <a:off x="7246716" y="2828923"/>
        <a:ext cx="1059093" cy="322894"/>
      </dsp:txXfrm>
    </dsp:sp>
    <dsp:sp modelId="{07DFA861-BD3C-49B5-90CF-0E5516121C09}">
      <dsp:nvSpPr>
        <dsp:cNvPr id="0" name=""/>
        <dsp:cNvSpPr/>
      </dsp:nvSpPr>
      <dsp:spPr>
        <a:xfrm>
          <a:off x="2656742" y="3326889"/>
          <a:ext cx="1059093" cy="53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Government Corruption</a:t>
          </a:r>
          <a:endParaRPr lang="en-US" sz="1400" kern="1200" dirty="0"/>
        </a:p>
      </dsp:txBody>
      <dsp:txXfrm>
        <a:off x="2656742" y="3326889"/>
        <a:ext cx="1059093" cy="537816"/>
      </dsp:txXfrm>
    </dsp:sp>
    <dsp:sp modelId="{FA971767-5BB8-4DEF-B8AC-57508FA2EBB5}">
      <dsp:nvSpPr>
        <dsp:cNvPr id="0" name=""/>
        <dsp:cNvSpPr/>
      </dsp:nvSpPr>
      <dsp:spPr>
        <a:xfrm>
          <a:off x="4792881" y="3232541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Graft</a:t>
          </a:r>
          <a:endParaRPr lang="en-US" sz="1100" kern="1200"/>
        </a:p>
      </dsp:txBody>
      <dsp:txXfrm>
        <a:off x="4792881" y="3232541"/>
        <a:ext cx="1379321" cy="322894"/>
      </dsp:txXfrm>
    </dsp:sp>
    <dsp:sp modelId="{3456D902-8909-4C09-93C9-B42B04C3E172}">
      <dsp:nvSpPr>
        <dsp:cNvPr id="0" name=""/>
        <dsp:cNvSpPr/>
      </dsp:nvSpPr>
      <dsp:spPr>
        <a:xfrm>
          <a:off x="4792881" y="3636159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Pendleton Act</a:t>
          </a:r>
          <a:endParaRPr lang="en-US" sz="1100" kern="1200"/>
        </a:p>
      </dsp:txBody>
      <dsp:txXfrm>
        <a:off x="4792881" y="3636159"/>
        <a:ext cx="1379321" cy="322894"/>
      </dsp:txXfrm>
    </dsp:sp>
    <dsp:sp modelId="{6B0113D3-6B41-4E3B-A3B5-CA13D7B27E33}">
      <dsp:nvSpPr>
        <dsp:cNvPr id="0" name=""/>
        <dsp:cNvSpPr/>
      </dsp:nvSpPr>
      <dsp:spPr>
        <a:xfrm>
          <a:off x="2656742" y="3945429"/>
          <a:ext cx="1059093" cy="53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Tariffs</a:t>
          </a:r>
          <a:endParaRPr lang="en-US" sz="1400" kern="1200" dirty="0"/>
        </a:p>
      </dsp:txBody>
      <dsp:txXfrm>
        <a:off x="2656742" y="3945429"/>
        <a:ext cx="1059093" cy="537816"/>
      </dsp:txXfrm>
    </dsp:sp>
    <dsp:sp modelId="{52B1AF92-159F-4087-B5EA-9D611238BABC}">
      <dsp:nvSpPr>
        <dsp:cNvPr id="0" name=""/>
        <dsp:cNvSpPr/>
      </dsp:nvSpPr>
      <dsp:spPr>
        <a:xfrm>
          <a:off x="2656742" y="4563969"/>
          <a:ext cx="1059093" cy="53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American Discontent</a:t>
          </a:r>
          <a:endParaRPr lang="en-US" sz="1400" kern="1200" dirty="0"/>
        </a:p>
      </dsp:txBody>
      <dsp:txXfrm>
        <a:off x="2656742" y="4563969"/>
        <a:ext cx="1059093" cy="537816"/>
      </dsp:txXfrm>
    </dsp:sp>
    <dsp:sp modelId="{98D6E3B3-6288-4F36-ABE0-D5E902FCC5FC}">
      <dsp:nvSpPr>
        <dsp:cNvPr id="0" name=""/>
        <dsp:cNvSpPr/>
      </dsp:nvSpPr>
      <dsp:spPr>
        <a:xfrm>
          <a:off x="4792881" y="4469620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Farmers Unions</a:t>
          </a:r>
          <a:endParaRPr lang="en-US" sz="1100" kern="1200"/>
        </a:p>
      </dsp:txBody>
      <dsp:txXfrm>
        <a:off x="4792881" y="4469620"/>
        <a:ext cx="1379321" cy="322894"/>
      </dsp:txXfrm>
    </dsp:sp>
    <dsp:sp modelId="{ECA0D661-4AE2-40F5-BFF6-EF3F1B76AD5F}">
      <dsp:nvSpPr>
        <dsp:cNvPr id="0" name=""/>
        <dsp:cNvSpPr/>
      </dsp:nvSpPr>
      <dsp:spPr>
        <a:xfrm>
          <a:off x="4792881" y="4873238"/>
          <a:ext cx="1379321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Populist Party</a:t>
          </a:r>
          <a:endParaRPr lang="en-US" sz="1100" kern="1200"/>
        </a:p>
      </dsp:txBody>
      <dsp:txXfrm>
        <a:off x="4792881" y="4873238"/>
        <a:ext cx="1379321" cy="322894"/>
      </dsp:txXfrm>
    </dsp:sp>
    <dsp:sp modelId="{87EECF2C-5A44-4B34-928D-CC3EE91DC177}">
      <dsp:nvSpPr>
        <dsp:cNvPr id="0" name=""/>
        <dsp:cNvSpPr/>
      </dsp:nvSpPr>
      <dsp:spPr>
        <a:xfrm>
          <a:off x="7322918" y="4873238"/>
          <a:ext cx="1059093" cy="3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William Jennings Bryan</a:t>
          </a:r>
          <a:endParaRPr lang="en-US" sz="1100" kern="1200"/>
        </a:p>
      </dsp:txBody>
      <dsp:txXfrm>
        <a:off x="7322918" y="4873238"/>
        <a:ext cx="1059093" cy="32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8199082-22BF-4784-81A9-43B7D04D3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40E66A2-6E00-43B3-B2F9-894747E06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8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284F7F5-21C2-4FBD-AEAA-CC2A76B6E587}" type="slidenum">
              <a:rPr lang="en-US" altLang="en-US" sz="1300" smtClean="0"/>
              <a:pPr eaLnBrk="1" hangingPunct="1"/>
              <a:t>1</a:t>
            </a:fld>
            <a:endParaRPr lang="en-US" altLang="en-US" sz="13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D56EDB8-7792-4F43-A2E2-32CACBF48410}" type="slidenum">
              <a:rPr lang="en-US" altLang="en-US" sz="1300"/>
              <a:pPr algn="r" eaLnBrk="1" hangingPunct="1"/>
              <a:t>10</a:t>
            </a:fld>
            <a:endParaRPr lang="en-US" altLang="en-US" sz="13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1F31586-FC84-440B-87F0-20F18DCA9ED6}" type="slidenum">
              <a:rPr lang="en-US" altLang="en-US" sz="1300"/>
              <a:pPr algn="r" eaLnBrk="1" hangingPunct="1"/>
              <a:t>11</a:t>
            </a:fld>
            <a:endParaRPr lang="en-US" altLang="en-US" sz="13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D81F5BA-0E94-43D7-97C6-0A20ED7515B1}" type="slidenum">
              <a:rPr lang="en-US" altLang="en-US" sz="1300"/>
              <a:pPr algn="r" eaLnBrk="1" hangingPunct="1"/>
              <a:t>12</a:t>
            </a:fld>
            <a:endParaRPr lang="en-US" altLang="en-US" sz="13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1DADB14-A0F0-4F34-B90B-2FBCB4ED9898}" type="slidenum">
              <a:rPr lang="en-US" altLang="en-US" sz="1300" smtClean="0"/>
              <a:pPr eaLnBrk="1" hangingPunct="1"/>
              <a:t>15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6D8522B-7E5A-410E-B56F-6AE7A1572EFA}" type="slidenum">
              <a:rPr lang="en-US" altLang="en-US" sz="1300"/>
              <a:pPr algn="r" eaLnBrk="1" hangingPunct="1"/>
              <a:t>17</a:t>
            </a:fld>
            <a:endParaRPr lang="en-US" altLang="en-US" sz="13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620584E-B9FF-4033-AB86-02B326136E25}" type="slidenum">
              <a:rPr lang="en-US" altLang="en-US" sz="1300" smtClean="0"/>
              <a:pPr eaLnBrk="1" hangingPunct="1"/>
              <a:t>18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FA92A7F-67A4-4208-AFA8-8DD7E3AD7C34}" type="slidenum">
              <a:rPr lang="en-US" altLang="en-US" sz="1300"/>
              <a:pPr algn="r" eaLnBrk="1" hangingPunct="1"/>
              <a:t>19</a:t>
            </a:fld>
            <a:endParaRPr lang="en-US" altLang="en-US" sz="13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08AD1A7-2860-43E1-A278-743CAD40207F}" type="slidenum">
              <a:rPr lang="en-US" altLang="en-US" sz="1300" smtClean="0"/>
              <a:pPr eaLnBrk="1" hangingPunct="1"/>
              <a:t>2</a:t>
            </a:fld>
            <a:endParaRPr lang="en-US" altLang="en-US" sz="13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6E764D2-2FD6-4124-9246-9DCE18F191BD}" type="slidenum">
              <a:rPr lang="en-US" altLang="en-US" sz="1300"/>
              <a:pPr algn="r" eaLnBrk="1" hangingPunct="1"/>
              <a:t>3</a:t>
            </a:fld>
            <a:endParaRPr lang="en-US" altLang="en-US" sz="13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0290ED8-EAAC-4B09-B9A2-8E6A3460FF02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79A80E6-DF78-4CA3-8F3C-E0795A6771AD}" type="slidenum">
              <a:rPr lang="en-US" altLang="en-US" sz="1300"/>
              <a:pPr algn="r" eaLnBrk="1" hangingPunct="1"/>
              <a:t>5</a:t>
            </a:fld>
            <a:endParaRPr lang="en-US" altLang="en-US" sz="13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A8A8E2F-7FFA-4DA3-8D16-1D3A1B7ABAD7}" type="slidenum">
              <a:rPr lang="en-US" altLang="en-US" sz="1300"/>
              <a:pPr algn="r" eaLnBrk="1" hangingPunct="1"/>
              <a:t>6</a:t>
            </a:fld>
            <a:endParaRPr lang="en-US" altLang="en-US" sz="13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DF4D7BB-1C25-4C5E-8F13-06A085E4DDEA}" type="slidenum">
              <a:rPr lang="en-US" altLang="en-US" sz="1300"/>
              <a:pPr algn="r" eaLnBrk="1" hangingPunct="1"/>
              <a:t>7</a:t>
            </a:fld>
            <a:endParaRPr lang="en-US" altLang="en-US" sz="13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ABEB3E9-1A3A-46B8-9FA8-53832609FCA5}" type="slidenum">
              <a:rPr lang="en-US" altLang="en-US" sz="1300"/>
              <a:pPr algn="r" eaLnBrk="1" hangingPunct="1"/>
              <a:t>8</a:t>
            </a:fld>
            <a:endParaRPr lang="en-US" altLang="en-US" sz="13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244DEB1-D83A-4BE5-9E4A-1C1A6DE5F31C}" type="slidenum">
              <a:rPr lang="en-US" altLang="en-US" sz="1300"/>
              <a:pPr algn="r" eaLnBrk="1" hangingPunct="1"/>
              <a:t>9</a:t>
            </a:fld>
            <a:endParaRPr lang="en-US" altLang="en-US" sz="13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40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2851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833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0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92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62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316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94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48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057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80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9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523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6774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63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28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7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085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549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27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36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79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9875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Issues of the Gilded Age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Issues of the Gilded 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Issues of the Gilded 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685800" y="2057400"/>
            <a:ext cx="746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Understand the segregation and social tensions that troubled the nation during the late 1800s.</a:t>
            </a:r>
          </a:p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Identify the political and economic challenges that existed during the Gilded Age.</a:t>
            </a:r>
          </a:p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Analyze the effects of the Populists’ programs and activities.</a:t>
            </a:r>
            <a:endParaRPr lang="en-US" altLang="en-US" b="1" dirty="0">
              <a:latin typeface="Helvetica" pitchFamily="1" charset="0"/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6858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809625" y="2857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SUS_ch3_MOD_s4_BossesSenate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5" y="2513376"/>
            <a:ext cx="5265756" cy="3584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 Box 129"/>
          <p:cNvSpPr txBox="1">
            <a:spLocks noChangeArrowheads="1"/>
          </p:cNvSpPr>
          <p:nvPr/>
        </p:nvSpPr>
        <p:spPr bwMode="auto">
          <a:xfrm>
            <a:off x="685800" y="1371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Adding to the nation’s problems was government corruption.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96000" y="4684643"/>
            <a:ext cx="2514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90000"/>
              </a:spcBef>
              <a:buClr>
                <a:schemeClr val="tx1"/>
              </a:buClr>
            </a:pPr>
            <a:r>
              <a:rPr lang="en-US" altLang="en-US" sz="2000" b="1" dirty="0">
                <a:solidFill>
                  <a:srgbClr val="FF0000"/>
                </a:solidFill>
              </a:rPr>
              <a:t>Graft </a:t>
            </a:r>
            <a:r>
              <a:rPr lang="en-US" altLang="en-US" sz="2000" dirty="0"/>
              <a:t>was rampant</a:t>
            </a:r>
            <a:r>
              <a:rPr lang="en-US" altLang="en-US" sz="2000" dirty="0" smtClean="0"/>
              <a:t>. (</a:t>
            </a:r>
            <a:r>
              <a:rPr lang="en-US" altLang="en-US" sz="1600" dirty="0" smtClean="0"/>
              <a:t>P</a:t>
            </a:r>
            <a:r>
              <a:rPr lang="en-US" sz="1600" dirty="0" smtClean="0"/>
              <a:t>olitical corruption - the </a:t>
            </a:r>
            <a:r>
              <a:rPr lang="en-US" sz="1600" dirty="0"/>
              <a:t>unscrupulous use of a politician's authority for personal gain</a:t>
            </a:r>
            <a:r>
              <a:rPr lang="en-US" sz="1600" dirty="0" smtClean="0"/>
              <a:t>.)</a:t>
            </a:r>
            <a:endParaRPr lang="en-US" altLang="en-US" sz="1600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96000" y="2170043"/>
            <a:ext cx="2590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90000"/>
              </a:spcBef>
            </a:pPr>
            <a:r>
              <a:rPr lang="en-US" altLang="en-US" sz="2000" dirty="0" smtClean="0"/>
              <a:t>Dishonest politicians </a:t>
            </a:r>
            <a:r>
              <a:rPr lang="en-US" altLang="en-US" sz="2000" dirty="0"/>
              <a:t>gained power by giving government </a:t>
            </a:r>
            <a:r>
              <a:rPr lang="en-US" altLang="en-US" sz="2000" dirty="0">
                <a:solidFill>
                  <a:srgbClr val="0033CC"/>
                </a:solidFill>
              </a:rPr>
              <a:t>jobs to those who promised political support.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485900" y="1333500"/>
            <a:ext cx="3505200" cy="4038600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9296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600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257800" y="2057400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22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dirty="0"/>
              <a:t>Created a  federal </a:t>
            </a:r>
            <a:r>
              <a:rPr lang="en-US" altLang="en-US" dirty="0">
                <a:solidFill>
                  <a:srgbClr val="0033CC"/>
                </a:solidFill>
              </a:rPr>
              <a:t>civil service system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105000"/>
              </a:lnSpc>
              <a:spcAft>
                <a:spcPts val="22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dirty="0"/>
              <a:t>Awarded jobs to those scoring the highest on </a:t>
            </a:r>
            <a:r>
              <a:rPr lang="en-US" altLang="en-US" dirty="0">
                <a:solidFill>
                  <a:srgbClr val="0033CC"/>
                </a:solidFill>
              </a:rPr>
              <a:t>written exams</a:t>
            </a:r>
            <a:endParaRPr lang="en-US" altLang="en-US" sz="2600" dirty="0">
              <a:solidFill>
                <a:srgbClr val="0033CC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600200" y="2286000"/>
            <a:ext cx="2667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/>
              <a:t>Congress passed the </a:t>
            </a:r>
            <a:r>
              <a:rPr lang="en-US" altLang="en-US" b="1" dirty="0">
                <a:solidFill>
                  <a:srgbClr val="FF0000"/>
                </a:solidFill>
              </a:rPr>
              <a:t>Pendleton Act</a:t>
            </a:r>
            <a:r>
              <a:rPr lang="en-US" altLang="en-US" dirty="0"/>
              <a:t> to help control government corruption.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9"/>
          <p:cNvSpPr txBox="1">
            <a:spLocks noChangeArrowheads="1"/>
          </p:cNvSpPr>
          <p:nvPr/>
        </p:nvSpPr>
        <p:spPr bwMode="auto">
          <a:xfrm>
            <a:off x="922338" y="1371600"/>
            <a:ext cx="7315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dirty="0"/>
              <a:t>Tariffs were a key political issue of the time.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914400" y="5334000"/>
            <a:ext cx="2057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5400000" flipH="1">
            <a:off x="1600200" y="1676400"/>
            <a:ext cx="2438400" cy="3505200"/>
          </a:xfrm>
          <a:prstGeom prst="upArrowCallout">
            <a:avLst>
              <a:gd name="adj1" fmla="val 20843"/>
              <a:gd name="adj2" fmla="val 18875"/>
              <a:gd name="adj3" fmla="val 21416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rot="16200000" flipH="1">
            <a:off x="5143500" y="1714500"/>
            <a:ext cx="2362200" cy="3505200"/>
          </a:xfrm>
          <a:prstGeom prst="upArrowCallout">
            <a:avLst>
              <a:gd name="adj1" fmla="val 20843"/>
              <a:gd name="adj2" fmla="val 18875"/>
              <a:gd name="adj3" fmla="val 22107"/>
              <a:gd name="adj4" fmla="val 76542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Text Box 20"/>
          <p:cNvSpPr txBox="1">
            <a:spLocks noChangeArrowheads="1"/>
          </p:cNvSpPr>
          <p:nvPr/>
        </p:nvSpPr>
        <p:spPr bwMode="auto">
          <a:xfrm>
            <a:off x="5867400" y="2514600"/>
            <a:ext cx="2057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/>
              <a:t>Democrats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favored lowering duties on imports</a:t>
            </a:r>
          </a:p>
        </p:txBody>
      </p:sp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1295400" y="2514600"/>
            <a:ext cx="22098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Republicans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supported high protective tariffs</a:t>
            </a:r>
          </a:p>
        </p:txBody>
      </p:sp>
      <p:sp>
        <p:nvSpPr>
          <p:cNvPr id="15368" name="Text Box 22"/>
          <p:cNvSpPr txBox="1">
            <a:spLocks noChangeArrowheads="1"/>
          </p:cNvSpPr>
          <p:nvPr/>
        </p:nvSpPr>
        <p:spPr bwMode="auto">
          <a:xfrm>
            <a:off x="930275" y="5029200"/>
            <a:ext cx="7239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While the two parties argued over tariffs, however, other issues developed that would soon lead to the creation of a third party.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81000" y="1447800"/>
            <a:ext cx="838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Given the nation’s many problems, some Americans had become angry with the government.</a:t>
            </a:r>
            <a:endParaRPr lang="en-US" altLang="en-US" dirty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5052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24400" y="3048000"/>
            <a:ext cx="3886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Farmers</a:t>
            </a:r>
            <a:r>
              <a:rPr lang="en-US" altLang="en-US" dirty="0"/>
              <a:t> were among those expressing this anger.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648200" y="4343400"/>
            <a:ext cx="35210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With </a:t>
            </a:r>
            <a:r>
              <a:rPr lang="en-US" altLang="en-US" dirty="0">
                <a:solidFill>
                  <a:srgbClr val="0033CC"/>
                </a:solidFill>
              </a:rPr>
              <a:t>crop prices falling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33CC"/>
                </a:solidFill>
              </a:rPr>
              <a:t>debts mounting,</a:t>
            </a:r>
            <a:r>
              <a:rPr lang="en-US" altLang="en-US" dirty="0"/>
              <a:t> many feared they would lose their land.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SUS_ch3_MOD_s4_FarmersGrainElev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1527175"/>
            <a:ext cx="4114800" cy="475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4876800" y="1600200"/>
            <a:ext cx="3200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Farmers joined together to form organizations to push for reforms.</a:t>
            </a:r>
            <a:endParaRPr lang="en-US" altLang="en-US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876800" y="3657600"/>
            <a:ext cx="34480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The Grange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0033CC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 The Farmers’ Alliance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 rot="10792560" flipH="1">
            <a:off x="836613" y="998762"/>
            <a:ext cx="7543800" cy="1828800"/>
          </a:xfrm>
          <a:prstGeom prst="upArrowCallout">
            <a:avLst>
              <a:gd name="adj1" fmla="val 47094"/>
              <a:gd name="adj2" fmla="val 4361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6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990600" y="1152749"/>
            <a:ext cx="7239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 dirty="0"/>
              <a:t>Members of the Farmers’ Alliance soon formed the </a:t>
            </a:r>
            <a:r>
              <a:rPr lang="en-US" altLang="en-US" b="1" dirty="0">
                <a:solidFill>
                  <a:srgbClr val="FF0000"/>
                </a:solidFill>
              </a:rPr>
              <a:t>Populist Party, </a:t>
            </a:r>
            <a:r>
              <a:rPr lang="en-US" altLang="en-US" b="1" dirty="0"/>
              <a:t>or People’s Party.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914400" y="3057749"/>
            <a:ext cx="7315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5715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ct val="300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sz="2000" dirty="0"/>
              <a:t>Sought government </a:t>
            </a:r>
            <a:r>
              <a:rPr lang="en-US" altLang="en-US" sz="2000" dirty="0">
                <a:solidFill>
                  <a:srgbClr val="0033CC"/>
                </a:solidFill>
              </a:rPr>
              <a:t>ownership of the railroads</a:t>
            </a:r>
          </a:p>
          <a:p>
            <a:pPr lvl="1" eaLnBrk="1" hangingPunct="1">
              <a:spcAft>
                <a:spcPct val="300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sz="2000" dirty="0"/>
              <a:t>Called for the creation of </a:t>
            </a:r>
            <a:r>
              <a:rPr lang="en-US" altLang="en-US" sz="2000" dirty="0" err="1">
                <a:solidFill>
                  <a:srgbClr val="0033CC"/>
                </a:solidFill>
              </a:rPr>
              <a:t>subtreasury</a:t>
            </a:r>
            <a:r>
              <a:rPr lang="en-US" altLang="en-US" sz="2000" dirty="0">
                <a:solidFill>
                  <a:srgbClr val="0033CC"/>
                </a:solidFill>
              </a:rPr>
              <a:t> banks</a:t>
            </a:r>
          </a:p>
          <a:p>
            <a:pPr lvl="1" eaLnBrk="1" hangingPunct="1">
              <a:spcAft>
                <a:spcPct val="300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sz="2000" dirty="0"/>
              <a:t>Favored the </a:t>
            </a:r>
            <a:r>
              <a:rPr lang="en-US" altLang="en-US" sz="2000" dirty="0">
                <a:solidFill>
                  <a:srgbClr val="0033CC"/>
                </a:solidFill>
              </a:rPr>
              <a:t>coinage of silver</a:t>
            </a:r>
          </a:p>
          <a:p>
            <a:pPr lvl="1" eaLnBrk="1" hangingPunct="1">
              <a:spcAft>
                <a:spcPct val="300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sz="2000" dirty="0"/>
              <a:t>Supported </a:t>
            </a:r>
            <a:r>
              <a:rPr lang="en-US" altLang="en-US" sz="2000" dirty="0">
                <a:solidFill>
                  <a:srgbClr val="0033CC"/>
                </a:solidFill>
              </a:rPr>
              <a:t>reforms</a:t>
            </a:r>
            <a:r>
              <a:rPr lang="en-US" altLang="en-US" sz="2000" dirty="0"/>
              <a:t> such as the secret ballot, the direct election of senators, and a graduated income tax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49837"/>
            <a:ext cx="264795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90600" y="1447800"/>
            <a:ext cx="708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 dirty="0"/>
              <a:t>In 1896, the Populists supported Democrat </a:t>
            </a:r>
            <a:r>
              <a:rPr lang="en-US" altLang="en-US" b="1" dirty="0">
                <a:solidFill>
                  <a:srgbClr val="FF0000"/>
                </a:solidFill>
              </a:rPr>
              <a:t>William Jennings Bryan</a:t>
            </a:r>
            <a:r>
              <a:rPr lang="en-US" altLang="en-US" b="1" dirty="0"/>
              <a:t> for President.</a:t>
            </a:r>
            <a:r>
              <a:rPr lang="en-US" altLang="en-US" dirty="0"/>
              <a:t>  </a:t>
            </a: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5181600" y="2309604"/>
            <a:ext cx="320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Championed the cause of</a:t>
            </a:r>
            <a:r>
              <a:rPr lang="en-US" altLang="en-US" sz="2000" dirty="0">
                <a:solidFill>
                  <a:srgbClr val="0033CC"/>
                </a:solidFill>
              </a:rPr>
              <a:t> the American farmer</a:t>
            </a: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5181600" y="3528804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Denounced the </a:t>
            </a:r>
            <a:r>
              <a:rPr lang="en-US" altLang="en-US" sz="2000" b="1" dirty="0">
                <a:solidFill>
                  <a:srgbClr val="FF0000"/>
                </a:solidFill>
              </a:rPr>
              <a:t>gold standard</a:t>
            </a:r>
            <a:endParaRPr lang="en-US" altLang="en-US" sz="2000" dirty="0"/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5257800" y="4519404"/>
            <a:ext cx="304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Made </a:t>
            </a:r>
            <a:r>
              <a:rPr lang="en-US" altLang="en-US" sz="2000" dirty="0">
                <a:solidFill>
                  <a:srgbClr val="0033CC"/>
                </a:solidFill>
              </a:rPr>
              <a:t>“free silver”</a:t>
            </a:r>
            <a:r>
              <a:rPr lang="en-US" altLang="en-US" sz="2000" dirty="0"/>
              <a:t> the centerpiece of his campaign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028700" y="2195304"/>
            <a:ext cx="3200400" cy="3429000"/>
          </a:xfrm>
          <a:prstGeom prst="upArrowCallout">
            <a:avLst>
              <a:gd name="adj1" fmla="val 20935"/>
              <a:gd name="adj2" fmla="val 20519"/>
              <a:gd name="adj3" fmla="val 16959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1066800" y="2538204"/>
            <a:ext cx="2286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In a hard-fought campaign, Bryan took his case directly to the American people.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876800"/>
            <a:ext cx="23050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0196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791200" y="1600200"/>
            <a:ext cx="26828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Despite his support in the South and the West, </a:t>
            </a:r>
            <a:r>
              <a:rPr lang="en-US" altLang="en-US" dirty="0">
                <a:solidFill>
                  <a:srgbClr val="0033CC"/>
                </a:solidFill>
              </a:rPr>
              <a:t>Bryan lost the election to Republican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William McKinley.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sus_ch16_s3_handsh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>
            <a:fillRect/>
          </a:stretch>
        </p:blipFill>
        <p:spPr bwMode="auto">
          <a:xfrm>
            <a:off x="5486400" y="4267200"/>
            <a:ext cx="2514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396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dirty="0"/>
              <a:t>Bryan’s </a:t>
            </a:r>
            <a:r>
              <a:rPr lang="en-US" altLang="en-US" dirty="0">
                <a:solidFill>
                  <a:srgbClr val="0033CC"/>
                </a:solidFill>
              </a:rPr>
              <a:t>style of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appealing directly to voters </a:t>
            </a:r>
            <a:r>
              <a:rPr lang="en-US" altLang="en-US" dirty="0"/>
              <a:t>became the norm in American politics. </a:t>
            </a:r>
            <a:endParaRPr lang="en-US" altLang="en-US" sz="2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57200" y="1371600"/>
            <a:ext cx="8153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85800" y="1447800"/>
            <a:ext cx="7635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Though the Populist Party soon faded away, it had a lasting impact on the political system.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838200" y="2743200"/>
            <a:ext cx="48164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Several </a:t>
            </a:r>
            <a:r>
              <a:rPr lang="en-US" altLang="en-US" dirty="0">
                <a:solidFill>
                  <a:srgbClr val="0033CC"/>
                </a:solidFill>
              </a:rPr>
              <a:t>Populist proposals,</a:t>
            </a:r>
            <a:r>
              <a:rPr lang="en-US" altLang="en-US" dirty="0"/>
              <a:t> such as the graduated income tax, eventually became law.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822325" y="3000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822325" y="3000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822325" y="3000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822325" y="3000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734357"/>
              </p:ext>
            </p:extLst>
          </p:nvPr>
        </p:nvGraphicFramePr>
        <p:xfrm>
          <a:off x="0" y="990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1705A-92D3-4085-B643-1411042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E31705A-92D3-4085-B643-1411042C0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532EC-67BE-4EAA-ACCE-B3809B52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42532EC-67BE-4EAA-ACCE-B3809B52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FF3A2-B95D-4E3E-99AA-5F4383BC5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CAFF3A2-B95D-4E3E-99AA-5F4383BC5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16D45-6DCD-4029-A411-C04DBA4B3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7316D45-6DCD-4029-A411-C04DBA4B3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2188D-DE32-48EF-8205-4E2A7C31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9E2188D-DE32-48EF-8205-4E2A7C314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D3987-403F-4D52-8E94-7E39D7FEE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C1D3987-403F-4D52-8E94-7E39D7FEE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1D0DC-0E28-45EF-A071-C6178E9F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8B1D0DC-0E28-45EF-A071-C6178E9FA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329A4-7104-4912-8445-5A2CCB600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49329A4-7104-4912-8445-5A2CCB600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ECA2E-A012-433D-AE7D-E6F72816A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3BECA2E-A012-433D-AE7D-E6F72816A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911D0-1C1F-4E9E-9B40-B67279DDA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67911D0-1C1F-4E9E-9B40-B67279DDA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1F401-8E17-497E-A3EB-85C31EA8A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9E1F401-8E17-497E-A3EB-85C31EA8A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1A8C9-DD70-4B7E-BD3A-FB1AA5F29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1D1A8C9-DD70-4B7E-BD3A-FB1AA5F29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38FBF-3974-4655-AD92-5994C056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A138FBF-3974-4655-AD92-5994C056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785B6-7C85-47DE-A359-83DB15782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AB1785B6-7C85-47DE-A359-83DB15782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A7226-8300-42DC-8424-C8CDE5EAC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97A7226-8300-42DC-8424-C8CDE5EAC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13561-B439-44C9-BA26-E4B926339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65313561-B439-44C9-BA26-E4B926339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6D354-0A9E-4E80-BB19-7A9661CFE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4BC6D354-0A9E-4E80-BB19-7A9661CFE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4E9EB-2359-4A95-8556-2B5F4AE1A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9B4E9EB-2359-4A95-8556-2B5F4AE1A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58E96B-04F3-448F-8DC9-4766C9C4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2A58E96B-04F3-448F-8DC9-4766C9C42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26272-6912-48B0-9054-3B9E63D0C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42126272-6912-48B0-9054-3B9E63D0C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112ED-75AF-46C9-A9D8-FE708CCDB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2F1112ED-75AF-46C9-A9D8-FE708CCDB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5AA5F-9A89-45B6-9290-0F98AD715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35AA5F-9A89-45B6-9290-0F98AD715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AACE2-22FC-4729-A059-7C72D103E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383AACE2-22FC-4729-A059-7C72D103E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2AEC2-B53A-4CC6-8409-1D8D19DA1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272AEC2-B53A-4CC6-8409-1D8D19DA1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37234-129C-4FB6-9AD1-52F61732A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0CD37234-129C-4FB6-9AD1-52F61732A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06D77-7BE3-45AE-9659-5B7D4C41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E6106D77-7BE3-45AE-9659-5B7D4C41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CF775-5853-4BBA-A1F2-EC68E42C5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3EDCF775-5853-4BBA-A1F2-EC68E42C5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B38AD-C438-4132-A2F1-89F0C40B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>
                                            <p:graphicEl>
                                              <a:dgm id="{D22B38AD-C438-4132-A2F1-89F0C40B6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DFA861-BD3C-49B5-90CF-0E5516121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7DFA861-BD3C-49B5-90CF-0E5516121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D4EA3-E7A1-4279-BFAE-2A66118B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74DD4EA3-E7A1-4279-BFAE-2A66118BF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71767-5BB8-4DEF-B8AC-57508FA2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FA971767-5BB8-4DEF-B8AC-57508FA2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7C4A2C-0B15-4F82-B226-E35BE360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">
                                            <p:graphicEl>
                                              <a:dgm id="{027C4A2C-0B15-4F82-B226-E35BE3605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6D902-8909-4C09-93C9-B42B04C3E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3456D902-8909-4C09-93C9-B42B04C3E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EC341-69FB-491F-8571-217D19D4C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">
                                            <p:graphicEl>
                                              <a:dgm id="{4EAEC341-69FB-491F-8571-217D19D4C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113D3-6B41-4E3B-A3B5-CA13D7B2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">
                                            <p:graphicEl>
                                              <a:dgm id="{6B0113D3-6B41-4E3B-A3B5-CA13D7B27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FB5C43-6E1F-4B3B-9F19-9D564E2D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E2FB5C43-6E1F-4B3B-9F19-9D564E2D4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1AF92-159F-4087-B5EA-9D611238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">
                                            <p:graphicEl>
                                              <a:dgm id="{52B1AF92-159F-4087-B5EA-9D611238B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127E2-CECD-496F-81CB-2A29A984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412127E2-CECD-496F-81CB-2A29A984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6E3B3-6288-4F36-ABE0-D5E902FCC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">
                                            <p:graphicEl>
                                              <a:dgm id="{98D6E3B3-6288-4F36-ABE0-D5E902FCC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C061B-E4E5-4681-9DDB-E8254BE44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">
                                            <p:graphicEl>
                                              <a:dgm id="{4D5C061B-E4E5-4681-9DDB-E8254BE44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A0D661-4AE2-40F5-BFF6-EF3F1B76A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">
                                            <p:graphicEl>
                                              <a:dgm id="{ECA0D661-4AE2-40F5-BFF6-EF3F1B76A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616EC-F9FE-4F75-B23F-1B2490D36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">
                                            <p:graphicEl>
                                              <a:dgm id="{B96616EC-F9FE-4F75-B23F-1B2490D36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ECF2C-5A44-4B34-928D-CC3EE91DC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">
                                            <p:graphicEl>
                                              <a:dgm id="{87EECF2C-5A44-4B34-928D-CC3EE91DC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1905000"/>
            <a:ext cx="7696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Gilded Age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period during the late nineteenth century when a façade of prosperity covered underlying problems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Jim Crow laws</a:t>
            </a:r>
            <a:r>
              <a:rPr lang="en-US" altLang="en-US"/>
              <a:t> </a:t>
            </a:r>
            <a:r>
              <a:rPr lang="en-US" altLang="en-US" b="1"/>
              <a:t>– </a:t>
            </a:r>
            <a:r>
              <a:rPr lang="en-US" altLang="en-US"/>
              <a:t>Reconstruction era laws passed in the southern states that separated blacks and whites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graft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bribery and corruption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Pendleton Act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law that created a civil service system for the federal government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6096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  <a:r>
              <a:rPr lang="en-US" altLang="en-US" sz="2400" b="1" u="sng"/>
              <a:t>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66800" y="1905000"/>
            <a:ext cx="7620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gold standard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economic system in which money is backed by gold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Populist Party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People’s Party; political party that favored the coinage of silver and several political and economic reforms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William Jennings Bryan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Populist candidate for President in 1896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04975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b="1" dirty="0"/>
              <a:t>What challenges arose for the nation during the Gilded Age?</a:t>
            </a: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1216025" y="2955925"/>
            <a:ext cx="67960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/>
              <a:t>With the rapid pace of industrialization and the boom in the West, it seemed the nation was experiencing a new golden age. </a:t>
            </a:r>
          </a:p>
          <a:p>
            <a:endParaRPr lang="en-US" altLang="en-US" dirty="0">
              <a:solidFill>
                <a:srgbClr val="333399"/>
              </a:solidFill>
            </a:endParaRPr>
          </a:p>
          <a:p>
            <a:r>
              <a:rPr lang="en-US" altLang="en-US" dirty="0">
                <a:solidFill>
                  <a:srgbClr val="0033CC"/>
                </a:solidFill>
              </a:rPr>
              <a:t>Beneath the glittery surface, however, lurked many serious problems.</a:t>
            </a:r>
          </a:p>
        </p:txBody>
      </p:sp>
      <p:pic>
        <p:nvPicPr>
          <p:cNvPr id="7172" name="Picture 7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47800" y="1447800"/>
            <a:ext cx="62484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1828800" y="3429000"/>
            <a:ext cx="5943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Southern states passed </a:t>
            </a:r>
            <a:r>
              <a:rPr lang="en-US" altLang="en-US" b="1" dirty="0">
                <a:solidFill>
                  <a:srgbClr val="FF0000"/>
                </a:solidFill>
              </a:rPr>
              <a:t>Jim Crow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laws</a:t>
            </a:r>
            <a:r>
              <a:rPr lang="en-US" altLang="en-US" dirty="0"/>
              <a:t> to </a:t>
            </a:r>
            <a:r>
              <a:rPr lang="en-US" altLang="en-US" dirty="0">
                <a:solidFill>
                  <a:srgbClr val="0033CC"/>
                </a:solidFill>
              </a:rPr>
              <a:t>separate blacks and whites</a:t>
            </a:r>
            <a:r>
              <a:rPr lang="en-US" altLang="en-US" dirty="0"/>
              <a:t>.</a:t>
            </a:r>
          </a:p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In </a:t>
            </a:r>
            <a:r>
              <a:rPr lang="en-US" altLang="en-US" i="1" dirty="0">
                <a:solidFill>
                  <a:srgbClr val="0033CC"/>
                </a:solidFill>
              </a:rPr>
              <a:t>Plessy </a:t>
            </a:r>
            <a:r>
              <a:rPr lang="en-US" altLang="en-US" dirty="0">
                <a:solidFill>
                  <a:srgbClr val="0033CC"/>
                </a:solidFill>
              </a:rPr>
              <a:t>v.</a:t>
            </a:r>
            <a:r>
              <a:rPr lang="en-US" altLang="en-US" i="1" dirty="0">
                <a:solidFill>
                  <a:srgbClr val="0033CC"/>
                </a:solidFill>
              </a:rPr>
              <a:t> Ferguson</a:t>
            </a:r>
            <a:r>
              <a:rPr lang="en-US" altLang="en-US" dirty="0">
                <a:solidFill>
                  <a:srgbClr val="0033CC"/>
                </a:solidFill>
              </a:rPr>
              <a:t>,</a:t>
            </a:r>
            <a:r>
              <a:rPr lang="en-US" altLang="en-US" dirty="0"/>
              <a:t> the Supreme Court </a:t>
            </a:r>
            <a:r>
              <a:rPr lang="en-US" altLang="en-US" dirty="0">
                <a:solidFill>
                  <a:srgbClr val="0033CC"/>
                </a:solidFill>
              </a:rPr>
              <a:t>upheld segregation</a:t>
            </a:r>
            <a:r>
              <a:rPr lang="en-US" altLang="en-US" dirty="0"/>
              <a:t> as long as states maintained </a:t>
            </a:r>
            <a:r>
              <a:rPr lang="en-US" altLang="en-US" dirty="0">
                <a:solidFill>
                  <a:srgbClr val="0033CC"/>
                </a:solidFill>
              </a:rPr>
              <a:t>“separate but equal”</a:t>
            </a:r>
            <a:r>
              <a:rPr lang="en-US" altLang="en-US" dirty="0"/>
              <a:t> facilities.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24000" y="16764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90000"/>
              </a:spcAft>
            </a:pPr>
            <a:r>
              <a:rPr lang="en-US" altLang="en-US" b="1" dirty="0"/>
              <a:t>The issue of racial inequality continued to trouble the nation. 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51125"/>
            <a:ext cx="3810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832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The separate facilities for African Americans, however, were </a:t>
            </a:r>
            <a:r>
              <a:rPr lang="en-US" altLang="en-US" dirty="0">
                <a:solidFill>
                  <a:srgbClr val="0033CC"/>
                </a:solidFill>
              </a:rPr>
              <a:t>rarely equal.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953000" y="2590800"/>
            <a:ext cx="32162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At the same time, southern states passed </a:t>
            </a:r>
            <a:r>
              <a:rPr lang="en-US" altLang="en-US" dirty="0">
                <a:solidFill>
                  <a:srgbClr val="0033CC"/>
                </a:solidFill>
              </a:rPr>
              <a:t>poll taxes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33CC"/>
                </a:solidFill>
              </a:rPr>
              <a:t>literacy tests</a:t>
            </a:r>
            <a:r>
              <a:rPr lang="en-US" altLang="en-US" dirty="0"/>
              <a:t> that prevented blacks from voting.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02365" y="2286000"/>
            <a:ext cx="7696200" cy="2590800"/>
          </a:xfrm>
          <a:prstGeom prst="rect">
            <a:avLst/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9" name="TextBox 18"/>
          <p:cNvSpPr txBox="1">
            <a:spLocks noChangeArrowheads="1"/>
          </p:cNvSpPr>
          <p:nvPr/>
        </p:nvSpPr>
        <p:spPr bwMode="auto">
          <a:xfrm>
            <a:off x="6188765" y="25908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/>
              <a:t>Ida B. Wells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campaigned against lynching</a:t>
            </a:r>
            <a:r>
              <a:rPr lang="en-US" altLang="en-US" sz="2000" dirty="0"/>
              <a:t>. </a:t>
            </a:r>
          </a:p>
        </p:txBody>
      </p:sp>
      <p:sp>
        <p:nvSpPr>
          <p:cNvPr id="21511" name="Rectangle 29"/>
          <p:cNvSpPr>
            <a:spLocks noChangeArrowheads="1"/>
          </p:cNvSpPr>
          <p:nvPr/>
        </p:nvSpPr>
        <p:spPr bwMode="auto">
          <a:xfrm>
            <a:off x="778565" y="2590800"/>
            <a:ext cx="251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W.E.B. Du Bois </a:t>
            </a:r>
            <a:r>
              <a:rPr lang="en-US" altLang="en-US" sz="2000" dirty="0">
                <a:solidFill>
                  <a:srgbClr val="0033CC"/>
                </a:solidFill>
              </a:rPr>
              <a:t>became a vocal activist</a:t>
            </a:r>
            <a:r>
              <a:rPr lang="en-US" altLang="en-US" sz="2000" dirty="0"/>
              <a:t> for civil rights.</a:t>
            </a:r>
          </a:p>
          <a:p>
            <a:pPr eaLnBrk="1" hangingPunct="1"/>
            <a:r>
              <a:rPr lang="en-US" altLang="en-US" sz="2000" dirty="0"/>
              <a:t> 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1371600" y="12192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African American leaders responded to discrimination in different ways.</a:t>
            </a:r>
            <a:r>
              <a:rPr lang="en-US" altLang="en-US" dirty="0"/>
              <a:t> </a:t>
            </a:r>
          </a:p>
        </p:txBody>
      </p:sp>
      <p:sp>
        <p:nvSpPr>
          <p:cNvPr id="21507" name="TextBox 16"/>
          <p:cNvSpPr txBox="1">
            <a:spLocks noChangeArrowheads="1"/>
          </p:cNvSpPr>
          <p:nvPr/>
        </p:nvSpPr>
        <p:spPr bwMode="auto">
          <a:xfrm>
            <a:off x="3445565" y="2590800"/>
            <a:ext cx="2438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Booker T. Washington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built Tuskegee Institute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as a symbol of black self-help.</a:t>
            </a: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3140765" y="2438400"/>
            <a:ext cx="0" cy="22860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5960165" y="2438400"/>
            <a:ext cx="0" cy="22860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1685925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1568316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27" y="4681537"/>
            <a:ext cx="174307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6800" y="1828800"/>
            <a:ext cx="3352800" cy="3505200"/>
          </a:xfrm>
          <a:prstGeom prst="rect">
            <a:avLst/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 sz="26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00600" y="1828800"/>
            <a:ext cx="3352800" cy="35052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 sz="26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295400" y="1905000"/>
            <a:ext cx="28194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700"/>
              </a:spcAft>
            </a:pPr>
            <a:r>
              <a:rPr lang="en-US" altLang="en-US" dirty="0">
                <a:solidFill>
                  <a:srgbClr val="0033CC"/>
                </a:solidFill>
              </a:rPr>
              <a:t>Mexican Americans fought to maintain their property rights.</a:t>
            </a:r>
          </a:p>
          <a:p>
            <a:pPr eaLnBrk="1" hangingPunct="1">
              <a:spcAft>
                <a:spcPts val="2700"/>
              </a:spcAft>
            </a:pPr>
            <a:r>
              <a:rPr lang="en-US" altLang="en-US" sz="2000" i="1" dirty="0">
                <a:solidFill>
                  <a:srgbClr val="0033CC"/>
                </a:solidFill>
              </a:rPr>
              <a:t>Las </a:t>
            </a:r>
            <a:r>
              <a:rPr lang="en-US" altLang="en-US" sz="2000" i="1" dirty="0" err="1">
                <a:solidFill>
                  <a:srgbClr val="0033CC"/>
                </a:solidFill>
              </a:rPr>
              <a:t>Gorras</a:t>
            </a:r>
            <a:r>
              <a:rPr lang="en-US" altLang="en-US" sz="2000" i="1" dirty="0">
                <a:solidFill>
                  <a:srgbClr val="0033CC"/>
                </a:solidFill>
              </a:rPr>
              <a:t> </a:t>
            </a:r>
            <a:r>
              <a:rPr lang="en-US" altLang="en-US" sz="2000" i="1" dirty="0" err="1">
                <a:solidFill>
                  <a:srgbClr val="0033CC"/>
                </a:solidFill>
              </a:rPr>
              <a:t>Blancas</a:t>
            </a:r>
            <a:r>
              <a:rPr lang="en-US" altLang="en-US" sz="2000" i="1" dirty="0">
                <a:solidFill>
                  <a:srgbClr val="0033CC"/>
                </a:solidFill>
              </a:rPr>
              <a:t> </a:t>
            </a:r>
            <a:r>
              <a:rPr lang="en-US" altLang="en-US" sz="2000" dirty="0"/>
              <a:t>resorted to warlike tactics to protect their lands</a:t>
            </a:r>
            <a:r>
              <a:rPr lang="en-US" altLang="en-US" sz="2000" dirty="0">
                <a:cs typeface="Arial" charset="0"/>
              </a:rPr>
              <a:t>.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105400" y="1981200"/>
            <a:ext cx="2743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>
                <a:solidFill>
                  <a:srgbClr val="0033CC"/>
                </a:solidFill>
              </a:rPr>
              <a:t>Asian immigrants were terrorized for taking white workers’ jobs.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Aft>
                <a:spcPts val="2200"/>
              </a:spcAft>
            </a:pPr>
            <a:r>
              <a:rPr lang="en-US" altLang="en-US" sz="2000" dirty="0">
                <a:solidFill>
                  <a:srgbClr val="0033CC"/>
                </a:solidFill>
              </a:rPr>
              <a:t>The Chinese Exclusion Act </a:t>
            </a:r>
            <a:r>
              <a:rPr lang="en-US" altLang="en-US" sz="2000" dirty="0"/>
              <a:t>banned Chinese immigration.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387475" y="9906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Members of other minority groups also </a:t>
            </a:r>
            <a:br>
              <a:rPr lang="en-US" altLang="en-US" b="1" dirty="0"/>
            </a:br>
            <a:r>
              <a:rPr lang="en-US" altLang="en-US" b="1" dirty="0"/>
              <a:t>struggled against discrimination.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870"/>
            <a:ext cx="16383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82" y="5005595"/>
            <a:ext cx="2162175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sus_mod_ch03_s4_Suffrage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4369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29"/>
          <p:cNvSpPr txBox="1">
            <a:spLocks noChangeArrowheads="1"/>
          </p:cNvSpPr>
          <p:nvPr/>
        </p:nvSpPr>
        <p:spPr bwMode="auto">
          <a:xfrm>
            <a:off x="4572000" y="43434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000" dirty="0"/>
              <a:t>Inspired by</a:t>
            </a:r>
            <a:r>
              <a:rPr lang="en-US" altLang="en-US" sz="2000" dirty="0">
                <a:solidFill>
                  <a:srgbClr val="0033CC"/>
                </a:solidFill>
              </a:rPr>
              <a:t> Susan B. Anthony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0033CC"/>
                </a:solidFill>
              </a:rPr>
              <a:t>Elizabeth Cady Stanton,</a:t>
            </a:r>
            <a:r>
              <a:rPr lang="en-US" altLang="en-US" sz="2000" dirty="0"/>
              <a:t> women continued to campaign for equality.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038600" y="2514600"/>
            <a:ext cx="419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000" dirty="0"/>
              <a:t>Several western states allowed women to vote, yet the fight for a </a:t>
            </a:r>
            <a:r>
              <a:rPr lang="en-US" altLang="en-US" sz="2000" dirty="0">
                <a:solidFill>
                  <a:srgbClr val="0033CC"/>
                </a:solidFill>
              </a:rPr>
              <a:t>national suffrage amendment</a:t>
            </a:r>
            <a:r>
              <a:rPr lang="en-US" altLang="en-US" sz="2000" dirty="0"/>
              <a:t> stalled. 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85800" y="1295400"/>
            <a:ext cx="7864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Though they made important gains in education, women still fought for the right to vote.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rt">
  <a:themeElements>
    <a:clrScheme name="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nish">
  <a:themeElements>
    <a:clrScheme name="Fin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9053</TotalTime>
  <Words>812</Words>
  <Application>Microsoft Office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Verdana</vt:lpstr>
      <vt:lpstr>Arial</vt:lpstr>
      <vt:lpstr>Helvetica</vt:lpstr>
      <vt:lpstr>Content</vt:lpstr>
      <vt:lpstr>Start</vt:lpstr>
      <vt:lpstr>Finish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dc:description>12/18: MD: Deleted copyedit notes</dc:description>
  <cp:lastModifiedBy>Alison Mc Lin</cp:lastModifiedBy>
  <cp:revision>284</cp:revision>
  <cp:lastPrinted>2008-05-21T18:42:16Z</cp:lastPrinted>
  <dcterms:created xsi:type="dcterms:W3CDTF">2008-06-11T20:35:12Z</dcterms:created>
  <dcterms:modified xsi:type="dcterms:W3CDTF">2018-11-08T19:43:46Z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