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30" y="-14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914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45525" y="8499100"/>
            <a:ext cx="6854100" cy="11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914400"/>
            <a:ext cx="6057900" cy="822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7772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Ch</a:t>
            </a:r>
            <a:r>
              <a:rPr lang="en-US" sz="1800" b="1" dirty="0" smtClean="0">
                <a:solidFill>
                  <a:schemeClr val="tx1"/>
                </a:solidFill>
              </a:rPr>
              <a:t> 5 Review Activities: The Spanish-American War &amp; The Causes of US Imperialism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9812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4868" y="675016"/>
            <a:ext cx="6867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Replace the word “text” with your own words. Make sure that you delete “text”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1371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43542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262021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299823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30601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428467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3569" y="50292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8230" y="502919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21544" y="608410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2569" y="610301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400" y="656468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19483" y="656468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28800" y="715532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6141" y="763449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5677" y="806679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869080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867189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7375" y="135335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1290637"/>
            <a:ext cx="6505575" cy="7477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1290637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276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3434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5039" y="434339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1539" y="4598708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6688" y="457965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1698" y="53340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558284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6845" y="581493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478" y="600445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7916" y="60198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914400"/>
            <a:ext cx="6486525" cy="822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5052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50519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81297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230" y="379392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599" y="418802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6291" y="416897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64522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199" y="463569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1304" y="508992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3079" y="5083967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598" y="532358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669250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188" y="7048499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9328" y="795843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89327" y="823971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1756" y="852993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826323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1433512"/>
            <a:ext cx="6524625" cy="7191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7939" y="15240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932" y="1831777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586" y="1752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5641" y="27432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27432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2901" y="4419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2901" y="4674908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1616" y="4674908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0624" y="4903129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5400189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8563" y="5654550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7769" y="5802762"/>
            <a:ext cx="502061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2562" y="6017339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1845" y="6588204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0833" y="6781800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1209" y="7019501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7983" y="7521858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1049" y="7776219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054" y="7947315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94437" y="8185016"/>
            <a:ext cx="502061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Custom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6</cp:revision>
  <dcterms:modified xsi:type="dcterms:W3CDTF">2019-11-06T21:48:28Z</dcterms:modified>
</cp:coreProperties>
</file>