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0"/>
  </p:notesMasterIdLst>
  <p:handoutMasterIdLst>
    <p:handoutMasterId r:id="rId21"/>
  </p:handoutMasterIdLst>
  <p:sldIdLst>
    <p:sldId id="768" r:id="rId3"/>
    <p:sldId id="730" r:id="rId4"/>
    <p:sldId id="761" r:id="rId5"/>
    <p:sldId id="763" r:id="rId6"/>
    <p:sldId id="728" r:id="rId7"/>
    <p:sldId id="729" r:id="rId8"/>
    <p:sldId id="764" r:id="rId9"/>
    <p:sldId id="739" r:id="rId10"/>
    <p:sldId id="766" r:id="rId11"/>
    <p:sldId id="747" r:id="rId12"/>
    <p:sldId id="749" r:id="rId13"/>
    <p:sldId id="767" r:id="rId14"/>
    <p:sldId id="755" r:id="rId15"/>
    <p:sldId id="756" r:id="rId16"/>
    <p:sldId id="758" r:id="rId17"/>
    <p:sldId id="770" r:id="rId18"/>
    <p:sldId id="76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C8FF"/>
    <a:srgbClr val="5DC9FF"/>
    <a:srgbClr val="66CCFF"/>
    <a:srgbClr val="87D6E1"/>
    <a:srgbClr val="83D7E5"/>
    <a:srgbClr val="FED273"/>
    <a:srgbClr val="C9C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8" autoAdjust="0"/>
    <p:restoredTop sz="89055" autoAdjust="0"/>
  </p:normalViewPr>
  <p:slideViewPr>
    <p:cSldViewPr>
      <p:cViewPr varScale="1">
        <p:scale>
          <a:sx n="109" d="100"/>
          <a:sy n="109" d="100"/>
        </p:scale>
        <p:origin x="-726" y="-90"/>
      </p:cViewPr>
      <p:guideLst>
        <p:guide orient="horz" pos="2160"/>
        <p:guide orient="horz" pos="1152"/>
        <p:guide orient="horz" pos="720"/>
        <p:guide pos="2880"/>
        <p:guide pos="288"/>
        <p:guide pos="528"/>
        <p:guide pos="5232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7D1CD-5493-48DE-A89D-D670B758D048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73C832-C7A4-4976-9167-3B07C6F7233C}">
      <dgm:prSet/>
      <dgm:spPr/>
      <dgm:t>
        <a:bodyPr/>
        <a:lstStyle/>
        <a:p>
          <a:pPr rtl="0"/>
          <a:r>
            <a:rPr lang="en-US" dirty="0" smtClean="0"/>
            <a:t>Booming Economy</a:t>
          </a:r>
          <a:endParaRPr lang="en-US" dirty="0"/>
        </a:p>
      </dgm:t>
    </dgm:pt>
    <dgm:pt modelId="{0A9E55E9-8C80-48FC-B1DE-6264D7B7B5A6}" type="parTrans" cxnId="{F5BE1A47-8F37-45F1-B01E-9D1D8518E781}">
      <dgm:prSet/>
      <dgm:spPr/>
      <dgm:t>
        <a:bodyPr/>
        <a:lstStyle/>
        <a:p>
          <a:endParaRPr lang="en-US"/>
        </a:p>
      </dgm:t>
    </dgm:pt>
    <dgm:pt modelId="{13120D1F-F391-4127-A79B-6A6481B0A81C}" type="sibTrans" cxnId="{F5BE1A47-8F37-45F1-B01E-9D1D8518E781}">
      <dgm:prSet/>
      <dgm:spPr/>
      <dgm:t>
        <a:bodyPr/>
        <a:lstStyle/>
        <a:p>
          <a:endParaRPr lang="en-US"/>
        </a:p>
      </dgm:t>
    </dgm:pt>
    <dgm:pt modelId="{CBD76453-7064-40C8-86FA-DABD6CF1EE78}">
      <dgm:prSet/>
      <dgm:spPr/>
      <dgm:t>
        <a:bodyPr/>
        <a:lstStyle/>
        <a:p>
          <a:pPr rtl="0"/>
          <a:r>
            <a:rPr lang="en-US" smtClean="0"/>
            <a:t>Growth in Automobile industry </a:t>
          </a:r>
          <a:endParaRPr lang="en-US"/>
        </a:p>
      </dgm:t>
    </dgm:pt>
    <dgm:pt modelId="{44D70B5B-B360-4617-9FC0-975BDE4DB5F0}" type="parTrans" cxnId="{9CC04039-A015-4D0D-93C4-777BE4F001B9}">
      <dgm:prSet/>
      <dgm:spPr/>
      <dgm:t>
        <a:bodyPr/>
        <a:lstStyle/>
        <a:p>
          <a:endParaRPr lang="en-US"/>
        </a:p>
      </dgm:t>
    </dgm:pt>
    <dgm:pt modelId="{DBF7E0B6-2D2A-4738-A183-E13985DEA63A}" type="sibTrans" cxnId="{9CC04039-A015-4D0D-93C4-777BE4F001B9}">
      <dgm:prSet/>
      <dgm:spPr/>
      <dgm:t>
        <a:bodyPr/>
        <a:lstStyle/>
        <a:p>
          <a:endParaRPr lang="en-US"/>
        </a:p>
      </dgm:t>
    </dgm:pt>
    <dgm:pt modelId="{BC6E0930-B336-4A57-AD09-F165DCF244C4}">
      <dgm:prSet/>
      <dgm:spPr/>
      <dgm:t>
        <a:bodyPr/>
        <a:lstStyle/>
        <a:p>
          <a:pPr rtl="0"/>
          <a:r>
            <a:rPr lang="en-US" smtClean="0"/>
            <a:t>New Technology</a:t>
          </a:r>
          <a:endParaRPr lang="en-US"/>
        </a:p>
      </dgm:t>
    </dgm:pt>
    <dgm:pt modelId="{9BC6E1B6-389E-4008-9A11-D4731E4FDA6F}" type="parTrans" cxnId="{F0370BDE-33D5-4994-921A-7F8AF9339E36}">
      <dgm:prSet/>
      <dgm:spPr/>
      <dgm:t>
        <a:bodyPr/>
        <a:lstStyle/>
        <a:p>
          <a:endParaRPr lang="en-US"/>
        </a:p>
      </dgm:t>
    </dgm:pt>
    <dgm:pt modelId="{89B3C309-0533-41E1-A9BC-286FD541CFAA}" type="sibTrans" cxnId="{F0370BDE-33D5-4994-921A-7F8AF9339E36}">
      <dgm:prSet/>
      <dgm:spPr/>
      <dgm:t>
        <a:bodyPr/>
        <a:lstStyle/>
        <a:p>
          <a:endParaRPr lang="en-US"/>
        </a:p>
      </dgm:t>
    </dgm:pt>
    <dgm:pt modelId="{FFD246DD-0779-4D8E-B27C-8A724D58BBDD}">
      <dgm:prSet/>
      <dgm:spPr/>
      <dgm:t>
        <a:bodyPr/>
        <a:lstStyle/>
        <a:p>
          <a:pPr rtl="0"/>
          <a:r>
            <a:rPr lang="en-US" smtClean="0"/>
            <a:t>Mass Production</a:t>
          </a:r>
          <a:endParaRPr lang="en-US"/>
        </a:p>
      </dgm:t>
    </dgm:pt>
    <dgm:pt modelId="{E166ED35-66BF-4054-8339-EA0380D9A6FE}" type="parTrans" cxnId="{682A0B82-BC88-4419-BF3F-A8C696F2E843}">
      <dgm:prSet/>
      <dgm:spPr/>
      <dgm:t>
        <a:bodyPr/>
        <a:lstStyle/>
        <a:p>
          <a:endParaRPr lang="en-US"/>
        </a:p>
      </dgm:t>
    </dgm:pt>
    <dgm:pt modelId="{8574ACEE-BA83-499D-954D-FFD199AE1CD3}" type="sibTrans" cxnId="{682A0B82-BC88-4419-BF3F-A8C696F2E843}">
      <dgm:prSet/>
      <dgm:spPr/>
      <dgm:t>
        <a:bodyPr/>
        <a:lstStyle/>
        <a:p>
          <a:endParaRPr lang="en-US"/>
        </a:p>
      </dgm:t>
    </dgm:pt>
    <dgm:pt modelId="{B18CCFAF-6956-45ED-91C8-B21DE682EE60}">
      <dgm:prSet/>
      <dgm:spPr/>
      <dgm:t>
        <a:bodyPr/>
        <a:lstStyle/>
        <a:p>
          <a:pPr rtl="0"/>
          <a:r>
            <a:rPr lang="en-US" dirty="0" smtClean="0"/>
            <a:t>Assembly line</a:t>
          </a:r>
          <a:endParaRPr lang="en-US" dirty="0"/>
        </a:p>
      </dgm:t>
    </dgm:pt>
    <dgm:pt modelId="{DAED867E-F5A2-4DAD-97DF-837AC0C6D8C4}" type="parTrans" cxnId="{87A16A3F-25E4-453E-8BC8-B68D95CE597E}">
      <dgm:prSet/>
      <dgm:spPr/>
      <dgm:t>
        <a:bodyPr/>
        <a:lstStyle/>
        <a:p>
          <a:endParaRPr lang="en-US"/>
        </a:p>
      </dgm:t>
    </dgm:pt>
    <dgm:pt modelId="{874CCB84-6265-4965-B960-3161C337D577}" type="sibTrans" cxnId="{87A16A3F-25E4-453E-8BC8-B68D95CE597E}">
      <dgm:prSet/>
      <dgm:spPr/>
      <dgm:t>
        <a:bodyPr/>
        <a:lstStyle/>
        <a:p>
          <a:endParaRPr lang="en-US"/>
        </a:p>
      </dgm:t>
    </dgm:pt>
    <dgm:pt modelId="{B210C4F4-3142-4AED-A3E1-8EC45C1B945E}">
      <dgm:prSet/>
      <dgm:spPr/>
      <dgm:t>
        <a:bodyPr/>
        <a:lstStyle/>
        <a:p>
          <a:pPr rtl="0"/>
          <a:r>
            <a:rPr lang="en-US" smtClean="0"/>
            <a:t>Laissez-Faire Gov</a:t>
          </a:r>
          <a:endParaRPr lang="en-US"/>
        </a:p>
      </dgm:t>
    </dgm:pt>
    <dgm:pt modelId="{B7FC150B-32CB-4076-BDCE-B569C33C0587}" type="parTrans" cxnId="{AA8A597B-062A-4A23-A401-DF4F6C01CAA0}">
      <dgm:prSet/>
      <dgm:spPr/>
      <dgm:t>
        <a:bodyPr/>
        <a:lstStyle/>
        <a:p>
          <a:endParaRPr lang="en-US"/>
        </a:p>
      </dgm:t>
    </dgm:pt>
    <dgm:pt modelId="{4D9821C7-265C-4245-9947-B7B1341C2561}" type="sibTrans" cxnId="{AA8A597B-062A-4A23-A401-DF4F6C01CAA0}">
      <dgm:prSet/>
      <dgm:spPr/>
      <dgm:t>
        <a:bodyPr/>
        <a:lstStyle/>
        <a:p>
          <a:endParaRPr lang="en-US"/>
        </a:p>
      </dgm:t>
    </dgm:pt>
    <dgm:pt modelId="{1F655074-FCDB-4B7E-9487-81D9DF5F1178}">
      <dgm:prSet/>
      <dgm:spPr/>
      <dgm:t>
        <a:bodyPr/>
        <a:lstStyle/>
        <a:p>
          <a:pPr rtl="0"/>
          <a:r>
            <a:rPr lang="en-US" smtClean="0"/>
            <a:t>Income tax cuts</a:t>
          </a:r>
          <a:endParaRPr lang="en-US"/>
        </a:p>
      </dgm:t>
    </dgm:pt>
    <dgm:pt modelId="{FB7F4DD2-12B4-4E58-8E2E-41B77D9D61AD}" type="parTrans" cxnId="{61BF90CA-71CD-4BA9-B953-AB06F13E2E34}">
      <dgm:prSet/>
      <dgm:spPr/>
      <dgm:t>
        <a:bodyPr/>
        <a:lstStyle/>
        <a:p>
          <a:endParaRPr lang="en-US"/>
        </a:p>
      </dgm:t>
    </dgm:pt>
    <dgm:pt modelId="{D561D66A-FC73-4A7E-A724-77366F8FF82D}" type="sibTrans" cxnId="{61BF90CA-71CD-4BA9-B953-AB06F13E2E34}">
      <dgm:prSet/>
      <dgm:spPr/>
      <dgm:t>
        <a:bodyPr/>
        <a:lstStyle/>
        <a:p>
          <a:endParaRPr lang="en-US"/>
        </a:p>
      </dgm:t>
    </dgm:pt>
    <dgm:pt modelId="{D7D4530C-AE94-4CB0-994A-07E10AB7D2E0}">
      <dgm:prSet/>
      <dgm:spPr/>
      <dgm:t>
        <a:bodyPr/>
        <a:lstStyle/>
        <a:p>
          <a:pPr rtl="0"/>
          <a:r>
            <a:rPr lang="en-US" smtClean="0"/>
            <a:t>Consumerism</a:t>
          </a:r>
          <a:endParaRPr lang="en-US"/>
        </a:p>
      </dgm:t>
    </dgm:pt>
    <dgm:pt modelId="{44977E30-C402-4E73-BBB7-4831FF105599}" type="parTrans" cxnId="{183DE50F-A98A-4050-84F7-A8B0211EE11E}">
      <dgm:prSet/>
      <dgm:spPr/>
      <dgm:t>
        <a:bodyPr/>
        <a:lstStyle/>
        <a:p>
          <a:endParaRPr lang="en-US"/>
        </a:p>
      </dgm:t>
    </dgm:pt>
    <dgm:pt modelId="{0DA800DD-31AC-426C-8BB9-6BE118E8A0EE}" type="sibTrans" cxnId="{183DE50F-A98A-4050-84F7-A8B0211EE11E}">
      <dgm:prSet/>
      <dgm:spPr/>
      <dgm:t>
        <a:bodyPr/>
        <a:lstStyle/>
        <a:p>
          <a:endParaRPr lang="en-US"/>
        </a:p>
      </dgm:t>
    </dgm:pt>
    <dgm:pt modelId="{D965A92B-8E35-41BA-BDEF-569D790B5823}">
      <dgm:prSet/>
      <dgm:spPr/>
      <dgm:t>
        <a:bodyPr/>
        <a:lstStyle/>
        <a:p>
          <a:pPr rtl="0"/>
          <a:r>
            <a:rPr lang="en-US" dirty="0" smtClean="0"/>
            <a:t>Growth in debt</a:t>
          </a:r>
          <a:endParaRPr lang="en-US" dirty="0"/>
        </a:p>
      </dgm:t>
    </dgm:pt>
    <dgm:pt modelId="{15626016-D709-47C3-A0D5-F6252C14C51E}" type="parTrans" cxnId="{B7DED92C-441F-4EBA-AD78-3F58B2E9C501}">
      <dgm:prSet/>
      <dgm:spPr/>
      <dgm:t>
        <a:bodyPr/>
        <a:lstStyle/>
        <a:p>
          <a:endParaRPr lang="en-US"/>
        </a:p>
      </dgm:t>
    </dgm:pt>
    <dgm:pt modelId="{D6CBD106-D6A9-4941-ABBE-471D753FF4C9}" type="sibTrans" cxnId="{B7DED92C-441F-4EBA-AD78-3F58B2E9C501}">
      <dgm:prSet/>
      <dgm:spPr/>
      <dgm:t>
        <a:bodyPr/>
        <a:lstStyle/>
        <a:p>
          <a:endParaRPr lang="en-US"/>
        </a:p>
      </dgm:t>
    </dgm:pt>
    <dgm:pt modelId="{F8C7FA6C-CF02-4C54-B418-2FD4D0E75AB8}">
      <dgm:prSet/>
      <dgm:spPr/>
      <dgm:t>
        <a:bodyPr/>
        <a:lstStyle/>
        <a:p>
          <a:pPr rtl="0"/>
          <a:r>
            <a:rPr lang="en-US" dirty="0" smtClean="0"/>
            <a:t>Spending through credit</a:t>
          </a:r>
          <a:endParaRPr lang="en-US" dirty="0"/>
        </a:p>
      </dgm:t>
    </dgm:pt>
    <dgm:pt modelId="{C8562AB5-6BC5-4755-AD38-A3C881006EBD}" type="parTrans" cxnId="{A8B8E2F1-3215-4074-A95E-7E3002406A6A}">
      <dgm:prSet/>
      <dgm:spPr/>
      <dgm:t>
        <a:bodyPr/>
        <a:lstStyle/>
        <a:p>
          <a:endParaRPr lang="en-US"/>
        </a:p>
      </dgm:t>
    </dgm:pt>
    <dgm:pt modelId="{338847E3-E69A-4228-AE66-36CCD4DFCFFE}" type="sibTrans" cxnId="{A8B8E2F1-3215-4074-A95E-7E3002406A6A}">
      <dgm:prSet/>
      <dgm:spPr/>
      <dgm:t>
        <a:bodyPr/>
        <a:lstStyle/>
        <a:p>
          <a:endParaRPr lang="en-US"/>
        </a:p>
      </dgm:t>
    </dgm:pt>
    <dgm:pt modelId="{54AB9A67-D573-43E2-8653-D256D061E5BE}">
      <dgm:prSet/>
      <dgm:spPr/>
      <dgm:t>
        <a:bodyPr/>
        <a:lstStyle/>
        <a:p>
          <a:pPr rtl="0"/>
          <a:r>
            <a:rPr lang="en-US" smtClean="0"/>
            <a:t>Boom in Stock Market </a:t>
          </a:r>
          <a:endParaRPr lang="en-US"/>
        </a:p>
      </dgm:t>
    </dgm:pt>
    <dgm:pt modelId="{C3F698BD-7756-4CC0-9F4F-5ABBB39765B1}" type="parTrans" cxnId="{4C9E031B-C7A7-4413-8419-85C904D59E43}">
      <dgm:prSet/>
      <dgm:spPr/>
      <dgm:t>
        <a:bodyPr/>
        <a:lstStyle/>
        <a:p>
          <a:endParaRPr lang="en-US"/>
        </a:p>
      </dgm:t>
    </dgm:pt>
    <dgm:pt modelId="{919A8EA1-BC3A-4A99-9F30-9837ADDE7853}" type="sibTrans" cxnId="{4C9E031B-C7A7-4413-8419-85C904D59E43}">
      <dgm:prSet/>
      <dgm:spPr/>
      <dgm:t>
        <a:bodyPr/>
        <a:lstStyle/>
        <a:p>
          <a:endParaRPr lang="en-US"/>
        </a:p>
      </dgm:t>
    </dgm:pt>
    <dgm:pt modelId="{C90023A9-BD45-4E05-A311-AAA1E11F6197}">
      <dgm:prSet/>
      <dgm:spPr/>
      <dgm:t>
        <a:bodyPr/>
        <a:lstStyle/>
        <a:p>
          <a:pPr rtl="0"/>
          <a:r>
            <a:rPr lang="en-US" smtClean="0"/>
            <a:t>Easy way to make money</a:t>
          </a:r>
          <a:endParaRPr lang="en-US"/>
        </a:p>
      </dgm:t>
    </dgm:pt>
    <dgm:pt modelId="{61ADE313-EAC1-4DE0-A69E-49301A115080}" type="parTrans" cxnId="{197D3CB9-7B08-4A81-8B6C-08E1D581364E}">
      <dgm:prSet/>
      <dgm:spPr/>
      <dgm:t>
        <a:bodyPr/>
        <a:lstStyle/>
        <a:p>
          <a:endParaRPr lang="en-US"/>
        </a:p>
      </dgm:t>
    </dgm:pt>
    <dgm:pt modelId="{7E695675-9077-4DC7-8A43-B4388ED12098}" type="sibTrans" cxnId="{197D3CB9-7B08-4A81-8B6C-08E1D581364E}">
      <dgm:prSet/>
      <dgm:spPr/>
      <dgm:t>
        <a:bodyPr/>
        <a:lstStyle/>
        <a:p>
          <a:endParaRPr lang="en-US"/>
        </a:p>
      </dgm:t>
    </dgm:pt>
    <dgm:pt modelId="{35534580-594C-481B-BB6C-CAF4AB739726}">
      <dgm:prSet/>
      <dgm:spPr/>
      <dgm:t>
        <a:bodyPr/>
        <a:lstStyle/>
        <a:p>
          <a:pPr rtl="0"/>
          <a:r>
            <a:rPr lang="en-US" smtClean="0"/>
            <a:t>More speculators enter. </a:t>
          </a:r>
          <a:endParaRPr lang="en-US"/>
        </a:p>
      </dgm:t>
    </dgm:pt>
    <dgm:pt modelId="{89EC701B-637E-4E41-BDA9-8C9EDCD4E9E3}" type="parTrans" cxnId="{EE0EAB53-9EF7-4704-AF88-C117F629E940}">
      <dgm:prSet/>
      <dgm:spPr/>
      <dgm:t>
        <a:bodyPr/>
        <a:lstStyle/>
        <a:p>
          <a:endParaRPr lang="en-US"/>
        </a:p>
      </dgm:t>
    </dgm:pt>
    <dgm:pt modelId="{570F3109-6353-4ED8-BB78-DBCA07EA1185}" type="sibTrans" cxnId="{EE0EAB53-9EF7-4704-AF88-C117F629E940}">
      <dgm:prSet/>
      <dgm:spPr/>
      <dgm:t>
        <a:bodyPr/>
        <a:lstStyle/>
        <a:p>
          <a:endParaRPr lang="en-US"/>
        </a:p>
      </dgm:t>
    </dgm:pt>
    <dgm:pt modelId="{7DF25FDB-D0FA-4798-AFE1-BD15AC209376}">
      <dgm:prSet/>
      <dgm:spPr/>
      <dgm:t>
        <a:bodyPr/>
        <a:lstStyle/>
        <a:p>
          <a:pPr rtl="0"/>
          <a:r>
            <a:rPr lang="en-US" smtClean="0"/>
            <a:t>Recession in Agriculture </a:t>
          </a:r>
          <a:endParaRPr lang="en-US"/>
        </a:p>
      </dgm:t>
    </dgm:pt>
    <dgm:pt modelId="{95BC282D-17A6-4537-9CBB-58E30186540B}" type="parTrans" cxnId="{A738A819-3341-4E3E-A6B2-E0F60B1C4210}">
      <dgm:prSet/>
      <dgm:spPr/>
      <dgm:t>
        <a:bodyPr/>
        <a:lstStyle/>
        <a:p>
          <a:endParaRPr lang="en-US"/>
        </a:p>
      </dgm:t>
    </dgm:pt>
    <dgm:pt modelId="{AF2925D2-A7DF-42CE-8321-8FB2A5328ADB}" type="sibTrans" cxnId="{A738A819-3341-4E3E-A6B2-E0F60B1C4210}">
      <dgm:prSet/>
      <dgm:spPr/>
      <dgm:t>
        <a:bodyPr/>
        <a:lstStyle/>
        <a:p>
          <a:endParaRPr lang="en-US"/>
        </a:p>
      </dgm:t>
    </dgm:pt>
    <dgm:pt modelId="{1C420B36-CA2C-44C6-8A6F-505DF9BD6E3C}">
      <dgm:prSet/>
      <dgm:spPr/>
      <dgm:t>
        <a:bodyPr/>
        <a:lstStyle/>
        <a:p>
          <a:pPr rtl="0"/>
          <a:r>
            <a:rPr lang="en-US" smtClean="0"/>
            <a:t>Farmers bankrupt</a:t>
          </a:r>
          <a:endParaRPr lang="en-US"/>
        </a:p>
      </dgm:t>
    </dgm:pt>
    <dgm:pt modelId="{0C1D938F-C683-4B9E-A949-0FBA615DC727}" type="parTrans" cxnId="{83AE2ECA-6000-4364-8052-C099D05DE192}">
      <dgm:prSet/>
      <dgm:spPr/>
      <dgm:t>
        <a:bodyPr/>
        <a:lstStyle/>
        <a:p>
          <a:endParaRPr lang="en-US"/>
        </a:p>
      </dgm:t>
    </dgm:pt>
    <dgm:pt modelId="{71612E1C-9CE8-4B6D-92F3-B4169569F578}" type="sibTrans" cxnId="{83AE2ECA-6000-4364-8052-C099D05DE192}">
      <dgm:prSet/>
      <dgm:spPr/>
      <dgm:t>
        <a:bodyPr/>
        <a:lstStyle/>
        <a:p>
          <a:endParaRPr lang="en-US"/>
        </a:p>
      </dgm:t>
    </dgm:pt>
    <dgm:pt modelId="{0F19729C-AC48-41AD-B0AB-F5E57CEC4D02}">
      <dgm:prSet/>
      <dgm:spPr/>
      <dgm:t>
        <a:bodyPr/>
        <a:lstStyle/>
        <a:p>
          <a:pPr rtl="0"/>
          <a:r>
            <a:rPr lang="en-US" smtClean="0"/>
            <a:t>Rural to urban shift</a:t>
          </a:r>
          <a:endParaRPr lang="en-US"/>
        </a:p>
      </dgm:t>
    </dgm:pt>
    <dgm:pt modelId="{798394A6-421C-41A2-AA36-287E75E8DF48}" type="parTrans" cxnId="{DC724544-28C2-4B49-960D-8CD36DA596C4}">
      <dgm:prSet/>
      <dgm:spPr/>
      <dgm:t>
        <a:bodyPr/>
        <a:lstStyle/>
        <a:p>
          <a:endParaRPr lang="en-US"/>
        </a:p>
      </dgm:t>
    </dgm:pt>
    <dgm:pt modelId="{D96D3DDA-D83D-464A-B7DA-F14E4F49C785}" type="sibTrans" cxnId="{DC724544-28C2-4B49-960D-8CD36DA596C4}">
      <dgm:prSet/>
      <dgm:spPr/>
      <dgm:t>
        <a:bodyPr/>
        <a:lstStyle/>
        <a:p>
          <a:endParaRPr lang="en-US"/>
        </a:p>
      </dgm:t>
    </dgm:pt>
    <dgm:pt modelId="{34AAEDF7-5C0A-4372-988D-CB9989B018F1}" type="pres">
      <dgm:prSet presAssocID="{96F7D1CD-5493-48DE-A89D-D670B758D04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CBDA6F-2081-4C21-BDCD-5231DB4CEEBB}" type="pres">
      <dgm:prSet presAssocID="{D273C832-C7A4-4976-9167-3B07C6F7233C}" presName="root1" presStyleCnt="0"/>
      <dgm:spPr/>
    </dgm:pt>
    <dgm:pt modelId="{418CCEC2-C618-43A8-93B7-7131633E8B28}" type="pres">
      <dgm:prSet presAssocID="{D273C832-C7A4-4976-9167-3B07C6F7233C}" presName="LevelOneTextNode" presStyleLbl="node0" presStyleIdx="0" presStyleCnt="1" custScaleX="126624" custScaleY="157956" custLinFactNeighborX="-93332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3494D4-E341-4BDF-920B-E2376D218842}" type="pres">
      <dgm:prSet presAssocID="{D273C832-C7A4-4976-9167-3B07C6F7233C}" presName="level2hierChild" presStyleCnt="0"/>
      <dgm:spPr/>
    </dgm:pt>
    <dgm:pt modelId="{10F296AE-E632-4863-A4A0-510DBE5FE736}" type="pres">
      <dgm:prSet presAssocID="{44D70B5B-B360-4617-9FC0-975BDE4DB5F0}" presName="conn2-1" presStyleLbl="parChTrans1D2" presStyleIdx="0" presStyleCnt="7"/>
      <dgm:spPr/>
    </dgm:pt>
    <dgm:pt modelId="{84B23095-D080-4FF7-87D1-C781CA3A9C65}" type="pres">
      <dgm:prSet presAssocID="{44D70B5B-B360-4617-9FC0-975BDE4DB5F0}" presName="connTx" presStyleLbl="parChTrans1D2" presStyleIdx="0" presStyleCnt="7"/>
      <dgm:spPr/>
    </dgm:pt>
    <dgm:pt modelId="{5E9D58B5-8AB9-4721-AA08-28BA00EEAC67}" type="pres">
      <dgm:prSet presAssocID="{CBD76453-7064-40C8-86FA-DABD6CF1EE78}" presName="root2" presStyleCnt="0"/>
      <dgm:spPr/>
    </dgm:pt>
    <dgm:pt modelId="{8F8EAAB1-2DF7-41E3-A14D-79239DF58A7C}" type="pres">
      <dgm:prSet presAssocID="{CBD76453-7064-40C8-86FA-DABD6CF1EE78}" presName="LevelTwoTextNode" presStyleLbl="node2" presStyleIdx="0" presStyleCnt="7" custScaleX="126625" custLinFactNeighborX="13561">
        <dgm:presLayoutVars>
          <dgm:chPref val="3"/>
        </dgm:presLayoutVars>
      </dgm:prSet>
      <dgm:spPr/>
    </dgm:pt>
    <dgm:pt modelId="{5FD97523-60CE-4E61-930F-91807B53D72E}" type="pres">
      <dgm:prSet presAssocID="{CBD76453-7064-40C8-86FA-DABD6CF1EE78}" presName="level3hierChild" presStyleCnt="0"/>
      <dgm:spPr/>
    </dgm:pt>
    <dgm:pt modelId="{781D076B-E1FE-492E-9F9A-2E16DACACAD2}" type="pres">
      <dgm:prSet presAssocID="{9BC6E1B6-389E-4008-9A11-D4731E4FDA6F}" presName="conn2-1" presStyleLbl="parChTrans1D2" presStyleIdx="1" presStyleCnt="7"/>
      <dgm:spPr/>
    </dgm:pt>
    <dgm:pt modelId="{4E430DF0-2C02-411D-BC39-B5D61495CA14}" type="pres">
      <dgm:prSet presAssocID="{9BC6E1B6-389E-4008-9A11-D4731E4FDA6F}" presName="connTx" presStyleLbl="parChTrans1D2" presStyleIdx="1" presStyleCnt="7"/>
      <dgm:spPr/>
    </dgm:pt>
    <dgm:pt modelId="{1FCFE7AC-EF65-4564-BEC4-C60EF3BC632F}" type="pres">
      <dgm:prSet presAssocID="{BC6E0930-B336-4A57-AD09-F165DCF244C4}" presName="root2" presStyleCnt="0"/>
      <dgm:spPr/>
    </dgm:pt>
    <dgm:pt modelId="{06CBF3E3-6C46-4B44-BF99-502A9EFE5C12}" type="pres">
      <dgm:prSet presAssocID="{BC6E0930-B336-4A57-AD09-F165DCF244C4}" presName="LevelTwoTextNode" presStyleLbl="node2" presStyleIdx="1" presStyleCnt="7" custScaleX="126625" custLinFactNeighborX="13561">
        <dgm:presLayoutVars>
          <dgm:chPref val="3"/>
        </dgm:presLayoutVars>
      </dgm:prSet>
      <dgm:spPr/>
    </dgm:pt>
    <dgm:pt modelId="{76479C1E-7748-4C0B-976F-7BCAA44850DC}" type="pres">
      <dgm:prSet presAssocID="{BC6E0930-B336-4A57-AD09-F165DCF244C4}" presName="level3hierChild" presStyleCnt="0"/>
      <dgm:spPr/>
    </dgm:pt>
    <dgm:pt modelId="{A4EAD8D5-FD06-4900-8C99-8B0C2A0D3E71}" type="pres">
      <dgm:prSet presAssocID="{E166ED35-66BF-4054-8339-EA0380D9A6FE}" presName="conn2-1" presStyleLbl="parChTrans1D2" presStyleIdx="2" presStyleCnt="7"/>
      <dgm:spPr/>
    </dgm:pt>
    <dgm:pt modelId="{F38450DC-774C-43F1-8F2D-6CD8AB13111B}" type="pres">
      <dgm:prSet presAssocID="{E166ED35-66BF-4054-8339-EA0380D9A6FE}" presName="connTx" presStyleLbl="parChTrans1D2" presStyleIdx="2" presStyleCnt="7"/>
      <dgm:spPr/>
    </dgm:pt>
    <dgm:pt modelId="{CD720376-52AE-4224-8AAE-064981DEF104}" type="pres">
      <dgm:prSet presAssocID="{FFD246DD-0779-4D8E-B27C-8A724D58BBDD}" presName="root2" presStyleCnt="0"/>
      <dgm:spPr/>
    </dgm:pt>
    <dgm:pt modelId="{1504896D-5BB5-4D47-B234-4CC95E0E059D}" type="pres">
      <dgm:prSet presAssocID="{FFD246DD-0779-4D8E-B27C-8A724D58BBDD}" presName="LevelTwoTextNode" presStyleLbl="node2" presStyleIdx="2" presStyleCnt="7" custScaleX="126625" custLinFactNeighborX="13561">
        <dgm:presLayoutVars>
          <dgm:chPref val="3"/>
        </dgm:presLayoutVars>
      </dgm:prSet>
      <dgm:spPr/>
    </dgm:pt>
    <dgm:pt modelId="{CAB6649E-A51A-4BD1-8EDF-718978590847}" type="pres">
      <dgm:prSet presAssocID="{FFD246DD-0779-4D8E-B27C-8A724D58BBDD}" presName="level3hierChild" presStyleCnt="0"/>
      <dgm:spPr/>
    </dgm:pt>
    <dgm:pt modelId="{7BA257C9-177F-4195-B37D-8F6CED075CEA}" type="pres">
      <dgm:prSet presAssocID="{DAED867E-F5A2-4DAD-97DF-837AC0C6D8C4}" presName="conn2-1" presStyleLbl="parChTrans1D3" presStyleIdx="0" presStyleCnt="6"/>
      <dgm:spPr/>
    </dgm:pt>
    <dgm:pt modelId="{4DB3A8D5-FA1D-4ABA-A8A4-7FE3F04D9211}" type="pres">
      <dgm:prSet presAssocID="{DAED867E-F5A2-4DAD-97DF-837AC0C6D8C4}" presName="connTx" presStyleLbl="parChTrans1D3" presStyleIdx="0" presStyleCnt="6"/>
      <dgm:spPr/>
    </dgm:pt>
    <dgm:pt modelId="{C2B49C4D-81BE-4984-A2BE-78267371FE62}" type="pres">
      <dgm:prSet presAssocID="{B18CCFAF-6956-45ED-91C8-B21DE682EE60}" presName="root2" presStyleCnt="0"/>
      <dgm:spPr/>
    </dgm:pt>
    <dgm:pt modelId="{2B3E91AE-F4B1-4E96-935A-1DBA4136CCC6}" type="pres">
      <dgm:prSet presAssocID="{B18CCFAF-6956-45ED-91C8-B21DE682EE60}" presName="LevelTwoTextNode" presStyleLbl="node3" presStyleIdx="0" presStyleCnt="6" custLinFactNeighborX="30444">
        <dgm:presLayoutVars>
          <dgm:chPref val="3"/>
        </dgm:presLayoutVars>
      </dgm:prSet>
      <dgm:spPr/>
    </dgm:pt>
    <dgm:pt modelId="{E2FF25A9-DF7D-4B7A-88CD-73790E4FFDE7}" type="pres">
      <dgm:prSet presAssocID="{B18CCFAF-6956-45ED-91C8-B21DE682EE60}" presName="level3hierChild" presStyleCnt="0"/>
      <dgm:spPr/>
    </dgm:pt>
    <dgm:pt modelId="{444C82D1-53F0-444C-86BB-7F143DE9E3D3}" type="pres">
      <dgm:prSet presAssocID="{B7FC150B-32CB-4076-BDCE-B569C33C0587}" presName="conn2-1" presStyleLbl="parChTrans1D2" presStyleIdx="3" presStyleCnt="7"/>
      <dgm:spPr/>
    </dgm:pt>
    <dgm:pt modelId="{90296DF8-86EE-4B4C-BED2-F029C2222D6A}" type="pres">
      <dgm:prSet presAssocID="{B7FC150B-32CB-4076-BDCE-B569C33C0587}" presName="connTx" presStyleLbl="parChTrans1D2" presStyleIdx="3" presStyleCnt="7"/>
      <dgm:spPr/>
    </dgm:pt>
    <dgm:pt modelId="{AE07CA86-C7C5-4AA0-B8E5-9428F897CEE4}" type="pres">
      <dgm:prSet presAssocID="{B210C4F4-3142-4AED-A3E1-8EC45C1B945E}" presName="root2" presStyleCnt="0"/>
      <dgm:spPr/>
    </dgm:pt>
    <dgm:pt modelId="{F5402D16-445C-4DFF-AC98-64E2649E0BC2}" type="pres">
      <dgm:prSet presAssocID="{B210C4F4-3142-4AED-A3E1-8EC45C1B945E}" presName="LevelTwoTextNode" presStyleLbl="node2" presStyleIdx="3" presStyleCnt="7" custScaleX="126625" custLinFactNeighborX="13561">
        <dgm:presLayoutVars>
          <dgm:chPref val="3"/>
        </dgm:presLayoutVars>
      </dgm:prSet>
      <dgm:spPr/>
    </dgm:pt>
    <dgm:pt modelId="{4ACD09EF-EEC2-4979-8A4E-05C1300269BC}" type="pres">
      <dgm:prSet presAssocID="{B210C4F4-3142-4AED-A3E1-8EC45C1B945E}" presName="level3hierChild" presStyleCnt="0"/>
      <dgm:spPr/>
    </dgm:pt>
    <dgm:pt modelId="{35CDF53C-D612-4DF5-A288-9460E5CB165B}" type="pres">
      <dgm:prSet presAssocID="{FB7F4DD2-12B4-4E58-8E2E-41B77D9D61AD}" presName="conn2-1" presStyleLbl="parChTrans1D3" presStyleIdx="1" presStyleCnt="6"/>
      <dgm:spPr/>
    </dgm:pt>
    <dgm:pt modelId="{B37E8ADF-978D-4162-8C26-63ECCFF41263}" type="pres">
      <dgm:prSet presAssocID="{FB7F4DD2-12B4-4E58-8E2E-41B77D9D61AD}" presName="connTx" presStyleLbl="parChTrans1D3" presStyleIdx="1" presStyleCnt="6"/>
      <dgm:spPr/>
    </dgm:pt>
    <dgm:pt modelId="{3D20FE35-9DB5-4333-BB3F-B36331D8CC81}" type="pres">
      <dgm:prSet presAssocID="{1F655074-FCDB-4B7E-9487-81D9DF5F1178}" presName="root2" presStyleCnt="0"/>
      <dgm:spPr/>
    </dgm:pt>
    <dgm:pt modelId="{AE92008B-895A-40DC-9CED-7D7185BB9A11}" type="pres">
      <dgm:prSet presAssocID="{1F655074-FCDB-4B7E-9487-81D9DF5F1178}" presName="LevelTwoTextNode" presStyleLbl="node3" presStyleIdx="1" presStyleCnt="6" custLinFactNeighborX="30444">
        <dgm:presLayoutVars>
          <dgm:chPref val="3"/>
        </dgm:presLayoutVars>
      </dgm:prSet>
      <dgm:spPr/>
    </dgm:pt>
    <dgm:pt modelId="{BB6B0CDF-6FF9-4CFC-AFF3-7D23F29CF13B}" type="pres">
      <dgm:prSet presAssocID="{1F655074-FCDB-4B7E-9487-81D9DF5F1178}" presName="level3hierChild" presStyleCnt="0"/>
      <dgm:spPr/>
    </dgm:pt>
    <dgm:pt modelId="{EC2A59B2-7F1A-40E0-969F-92620C283554}" type="pres">
      <dgm:prSet presAssocID="{44977E30-C402-4E73-BBB7-4831FF105599}" presName="conn2-1" presStyleLbl="parChTrans1D2" presStyleIdx="4" presStyleCnt="7"/>
      <dgm:spPr/>
    </dgm:pt>
    <dgm:pt modelId="{82747ACC-CB36-4D3B-B5EE-3F6A40F71047}" type="pres">
      <dgm:prSet presAssocID="{44977E30-C402-4E73-BBB7-4831FF105599}" presName="connTx" presStyleLbl="parChTrans1D2" presStyleIdx="4" presStyleCnt="7"/>
      <dgm:spPr/>
    </dgm:pt>
    <dgm:pt modelId="{8FDE909C-8F21-4D3D-9DA0-918EA68DBF72}" type="pres">
      <dgm:prSet presAssocID="{D7D4530C-AE94-4CB0-994A-07E10AB7D2E0}" presName="root2" presStyleCnt="0"/>
      <dgm:spPr/>
    </dgm:pt>
    <dgm:pt modelId="{EDFD374B-D1D7-4676-AB36-06C96826988C}" type="pres">
      <dgm:prSet presAssocID="{D7D4530C-AE94-4CB0-994A-07E10AB7D2E0}" presName="LevelTwoTextNode" presStyleLbl="node2" presStyleIdx="4" presStyleCnt="7" custScaleX="126625" custLinFactNeighborX="13561">
        <dgm:presLayoutVars>
          <dgm:chPref val="3"/>
        </dgm:presLayoutVars>
      </dgm:prSet>
      <dgm:spPr/>
    </dgm:pt>
    <dgm:pt modelId="{CAD4C803-6BA1-46CA-B213-9B47CF1EFA57}" type="pres">
      <dgm:prSet presAssocID="{D7D4530C-AE94-4CB0-994A-07E10AB7D2E0}" presName="level3hierChild" presStyleCnt="0"/>
      <dgm:spPr/>
    </dgm:pt>
    <dgm:pt modelId="{39EDD6ED-2A8C-435E-B9DD-656D3D0DE9A6}" type="pres">
      <dgm:prSet presAssocID="{15626016-D709-47C3-A0D5-F6252C14C51E}" presName="conn2-1" presStyleLbl="parChTrans1D3" presStyleIdx="2" presStyleCnt="6"/>
      <dgm:spPr/>
    </dgm:pt>
    <dgm:pt modelId="{4BBF6AA1-8AD5-4EBD-A2E8-592408519551}" type="pres">
      <dgm:prSet presAssocID="{15626016-D709-47C3-A0D5-F6252C14C51E}" presName="connTx" presStyleLbl="parChTrans1D3" presStyleIdx="2" presStyleCnt="6"/>
      <dgm:spPr/>
    </dgm:pt>
    <dgm:pt modelId="{EAE0C3FC-7511-458B-9E5E-10E5A3486B8C}" type="pres">
      <dgm:prSet presAssocID="{D965A92B-8E35-41BA-BDEF-569D790B5823}" presName="root2" presStyleCnt="0"/>
      <dgm:spPr/>
    </dgm:pt>
    <dgm:pt modelId="{E5B4B793-9B62-4E3B-9D32-664B99E1DEA3}" type="pres">
      <dgm:prSet presAssocID="{D965A92B-8E35-41BA-BDEF-569D790B5823}" presName="LevelTwoTextNode" presStyleLbl="node3" presStyleIdx="2" presStyleCnt="6" custLinFactNeighborX="30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A12155-2651-4A9B-886C-29DE4C99E3D9}" type="pres">
      <dgm:prSet presAssocID="{D965A92B-8E35-41BA-BDEF-569D790B5823}" presName="level3hierChild" presStyleCnt="0"/>
      <dgm:spPr/>
    </dgm:pt>
    <dgm:pt modelId="{A92C54B6-433D-4966-9CF0-CCEE57B806AA}" type="pres">
      <dgm:prSet presAssocID="{C8562AB5-6BC5-4755-AD38-A3C881006EBD}" presName="conn2-1" presStyleLbl="parChTrans1D4" presStyleIdx="0" presStyleCnt="2"/>
      <dgm:spPr/>
    </dgm:pt>
    <dgm:pt modelId="{E0A39B15-52D5-41B0-9F5E-82DBB14FD84B}" type="pres">
      <dgm:prSet presAssocID="{C8562AB5-6BC5-4755-AD38-A3C881006EBD}" presName="connTx" presStyleLbl="parChTrans1D4" presStyleIdx="0" presStyleCnt="2"/>
      <dgm:spPr/>
    </dgm:pt>
    <dgm:pt modelId="{28ADA48A-619B-4F0B-B27A-1142FD4EC128}" type="pres">
      <dgm:prSet presAssocID="{F8C7FA6C-CF02-4C54-B418-2FD4D0E75AB8}" presName="root2" presStyleCnt="0"/>
      <dgm:spPr/>
    </dgm:pt>
    <dgm:pt modelId="{E0CC0FF5-C333-431A-B797-3B59A27A0090}" type="pres">
      <dgm:prSet presAssocID="{F8C7FA6C-CF02-4C54-B418-2FD4D0E75AB8}" presName="LevelTwoTextNode" presStyleLbl="node4" presStyleIdx="0" presStyleCnt="2" custLinFactNeighborX="32027">
        <dgm:presLayoutVars>
          <dgm:chPref val="3"/>
        </dgm:presLayoutVars>
      </dgm:prSet>
      <dgm:spPr/>
    </dgm:pt>
    <dgm:pt modelId="{125BAF4A-F22F-4B1B-ABCB-216C39F914B0}" type="pres">
      <dgm:prSet presAssocID="{F8C7FA6C-CF02-4C54-B418-2FD4D0E75AB8}" presName="level3hierChild" presStyleCnt="0"/>
      <dgm:spPr/>
    </dgm:pt>
    <dgm:pt modelId="{A17A6FA0-D2FB-4085-9F55-C25364EF4E22}" type="pres">
      <dgm:prSet presAssocID="{C3F698BD-7756-4CC0-9F4F-5ABBB39765B1}" presName="conn2-1" presStyleLbl="parChTrans1D2" presStyleIdx="5" presStyleCnt="7"/>
      <dgm:spPr/>
    </dgm:pt>
    <dgm:pt modelId="{371B1374-07A9-48DF-A3DA-BBC57504B74D}" type="pres">
      <dgm:prSet presAssocID="{C3F698BD-7756-4CC0-9F4F-5ABBB39765B1}" presName="connTx" presStyleLbl="parChTrans1D2" presStyleIdx="5" presStyleCnt="7"/>
      <dgm:spPr/>
    </dgm:pt>
    <dgm:pt modelId="{EA56ACB9-21DA-4562-A3C4-F21E385E4056}" type="pres">
      <dgm:prSet presAssocID="{54AB9A67-D573-43E2-8653-D256D061E5BE}" presName="root2" presStyleCnt="0"/>
      <dgm:spPr/>
    </dgm:pt>
    <dgm:pt modelId="{4ECDD44A-E9DB-4FD7-9A23-AF554A747F97}" type="pres">
      <dgm:prSet presAssocID="{54AB9A67-D573-43E2-8653-D256D061E5BE}" presName="LevelTwoTextNode" presStyleLbl="node2" presStyleIdx="5" presStyleCnt="7" custScaleX="126625" custLinFactNeighborX="13561">
        <dgm:presLayoutVars>
          <dgm:chPref val="3"/>
        </dgm:presLayoutVars>
      </dgm:prSet>
      <dgm:spPr/>
    </dgm:pt>
    <dgm:pt modelId="{4A061540-755C-49ED-A894-611FBA94E101}" type="pres">
      <dgm:prSet presAssocID="{54AB9A67-D573-43E2-8653-D256D061E5BE}" presName="level3hierChild" presStyleCnt="0"/>
      <dgm:spPr/>
    </dgm:pt>
    <dgm:pt modelId="{D2D7FC8B-E5DE-49BE-BBA2-A2295593BB87}" type="pres">
      <dgm:prSet presAssocID="{61ADE313-EAC1-4DE0-A69E-49301A115080}" presName="conn2-1" presStyleLbl="parChTrans1D3" presStyleIdx="3" presStyleCnt="6"/>
      <dgm:spPr/>
    </dgm:pt>
    <dgm:pt modelId="{BBCCAE12-209D-4546-99AA-5FCA55EC3209}" type="pres">
      <dgm:prSet presAssocID="{61ADE313-EAC1-4DE0-A69E-49301A115080}" presName="connTx" presStyleLbl="parChTrans1D3" presStyleIdx="3" presStyleCnt="6"/>
      <dgm:spPr/>
    </dgm:pt>
    <dgm:pt modelId="{A1009C2B-1B3E-4AC6-8899-9D08F1ED6A2D}" type="pres">
      <dgm:prSet presAssocID="{C90023A9-BD45-4E05-A311-AAA1E11F6197}" presName="root2" presStyleCnt="0"/>
      <dgm:spPr/>
    </dgm:pt>
    <dgm:pt modelId="{66B880B3-CE10-4871-92CE-C8A583E56AA7}" type="pres">
      <dgm:prSet presAssocID="{C90023A9-BD45-4E05-A311-AAA1E11F6197}" presName="LevelTwoTextNode" presStyleLbl="node3" presStyleIdx="3" presStyleCnt="6" custLinFactNeighborX="30444">
        <dgm:presLayoutVars>
          <dgm:chPref val="3"/>
        </dgm:presLayoutVars>
      </dgm:prSet>
      <dgm:spPr/>
    </dgm:pt>
    <dgm:pt modelId="{6D632775-9A1C-4D93-B8E4-332008E59F7E}" type="pres">
      <dgm:prSet presAssocID="{C90023A9-BD45-4E05-A311-AAA1E11F6197}" presName="level3hierChild" presStyleCnt="0"/>
      <dgm:spPr/>
    </dgm:pt>
    <dgm:pt modelId="{F1CE025F-CD35-4BB1-A2E2-07E762686207}" type="pres">
      <dgm:prSet presAssocID="{89EC701B-637E-4E41-BDA9-8C9EDCD4E9E3}" presName="conn2-1" presStyleLbl="parChTrans1D4" presStyleIdx="1" presStyleCnt="2"/>
      <dgm:spPr/>
    </dgm:pt>
    <dgm:pt modelId="{8230D7C1-503D-4623-885C-587A414DAA70}" type="pres">
      <dgm:prSet presAssocID="{89EC701B-637E-4E41-BDA9-8C9EDCD4E9E3}" presName="connTx" presStyleLbl="parChTrans1D4" presStyleIdx="1" presStyleCnt="2"/>
      <dgm:spPr/>
    </dgm:pt>
    <dgm:pt modelId="{95C97D62-611B-4EC4-88AA-174869C34775}" type="pres">
      <dgm:prSet presAssocID="{35534580-594C-481B-BB6C-CAF4AB739726}" presName="root2" presStyleCnt="0"/>
      <dgm:spPr/>
    </dgm:pt>
    <dgm:pt modelId="{9FA91585-8584-410D-BA3D-22859BB5CEF3}" type="pres">
      <dgm:prSet presAssocID="{35534580-594C-481B-BB6C-CAF4AB739726}" presName="LevelTwoTextNode" presStyleLbl="node4" presStyleIdx="1" presStyleCnt="2" custLinFactNeighborX="32027">
        <dgm:presLayoutVars>
          <dgm:chPref val="3"/>
        </dgm:presLayoutVars>
      </dgm:prSet>
      <dgm:spPr/>
    </dgm:pt>
    <dgm:pt modelId="{DD952CDC-7F50-4F99-AAB8-B35C998ACFBA}" type="pres">
      <dgm:prSet presAssocID="{35534580-594C-481B-BB6C-CAF4AB739726}" presName="level3hierChild" presStyleCnt="0"/>
      <dgm:spPr/>
    </dgm:pt>
    <dgm:pt modelId="{41B063FF-938B-486B-9C43-23189010407F}" type="pres">
      <dgm:prSet presAssocID="{95BC282D-17A6-4537-9CBB-58E30186540B}" presName="conn2-1" presStyleLbl="parChTrans1D2" presStyleIdx="6" presStyleCnt="7"/>
      <dgm:spPr/>
    </dgm:pt>
    <dgm:pt modelId="{7E9647C5-F510-4C13-B53E-89966ED12DC8}" type="pres">
      <dgm:prSet presAssocID="{95BC282D-17A6-4537-9CBB-58E30186540B}" presName="connTx" presStyleLbl="parChTrans1D2" presStyleIdx="6" presStyleCnt="7"/>
      <dgm:spPr/>
    </dgm:pt>
    <dgm:pt modelId="{190F909E-1C26-4B09-A35B-654BAC12EAD2}" type="pres">
      <dgm:prSet presAssocID="{7DF25FDB-D0FA-4798-AFE1-BD15AC209376}" presName="root2" presStyleCnt="0"/>
      <dgm:spPr/>
    </dgm:pt>
    <dgm:pt modelId="{1EBAB07C-8D3F-4119-88C7-39E23FBA8556}" type="pres">
      <dgm:prSet presAssocID="{7DF25FDB-D0FA-4798-AFE1-BD15AC209376}" presName="LevelTwoTextNode" presStyleLbl="node2" presStyleIdx="6" presStyleCnt="7" custScaleX="126625" custLinFactNeighborX="13561">
        <dgm:presLayoutVars>
          <dgm:chPref val="3"/>
        </dgm:presLayoutVars>
      </dgm:prSet>
      <dgm:spPr/>
    </dgm:pt>
    <dgm:pt modelId="{1C8D314D-F15F-4132-8D9F-E8D936A213D9}" type="pres">
      <dgm:prSet presAssocID="{7DF25FDB-D0FA-4798-AFE1-BD15AC209376}" presName="level3hierChild" presStyleCnt="0"/>
      <dgm:spPr/>
    </dgm:pt>
    <dgm:pt modelId="{0CD5B703-D1FD-45FA-ADC0-26B6793783E2}" type="pres">
      <dgm:prSet presAssocID="{0C1D938F-C683-4B9E-A949-0FBA615DC727}" presName="conn2-1" presStyleLbl="parChTrans1D3" presStyleIdx="4" presStyleCnt="6"/>
      <dgm:spPr/>
    </dgm:pt>
    <dgm:pt modelId="{BCCDB2E7-ECEF-4903-A6F5-38AA856D60E7}" type="pres">
      <dgm:prSet presAssocID="{0C1D938F-C683-4B9E-A949-0FBA615DC727}" presName="connTx" presStyleLbl="parChTrans1D3" presStyleIdx="4" presStyleCnt="6"/>
      <dgm:spPr/>
    </dgm:pt>
    <dgm:pt modelId="{4655E871-7706-4B32-A13B-27D8B03450D7}" type="pres">
      <dgm:prSet presAssocID="{1C420B36-CA2C-44C6-8A6F-505DF9BD6E3C}" presName="root2" presStyleCnt="0"/>
      <dgm:spPr/>
    </dgm:pt>
    <dgm:pt modelId="{B85E4A26-310E-47A8-AFD9-90711E732DF5}" type="pres">
      <dgm:prSet presAssocID="{1C420B36-CA2C-44C6-8A6F-505DF9BD6E3C}" presName="LevelTwoTextNode" presStyleLbl="node3" presStyleIdx="4" presStyleCnt="6" custLinFactNeighborX="30444">
        <dgm:presLayoutVars>
          <dgm:chPref val="3"/>
        </dgm:presLayoutVars>
      </dgm:prSet>
      <dgm:spPr/>
    </dgm:pt>
    <dgm:pt modelId="{9E7BA1F1-BB34-426A-BBC6-FBE233DEAA46}" type="pres">
      <dgm:prSet presAssocID="{1C420B36-CA2C-44C6-8A6F-505DF9BD6E3C}" presName="level3hierChild" presStyleCnt="0"/>
      <dgm:spPr/>
    </dgm:pt>
    <dgm:pt modelId="{B0C46262-559B-4C18-8BB6-9CCFBC9BAF5D}" type="pres">
      <dgm:prSet presAssocID="{798394A6-421C-41A2-AA36-287E75E8DF48}" presName="conn2-1" presStyleLbl="parChTrans1D3" presStyleIdx="5" presStyleCnt="6"/>
      <dgm:spPr/>
    </dgm:pt>
    <dgm:pt modelId="{0FC3F2E9-27F1-4BC8-BD33-44FFD2A91A28}" type="pres">
      <dgm:prSet presAssocID="{798394A6-421C-41A2-AA36-287E75E8DF48}" presName="connTx" presStyleLbl="parChTrans1D3" presStyleIdx="5" presStyleCnt="6"/>
      <dgm:spPr/>
    </dgm:pt>
    <dgm:pt modelId="{AF304A93-31C1-4E77-B395-CBF4880AA693}" type="pres">
      <dgm:prSet presAssocID="{0F19729C-AC48-41AD-B0AB-F5E57CEC4D02}" presName="root2" presStyleCnt="0"/>
      <dgm:spPr/>
    </dgm:pt>
    <dgm:pt modelId="{E9513BB1-CC40-4009-8FBB-BDD1604079C3}" type="pres">
      <dgm:prSet presAssocID="{0F19729C-AC48-41AD-B0AB-F5E57CEC4D02}" presName="LevelTwoTextNode" presStyleLbl="node3" presStyleIdx="5" presStyleCnt="6" custLinFactNeighborX="30444">
        <dgm:presLayoutVars>
          <dgm:chPref val="3"/>
        </dgm:presLayoutVars>
      </dgm:prSet>
      <dgm:spPr/>
    </dgm:pt>
    <dgm:pt modelId="{17C772E7-F62C-4C05-B0DA-930EAC8F5945}" type="pres">
      <dgm:prSet presAssocID="{0F19729C-AC48-41AD-B0AB-F5E57CEC4D02}" presName="level3hierChild" presStyleCnt="0"/>
      <dgm:spPr/>
    </dgm:pt>
  </dgm:ptLst>
  <dgm:cxnLst>
    <dgm:cxn modelId="{F89406BC-AE08-4CF4-BE42-C2AC0537B005}" type="presOf" srcId="{BC6E0930-B336-4A57-AD09-F165DCF244C4}" destId="{06CBF3E3-6C46-4B44-BF99-502A9EFE5C12}" srcOrd="0" destOrd="0" presId="urn:microsoft.com/office/officeart/2008/layout/HorizontalMultiLevelHierarchy"/>
    <dgm:cxn modelId="{2F2A5162-E68E-4831-947D-C2FA363CC7EC}" type="presOf" srcId="{C3F698BD-7756-4CC0-9F4F-5ABBB39765B1}" destId="{371B1374-07A9-48DF-A3DA-BBC57504B74D}" srcOrd="1" destOrd="0" presId="urn:microsoft.com/office/officeart/2008/layout/HorizontalMultiLevelHierarchy"/>
    <dgm:cxn modelId="{4042B626-42AE-4E2C-A101-D1282F1466C8}" type="presOf" srcId="{15626016-D709-47C3-A0D5-F6252C14C51E}" destId="{4BBF6AA1-8AD5-4EBD-A2E8-592408519551}" srcOrd="1" destOrd="0" presId="urn:microsoft.com/office/officeart/2008/layout/HorizontalMultiLevelHierarchy"/>
    <dgm:cxn modelId="{83AE2ECA-6000-4364-8052-C099D05DE192}" srcId="{7DF25FDB-D0FA-4798-AFE1-BD15AC209376}" destId="{1C420B36-CA2C-44C6-8A6F-505DF9BD6E3C}" srcOrd="0" destOrd="0" parTransId="{0C1D938F-C683-4B9E-A949-0FBA615DC727}" sibTransId="{71612E1C-9CE8-4B6D-92F3-B4169569F578}"/>
    <dgm:cxn modelId="{A2E497E3-91CF-4487-9D49-3A5D9DCD19CD}" type="presOf" srcId="{D273C832-C7A4-4976-9167-3B07C6F7233C}" destId="{418CCEC2-C618-43A8-93B7-7131633E8B28}" srcOrd="0" destOrd="0" presId="urn:microsoft.com/office/officeart/2008/layout/HorizontalMultiLevelHierarchy"/>
    <dgm:cxn modelId="{FCD860AF-AA38-4A81-8465-84615197502D}" type="presOf" srcId="{C90023A9-BD45-4E05-A311-AAA1E11F6197}" destId="{66B880B3-CE10-4871-92CE-C8A583E56AA7}" srcOrd="0" destOrd="0" presId="urn:microsoft.com/office/officeart/2008/layout/HorizontalMultiLevelHierarchy"/>
    <dgm:cxn modelId="{3AECF5F5-8898-4289-ADB7-2353625D7CED}" type="presOf" srcId="{44D70B5B-B360-4617-9FC0-975BDE4DB5F0}" destId="{10F296AE-E632-4863-A4A0-510DBE5FE736}" srcOrd="0" destOrd="0" presId="urn:microsoft.com/office/officeart/2008/layout/HorizontalMultiLevelHierarchy"/>
    <dgm:cxn modelId="{4C9E031B-C7A7-4413-8419-85C904D59E43}" srcId="{D273C832-C7A4-4976-9167-3B07C6F7233C}" destId="{54AB9A67-D573-43E2-8653-D256D061E5BE}" srcOrd="5" destOrd="0" parTransId="{C3F698BD-7756-4CC0-9F4F-5ABBB39765B1}" sibTransId="{919A8EA1-BC3A-4A99-9F30-9837ADDE7853}"/>
    <dgm:cxn modelId="{F0370BDE-33D5-4994-921A-7F8AF9339E36}" srcId="{D273C832-C7A4-4976-9167-3B07C6F7233C}" destId="{BC6E0930-B336-4A57-AD09-F165DCF244C4}" srcOrd="1" destOrd="0" parTransId="{9BC6E1B6-389E-4008-9A11-D4731E4FDA6F}" sibTransId="{89B3C309-0533-41E1-A9BC-286FD541CFAA}"/>
    <dgm:cxn modelId="{45DD8814-9186-4908-ADE0-B57D4CBFE854}" type="presOf" srcId="{95BC282D-17A6-4537-9CBB-58E30186540B}" destId="{41B063FF-938B-486B-9C43-23189010407F}" srcOrd="0" destOrd="0" presId="urn:microsoft.com/office/officeart/2008/layout/HorizontalMultiLevelHierarchy"/>
    <dgm:cxn modelId="{B23AD18B-4F8A-4426-9381-8ED94E939AFF}" type="presOf" srcId="{0C1D938F-C683-4B9E-A949-0FBA615DC727}" destId="{0CD5B703-D1FD-45FA-ADC0-26B6793783E2}" srcOrd="0" destOrd="0" presId="urn:microsoft.com/office/officeart/2008/layout/HorizontalMultiLevelHierarchy"/>
    <dgm:cxn modelId="{FED2DEDB-D2C0-4A6A-95AF-B0D13AE5B0F2}" type="presOf" srcId="{1C420B36-CA2C-44C6-8A6F-505DF9BD6E3C}" destId="{B85E4A26-310E-47A8-AFD9-90711E732DF5}" srcOrd="0" destOrd="0" presId="urn:microsoft.com/office/officeart/2008/layout/HorizontalMultiLevelHierarchy"/>
    <dgm:cxn modelId="{197D3CB9-7B08-4A81-8B6C-08E1D581364E}" srcId="{54AB9A67-D573-43E2-8653-D256D061E5BE}" destId="{C90023A9-BD45-4E05-A311-AAA1E11F6197}" srcOrd="0" destOrd="0" parTransId="{61ADE313-EAC1-4DE0-A69E-49301A115080}" sibTransId="{7E695675-9077-4DC7-8A43-B4388ED12098}"/>
    <dgm:cxn modelId="{DC886E3E-38C5-4C88-9485-87274ECCC203}" type="presOf" srcId="{61ADE313-EAC1-4DE0-A69E-49301A115080}" destId="{BBCCAE12-209D-4546-99AA-5FCA55EC3209}" srcOrd="1" destOrd="0" presId="urn:microsoft.com/office/officeart/2008/layout/HorizontalMultiLevelHierarchy"/>
    <dgm:cxn modelId="{6D8FE29F-D163-4744-A24D-8C79BB62EC31}" type="presOf" srcId="{B210C4F4-3142-4AED-A3E1-8EC45C1B945E}" destId="{F5402D16-445C-4DFF-AC98-64E2649E0BC2}" srcOrd="0" destOrd="0" presId="urn:microsoft.com/office/officeart/2008/layout/HorizontalMultiLevelHierarchy"/>
    <dgm:cxn modelId="{1E2B7E34-9499-4BE5-9BFC-64467612F623}" type="presOf" srcId="{1F655074-FCDB-4B7E-9487-81D9DF5F1178}" destId="{AE92008B-895A-40DC-9CED-7D7185BB9A11}" srcOrd="0" destOrd="0" presId="urn:microsoft.com/office/officeart/2008/layout/HorizontalMultiLevelHierarchy"/>
    <dgm:cxn modelId="{AA8A597B-062A-4A23-A401-DF4F6C01CAA0}" srcId="{D273C832-C7A4-4976-9167-3B07C6F7233C}" destId="{B210C4F4-3142-4AED-A3E1-8EC45C1B945E}" srcOrd="3" destOrd="0" parTransId="{B7FC150B-32CB-4076-BDCE-B569C33C0587}" sibTransId="{4D9821C7-265C-4245-9947-B7B1341C2561}"/>
    <dgm:cxn modelId="{A738A819-3341-4E3E-A6B2-E0F60B1C4210}" srcId="{D273C832-C7A4-4976-9167-3B07C6F7233C}" destId="{7DF25FDB-D0FA-4798-AFE1-BD15AC209376}" srcOrd="6" destOrd="0" parTransId="{95BC282D-17A6-4537-9CBB-58E30186540B}" sibTransId="{AF2925D2-A7DF-42CE-8321-8FB2A5328ADB}"/>
    <dgm:cxn modelId="{EE0EAB53-9EF7-4704-AF88-C117F629E940}" srcId="{C90023A9-BD45-4E05-A311-AAA1E11F6197}" destId="{35534580-594C-481B-BB6C-CAF4AB739726}" srcOrd="0" destOrd="0" parTransId="{89EC701B-637E-4E41-BDA9-8C9EDCD4E9E3}" sibTransId="{570F3109-6353-4ED8-BB78-DBCA07EA1185}"/>
    <dgm:cxn modelId="{B7DED92C-441F-4EBA-AD78-3F58B2E9C501}" srcId="{D7D4530C-AE94-4CB0-994A-07E10AB7D2E0}" destId="{D965A92B-8E35-41BA-BDEF-569D790B5823}" srcOrd="0" destOrd="0" parTransId="{15626016-D709-47C3-A0D5-F6252C14C51E}" sibTransId="{D6CBD106-D6A9-4941-ABBE-471D753FF4C9}"/>
    <dgm:cxn modelId="{0617437F-4811-4F0D-8838-64040F05B5BA}" type="presOf" srcId="{798394A6-421C-41A2-AA36-287E75E8DF48}" destId="{B0C46262-559B-4C18-8BB6-9CCFBC9BAF5D}" srcOrd="0" destOrd="0" presId="urn:microsoft.com/office/officeart/2008/layout/HorizontalMultiLevelHierarchy"/>
    <dgm:cxn modelId="{183DE50F-A98A-4050-84F7-A8B0211EE11E}" srcId="{D273C832-C7A4-4976-9167-3B07C6F7233C}" destId="{D7D4530C-AE94-4CB0-994A-07E10AB7D2E0}" srcOrd="4" destOrd="0" parTransId="{44977E30-C402-4E73-BBB7-4831FF105599}" sibTransId="{0DA800DD-31AC-426C-8BB9-6BE118E8A0EE}"/>
    <dgm:cxn modelId="{61A5078A-6BD7-4702-AFF5-B4021CC4D8FD}" type="presOf" srcId="{DAED867E-F5A2-4DAD-97DF-837AC0C6D8C4}" destId="{4DB3A8D5-FA1D-4ABA-A8A4-7FE3F04D9211}" srcOrd="1" destOrd="0" presId="urn:microsoft.com/office/officeart/2008/layout/HorizontalMultiLevelHierarchy"/>
    <dgm:cxn modelId="{3B225FBC-3254-443C-85AB-057F9B86D767}" type="presOf" srcId="{0F19729C-AC48-41AD-B0AB-F5E57CEC4D02}" destId="{E9513BB1-CC40-4009-8FBB-BDD1604079C3}" srcOrd="0" destOrd="0" presId="urn:microsoft.com/office/officeart/2008/layout/HorizontalMultiLevelHierarchy"/>
    <dgm:cxn modelId="{CFC60F08-AA7A-44E5-BC6E-EC92FE81D52E}" type="presOf" srcId="{DAED867E-F5A2-4DAD-97DF-837AC0C6D8C4}" destId="{7BA257C9-177F-4195-B37D-8F6CED075CEA}" srcOrd="0" destOrd="0" presId="urn:microsoft.com/office/officeart/2008/layout/HorizontalMultiLevelHierarchy"/>
    <dgm:cxn modelId="{8C6A7362-7520-4DF2-B45F-8AD7674EB4F3}" type="presOf" srcId="{FFD246DD-0779-4D8E-B27C-8A724D58BBDD}" destId="{1504896D-5BB5-4D47-B234-4CC95E0E059D}" srcOrd="0" destOrd="0" presId="urn:microsoft.com/office/officeart/2008/layout/HorizontalMultiLevelHierarchy"/>
    <dgm:cxn modelId="{9CC04039-A015-4D0D-93C4-777BE4F001B9}" srcId="{D273C832-C7A4-4976-9167-3B07C6F7233C}" destId="{CBD76453-7064-40C8-86FA-DABD6CF1EE78}" srcOrd="0" destOrd="0" parTransId="{44D70B5B-B360-4617-9FC0-975BDE4DB5F0}" sibTransId="{DBF7E0B6-2D2A-4738-A183-E13985DEA63A}"/>
    <dgm:cxn modelId="{998631A8-07D8-4879-BFA8-3C47446060E4}" type="presOf" srcId="{FB7F4DD2-12B4-4E58-8E2E-41B77D9D61AD}" destId="{35CDF53C-D612-4DF5-A288-9460E5CB165B}" srcOrd="0" destOrd="0" presId="urn:microsoft.com/office/officeart/2008/layout/HorizontalMultiLevelHierarchy"/>
    <dgm:cxn modelId="{A448F86C-F52B-4393-A29A-85AA7B420351}" type="presOf" srcId="{B7FC150B-32CB-4076-BDCE-B569C33C0587}" destId="{444C82D1-53F0-444C-86BB-7F143DE9E3D3}" srcOrd="0" destOrd="0" presId="urn:microsoft.com/office/officeart/2008/layout/HorizontalMultiLevelHierarchy"/>
    <dgm:cxn modelId="{55EC243C-60A9-4854-A87C-B93AD97CEC60}" type="presOf" srcId="{96F7D1CD-5493-48DE-A89D-D670B758D048}" destId="{34AAEDF7-5C0A-4372-988D-CB9989B018F1}" srcOrd="0" destOrd="0" presId="urn:microsoft.com/office/officeart/2008/layout/HorizontalMultiLevelHierarchy"/>
    <dgm:cxn modelId="{61BF90CA-71CD-4BA9-B953-AB06F13E2E34}" srcId="{B210C4F4-3142-4AED-A3E1-8EC45C1B945E}" destId="{1F655074-FCDB-4B7E-9487-81D9DF5F1178}" srcOrd="0" destOrd="0" parTransId="{FB7F4DD2-12B4-4E58-8E2E-41B77D9D61AD}" sibTransId="{D561D66A-FC73-4A7E-A724-77366F8FF82D}"/>
    <dgm:cxn modelId="{A8B8E2F1-3215-4074-A95E-7E3002406A6A}" srcId="{D965A92B-8E35-41BA-BDEF-569D790B5823}" destId="{F8C7FA6C-CF02-4C54-B418-2FD4D0E75AB8}" srcOrd="0" destOrd="0" parTransId="{C8562AB5-6BC5-4755-AD38-A3C881006EBD}" sibTransId="{338847E3-E69A-4228-AE66-36CCD4DFCFFE}"/>
    <dgm:cxn modelId="{D90D8C76-676D-4A4B-A472-4A829A491950}" type="presOf" srcId="{C3F698BD-7756-4CC0-9F4F-5ABBB39765B1}" destId="{A17A6FA0-D2FB-4085-9F55-C25364EF4E22}" srcOrd="0" destOrd="0" presId="urn:microsoft.com/office/officeart/2008/layout/HorizontalMultiLevelHierarchy"/>
    <dgm:cxn modelId="{1E91DAAF-6B2A-4C89-898E-8EEF04437E48}" type="presOf" srcId="{95BC282D-17A6-4537-9CBB-58E30186540B}" destId="{7E9647C5-F510-4C13-B53E-89966ED12DC8}" srcOrd="1" destOrd="0" presId="urn:microsoft.com/office/officeart/2008/layout/HorizontalMultiLevelHierarchy"/>
    <dgm:cxn modelId="{DB9FE520-A520-4415-8C6A-F11FC2BB68D7}" type="presOf" srcId="{44977E30-C402-4E73-BBB7-4831FF105599}" destId="{EC2A59B2-7F1A-40E0-969F-92620C283554}" srcOrd="0" destOrd="0" presId="urn:microsoft.com/office/officeart/2008/layout/HorizontalMultiLevelHierarchy"/>
    <dgm:cxn modelId="{3094D3D0-BE02-4C59-AD9F-2EAE497E93B9}" type="presOf" srcId="{B7FC150B-32CB-4076-BDCE-B569C33C0587}" destId="{90296DF8-86EE-4B4C-BED2-F029C2222D6A}" srcOrd="1" destOrd="0" presId="urn:microsoft.com/office/officeart/2008/layout/HorizontalMultiLevelHierarchy"/>
    <dgm:cxn modelId="{C1DF93AF-2F50-4726-97A4-3085111041CD}" type="presOf" srcId="{CBD76453-7064-40C8-86FA-DABD6CF1EE78}" destId="{8F8EAAB1-2DF7-41E3-A14D-79239DF58A7C}" srcOrd="0" destOrd="0" presId="urn:microsoft.com/office/officeart/2008/layout/HorizontalMultiLevelHierarchy"/>
    <dgm:cxn modelId="{87A16A3F-25E4-453E-8BC8-B68D95CE597E}" srcId="{FFD246DD-0779-4D8E-B27C-8A724D58BBDD}" destId="{B18CCFAF-6956-45ED-91C8-B21DE682EE60}" srcOrd="0" destOrd="0" parTransId="{DAED867E-F5A2-4DAD-97DF-837AC0C6D8C4}" sibTransId="{874CCB84-6265-4965-B960-3161C337D577}"/>
    <dgm:cxn modelId="{27CC570E-1EDD-4354-B86B-F83575393811}" type="presOf" srcId="{89EC701B-637E-4E41-BDA9-8C9EDCD4E9E3}" destId="{8230D7C1-503D-4623-885C-587A414DAA70}" srcOrd="1" destOrd="0" presId="urn:microsoft.com/office/officeart/2008/layout/HorizontalMultiLevelHierarchy"/>
    <dgm:cxn modelId="{2744F405-0534-4EC6-975D-91FBE528F57E}" type="presOf" srcId="{89EC701B-637E-4E41-BDA9-8C9EDCD4E9E3}" destId="{F1CE025F-CD35-4BB1-A2E2-07E762686207}" srcOrd="0" destOrd="0" presId="urn:microsoft.com/office/officeart/2008/layout/HorizontalMultiLevelHierarchy"/>
    <dgm:cxn modelId="{682A0B82-BC88-4419-BF3F-A8C696F2E843}" srcId="{D273C832-C7A4-4976-9167-3B07C6F7233C}" destId="{FFD246DD-0779-4D8E-B27C-8A724D58BBDD}" srcOrd="2" destOrd="0" parTransId="{E166ED35-66BF-4054-8339-EA0380D9A6FE}" sibTransId="{8574ACEE-BA83-499D-954D-FFD199AE1CD3}"/>
    <dgm:cxn modelId="{256440D0-C282-4484-AF7B-ADF40CE2C3D4}" type="presOf" srcId="{E166ED35-66BF-4054-8339-EA0380D9A6FE}" destId="{A4EAD8D5-FD06-4900-8C99-8B0C2A0D3E71}" srcOrd="0" destOrd="0" presId="urn:microsoft.com/office/officeart/2008/layout/HorizontalMultiLevelHierarchy"/>
    <dgm:cxn modelId="{66629041-7C8D-402C-9D2C-0323DDD88173}" type="presOf" srcId="{44D70B5B-B360-4617-9FC0-975BDE4DB5F0}" destId="{84B23095-D080-4FF7-87D1-C781CA3A9C65}" srcOrd="1" destOrd="0" presId="urn:microsoft.com/office/officeart/2008/layout/HorizontalMultiLevelHierarchy"/>
    <dgm:cxn modelId="{474C534E-E01D-4A48-ABBE-53CBFE64C3B7}" type="presOf" srcId="{C8562AB5-6BC5-4755-AD38-A3C881006EBD}" destId="{A92C54B6-433D-4966-9CF0-CCEE57B806AA}" srcOrd="0" destOrd="0" presId="urn:microsoft.com/office/officeart/2008/layout/HorizontalMultiLevelHierarchy"/>
    <dgm:cxn modelId="{DC724544-28C2-4B49-960D-8CD36DA596C4}" srcId="{7DF25FDB-D0FA-4798-AFE1-BD15AC209376}" destId="{0F19729C-AC48-41AD-B0AB-F5E57CEC4D02}" srcOrd="1" destOrd="0" parTransId="{798394A6-421C-41A2-AA36-287E75E8DF48}" sibTransId="{D96D3DDA-D83D-464A-B7DA-F14E4F49C785}"/>
    <dgm:cxn modelId="{1DCD863B-5C56-49A1-B0DC-948195935680}" type="presOf" srcId="{B18CCFAF-6956-45ED-91C8-B21DE682EE60}" destId="{2B3E91AE-F4B1-4E96-935A-1DBA4136CCC6}" srcOrd="0" destOrd="0" presId="urn:microsoft.com/office/officeart/2008/layout/HorizontalMultiLevelHierarchy"/>
    <dgm:cxn modelId="{83D54EC4-0C47-42B1-9423-227488532C5A}" type="presOf" srcId="{D7D4530C-AE94-4CB0-994A-07E10AB7D2E0}" destId="{EDFD374B-D1D7-4676-AB36-06C96826988C}" srcOrd="0" destOrd="0" presId="urn:microsoft.com/office/officeart/2008/layout/HorizontalMultiLevelHierarchy"/>
    <dgm:cxn modelId="{55CAE389-176C-4A6C-90C4-4DE1A4C5D348}" type="presOf" srcId="{D965A92B-8E35-41BA-BDEF-569D790B5823}" destId="{E5B4B793-9B62-4E3B-9D32-664B99E1DEA3}" srcOrd="0" destOrd="0" presId="urn:microsoft.com/office/officeart/2008/layout/HorizontalMultiLevelHierarchy"/>
    <dgm:cxn modelId="{2801CB40-85B4-4598-88C6-E410A07DA002}" type="presOf" srcId="{7DF25FDB-D0FA-4798-AFE1-BD15AC209376}" destId="{1EBAB07C-8D3F-4119-88C7-39E23FBA8556}" srcOrd="0" destOrd="0" presId="urn:microsoft.com/office/officeart/2008/layout/HorizontalMultiLevelHierarchy"/>
    <dgm:cxn modelId="{2DEAA09A-31E3-4E0C-B571-109D05E07A99}" type="presOf" srcId="{54AB9A67-D573-43E2-8653-D256D061E5BE}" destId="{4ECDD44A-E9DB-4FD7-9A23-AF554A747F97}" srcOrd="0" destOrd="0" presId="urn:microsoft.com/office/officeart/2008/layout/HorizontalMultiLevelHierarchy"/>
    <dgm:cxn modelId="{21D70951-0E0D-4A60-9F29-1AB666008B4A}" type="presOf" srcId="{9BC6E1B6-389E-4008-9A11-D4731E4FDA6F}" destId="{4E430DF0-2C02-411D-BC39-B5D61495CA14}" srcOrd="1" destOrd="0" presId="urn:microsoft.com/office/officeart/2008/layout/HorizontalMultiLevelHierarchy"/>
    <dgm:cxn modelId="{541DE1E7-F483-4BB0-B7E1-F851C5E9E462}" type="presOf" srcId="{E166ED35-66BF-4054-8339-EA0380D9A6FE}" destId="{F38450DC-774C-43F1-8F2D-6CD8AB13111B}" srcOrd="1" destOrd="0" presId="urn:microsoft.com/office/officeart/2008/layout/HorizontalMultiLevelHierarchy"/>
    <dgm:cxn modelId="{F5BE1A47-8F37-45F1-B01E-9D1D8518E781}" srcId="{96F7D1CD-5493-48DE-A89D-D670B758D048}" destId="{D273C832-C7A4-4976-9167-3B07C6F7233C}" srcOrd="0" destOrd="0" parTransId="{0A9E55E9-8C80-48FC-B1DE-6264D7B7B5A6}" sibTransId="{13120D1F-F391-4127-A79B-6A6481B0A81C}"/>
    <dgm:cxn modelId="{755A15C7-EDD4-4AD4-8F1C-100531CE0F80}" type="presOf" srcId="{F8C7FA6C-CF02-4C54-B418-2FD4D0E75AB8}" destId="{E0CC0FF5-C333-431A-B797-3B59A27A0090}" srcOrd="0" destOrd="0" presId="urn:microsoft.com/office/officeart/2008/layout/HorizontalMultiLevelHierarchy"/>
    <dgm:cxn modelId="{84043A4E-0192-4518-B433-969BB5C8FEBC}" type="presOf" srcId="{FB7F4DD2-12B4-4E58-8E2E-41B77D9D61AD}" destId="{B37E8ADF-978D-4162-8C26-63ECCFF41263}" srcOrd="1" destOrd="0" presId="urn:microsoft.com/office/officeart/2008/layout/HorizontalMultiLevelHierarchy"/>
    <dgm:cxn modelId="{EE9EA659-68FC-4111-95CF-448BBFBA2484}" type="presOf" srcId="{C8562AB5-6BC5-4755-AD38-A3C881006EBD}" destId="{E0A39B15-52D5-41B0-9F5E-82DBB14FD84B}" srcOrd="1" destOrd="0" presId="urn:microsoft.com/office/officeart/2008/layout/HorizontalMultiLevelHierarchy"/>
    <dgm:cxn modelId="{7F091CE8-1A7F-4C66-ADE4-77459DE769C0}" type="presOf" srcId="{61ADE313-EAC1-4DE0-A69E-49301A115080}" destId="{D2D7FC8B-E5DE-49BE-BBA2-A2295593BB87}" srcOrd="0" destOrd="0" presId="urn:microsoft.com/office/officeart/2008/layout/HorizontalMultiLevelHierarchy"/>
    <dgm:cxn modelId="{B1E6909A-4165-4976-A9B7-A1BF310F73A7}" type="presOf" srcId="{35534580-594C-481B-BB6C-CAF4AB739726}" destId="{9FA91585-8584-410D-BA3D-22859BB5CEF3}" srcOrd="0" destOrd="0" presId="urn:microsoft.com/office/officeart/2008/layout/HorizontalMultiLevelHierarchy"/>
    <dgm:cxn modelId="{CCC99CAA-9911-4AFB-83CA-6EB1EDC32930}" type="presOf" srcId="{15626016-D709-47C3-A0D5-F6252C14C51E}" destId="{39EDD6ED-2A8C-435E-B9DD-656D3D0DE9A6}" srcOrd="0" destOrd="0" presId="urn:microsoft.com/office/officeart/2008/layout/HorizontalMultiLevelHierarchy"/>
    <dgm:cxn modelId="{56CD5468-EED8-439E-819F-5DFB25D2A785}" type="presOf" srcId="{9BC6E1B6-389E-4008-9A11-D4731E4FDA6F}" destId="{781D076B-E1FE-492E-9F9A-2E16DACACAD2}" srcOrd="0" destOrd="0" presId="urn:microsoft.com/office/officeart/2008/layout/HorizontalMultiLevelHierarchy"/>
    <dgm:cxn modelId="{EE3D5DD3-E267-48AF-B323-567BC6216463}" type="presOf" srcId="{44977E30-C402-4E73-BBB7-4831FF105599}" destId="{82747ACC-CB36-4D3B-B5EE-3F6A40F71047}" srcOrd="1" destOrd="0" presId="urn:microsoft.com/office/officeart/2008/layout/HorizontalMultiLevelHierarchy"/>
    <dgm:cxn modelId="{284F70F2-1341-4F3B-9475-52F03A703066}" type="presOf" srcId="{0C1D938F-C683-4B9E-A949-0FBA615DC727}" destId="{BCCDB2E7-ECEF-4903-A6F5-38AA856D60E7}" srcOrd="1" destOrd="0" presId="urn:microsoft.com/office/officeart/2008/layout/HorizontalMultiLevelHierarchy"/>
    <dgm:cxn modelId="{42E82664-5256-46EE-9763-29A0614B5083}" type="presOf" srcId="{798394A6-421C-41A2-AA36-287E75E8DF48}" destId="{0FC3F2E9-27F1-4BC8-BD33-44FFD2A91A28}" srcOrd="1" destOrd="0" presId="urn:microsoft.com/office/officeart/2008/layout/HorizontalMultiLevelHierarchy"/>
    <dgm:cxn modelId="{54A7A787-5602-4A0E-8D93-0A82A981D043}" type="presParOf" srcId="{34AAEDF7-5C0A-4372-988D-CB9989B018F1}" destId="{FBCBDA6F-2081-4C21-BDCD-5231DB4CEEBB}" srcOrd="0" destOrd="0" presId="urn:microsoft.com/office/officeart/2008/layout/HorizontalMultiLevelHierarchy"/>
    <dgm:cxn modelId="{B48B6FD3-70F8-4B55-89FD-5AD8899440FD}" type="presParOf" srcId="{FBCBDA6F-2081-4C21-BDCD-5231DB4CEEBB}" destId="{418CCEC2-C618-43A8-93B7-7131633E8B28}" srcOrd="0" destOrd="0" presId="urn:microsoft.com/office/officeart/2008/layout/HorizontalMultiLevelHierarchy"/>
    <dgm:cxn modelId="{49EEA0E0-42DD-4E7C-B875-7B37445A4755}" type="presParOf" srcId="{FBCBDA6F-2081-4C21-BDCD-5231DB4CEEBB}" destId="{FE3494D4-E341-4BDF-920B-E2376D218842}" srcOrd="1" destOrd="0" presId="urn:microsoft.com/office/officeart/2008/layout/HorizontalMultiLevelHierarchy"/>
    <dgm:cxn modelId="{886AEA91-F089-4064-A278-7E1245E962DF}" type="presParOf" srcId="{FE3494D4-E341-4BDF-920B-E2376D218842}" destId="{10F296AE-E632-4863-A4A0-510DBE5FE736}" srcOrd="0" destOrd="0" presId="urn:microsoft.com/office/officeart/2008/layout/HorizontalMultiLevelHierarchy"/>
    <dgm:cxn modelId="{20EB932D-22C0-4A2B-9ABE-E73874135D7D}" type="presParOf" srcId="{10F296AE-E632-4863-A4A0-510DBE5FE736}" destId="{84B23095-D080-4FF7-87D1-C781CA3A9C65}" srcOrd="0" destOrd="0" presId="urn:microsoft.com/office/officeart/2008/layout/HorizontalMultiLevelHierarchy"/>
    <dgm:cxn modelId="{DDDD5292-310E-42FF-9B47-B5B8D69E351F}" type="presParOf" srcId="{FE3494D4-E341-4BDF-920B-E2376D218842}" destId="{5E9D58B5-8AB9-4721-AA08-28BA00EEAC67}" srcOrd="1" destOrd="0" presId="urn:microsoft.com/office/officeart/2008/layout/HorizontalMultiLevelHierarchy"/>
    <dgm:cxn modelId="{3D869E3C-31AA-4DA1-B30C-6A132D8189DA}" type="presParOf" srcId="{5E9D58B5-8AB9-4721-AA08-28BA00EEAC67}" destId="{8F8EAAB1-2DF7-41E3-A14D-79239DF58A7C}" srcOrd="0" destOrd="0" presId="urn:microsoft.com/office/officeart/2008/layout/HorizontalMultiLevelHierarchy"/>
    <dgm:cxn modelId="{23B127DB-C6B3-4AD3-896B-B428E5AAE45E}" type="presParOf" srcId="{5E9D58B5-8AB9-4721-AA08-28BA00EEAC67}" destId="{5FD97523-60CE-4E61-930F-91807B53D72E}" srcOrd="1" destOrd="0" presId="urn:microsoft.com/office/officeart/2008/layout/HorizontalMultiLevelHierarchy"/>
    <dgm:cxn modelId="{48131579-6574-4A1A-B0D8-FE16A9F57C93}" type="presParOf" srcId="{FE3494D4-E341-4BDF-920B-E2376D218842}" destId="{781D076B-E1FE-492E-9F9A-2E16DACACAD2}" srcOrd="2" destOrd="0" presId="urn:microsoft.com/office/officeart/2008/layout/HorizontalMultiLevelHierarchy"/>
    <dgm:cxn modelId="{0DD146B7-6E53-442A-800D-07C2AA7A6F5A}" type="presParOf" srcId="{781D076B-E1FE-492E-9F9A-2E16DACACAD2}" destId="{4E430DF0-2C02-411D-BC39-B5D61495CA14}" srcOrd="0" destOrd="0" presId="urn:microsoft.com/office/officeart/2008/layout/HorizontalMultiLevelHierarchy"/>
    <dgm:cxn modelId="{C8D87B2E-77B3-47E6-8DD1-9D19E88609D6}" type="presParOf" srcId="{FE3494D4-E341-4BDF-920B-E2376D218842}" destId="{1FCFE7AC-EF65-4564-BEC4-C60EF3BC632F}" srcOrd="3" destOrd="0" presId="urn:microsoft.com/office/officeart/2008/layout/HorizontalMultiLevelHierarchy"/>
    <dgm:cxn modelId="{8B5053C4-F8CC-4F79-BFF3-158139AD89BD}" type="presParOf" srcId="{1FCFE7AC-EF65-4564-BEC4-C60EF3BC632F}" destId="{06CBF3E3-6C46-4B44-BF99-502A9EFE5C12}" srcOrd="0" destOrd="0" presId="urn:microsoft.com/office/officeart/2008/layout/HorizontalMultiLevelHierarchy"/>
    <dgm:cxn modelId="{2B63C07D-C520-41C6-84A9-C04214F497C5}" type="presParOf" srcId="{1FCFE7AC-EF65-4564-BEC4-C60EF3BC632F}" destId="{76479C1E-7748-4C0B-976F-7BCAA44850DC}" srcOrd="1" destOrd="0" presId="urn:microsoft.com/office/officeart/2008/layout/HorizontalMultiLevelHierarchy"/>
    <dgm:cxn modelId="{017493D1-0CF4-436F-AC5C-6851F489B968}" type="presParOf" srcId="{FE3494D4-E341-4BDF-920B-E2376D218842}" destId="{A4EAD8D5-FD06-4900-8C99-8B0C2A0D3E71}" srcOrd="4" destOrd="0" presId="urn:microsoft.com/office/officeart/2008/layout/HorizontalMultiLevelHierarchy"/>
    <dgm:cxn modelId="{3F167CAF-3A69-4D9A-BA6B-A898E78F01ED}" type="presParOf" srcId="{A4EAD8D5-FD06-4900-8C99-8B0C2A0D3E71}" destId="{F38450DC-774C-43F1-8F2D-6CD8AB13111B}" srcOrd="0" destOrd="0" presId="urn:microsoft.com/office/officeart/2008/layout/HorizontalMultiLevelHierarchy"/>
    <dgm:cxn modelId="{C562F424-4EE5-4E2F-AD0C-57950B0F76CC}" type="presParOf" srcId="{FE3494D4-E341-4BDF-920B-E2376D218842}" destId="{CD720376-52AE-4224-8AAE-064981DEF104}" srcOrd="5" destOrd="0" presId="urn:microsoft.com/office/officeart/2008/layout/HorizontalMultiLevelHierarchy"/>
    <dgm:cxn modelId="{9D7E1CB5-29D7-42C6-9A58-85D0067336F5}" type="presParOf" srcId="{CD720376-52AE-4224-8AAE-064981DEF104}" destId="{1504896D-5BB5-4D47-B234-4CC95E0E059D}" srcOrd="0" destOrd="0" presId="urn:microsoft.com/office/officeart/2008/layout/HorizontalMultiLevelHierarchy"/>
    <dgm:cxn modelId="{1E4FB9E7-ECA2-4CE9-A8A0-6F98F23FA056}" type="presParOf" srcId="{CD720376-52AE-4224-8AAE-064981DEF104}" destId="{CAB6649E-A51A-4BD1-8EDF-718978590847}" srcOrd="1" destOrd="0" presId="urn:microsoft.com/office/officeart/2008/layout/HorizontalMultiLevelHierarchy"/>
    <dgm:cxn modelId="{D3FF2347-17AD-4AB2-91AF-D59ACE34F644}" type="presParOf" srcId="{CAB6649E-A51A-4BD1-8EDF-718978590847}" destId="{7BA257C9-177F-4195-B37D-8F6CED075CEA}" srcOrd="0" destOrd="0" presId="urn:microsoft.com/office/officeart/2008/layout/HorizontalMultiLevelHierarchy"/>
    <dgm:cxn modelId="{3050BEF5-B3DD-4B53-98B4-C0C95F70ECB4}" type="presParOf" srcId="{7BA257C9-177F-4195-B37D-8F6CED075CEA}" destId="{4DB3A8D5-FA1D-4ABA-A8A4-7FE3F04D9211}" srcOrd="0" destOrd="0" presId="urn:microsoft.com/office/officeart/2008/layout/HorizontalMultiLevelHierarchy"/>
    <dgm:cxn modelId="{865BD21E-3A9D-4151-9AE5-A076E3C3088B}" type="presParOf" srcId="{CAB6649E-A51A-4BD1-8EDF-718978590847}" destId="{C2B49C4D-81BE-4984-A2BE-78267371FE62}" srcOrd="1" destOrd="0" presId="urn:microsoft.com/office/officeart/2008/layout/HorizontalMultiLevelHierarchy"/>
    <dgm:cxn modelId="{D7FBCC42-BBAC-4EE0-A48E-2FCB6E13901B}" type="presParOf" srcId="{C2B49C4D-81BE-4984-A2BE-78267371FE62}" destId="{2B3E91AE-F4B1-4E96-935A-1DBA4136CCC6}" srcOrd="0" destOrd="0" presId="urn:microsoft.com/office/officeart/2008/layout/HorizontalMultiLevelHierarchy"/>
    <dgm:cxn modelId="{278D2189-351E-4DD4-A0E4-C32557301956}" type="presParOf" srcId="{C2B49C4D-81BE-4984-A2BE-78267371FE62}" destId="{E2FF25A9-DF7D-4B7A-88CD-73790E4FFDE7}" srcOrd="1" destOrd="0" presId="urn:microsoft.com/office/officeart/2008/layout/HorizontalMultiLevelHierarchy"/>
    <dgm:cxn modelId="{33DC76AD-1E35-4DBB-9B80-C66F2BB16F6F}" type="presParOf" srcId="{FE3494D4-E341-4BDF-920B-E2376D218842}" destId="{444C82D1-53F0-444C-86BB-7F143DE9E3D3}" srcOrd="6" destOrd="0" presId="urn:microsoft.com/office/officeart/2008/layout/HorizontalMultiLevelHierarchy"/>
    <dgm:cxn modelId="{A33970BB-F4E5-4E6F-AFDA-359B8B140B22}" type="presParOf" srcId="{444C82D1-53F0-444C-86BB-7F143DE9E3D3}" destId="{90296DF8-86EE-4B4C-BED2-F029C2222D6A}" srcOrd="0" destOrd="0" presId="urn:microsoft.com/office/officeart/2008/layout/HorizontalMultiLevelHierarchy"/>
    <dgm:cxn modelId="{3F05EF8D-FED5-4D53-A553-5FEEA57F950F}" type="presParOf" srcId="{FE3494D4-E341-4BDF-920B-E2376D218842}" destId="{AE07CA86-C7C5-4AA0-B8E5-9428F897CEE4}" srcOrd="7" destOrd="0" presId="urn:microsoft.com/office/officeart/2008/layout/HorizontalMultiLevelHierarchy"/>
    <dgm:cxn modelId="{2306C562-06F4-4A48-8982-01A8F326892B}" type="presParOf" srcId="{AE07CA86-C7C5-4AA0-B8E5-9428F897CEE4}" destId="{F5402D16-445C-4DFF-AC98-64E2649E0BC2}" srcOrd="0" destOrd="0" presId="urn:microsoft.com/office/officeart/2008/layout/HorizontalMultiLevelHierarchy"/>
    <dgm:cxn modelId="{E34AB28E-7669-4E67-9126-6F9D5A6C9115}" type="presParOf" srcId="{AE07CA86-C7C5-4AA0-B8E5-9428F897CEE4}" destId="{4ACD09EF-EEC2-4979-8A4E-05C1300269BC}" srcOrd="1" destOrd="0" presId="urn:microsoft.com/office/officeart/2008/layout/HorizontalMultiLevelHierarchy"/>
    <dgm:cxn modelId="{985CA936-F42D-4E2D-AF0E-1AE5B2589ADB}" type="presParOf" srcId="{4ACD09EF-EEC2-4979-8A4E-05C1300269BC}" destId="{35CDF53C-D612-4DF5-A288-9460E5CB165B}" srcOrd="0" destOrd="0" presId="urn:microsoft.com/office/officeart/2008/layout/HorizontalMultiLevelHierarchy"/>
    <dgm:cxn modelId="{238BD6ED-E4FB-45E7-9651-66A50577CCA0}" type="presParOf" srcId="{35CDF53C-D612-4DF5-A288-9460E5CB165B}" destId="{B37E8ADF-978D-4162-8C26-63ECCFF41263}" srcOrd="0" destOrd="0" presId="urn:microsoft.com/office/officeart/2008/layout/HorizontalMultiLevelHierarchy"/>
    <dgm:cxn modelId="{40D559DF-4E75-4280-8C84-ED6C30E26956}" type="presParOf" srcId="{4ACD09EF-EEC2-4979-8A4E-05C1300269BC}" destId="{3D20FE35-9DB5-4333-BB3F-B36331D8CC81}" srcOrd="1" destOrd="0" presId="urn:microsoft.com/office/officeart/2008/layout/HorizontalMultiLevelHierarchy"/>
    <dgm:cxn modelId="{28225147-5912-4BC1-A223-77650B2E9204}" type="presParOf" srcId="{3D20FE35-9DB5-4333-BB3F-B36331D8CC81}" destId="{AE92008B-895A-40DC-9CED-7D7185BB9A11}" srcOrd="0" destOrd="0" presId="urn:microsoft.com/office/officeart/2008/layout/HorizontalMultiLevelHierarchy"/>
    <dgm:cxn modelId="{140A42AB-F277-47F7-BF31-2588EAC7A469}" type="presParOf" srcId="{3D20FE35-9DB5-4333-BB3F-B36331D8CC81}" destId="{BB6B0CDF-6FF9-4CFC-AFF3-7D23F29CF13B}" srcOrd="1" destOrd="0" presId="urn:microsoft.com/office/officeart/2008/layout/HorizontalMultiLevelHierarchy"/>
    <dgm:cxn modelId="{03B47685-4B21-4A5E-A635-547752E6B3CD}" type="presParOf" srcId="{FE3494D4-E341-4BDF-920B-E2376D218842}" destId="{EC2A59B2-7F1A-40E0-969F-92620C283554}" srcOrd="8" destOrd="0" presId="urn:microsoft.com/office/officeart/2008/layout/HorizontalMultiLevelHierarchy"/>
    <dgm:cxn modelId="{2A15EC13-739C-447A-9441-ED8ED9771A77}" type="presParOf" srcId="{EC2A59B2-7F1A-40E0-969F-92620C283554}" destId="{82747ACC-CB36-4D3B-B5EE-3F6A40F71047}" srcOrd="0" destOrd="0" presId="urn:microsoft.com/office/officeart/2008/layout/HorizontalMultiLevelHierarchy"/>
    <dgm:cxn modelId="{F0D44F2C-FEFF-4E48-9D00-BE2514578B6A}" type="presParOf" srcId="{FE3494D4-E341-4BDF-920B-E2376D218842}" destId="{8FDE909C-8F21-4D3D-9DA0-918EA68DBF72}" srcOrd="9" destOrd="0" presId="urn:microsoft.com/office/officeart/2008/layout/HorizontalMultiLevelHierarchy"/>
    <dgm:cxn modelId="{4F114217-6A9C-4704-9B72-315BCAF9979E}" type="presParOf" srcId="{8FDE909C-8F21-4D3D-9DA0-918EA68DBF72}" destId="{EDFD374B-D1D7-4676-AB36-06C96826988C}" srcOrd="0" destOrd="0" presId="urn:microsoft.com/office/officeart/2008/layout/HorizontalMultiLevelHierarchy"/>
    <dgm:cxn modelId="{8DA9E8FC-CE57-46D9-A903-2EFDBB268294}" type="presParOf" srcId="{8FDE909C-8F21-4D3D-9DA0-918EA68DBF72}" destId="{CAD4C803-6BA1-46CA-B213-9B47CF1EFA57}" srcOrd="1" destOrd="0" presId="urn:microsoft.com/office/officeart/2008/layout/HorizontalMultiLevelHierarchy"/>
    <dgm:cxn modelId="{DF0F9C17-F424-4736-AE43-B4AE9DC9079F}" type="presParOf" srcId="{CAD4C803-6BA1-46CA-B213-9B47CF1EFA57}" destId="{39EDD6ED-2A8C-435E-B9DD-656D3D0DE9A6}" srcOrd="0" destOrd="0" presId="urn:microsoft.com/office/officeart/2008/layout/HorizontalMultiLevelHierarchy"/>
    <dgm:cxn modelId="{1FE5605D-196B-48EB-A5B6-ABD04109F645}" type="presParOf" srcId="{39EDD6ED-2A8C-435E-B9DD-656D3D0DE9A6}" destId="{4BBF6AA1-8AD5-4EBD-A2E8-592408519551}" srcOrd="0" destOrd="0" presId="urn:microsoft.com/office/officeart/2008/layout/HorizontalMultiLevelHierarchy"/>
    <dgm:cxn modelId="{453E3472-5492-45D7-A7A4-09F1CDFE8BE6}" type="presParOf" srcId="{CAD4C803-6BA1-46CA-B213-9B47CF1EFA57}" destId="{EAE0C3FC-7511-458B-9E5E-10E5A3486B8C}" srcOrd="1" destOrd="0" presId="urn:microsoft.com/office/officeart/2008/layout/HorizontalMultiLevelHierarchy"/>
    <dgm:cxn modelId="{E80DF1FD-BF93-4620-B73F-81EDBAE87143}" type="presParOf" srcId="{EAE0C3FC-7511-458B-9E5E-10E5A3486B8C}" destId="{E5B4B793-9B62-4E3B-9D32-664B99E1DEA3}" srcOrd="0" destOrd="0" presId="urn:microsoft.com/office/officeart/2008/layout/HorizontalMultiLevelHierarchy"/>
    <dgm:cxn modelId="{FBE6B7D7-5343-4DCE-8D22-9404272D1063}" type="presParOf" srcId="{EAE0C3FC-7511-458B-9E5E-10E5A3486B8C}" destId="{80A12155-2651-4A9B-886C-29DE4C99E3D9}" srcOrd="1" destOrd="0" presId="urn:microsoft.com/office/officeart/2008/layout/HorizontalMultiLevelHierarchy"/>
    <dgm:cxn modelId="{10D1BE3D-F551-45F9-A093-5A463E7E2622}" type="presParOf" srcId="{80A12155-2651-4A9B-886C-29DE4C99E3D9}" destId="{A92C54B6-433D-4966-9CF0-CCEE57B806AA}" srcOrd="0" destOrd="0" presId="urn:microsoft.com/office/officeart/2008/layout/HorizontalMultiLevelHierarchy"/>
    <dgm:cxn modelId="{0533D6C7-BFD2-406B-B97E-5D9BC6E1B9F6}" type="presParOf" srcId="{A92C54B6-433D-4966-9CF0-CCEE57B806AA}" destId="{E0A39B15-52D5-41B0-9F5E-82DBB14FD84B}" srcOrd="0" destOrd="0" presId="urn:microsoft.com/office/officeart/2008/layout/HorizontalMultiLevelHierarchy"/>
    <dgm:cxn modelId="{109B4730-3CB0-473F-B829-88D766DB8338}" type="presParOf" srcId="{80A12155-2651-4A9B-886C-29DE4C99E3D9}" destId="{28ADA48A-619B-4F0B-B27A-1142FD4EC128}" srcOrd="1" destOrd="0" presId="urn:microsoft.com/office/officeart/2008/layout/HorizontalMultiLevelHierarchy"/>
    <dgm:cxn modelId="{E9BBE8A3-991F-4484-9FA2-7949EB68FAC5}" type="presParOf" srcId="{28ADA48A-619B-4F0B-B27A-1142FD4EC128}" destId="{E0CC0FF5-C333-431A-B797-3B59A27A0090}" srcOrd="0" destOrd="0" presId="urn:microsoft.com/office/officeart/2008/layout/HorizontalMultiLevelHierarchy"/>
    <dgm:cxn modelId="{68D8C8FF-6C78-4C09-80A4-DF74DB0F2774}" type="presParOf" srcId="{28ADA48A-619B-4F0B-B27A-1142FD4EC128}" destId="{125BAF4A-F22F-4B1B-ABCB-216C39F914B0}" srcOrd="1" destOrd="0" presId="urn:microsoft.com/office/officeart/2008/layout/HorizontalMultiLevelHierarchy"/>
    <dgm:cxn modelId="{6771FED1-8CD5-4AD4-8265-24F1842C7100}" type="presParOf" srcId="{FE3494D4-E341-4BDF-920B-E2376D218842}" destId="{A17A6FA0-D2FB-4085-9F55-C25364EF4E22}" srcOrd="10" destOrd="0" presId="urn:microsoft.com/office/officeart/2008/layout/HorizontalMultiLevelHierarchy"/>
    <dgm:cxn modelId="{3A439CC2-6351-4CBA-B424-6634A84CABDC}" type="presParOf" srcId="{A17A6FA0-D2FB-4085-9F55-C25364EF4E22}" destId="{371B1374-07A9-48DF-A3DA-BBC57504B74D}" srcOrd="0" destOrd="0" presId="urn:microsoft.com/office/officeart/2008/layout/HorizontalMultiLevelHierarchy"/>
    <dgm:cxn modelId="{F5F0A028-A0E0-4615-AD46-7DC373BB209D}" type="presParOf" srcId="{FE3494D4-E341-4BDF-920B-E2376D218842}" destId="{EA56ACB9-21DA-4562-A3C4-F21E385E4056}" srcOrd="11" destOrd="0" presId="urn:microsoft.com/office/officeart/2008/layout/HorizontalMultiLevelHierarchy"/>
    <dgm:cxn modelId="{0116FC3C-4A8E-4B0F-8D66-0D2D83EEF58D}" type="presParOf" srcId="{EA56ACB9-21DA-4562-A3C4-F21E385E4056}" destId="{4ECDD44A-E9DB-4FD7-9A23-AF554A747F97}" srcOrd="0" destOrd="0" presId="urn:microsoft.com/office/officeart/2008/layout/HorizontalMultiLevelHierarchy"/>
    <dgm:cxn modelId="{17CE6682-BD52-42C9-AFED-A1A3348A630B}" type="presParOf" srcId="{EA56ACB9-21DA-4562-A3C4-F21E385E4056}" destId="{4A061540-755C-49ED-A894-611FBA94E101}" srcOrd="1" destOrd="0" presId="urn:microsoft.com/office/officeart/2008/layout/HorizontalMultiLevelHierarchy"/>
    <dgm:cxn modelId="{674C701C-ECAD-4A7E-9071-4A94CDEE4BB4}" type="presParOf" srcId="{4A061540-755C-49ED-A894-611FBA94E101}" destId="{D2D7FC8B-E5DE-49BE-BBA2-A2295593BB87}" srcOrd="0" destOrd="0" presId="urn:microsoft.com/office/officeart/2008/layout/HorizontalMultiLevelHierarchy"/>
    <dgm:cxn modelId="{D7E819A6-5C0A-4656-92F4-9DB6E3D88E2C}" type="presParOf" srcId="{D2D7FC8B-E5DE-49BE-BBA2-A2295593BB87}" destId="{BBCCAE12-209D-4546-99AA-5FCA55EC3209}" srcOrd="0" destOrd="0" presId="urn:microsoft.com/office/officeart/2008/layout/HorizontalMultiLevelHierarchy"/>
    <dgm:cxn modelId="{7EB43AFD-86F6-4C34-A9B4-213871DD1395}" type="presParOf" srcId="{4A061540-755C-49ED-A894-611FBA94E101}" destId="{A1009C2B-1B3E-4AC6-8899-9D08F1ED6A2D}" srcOrd="1" destOrd="0" presId="urn:microsoft.com/office/officeart/2008/layout/HorizontalMultiLevelHierarchy"/>
    <dgm:cxn modelId="{CB18F65E-156D-4C6B-B199-277780E17BCD}" type="presParOf" srcId="{A1009C2B-1B3E-4AC6-8899-9D08F1ED6A2D}" destId="{66B880B3-CE10-4871-92CE-C8A583E56AA7}" srcOrd="0" destOrd="0" presId="urn:microsoft.com/office/officeart/2008/layout/HorizontalMultiLevelHierarchy"/>
    <dgm:cxn modelId="{D6503D5F-040F-4F80-83B8-30D90FB8D1FC}" type="presParOf" srcId="{A1009C2B-1B3E-4AC6-8899-9D08F1ED6A2D}" destId="{6D632775-9A1C-4D93-B8E4-332008E59F7E}" srcOrd="1" destOrd="0" presId="urn:microsoft.com/office/officeart/2008/layout/HorizontalMultiLevelHierarchy"/>
    <dgm:cxn modelId="{9FE04592-32BD-4440-B4CC-98D58BD8236B}" type="presParOf" srcId="{6D632775-9A1C-4D93-B8E4-332008E59F7E}" destId="{F1CE025F-CD35-4BB1-A2E2-07E762686207}" srcOrd="0" destOrd="0" presId="urn:microsoft.com/office/officeart/2008/layout/HorizontalMultiLevelHierarchy"/>
    <dgm:cxn modelId="{981BFC65-460C-45D8-A10F-CDE94DDC1C35}" type="presParOf" srcId="{F1CE025F-CD35-4BB1-A2E2-07E762686207}" destId="{8230D7C1-503D-4623-885C-587A414DAA70}" srcOrd="0" destOrd="0" presId="urn:microsoft.com/office/officeart/2008/layout/HorizontalMultiLevelHierarchy"/>
    <dgm:cxn modelId="{D2D2BAAE-BCD4-4585-9A2F-AC814CB416A5}" type="presParOf" srcId="{6D632775-9A1C-4D93-B8E4-332008E59F7E}" destId="{95C97D62-611B-4EC4-88AA-174869C34775}" srcOrd="1" destOrd="0" presId="urn:microsoft.com/office/officeart/2008/layout/HorizontalMultiLevelHierarchy"/>
    <dgm:cxn modelId="{60120F1F-1C80-4705-B2A6-1A8A8967B594}" type="presParOf" srcId="{95C97D62-611B-4EC4-88AA-174869C34775}" destId="{9FA91585-8584-410D-BA3D-22859BB5CEF3}" srcOrd="0" destOrd="0" presId="urn:microsoft.com/office/officeart/2008/layout/HorizontalMultiLevelHierarchy"/>
    <dgm:cxn modelId="{BC82A589-DD11-42AA-8CBA-A09621E99D0E}" type="presParOf" srcId="{95C97D62-611B-4EC4-88AA-174869C34775}" destId="{DD952CDC-7F50-4F99-AAB8-B35C998ACFBA}" srcOrd="1" destOrd="0" presId="urn:microsoft.com/office/officeart/2008/layout/HorizontalMultiLevelHierarchy"/>
    <dgm:cxn modelId="{953492B4-F5C6-47DA-BE14-3CF385DA7EC5}" type="presParOf" srcId="{FE3494D4-E341-4BDF-920B-E2376D218842}" destId="{41B063FF-938B-486B-9C43-23189010407F}" srcOrd="12" destOrd="0" presId="urn:microsoft.com/office/officeart/2008/layout/HorizontalMultiLevelHierarchy"/>
    <dgm:cxn modelId="{A60E4B97-B891-4D5E-B041-8E6190B32BFF}" type="presParOf" srcId="{41B063FF-938B-486B-9C43-23189010407F}" destId="{7E9647C5-F510-4C13-B53E-89966ED12DC8}" srcOrd="0" destOrd="0" presId="urn:microsoft.com/office/officeart/2008/layout/HorizontalMultiLevelHierarchy"/>
    <dgm:cxn modelId="{9428CDA6-C2E4-4E1A-8C4F-3E3B605F04FB}" type="presParOf" srcId="{FE3494D4-E341-4BDF-920B-E2376D218842}" destId="{190F909E-1C26-4B09-A35B-654BAC12EAD2}" srcOrd="13" destOrd="0" presId="urn:microsoft.com/office/officeart/2008/layout/HorizontalMultiLevelHierarchy"/>
    <dgm:cxn modelId="{D9D72001-B1CB-4937-8F1C-F176C5D2E6A2}" type="presParOf" srcId="{190F909E-1C26-4B09-A35B-654BAC12EAD2}" destId="{1EBAB07C-8D3F-4119-88C7-39E23FBA8556}" srcOrd="0" destOrd="0" presId="urn:microsoft.com/office/officeart/2008/layout/HorizontalMultiLevelHierarchy"/>
    <dgm:cxn modelId="{37C91AE1-F35E-44B4-844F-521F053A1C49}" type="presParOf" srcId="{190F909E-1C26-4B09-A35B-654BAC12EAD2}" destId="{1C8D314D-F15F-4132-8D9F-E8D936A213D9}" srcOrd="1" destOrd="0" presId="urn:microsoft.com/office/officeart/2008/layout/HorizontalMultiLevelHierarchy"/>
    <dgm:cxn modelId="{1DD33799-32AB-4624-BE66-07EDB00935D1}" type="presParOf" srcId="{1C8D314D-F15F-4132-8D9F-E8D936A213D9}" destId="{0CD5B703-D1FD-45FA-ADC0-26B6793783E2}" srcOrd="0" destOrd="0" presId="urn:microsoft.com/office/officeart/2008/layout/HorizontalMultiLevelHierarchy"/>
    <dgm:cxn modelId="{F1A4FBEA-6B5F-4B15-9128-9478D62EC196}" type="presParOf" srcId="{0CD5B703-D1FD-45FA-ADC0-26B6793783E2}" destId="{BCCDB2E7-ECEF-4903-A6F5-38AA856D60E7}" srcOrd="0" destOrd="0" presId="urn:microsoft.com/office/officeart/2008/layout/HorizontalMultiLevelHierarchy"/>
    <dgm:cxn modelId="{938D4743-A5BA-4F30-A187-21E2CF92397E}" type="presParOf" srcId="{1C8D314D-F15F-4132-8D9F-E8D936A213D9}" destId="{4655E871-7706-4B32-A13B-27D8B03450D7}" srcOrd="1" destOrd="0" presId="urn:microsoft.com/office/officeart/2008/layout/HorizontalMultiLevelHierarchy"/>
    <dgm:cxn modelId="{7474C457-EDBC-47C9-9F72-6450E06FAEE4}" type="presParOf" srcId="{4655E871-7706-4B32-A13B-27D8B03450D7}" destId="{B85E4A26-310E-47A8-AFD9-90711E732DF5}" srcOrd="0" destOrd="0" presId="urn:microsoft.com/office/officeart/2008/layout/HorizontalMultiLevelHierarchy"/>
    <dgm:cxn modelId="{2B32897B-5955-4E3B-BCBF-BCCBBC2B0A17}" type="presParOf" srcId="{4655E871-7706-4B32-A13B-27D8B03450D7}" destId="{9E7BA1F1-BB34-426A-BBC6-FBE233DEAA46}" srcOrd="1" destOrd="0" presId="urn:microsoft.com/office/officeart/2008/layout/HorizontalMultiLevelHierarchy"/>
    <dgm:cxn modelId="{00DD58FB-9485-4A4F-9329-550AF4A90C24}" type="presParOf" srcId="{1C8D314D-F15F-4132-8D9F-E8D936A213D9}" destId="{B0C46262-559B-4C18-8BB6-9CCFBC9BAF5D}" srcOrd="2" destOrd="0" presId="urn:microsoft.com/office/officeart/2008/layout/HorizontalMultiLevelHierarchy"/>
    <dgm:cxn modelId="{D31A55FD-8B35-4E32-A1D9-292306FDAF93}" type="presParOf" srcId="{B0C46262-559B-4C18-8BB6-9CCFBC9BAF5D}" destId="{0FC3F2E9-27F1-4BC8-BD33-44FFD2A91A28}" srcOrd="0" destOrd="0" presId="urn:microsoft.com/office/officeart/2008/layout/HorizontalMultiLevelHierarchy"/>
    <dgm:cxn modelId="{6A509308-407F-4EC9-8C4C-C65D07E7F93E}" type="presParOf" srcId="{1C8D314D-F15F-4132-8D9F-E8D936A213D9}" destId="{AF304A93-31C1-4E77-B395-CBF4880AA693}" srcOrd="3" destOrd="0" presId="urn:microsoft.com/office/officeart/2008/layout/HorizontalMultiLevelHierarchy"/>
    <dgm:cxn modelId="{CFA24CC0-A1E9-495F-8260-F821BC9BFF72}" type="presParOf" srcId="{AF304A93-31C1-4E77-B395-CBF4880AA693}" destId="{E9513BB1-CC40-4009-8FBB-BDD1604079C3}" srcOrd="0" destOrd="0" presId="urn:microsoft.com/office/officeart/2008/layout/HorizontalMultiLevelHierarchy"/>
    <dgm:cxn modelId="{E99CB0D9-DE04-4CE8-B64C-B49B71CC8897}" type="presParOf" srcId="{AF304A93-31C1-4E77-B395-CBF4880AA693}" destId="{17C772E7-F62C-4C05-B0DA-930EAC8F59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0CD10-9FAA-42BA-9A17-92DC6E10E009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0E42CB-6EB2-4D7E-9DB1-4D890872D628}">
      <dgm:prSet/>
      <dgm:spPr/>
      <dgm:t>
        <a:bodyPr/>
        <a:lstStyle/>
        <a:p>
          <a:pPr rtl="0"/>
          <a:r>
            <a:rPr lang="en-US" dirty="0" smtClean="0"/>
            <a:t>Booming Economy</a:t>
          </a:r>
          <a:endParaRPr lang="en-US" dirty="0"/>
        </a:p>
      </dgm:t>
    </dgm:pt>
    <dgm:pt modelId="{3F51423A-0F23-44B7-999B-07236383B3AC}" type="parTrans" cxnId="{229FC35E-7DFE-42F4-90AD-DD882FE349B5}">
      <dgm:prSet/>
      <dgm:spPr/>
      <dgm:t>
        <a:bodyPr/>
        <a:lstStyle/>
        <a:p>
          <a:endParaRPr lang="en-US"/>
        </a:p>
      </dgm:t>
    </dgm:pt>
    <dgm:pt modelId="{B4F2B1CA-7CFF-460C-A609-0452D033C6B4}" type="sibTrans" cxnId="{229FC35E-7DFE-42F4-90AD-DD882FE349B5}">
      <dgm:prSet/>
      <dgm:spPr/>
      <dgm:t>
        <a:bodyPr/>
        <a:lstStyle/>
        <a:p>
          <a:endParaRPr lang="en-US"/>
        </a:p>
      </dgm:t>
    </dgm:pt>
    <dgm:pt modelId="{374ACE4F-E32A-431D-BF87-B58BC1239D74}">
      <dgm:prSet custT="1"/>
      <dgm:spPr/>
      <dgm:t>
        <a:bodyPr/>
        <a:lstStyle/>
        <a:p>
          <a:pPr rtl="0"/>
          <a:r>
            <a:rPr lang="en-US" sz="1200" dirty="0" smtClean="0"/>
            <a:t>Reasons for booming Economy:</a:t>
          </a:r>
          <a:endParaRPr lang="en-US" sz="1200" dirty="0"/>
        </a:p>
      </dgm:t>
    </dgm:pt>
    <dgm:pt modelId="{FEC464E9-6234-4FC6-8BA3-5D14EE0C4E06}" type="parTrans" cxnId="{BD3125FD-B91E-4A43-9C6D-6923FB018099}">
      <dgm:prSet/>
      <dgm:spPr/>
      <dgm:t>
        <a:bodyPr/>
        <a:lstStyle/>
        <a:p>
          <a:endParaRPr lang="en-US"/>
        </a:p>
      </dgm:t>
    </dgm:pt>
    <dgm:pt modelId="{71F5AE82-5AB8-4021-BCF0-C7F39AC2CD32}" type="sibTrans" cxnId="{BD3125FD-B91E-4A43-9C6D-6923FB018099}">
      <dgm:prSet/>
      <dgm:spPr/>
      <dgm:t>
        <a:bodyPr/>
        <a:lstStyle/>
        <a:p>
          <a:endParaRPr lang="en-US"/>
        </a:p>
      </dgm:t>
    </dgm:pt>
    <dgm:pt modelId="{EA160D56-B035-4827-8DB4-D7C173035B7C}">
      <dgm:prSet custT="1"/>
      <dgm:spPr/>
      <dgm:t>
        <a:bodyPr/>
        <a:lstStyle/>
        <a:p>
          <a:pPr rtl="0"/>
          <a:r>
            <a:rPr lang="en-US" sz="1200" dirty="0" smtClean="0"/>
            <a:t>Growth in Automobile industry </a:t>
          </a:r>
          <a:endParaRPr lang="en-US" sz="1200" dirty="0"/>
        </a:p>
      </dgm:t>
    </dgm:pt>
    <dgm:pt modelId="{2528740C-3E80-412A-94AB-6F094033BC73}" type="parTrans" cxnId="{A33323B4-883C-47A4-BD06-340E9550D122}">
      <dgm:prSet/>
      <dgm:spPr/>
      <dgm:t>
        <a:bodyPr/>
        <a:lstStyle/>
        <a:p>
          <a:endParaRPr lang="en-US"/>
        </a:p>
      </dgm:t>
    </dgm:pt>
    <dgm:pt modelId="{F7D213DC-801A-4854-8111-8FB86C2EE402}" type="sibTrans" cxnId="{A33323B4-883C-47A4-BD06-340E9550D122}">
      <dgm:prSet/>
      <dgm:spPr/>
      <dgm:t>
        <a:bodyPr/>
        <a:lstStyle/>
        <a:p>
          <a:endParaRPr lang="en-US"/>
        </a:p>
      </dgm:t>
    </dgm:pt>
    <dgm:pt modelId="{C3590DD1-BB34-4208-BD9E-EEC3698CBAC8}">
      <dgm:prSet custT="1"/>
      <dgm:spPr/>
      <dgm:t>
        <a:bodyPr/>
        <a:lstStyle/>
        <a:p>
          <a:pPr rtl="0"/>
          <a:r>
            <a:rPr lang="en-US" sz="1200" smtClean="0"/>
            <a:t>Consumerism. </a:t>
          </a:r>
          <a:endParaRPr lang="en-US" sz="1200"/>
        </a:p>
      </dgm:t>
    </dgm:pt>
    <dgm:pt modelId="{B979FDE3-CF44-4306-8409-BBD44B36370C}" type="parTrans" cxnId="{D30E26AD-1D96-45D3-BBB3-A6EB8F2CB86C}">
      <dgm:prSet/>
      <dgm:spPr/>
      <dgm:t>
        <a:bodyPr/>
        <a:lstStyle/>
        <a:p>
          <a:endParaRPr lang="en-US"/>
        </a:p>
      </dgm:t>
    </dgm:pt>
    <dgm:pt modelId="{8F0907E4-AEB5-415E-8561-CCBB560258AA}" type="sibTrans" cxnId="{D30E26AD-1D96-45D3-BBB3-A6EB8F2CB86C}">
      <dgm:prSet/>
      <dgm:spPr/>
      <dgm:t>
        <a:bodyPr/>
        <a:lstStyle/>
        <a:p>
          <a:endParaRPr lang="en-US"/>
        </a:p>
      </dgm:t>
    </dgm:pt>
    <dgm:pt modelId="{A5113D5D-D017-4033-89B1-8917A446C5FD}">
      <dgm:prSet custT="1"/>
      <dgm:spPr/>
      <dgm:t>
        <a:bodyPr/>
        <a:lstStyle/>
        <a:p>
          <a:pPr rtl="0"/>
          <a:r>
            <a:rPr lang="en-US" sz="1200" smtClean="0"/>
            <a:t>Technology,</a:t>
          </a:r>
          <a:endParaRPr lang="en-US" sz="1200"/>
        </a:p>
      </dgm:t>
    </dgm:pt>
    <dgm:pt modelId="{48D5D0A9-28F3-4A8B-8F91-53E79DAA2458}" type="parTrans" cxnId="{1B8410E1-1C72-466F-A956-475CF6C9BBA3}">
      <dgm:prSet/>
      <dgm:spPr/>
      <dgm:t>
        <a:bodyPr/>
        <a:lstStyle/>
        <a:p>
          <a:endParaRPr lang="en-US"/>
        </a:p>
      </dgm:t>
    </dgm:pt>
    <dgm:pt modelId="{ECD4DD6F-4958-43F4-8BA4-AC2169D483B7}" type="sibTrans" cxnId="{1B8410E1-1C72-466F-A956-475CF6C9BBA3}">
      <dgm:prSet/>
      <dgm:spPr/>
      <dgm:t>
        <a:bodyPr/>
        <a:lstStyle/>
        <a:p>
          <a:endParaRPr lang="en-US"/>
        </a:p>
      </dgm:t>
    </dgm:pt>
    <dgm:pt modelId="{2D4DA230-DABE-44BB-B3B9-F420DE114718}">
      <dgm:prSet custT="1"/>
      <dgm:spPr/>
      <dgm:t>
        <a:bodyPr/>
        <a:lstStyle/>
        <a:p>
          <a:pPr rtl="0"/>
          <a:r>
            <a:rPr lang="en-US" sz="1200" smtClean="0"/>
            <a:t>Labor productivity</a:t>
          </a:r>
          <a:endParaRPr lang="en-US" sz="1200"/>
        </a:p>
      </dgm:t>
    </dgm:pt>
    <dgm:pt modelId="{9F5E643E-C35D-4503-864E-F45B01C36B0C}" type="parTrans" cxnId="{D92B218B-7944-4EE7-BB22-A4888E29BE0C}">
      <dgm:prSet/>
      <dgm:spPr/>
      <dgm:t>
        <a:bodyPr/>
        <a:lstStyle/>
        <a:p>
          <a:endParaRPr lang="en-US"/>
        </a:p>
      </dgm:t>
    </dgm:pt>
    <dgm:pt modelId="{47194D2F-91C1-4CFF-995F-704F2BC93D7B}" type="sibTrans" cxnId="{D92B218B-7944-4EE7-BB22-A4888E29BE0C}">
      <dgm:prSet/>
      <dgm:spPr/>
      <dgm:t>
        <a:bodyPr/>
        <a:lstStyle/>
        <a:p>
          <a:endParaRPr lang="en-US"/>
        </a:p>
      </dgm:t>
    </dgm:pt>
    <dgm:pt modelId="{00267473-E762-4CCA-9CAE-8F5D9095FA55}">
      <dgm:prSet custT="1"/>
      <dgm:spPr/>
      <dgm:t>
        <a:bodyPr/>
        <a:lstStyle/>
        <a:p>
          <a:pPr rtl="0"/>
          <a:r>
            <a:rPr lang="en-US" sz="1200" dirty="0" smtClean="0"/>
            <a:t>Management techs </a:t>
          </a:r>
          <a:endParaRPr lang="en-US" sz="1200" dirty="0"/>
        </a:p>
      </dgm:t>
    </dgm:pt>
    <dgm:pt modelId="{A8B39D3E-BFF6-42AC-8307-2204679450EF}" type="parTrans" cxnId="{BC39CACA-9650-4E45-8C04-4513F0B3F9B5}">
      <dgm:prSet/>
      <dgm:spPr/>
      <dgm:t>
        <a:bodyPr/>
        <a:lstStyle/>
        <a:p>
          <a:endParaRPr lang="en-US"/>
        </a:p>
      </dgm:t>
    </dgm:pt>
    <dgm:pt modelId="{16715625-BDB9-492E-AB4B-7A4D60085EC6}" type="sibTrans" cxnId="{BC39CACA-9650-4E45-8C04-4513F0B3F9B5}">
      <dgm:prSet/>
      <dgm:spPr/>
      <dgm:t>
        <a:bodyPr/>
        <a:lstStyle/>
        <a:p>
          <a:endParaRPr lang="en-US"/>
        </a:p>
      </dgm:t>
    </dgm:pt>
    <dgm:pt modelId="{7B85D9EE-91F6-468E-A5C0-401CD400758F}">
      <dgm:prSet custT="1"/>
      <dgm:spPr/>
      <dgm:t>
        <a:bodyPr/>
        <a:lstStyle/>
        <a:p>
          <a:pPr rtl="0"/>
          <a:r>
            <a:rPr lang="en-US" sz="1200" smtClean="0"/>
            <a:t>Scientific Management </a:t>
          </a:r>
          <a:endParaRPr lang="en-US" sz="1200"/>
        </a:p>
      </dgm:t>
    </dgm:pt>
    <dgm:pt modelId="{DC8A931A-E78C-4316-B1B7-B9ECBD37A033}" type="parTrans" cxnId="{F8A570EC-CECB-4F3A-BFCF-C6C1484B6F5E}">
      <dgm:prSet/>
      <dgm:spPr/>
      <dgm:t>
        <a:bodyPr/>
        <a:lstStyle/>
        <a:p>
          <a:endParaRPr lang="en-US"/>
        </a:p>
      </dgm:t>
    </dgm:pt>
    <dgm:pt modelId="{8A9044A9-E519-4881-8F93-5AF5B8E8E218}" type="sibTrans" cxnId="{F8A570EC-CECB-4F3A-BFCF-C6C1484B6F5E}">
      <dgm:prSet/>
      <dgm:spPr/>
      <dgm:t>
        <a:bodyPr/>
        <a:lstStyle/>
        <a:p>
          <a:endParaRPr lang="en-US"/>
        </a:p>
      </dgm:t>
    </dgm:pt>
    <dgm:pt modelId="{7ADB9DB4-A332-44C8-96CD-8E1153497E7E}">
      <dgm:prSet custT="1"/>
      <dgm:spPr/>
      <dgm:t>
        <a:bodyPr/>
        <a:lstStyle/>
        <a:p>
          <a:pPr rtl="0"/>
          <a:r>
            <a:rPr lang="en-US" sz="1200" smtClean="0"/>
            <a:t>Taylorism </a:t>
          </a:r>
          <a:endParaRPr lang="en-US" sz="1200"/>
        </a:p>
      </dgm:t>
    </dgm:pt>
    <dgm:pt modelId="{A5BE30ED-85E5-4F80-92FF-6B6A3210546C}" type="parTrans" cxnId="{061B6F7D-06A4-44A7-8AE0-18540F6116EE}">
      <dgm:prSet/>
      <dgm:spPr/>
      <dgm:t>
        <a:bodyPr/>
        <a:lstStyle/>
        <a:p>
          <a:endParaRPr lang="en-US"/>
        </a:p>
      </dgm:t>
    </dgm:pt>
    <dgm:pt modelId="{B3CEB582-71CF-4E8B-959E-EC33271973A6}" type="sibTrans" cxnId="{061B6F7D-06A4-44A7-8AE0-18540F6116EE}">
      <dgm:prSet/>
      <dgm:spPr/>
      <dgm:t>
        <a:bodyPr/>
        <a:lstStyle/>
        <a:p>
          <a:endParaRPr lang="en-US"/>
        </a:p>
      </dgm:t>
    </dgm:pt>
    <dgm:pt modelId="{29D6F103-5991-467B-9BEE-56BC449B39B3}">
      <dgm:prSet custT="1"/>
      <dgm:spPr/>
      <dgm:t>
        <a:bodyPr/>
        <a:lstStyle/>
        <a:p>
          <a:pPr rtl="0"/>
          <a:r>
            <a:rPr lang="en-US" sz="1200" smtClean="0"/>
            <a:t>Mass Production</a:t>
          </a:r>
          <a:endParaRPr lang="en-US" sz="1200"/>
        </a:p>
      </dgm:t>
    </dgm:pt>
    <dgm:pt modelId="{0D9FA565-FEF2-47C9-970E-D09CB0951BE5}" type="parTrans" cxnId="{DA12C96E-9B51-43BC-B8F6-60E3EBFEDDCC}">
      <dgm:prSet/>
      <dgm:spPr/>
      <dgm:t>
        <a:bodyPr/>
        <a:lstStyle/>
        <a:p>
          <a:endParaRPr lang="en-US"/>
        </a:p>
      </dgm:t>
    </dgm:pt>
    <dgm:pt modelId="{9CA21EF8-5701-45B1-B1E2-D537B781151D}" type="sibTrans" cxnId="{DA12C96E-9B51-43BC-B8F6-60E3EBFEDDCC}">
      <dgm:prSet/>
      <dgm:spPr/>
      <dgm:t>
        <a:bodyPr/>
        <a:lstStyle/>
        <a:p>
          <a:endParaRPr lang="en-US"/>
        </a:p>
      </dgm:t>
    </dgm:pt>
    <dgm:pt modelId="{51E35441-B6E8-468F-9A35-E1EFF90865D8}">
      <dgm:prSet custT="1"/>
      <dgm:spPr/>
      <dgm:t>
        <a:bodyPr/>
        <a:lstStyle/>
        <a:p>
          <a:pPr rtl="0"/>
          <a:r>
            <a:rPr lang="en-US" sz="1200" smtClean="0"/>
            <a:t>Assembly line</a:t>
          </a:r>
          <a:endParaRPr lang="en-US" sz="1200"/>
        </a:p>
      </dgm:t>
    </dgm:pt>
    <dgm:pt modelId="{D256125B-2439-4A10-A396-ECFFF79AF98B}" type="parTrans" cxnId="{18047334-6504-4EF6-9D20-71A031019B5C}">
      <dgm:prSet/>
      <dgm:spPr/>
      <dgm:t>
        <a:bodyPr/>
        <a:lstStyle/>
        <a:p>
          <a:endParaRPr lang="en-US"/>
        </a:p>
      </dgm:t>
    </dgm:pt>
    <dgm:pt modelId="{FF207BEA-0868-47F8-B078-B231C3515344}" type="sibTrans" cxnId="{18047334-6504-4EF6-9D20-71A031019B5C}">
      <dgm:prSet/>
      <dgm:spPr/>
      <dgm:t>
        <a:bodyPr/>
        <a:lstStyle/>
        <a:p>
          <a:endParaRPr lang="en-US"/>
        </a:p>
      </dgm:t>
    </dgm:pt>
    <dgm:pt modelId="{C5A07362-6672-40EE-B3FC-BA1824D6B031}">
      <dgm:prSet custT="1"/>
      <dgm:spPr/>
      <dgm:t>
        <a:bodyPr/>
        <a:lstStyle/>
        <a:p>
          <a:pPr rtl="0"/>
          <a:r>
            <a:rPr lang="en-US" sz="1200" smtClean="0"/>
            <a:t>Laissez-Faire </a:t>
          </a:r>
          <a:endParaRPr lang="en-US" sz="1200"/>
        </a:p>
      </dgm:t>
    </dgm:pt>
    <dgm:pt modelId="{7F3134FB-0568-42A9-8717-8253ECB266A5}" type="parTrans" cxnId="{3A870389-0CCA-4793-9000-8F7C00AEC297}">
      <dgm:prSet/>
      <dgm:spPr/>
      <dgm:t>
        <a:bodyPr/>
        <a:lstStyle/>
        <a:p>
          <a:endParaRPr lang="en-US"/>
        </a:p>
      </dgm:t>
    </dgm:pt>
    <dgm:pt modelId="{BA242621-A3D5-4666-B636-1B21A55769BC}" type="sibTrans" cxnId="{3A870389-0CCA-4793-9000-8F7C00AEC297}">
      <dgm:prSet/>
      <dgm:spPr/>
      <dgm:t>
        <a:bodyPr/>
        <a:lstStyle/>
        <a:p>
          <a:endParaRPr lang="en-US"/>
        </a:p>
      </dgm:t>
    </dgm:pt>
    <dgm:pt modelId="{04A4230C-CD90-4F55-B9DE-BEA295472E34}">
      <dgm:prSet custT="1"/>
      <dgm:spPr/>
      <dgm:t>
        <a:bodyPr/>
        <a:lstStyle/>
        <a:p>
          <a:pPr rtl="0"/>
          <a:r>
            <a:rPr lang="en-US" sz="1200" smtClean="0"/>
            <a:t>Income tax cuts</a:t>
          </a:r>
          <a:endParaRPr lang="en-US" sz="1200"/>
        </a:p>
      </dgm:t>
    </dgm:pt>
    <dgm:pt modelId="{9E94F8DC-4493-48E0-9F94-30AB7154A6EB}" type="parTrans" cxnId="{0B417F9D-3F41-4620-815B-9B4418754559}">
      <dgm:prSet/>
      <dgm:spPr/>
      <dgm:t>
        <a:bodyPr/>
        <a:lstStyle/>
        <a:p>
          <a:endParaRPr lang="en-US"/>
        </a:p>
      </dgm:t>
    </dgm:pt>
    <dgm:pt modelId="{A3B87B30-A0BA-4296-9E12-FDFB40109658}" type="sibTrans" cxnId="{0B417F9D-3F41-4620-815B-9B4418754559}">
      <dgm:prSet/>
      <dgm:spPr/>
      <dgm:t>
        <a:bodyPr/>
        <a:lstStyle/>
        <a:p>
          <a:endParaRPr lang="en-US"/>
        </a:p>
      </dgm:t>
    </dgm:pt>
    <dgm:pt modelId="{4B790031-45DA-4CBF-8644-C99115A6415B}">
      <dgm:prSet custT="1"/>
      <dgm:spPr/>
      <dgm:t>
        <a:bodyPr/>
        <a:lstStyle/>
        <a:p>
          <a:pPr rtl="0"/>
          <a:r>
            <a:rPr lang="en-US" sz="1200" smtClean="0"/>
            <a:t>Weak Anti trust laws</a:t>
          </a:r>
          <a:endParaRPr lang="en-US" sz="1200"/>
        </a:p>
      </dgm:t>
    </dgm:pt>
    <dgm:pt modelId="{6AFC475C-D20D-42DF-B572-218296D02E40}" type="parTrans" cxnId="{33757719-3F75-4DB3-983E-A3282CB0D854}">
      <dgm:prSet/>
      <dgm:spPr/>
      <dgm:t>
        <a:bodyPr/>
        <a:lstStyle/>
        <a:p>
          <a:endParaRPr lang="en-US"/>
        </a:p>
      </dgm:t>
    </dgm:pt>
    <dgm:pt modelId="{ED7EF42B-5E9A-4F7D-83FC-061AE5B93437}" type="sibTrans" cxnId="{33757719-3F75-4DB3-983E-A3282CB0D854}">
      <dgm:prSet/>
      <dgm:spPr/>
      <dgm:t>
        <a:bodyPr/>
        <a:lstStyle/>
        <a:p>
          <a:endParaRPr lang="en-US"/>
        </a:p>
      </dgm:t>
    </dgm:pt>
    <dgm:pt modelId="{3AB7DCE7-5695-425C-A0B5-587B1A49CD8E}">
      <dgm:prSet custT="1"/>
      <dgm:spPr/>
      <dgm:t>
        <a:bodyPr/>
        <a:lstStyle/>
        <a:p>
          <a:pPr rtl="0"/>
          <a:r>
            <a:rPr lang="en-US" sz="1200" dirty="0" smtClean="0"/>
            <a:t>Monopoly power</a:t>
          </a:r>
          <a:endParaRPr lang="en-US" sz="1200" dirty="0"/>
        </a:p>
      </dgm:t>
    </dgm:pt>
    <dgm:pt modelId="{BDBDC41E-1997-4E9B-B4CC-5E54E3F82667}" type="parTrans" cxnId="{DD7D2A21-BFF6-4E39-B61E-CE346856F552}">
      <dgm:prSet/>
      <dgm:spPr/>
      <dgm:t>
        <a:bodyPr/>
        <a:lstStyle/>
        <a:p>
          <a:endParaRPr lang="en-US"/>
        </a:p>
      </dgm:t>
    </dgm:pt>
    <dgm:pt modelId="{A78FA418-08FC-4998-BABF-5665F0606E7D}" type="sibTrans" cxnId="{DD7D2A21-BFF6-4E39-B61E-CE346856F552}">
      <dgm:prSet/>
      <dgm:spPr/>
      <dgm:t>
        <a:bodyPr/>
        <a:lstStyle/>
        <a:p>
          <a:endParaRPr lang="en-US"/>
        </a:p>
      </dgm:t>
    </dgm:pt>
    <dgm:pt modelId="{30F9D4EC-D2EE-47D2-9462-DD66A2896DB0}">
      <dgm:prSet custT="1"/>
      <dgm:spPr/>
      <dgm:t>
        <a:bodyPr/>
        <a:lstStyle/>
        <a:p>
          <a:pPr rtl="0"/>
          <a:r>
            <a:rPr lang="en-US" sz="1200" smtClean="0"/>
            <a:t>Trade Unions declined </a:t>
          </a:r>
          <a:endParaRPr lang="en-US" sz="1200"/>
        </a:p>
      </dgm:t>
    </dgm:pt>
    <dgm:pt modelId="{3FB5B6D9-A773-4EE3-AD0E-A04E820EA1AD}" type="parTrans" cxnId="{CB2903CC-9019-4B19-87EA-A17005138F2C}">
      <dgm:prSet/>
      <dgm:spPr/>
      <dgm:t>
        <a:bodyPr/>
        <a:lstStyle/>
        <a:p>
          <a:endParaRPr lang="en-US"/>
        </a:p>
      </dgm:t>
    </dgm:pt>
    <dgm:pt modelId="{28D6DCC3-BC96-47FD-A6B2-F29BB985F26C}" type="sibTrans" cxnId="{CB2903CC-9019-4B19-87EA-A17005138F2C}">
      <dgm:prSet/>
      <dgm:spPr/>
      <dgm:t>
        <a:bodyPr/>
        <a:lstStyle/>
        <a:p>
          <a:endParaRPr lang="en-US"/>
        </a:p>
      </dgm:t>
    </dgm:pt>
    <dgm:pt modelId="{83CBC5C3-6435-4EC9-B5DB-C9ED9D33B170}">
      <dgm:prSet custT="1"/>
      <dgm:spPr/>
      <dgm:t>
        <a:bodyPr/>
        <a:lstStyle/>
        <a:p>
          <a:pPr rtl="0"/>
          <a:r>
            <a:rPr lang="en-US" sz="1200" smtClean="0"/>
            <a:t>Growth in Debt</a:t>
          </a:r>
          <a:endParaRPr lang="en-US" sz="1200"/>
        </a:p>
      </dgm:t>
    </dgm:pt>
    <dgm:pt modelId="{C64FD2FB-2D24-44E2-B60D-6682913C13B8}" type="parTrans" cxnId="{9F5B6C57-BD37-4F2B-96A7-8BF82E2DD970}">
      <dgm:prSet/>
      <dgm:spPr/>
      <dgm:t>
        <a:bodyPr/>
        <a:lstStyle/>
        <a:p>
          <a:endParaRPr lang="en-US"/>
        </a:p>
      </dgm:t>
    </dgm:pt>
    <dgm:pt modelId="{AED075DF-60FD-4F0C-ABF8-B6E2BCB1277A}" type="sibTrans" cxnId="{9F5B6C57-BD37-4F2B-96A7-8BF82E2DD970}">
      <dgm:prSet/>
      <dgm:spPr/>
      <dgm:t>
        <a:bodyPr/>
        <a:lstStyle/>
        <a:p>
          <a:endParaRPr lang="en-US"/>
        </a:p>
      </dgm:t>
    </dgm:pt>
    <dgm:pt modelId="{8B0F9A61-0743-4D50-85C3-0C8EBA1140C8}">
      <dgm:prSet custT="1"/>
      <dgm:spPr/>
      <dgm:t>
        <a:bodyPr/>
        <a:lstStyle/>
        <a:p>
          <a:pPr rtl="0"/>
          <a:r>
            <a:rPr lang="en-US" sz="1200" dirty="0" smtClean="0"/>
            <a:t>Spending through credit</a:t>
          </a:r>
          <a:endParaRPr lang="en-US" sz="1200" dirty="0"/>
        </a:p>
      </dgm:t>
    </dgm:pt>
    <dgm:pt modelId="{3D90DF35-BD60-426A-89DD-65C30E194E31}" type="parTrans" cxnId="{7847B85E-36F9-407B-937B-7F2A48C16C9B}">
      <dgm:prSet/>
      <dgm:spPr/>
      <dgm:t>
        <a:bodyPr/>
        <a:lstStyle/>
        <a:p>
          <a:endParaRPr lang="en-US"/>
        </a:p>
      </dgm:t>
    </dgm:pt>
    <dgm:pt modelId="{2B06C64F-FDAA-4EEE-885D-0300DC14A29C}" type="sibTrans" cxnId="{7847B85E-36F9-407B-937B-7F2A48C16C9B}">
      <dgm:prSet/>
      <dgm:spPr/>
      <dgm:t>
        <a:bodyPr/>
        <a:lstStyle/>
        <a:p>
          <a:endParaRPr lang="en-US"/>
        </a:p>
      </dgm:t>
    </dgm:pt>
    <dgm:pt modelId="{8922FA5D-ECD0-4167-A450-6BDC34B4C88C}">
      <dgm:prSet custT="1"/>
      <dgm:spPr/>
      <dgm:t>
        <a:bodyPr/>
        <a:lstStyle/>
        <a:p>
          <a:pPr rtl="0"/>
          <a:r>
            <a:rPr lang="en-US" sz="1200" smtClean="0"/>
            <a:t>Boom in Stock Market </a:t>
          </a:r>
          <a:endParaRPr lang="en-US" sz="1200"/>
        </a:p>
      </dgm:t>
    </dgm:pt>
    <dgm:pt modelId="{4226C2D6-A684-4502-894B-4B0035A18D32}" type="parTrans" cxnId="{D883C4FC-9498-4209-9A0F-31C1350B1A56}">
      <dgm:prSet/>
      <dgm:spPr/>
      <dgm:t>
        <a:bodyPr/>
        <a:lstStyle/>
        <a:p>
          <a:endParaRPr lang="en-US"/>
        </a:p>
      </dgm:t>
    </dgm:pt>
    <dgm:pt modelId="{BDF45EC1-3719-41E7-A673-7808630E1014}" type="sibTrans" cxnId="{D883C4FC-9498-4209-9A0F-31C1350B1A56}">
      <dgm:prSet/>
      <dgm:spPr/>
      <dgm:t>
        <a:bodyPr/>
        <a:lstStyle/>
        <a:p>
          <a:endParaRPr lang="en-US"/>
        </a:p>
      </dgm:t>
    </dgm:pt>
    <dgm:pt modelId="{DEE827FB-72FD-4883-BA61-CAD128AECF8E}">
      <dgm:prSet custT="1"/>
      <dgm:spPr/>
      <dgm:t>
        <a:bodyPr/>
        <a:lstStyle/>
        <a:p>
          <a:pPr rtl="0"/>
          <a:r>
            <a:rPr lang="en-US" sz="1200" dirty="0" smtClean="0"/>
            <a:t>Easy way to make money</a:t>
          </a:r>
          <a:endParaRPr lang="en-US" sz="1200" dirty="0"/>
        </a:p>
      </dgm:t>
    </dgm:pt>
    <dgm:pt modelId="{12D05AC1-D8C4-49A9-BB7E-D9934B0A1DB0}" type="parTrans" cxnId="{FACA9691-0C2A-4C15-977E-6A31938FEC86}">
      <dgm:prSet/>
      <dgm:spPr/>
      <dgm:t>
        <a:bodyPr/>
        <a:lstStyle/>
        <a:p>
          <a:endParaRPr lang="en-US"/>
        </a:p>
      </dgm:t>
    </dgm:pt>
    <dgm:pt modelId="{D1926B1A-352F-4B6E-AB37-2EF6ED5DB19D}" type="sibTrans" cxnId="{FACA9691-0C2A-4C15-977E-6A31938FEC86}">
      <dgm:prSet/>
      <dgm:spPr/>
      <dgm:t>
        <a:bodyPr/>
        <a:lstStyle/>
        <a:p>
          <a:endParaRPr lang="en-US"/>
        </a:p>
      </dgm:t>
    </dgm:pt>
    <dgm:pt modelId="{C83E6A48-081F-4A32-AF90-D41F2E6D9584}">
      <dgm:prSet custT="1"/>
      <dgm:spPr/>
      <dgm:t>
        <a:bodyPr/>
        <a:lstStyle/>
        <a:p>
          <a:pPr rtl="0"/>
          <a:r>
            <a:rPr lang="en-US" sz="1200" dirty="0" smtClean="0"/>
            <a:t>More speculators to enter. </a:t>
          </a:r>
          <a:endParaRPr lang="en-US" sz="1200" dirty="0"/>
        </a:p>
      </dgm:t>
    </dgm:pt>
    <dgm:pt modelId="{06A7025A-6110-44C6-9FF6-0286476DE57D}" type="parTrans" cxnId="{1AC29711-603C-42A4-83C2-EA36FD2FB901}">
      <dgm:prSet/>
      <dgm:spPr/>
      <dgm:t>
        <a:bodyPr/>
        <a:lstStyle/>
        <a:p>
          <a:endParaRPr lang="en-US"/>
        </a:p>
      </dgm:t>
    </dgm:pt>
    <dgm:pt modelId="{F8F36ABD-7950-415F-9DAC-2216236A5A37}" type="sibTrans" cxnId="{1AC29711-603C-42A4-83C2-EA36FD2FB901}">
      <dgm:prSet/>
      <dgm:spPr/>
      <dgm:t>
        <a:bodyPr/>
        <a:lstStyle/>
        <a:p>
          <a:endParaRPr lang="en-US"/>
        </a:p>
      </dgm:t>
    </dgm:pt>
    <dgm:pt modelId="{2F9BB88D-41F6-484F-A1B4-6EDBE142AD90}">
      <dgm:prSet custT="1"/>
      <dgm:spPr/>
      <dgm:t>
        <a:bodyPr/>
        <a:lstStyle/>
        <a:p>
          <a:pPr rtl="0"/>
          <a:r>
            <a:rPr lang="en-US" sz="1200" smtClean="0"/>
            <a:t>Recession in Agriculture </a:t>
          </a:r>
          <a:endParaRPr lang="en-US" sz="1200"/>
        </a:p>
      </dgm:t>
    </dgm:pt>
    <dgm:pt modelId="{1616EB52-C39E-4644-A53E-8EEBDCF2F89F}" type="parTrans" cxnId="{125F0598-C8C2-4D63-9B9B-B2C1011F1CF7}">
      <dgm:prSet/>
      <dgm:spPr/>
      <dgm:t>
        <a:bodyPr/>
        <a:lstStyle/>
        <a:p>
          <a:endParaRPr lang="en-US"/>
        </a:p>
      </dgm:t>
    </dgm:pt>
    <dgm:pt modelId="{DFA6D8E2-8B18-45ED-91F9-346B9A8A8734}" type="sibTrans" cxnId="{125F0598-C8C2-4D63-9B9B-B2C1011F1CF7}">
      <dgm:prSet/>
      <dgm:spPr/>
      <dgm:t>
        <a:bodyPr/>
        <a:lstStyle/>
        <a:p>
          <a:endParaRPr lang="en-US"/>
        </a:p>
      </dgm:t>
    </dgm:pt>
    <dgm:pt modelId="{D5D7AD3F-43AE-46ED-9722-C35ED408FA47}">
      <dgm:prSet custT="1"/>
      <dgm:spPr/>
      <dgm:t>
        <a:bodyPr/>
        <a:lstStyle/>
        <a:p>
          <a:pPr rtl="0"/>
          <a:r>
            <a:rPr lang="en-US" sz="1200" smtClean="0"/>
            <a:t>Farmers bankrupt</a:t>
          </a:r>
          <a:endParaRPr lang="en-US" sz="1200"/>
        </a:p>
      </dgm:t>
    </dgm:pt>
    <dgm:pt modelId="{1A3B705E-735B-46FE-AD7B-1E2BCBA029E6}" type="parTrans" cxnId="{69677323-B1C1-4748-B5ED-22CFA996E81A}">
      <dgm:prSet/>
      <dgm:spPr/>
      <dgm:t>
        <a:bodyPr/>
        <a:lstStyle/>
        <a:p>
          <a:endParaRPr lang="en-US"/>
        </a:p>
      </dgm:t>
    </dgm:pt>
    <dgm:pt modelId="{70F41542-07F5-438F-8186-1E44768DE578}" type="sibTrans" cxnId="{69677323-B1C1-4748-B5ED-22CFA996E81A}">
      <dgm:prSet/>
      <dgm:spPr/>
      <dgm:t>
        <a:bodyPr/>
        <a:lstStyle/>
        <a:p>
          <a:endParaRPr lang="en-US"/>
        </a:p>
      </dgm:t>
    </dgm:pt>
    <dgm:pt modelId="{09188CC9-BCB5-4507-A638-B63F04B812FD}">
      <dgm:prSet custT="1"/>
      <dgm:spPr/>
      <dgm:t>
        <a:bodyPr/>
        <a:lstStyle/>
        <a:p>
          <a:pPr rtl="0"/>
          <a:r>
            <a:rPr lang="en-US" sz="1200" dirty="0" smtClean="0"/>
            <a:t>Rural to urban shift</a:t>
          </a:r>
          <a:endParaRPr lang="en-US" sz="1200" dirty="0"/>
        </a:p>
      </dgm:t>
    </dgm:pt>
    <dgm:pt modelId="{9B65E138-B3F9-4A31-8034-CED09B6E769D}" type="parTrans" cxnId="{76BF7828-58CC-48F8-A887-0DEA3F454C1C}">
      <dgm:prSet/>
      <dgm:spPr/>
      <dgm:t>
        <a:bodyPr/>
        <a:lstStyle/>
        <a:p>
          <a:endParaRPr lang="en-US"/>
        </a:p>
      </dgm:t>
    </dgm:pt>
    <dgm:pt modelId="{002955CC-6723-4106-9C00-D7733BCCDA1C}" type="sibTrans" cxnId="{76BF7828-58CC-48F8-A887-0DEA3F454C1C}">
      <dgm:prSet/>
      <dgm:spPr/>
      <dgm:t>
        <a:bodyPr/>
        <a:lstStyle/>
        <a:p>
          <a:endParaRPr lang="en-US"/>
        </a:p>
      </dgm:t>
    </dgm:pt>
    <dgm:pt modelId="{6B0106FA-4CFB-45B6-ACF6-3F2182764F53}">
      <dgm:prSet custT="1"/>
      <dgm:spPr/>
      <dgm:t>
        <a:bodyPr/>
        <a:lstStyle/>
        <a:p>
          <a:pPr rtl="0"/>
          <a:r>
            <a:rPr lang="en-US" sz="1200" smtClean="0"/>
            <a:t>Fragmented banking</a:t>
          </a:r>
          <a:endParaRPr lang="en-US" sz="1200"/>
        </a:p>
      </dgm:t>
    </dgm:pt>
    <dgm:pt modelId="{BB6420B4-E8BB-4DEE-BDDB-1ABC247F82D2}" type="parTrans" cxnId="{D4596BE2-C692-44B8-9EAB-DA5979D263AB}">
      <dgm:prSet/>
      <dgm:spPr/>
      <dgm:t>
        <a:bodyPr/>
        <a:lstStyle/>
        <a:p>
          <a:endParaRPr lang="en-US"/>
        </a:p>
      </dgm:t>
    </dgm:pt>
    <dgm:pt modelId="{85584309-62BC-420B-A7D0-5F56288539E9}" type="sibTrans" cxnId="{D4596BE2-C692-44B8-9EAB-DA5979D263AB}">
      <dgm:prSet/>
      <dgm:spPr/>
      <dgm:t>
        <a:bodyPr/>
        <a:lstStyle/>
        <a:p>
          <a:endParaRPr lang="en-US"/>
        </a:p>
      </dgm:t>
    </dgm:pt>
    <dgm:pt modelId="{72F27E85-D98C-4684-AF8F-8B5E0E83D07C}" type="pres">
      <dgm:prSet presAssocID="{C1A0CD10-9FAA-42BA-9A17-92DC6E10E0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AE17D5-F498-4089-8CC0-3407BE225129}" type="pres">
      <dgm:prSet presAssocID="{0C0E42CB-6EB2-4D7E-9DB1-4D890872D628}" presName="root1" presStyleCnt="0"/>
      <dgm:spPr/>
    </dgm:pt>
    <dgm:pt modelId="{1B3FD23E-A06D-4343-81CF-D1DBAA45451B}" type="pres">
      <dgm:prSet presAssocID="{0C0E42CB-6EB2-4D7E-9DB1-4D890872D628}" presName="LevelOneTextNode" presStyleLbl="node0" presStyleIdx="0" presStyleCnt="1" custScaleX="262833" custScaleY="360763" custLinFactX="-441200" custLinFactNeighborX="-500000" custLinFactNeighborY="0">
        <dgm:presLayoutVars>
          <dgm:chPref val="3"/>
        </dgm:presLayoutVars>
      </dgm:prSet>
      <dgm:spPr/>
    </dgm:pt>
    <dgm:pt modelId="{25D3DA7F-7183-4C77-B3EC-308A06C540E9}" type="pres">
      <dgm:prSet presAssocID="{0C0E42CB-6EB2-4D7E-9DB1-4D890872D628}" presName="level2hierChild" presStyleCnt="0"/>
      <dgm:spPr/>
    </dgm:pt>
    <dgm:pt modelId="{1E582320-D7D1-4F00-BD30-6AD6DEE1E8AE}" type="pres">
      <dgm:prSet presAssocID="{FEC464E9-6234-4FC6-8BA3-5D14EE0C4E06}" presName="conn2-1" presStyleLbl="parChTrans1D2" presStyleIdx="0" presStyleCnt="8"/>
      <dgm:spPr/>
    </dgm:pt>
    <dgm:pt modelId="{25A6A6A2-5DC9-48C6-9BD3-8271A041B3C6}" type="pres">
      <dgm:prSet presAssocID="{FEC464E9-6234-4FC6-8BA3-5D14EE0C4E06}" presName="connTx" presStyleLbl="parChTrans1D2" presStyleIdx="0" presStyleCnt="8"/>
      <dgm:spPr/>
    </dgm:pt>
    <dgm:pt modelId="{2A123A68-899B-4F06-8FF8-637E0CC83744}" type="pres">
      <dgm:prSet presAssocID="{374ACE4F-E32A-431D-BF87-B58BC1239D74}" presName="root2" presStyleCnt="0"/>
      <dgm:spPr/>
    </dgm:pt>
    <dgm:pt modelId="{69068CE1-F229-4F28-8D35-50341FF8EB6D}" type="pres">
      <dgm:prSet presAssocID="{374ACE4F-E32A-431D-BF87-B58BC1239D74}" presName="LevelTwoTextNode" presStyleLbl="node2" presStyleIdx="0" presStyleCnt="8" custScaleX="227999" custScaleY="200224" custLinFactNeighborX="-91302">
        <dgm:presLayoutVars>
          <dgm:chPref val="3"/>
        </dgm:presLayoutVars>
      </dgm:prSet>
      <dgm:spPr/>
    </dgm:pt>
    <dgm:pt modelId="{A03AF71B-B13B-4077-8C40-40AF7EEF53AA}" type="pres">
      <dgm:prSet presAssocID="{374ACE4F-E32A-431D-BF87-B58BC1239D74}" presName="level3hierChild" presStyleCnt="0"/>
      <dgm:spPr/>
    </dgm:pt>
    <dgm:pt modelId="{8188EDA1-8BDD-4EB4-95FD-53A7B8C35BB6}" type="pres">
      <dgm:prSet presAssocID="{2528740C-3E80-412A-94AB-6F094033BC73}" presName="conn2-1" presStyleLbl="parChTrans1D3" presStyleIdx="0" presStyleCnt="13"/>
      <dgm:spPr/>
    </dgm:pt>
    <dgm:pt modelId="{AA7EB863-EBFD-4B2B-9AC5-2FC74B7FE19D}" type="pres">
      <dgm:prSet presAssocID="{2528740C-3E80-412A-94AB-6F094033BC73}" presName="connTx" presStyleLbl="parChTrans1D3" presStyleIdx="0" presStyleCnt="13"/>
      <dgm:spPr/>
    </dgm:pt>
    <dgm:pt modelId="{4C53A14C-436A-4723-9064-4E8C020580F1}" type="pres">
      <dgm:prSet presAssocID="{EA160D56-B035-4827-8DB4-D7C173035B7C}" presName="root2" presStyleCnt="0"/>
      <dgm:spPr/>
    </dgm:pt>
    <dgm:pt modelId="{FE3D7E97-30E8-4039-9B7E-61BD1A2DBCFA}" type="pres">
      <dgm:prSet presAssocID="{EA160D56-B035-4827-8DB4-D7C173035B7C}" presName="LevelTwoTextNode" presStyleLbl="node3" presStyleIdx="0" presStyleCnt="13" custScaleX="307545" custLinFactNeighborX="52806">
        <dgm:presLayoutVars>
          <dgm:chPref val="3"/>
        </dgm:presLayoutVars>
      </dgm:prSet>
      <dgm:spPr/>
    </dgm:pt>
    <dgm:pt modelId="{FA5A9C1A-AD38-4785-82B8-92072EE3F9BE}" type="pres">
      <dgm:prSet presAssocID="{EA160D56-B035-4827-8DB4-D7C173035B7C}" presName="level3hierChild" presStyleCnt="0"/>
      <dgm:spPr/>
    </dgm:pt>
    <dgm:pt modelId="{C62AAD4D-A91E-4D46-B6F4-A29F03BC93AA}" type="pres">
      <dgm:prSet presAssocID="{B979FDE3-CF44-4306-8409-BBD44B36370C}" presName="conn2-1" presStyleLbl="parChTrans1D3" presStyleIdx="1" presStyleCnt="13"/>
      <dgm:spPr/>
    </dgm:pt>
    <dgm:pt modelId="{3F1B909D-039F-4FB0-BA5E-CE580EA2FB1F}" type="pres">
      <dgm:prSet presAssocID="{B979FDE3-CF44-4306-8409-BBD44B36370C}" presName="connTx" presStyleLbl="parChTrans1D3" presStyleIdx="1" presStyleCnt="13"/>
      <dgm:spPr/>
    </dgm:pt>
    <dgm:pt modelId="{1E0C9B4B-756A-4D6A-9785-B948E5DE2394}" type="pres">
      <dgm:prSet presAssocID="{C3590DD1-BB34-4208-BD9E-EEC3698CBAC8}" presName="root2" presStyleCnt="0"/>
      <dgm:spPr/>
    </dgm:pt>
    <dgm:pt modelId="{1A334C04-8982-448C-9339-75DAAECF6E88}" type="pres">
      <dgm:prSet presAssocID="{C3590DD1-BB34-4208-BD9E-EEC3698CBAC8}" presName="LevelTwoTextNode" presStyleLbl="node3" presStyleIdx="1" presStyleCnt="13" custScaleX="307545" custLinFactNeighborX="52806">
        <dgm:presLayoutVars>
          <dgm:chPref val="3"/>
        </dgm:presLayoutVars>
      </dgm:prSet>
      <dgm:spPr/>
    </dgm:pt>
    <dgm:pt modelId="{6D81C3CF-1C2C-4C15-90CB-214DE2D0128E}" type="pres">
      <dgm:prSet presAssocID="{C3590DD1-BB34-4208-BD9E-EEC3698CBAC8}" presName="level3hierChild" presStyleCnt="0"/>
      <dgm:spPr/>
    </dgm:pt>
    <dgm:pt modelId="{88DA8ED0-0A2C-4B06-A6AB-090B128D8496}" type="pres">
      <dgm:prSet presAssocID="{48D5D0A9-28F3-4A8B-8F91-53E79DAA2458}" presName="conn2-1" presStyleLbl="parChTrans1D3" presStyleIdx="2" presStyleCnt="13"/>
      <dgm:spPr/>
    </dgm:pt>
    <dgm:pt modelId="{ED57C6BE-0E79-4649-9822-C52721B44770}" type="pres">
      <dgm:prSet presAssocID="{48D5D0A9-28F3-4A8B-8F91-53E79DAA2458}" presName="connTx" presStyleLbl="parChTrans1D3" presStyleIdx="2" presStyleCnt="13"/>
      <dgm:spPr/>
    </dgm:pt>
    <dgm:pt modelId="{349492DE-3CCD-4D7D-A757-85BD8DB62019}" type="pres">
      <dgm:prSet presAssocID="{A5113D5D-D017-4033-89B1-8917A446C5FD}" presName="root2" presStyleCnt="0"/>
      <dgm:spPr/>
    </dgm:pt>
    <dgm:pt modelId="{417F3BF3-D52A-4D5E-A33B-95992A694C47}" type="pres">
      <dgm:prSet presAssocID="{A5113D5D-D017-4033-89B1-8917A446C5FD}" presName="LevelTwoTextNode" presStyleLbl="node3" presStyleIdx="2" presStyleCnt="13" custScaleX="307545" custLinFactNeighborX="52806">
        <dgm:presLayoutVars>
          <dgm:chPref val="3"/>
        </dgm:presLayoutVars>
      </dgm:prSet>
      <dgm:spPr/>
    </dgm:pt>
    <dgm:pt modelId="{14D559A5-C595-4DC3-86D4-D72F731EA188}" type="pres">
      <dgm:prSet presAssocID="{A5113D5D-D017-4033-89B1-8917A446C5FD}" presName="level3hierChild" presStyleCnt="0"/>
      <dgm:spPr/>
    </dgm:pt>
    <dgm:pt modelId="{0F981B06-F7E3-4419-9E6A-5D6287117346}" type="pres">
      <dgm:prSet presAssocID="{9F5E643E-C35D-4503-864E-F45B01C36B0C}" presName="conn2-1" presStyleLbl="parChTrans1D3" presStyleIdx="3" presStyleCnt="13"/>
      <dgm:spPr/>
    </dgm:pt>
    <dgm:pt modelId="{4A439A13-64A3-4374-BD3A-22D94315EDDB}" type="pres">
      <dgm:prSet presAssocID="{9F5E643E-C35D-4503-864E-F45B01C36B0C}" presName="connTx" presStyleLbl="parChTrans1D3" presStyleIdx="3" presStyleCnt="13"/>
      <dgm:spPr/>
    </dgm:pt>
    <dgm:pt modelId="{52A89624-D370-4E0F-84AA-895F84745A42}" type="pres">
      <dgm:prSet presAssocID="{2D4DA230-DABE-44BB-B3B9-F420DE114718}" presName="root2" presStyleCnt="0"/>
      <dgm:spPr/>
    </dgm:pt>
    <dgm:pt modelId="{A04AC1EA-52A4-48B4-BCDC-20D49C218B4C}" type="pres">
      <dgm:prSet presAssocID="{2D4DA230-DABE-44BB-B3B9-F420DE114718}" presName="LevelTwoTextNode" presStyleLbl="node3" presStyleIdx="3" presStyleCnt="13" custScaleX="307545" custLinFactNeighborX="52806">
        <dgm:presLayoutVars>
          <dgm:chPref val="3"/>
        </dgm:presLayoutVars>
      </dgm:prSet>
      <dgm:spPr/>
    </dgm:pt>
    <dgm:pt modelId="{E9804A96-DF7D-4A51-9E71-543D78D907F1}" type="pres">
      <dgm:prSet presAssocID="{2D4DA230-DABE-44BB-B3B9-F420DE114718}" presName="level3hierChild" presStyleCnt="0"/>
      <dgm:spPr/>
    </dgm:pt>
    <dgm:pt modelId="{746DFBBB-6B76-4F22-8ECB-BA198BEB0DB3}" type="pres">
      <dgm:prSet presAssocID="{A8B39D3E-BFF6-42AC-8307-2204679450EF}" presName="conn2-1" presStyleLbl="parChTrans1D4" presStyleIdx="0" presStyleCnt="3"/>
      <dgm:spPr/>
    </dgm:pt>
    <dgm:pt modelId="{9E16FE68-CDA8-48AC-B183-EC39EE0B800D}" type="pres">
      <dgm:prSet presAssocID="{A8B39D3E-BFF6-42AC-8307-2204679450EF}" presName="connTx" presStyleLbl="parChTrans1D4" presStyleIdx="0" presStyleCnt="3"/>
      <dgm:spPr/>
    </dgm:pt>
    <dgm:pt modelId="{48ACFE03-AF88-4F92-804C-C8187DC067AB}" type="pres">
      <dgm:prSet presAssocID="{00267473-E762-4CCA-9CAE-8F5D9095FA55}" presName="root2" presStyleCnt="0"/>
      <dgm:spPr/>
    </dgm:pt>
    <dgm:pt modelId="{8139BFB1-2632-4BCD-A1FE-EA3EF9A06249}" type="pres">
      <dgm:prSet presAssocID="{00267473-E762-4CCA-9CAE-8F5D9095FA55}" presName="LevelTwoTextNode" presStyleLbl="node4" presStyleIdx="0" presStyleCnt="3" custScaleX="193255" custLinFactX="55953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61512C-5F9F-4EAA-9E96-8FD5BB85F66A}" type="pres">
      <dgm:prSet presAssocID="{00267473-E762-4CCA-9CAE-8F5D9095FA55}" presName="level3hierChild" presStyleCnt="0"/>
      <dgm:spPr/>
    </dgm:pt>
    <dgm:pt modelId="{217A960E-8A31-4792-A7E7-14B9782BAABE}" type="pres">
      <dgm:prSet presAssocID="{DC8A931A-E78C-4316-B1B7-B9ECBD37A033}" presName="conn2-1" presStyleLbl="parChTrans1D3" presStyleIdx="4" presStyleCnt="13"/>
      <dgm:spPr/>
    </dgm:pt>
    <dgm:pt modelId="{F9DD659B-824B-4B6C-BB01-CF3A5F462127}" type="pres">
      <dgm:prSet presAssocID="{DC8A931A-E78C-4316-B1B7-B9ECBD37A033}" presName="connTx" presStyleLbl="parChTrans1D3" presStyleIdx="4" presStyleCnt="13"/>
      <dgm:spPr/>
    </dgm:pt>
    <dgm:pt modelId="{D6D53FC1-BA28-4764-87EB-09190A5CB916}" type="pres">
      <dgm:prSet presAssocID="{7B85D9EE-91F6-468E-A5C0-401CD400758F}" presName="root2" presStyleCnt="0"/>
      <dgm:spPr/>
    </dgm:pt>
    <dgm:pt modelId="{5F001C56-AB5B-4B3C-B927-F599B4DD2174}" type="pres">
      <dgm:prSet presAssocID="{7B85D9EE-91F6-468E-A5C0-401CD400758F}" presName="LevelTwoTextNode" presStyleLbl="node3" presStyleIdx="4" presStyleCnt="13" custScaleX="307545" custLinFactNeighborX="52806">
        <dgm:presLayoutVars>
          <dgm:chPref val="3"/>
        </dgm:presLayoutVars>
      </dgm:prSet>
      <dgm:spPr/>
    </dgm:pt>
    <dgm:pt modelId="{DDE58D60-4786-4EAC-9002-A122796D04C3}" type="pres">
      <dgm:prSet presAssocID="{7B85D9EE-91F6-468E-A5C0-401CD400758F}" presName="level3hierChild" presStyleCnt="0"/>
      <dgm:spPr/>
    </dgm:pt>
    <dgm:pt modelId="{61FDBF6F-477E-472C-87B4-977EF6181D98}" type="pres">
      <dgm:prSet presAssocID="{A5BE30ED-85E5-4F80-92FF-6B6A3210546C}" presName="conn2-1" presStyleLbl="parChTrans1D4" presStyleIdx="1" presStyleCnt="3"/>
      <dgm:spPr/>
    </dgm:pt>
    <dgm:pt modelId="{96000A8B-52D6-4A9B-A299-B2F3825F251C}" type="pres">
      <dgm:prSet presAssocID="{A5BE30ED-85E5-4F80-92FF-6B6A3210546C}" presName="connTx" presStyleLbl="parChTrans1D4" presStyleIdx="1" presStyleCnt="3"/>
      <dgm:spPr/>
    </dgm:pt>
    <dgm:pt modelId="{3822100D-F642-4746-821C-25DDC293B730}" type="pres">
      <dgm:prSet presAssocID="{7ADB9DB4-A332-44C8-96CD-8E1153497E7E}" presName="root2" presStyleCnt="0"/>
      <dgm:spPr/>
    </dgm:pt>
    <dgm:pt modelId="{E96CB6F4-562C-46B7-93D2-4CDFFBD8019D}" type="pres">
      <dgm:prSet presAssocID="{7ADB9DB4-A332-44C8-96CD-8E1153497E7E}" presName="LevelTwoTextNode" presStyleLbl="node4" presStyleIdx="1" presStyleCnt="3" custScaleX="193255" custLinFactX="55953" custLinFactNeighborX="100000">
        <dgm:presLayoutVars>
          <dgm:chPref val="3"/>
        </dgm:presLayoutVars>
      </dgm:prSet>
      <dgm:spPr/>
    </dgm:pt>
    <dgm:pt modelId="{B41A75EC-85DF-4A75-B5C3-619274E949AB}" type="pres">
      <dgm:prSet presAssocID="{7ADB9DB4-A332-44C8-96CD-8E1153497E7E}" presName="level3hierChild" presStyleCnt="0"/>
      <dgm:spPr/>
    </dgm:pt>
    <dgm:pt modelId="{D091B459-2872-40CF-8043-7B342C4AE80B}" type="pres">
      <dgm:prSet presAssocID="{0D9FA565-FEF2-47C9-970E-D09CB0951BE5}" presName="conn2-1" presStyleLbl="parChTrans1D3" presStyleIdx="5" presStyleCnt="13"/>
      <dgm:spPr/>
    </dgm:pt>
    <dgm:pt modelId="{0DDD513D-E5D8-43A6-B06D-702E844AA784}" type="pres">
      <dgm:prSet presAssocID="{0D9FA565-FEF2-47C9-970E-D09CB0951BE5}" presName="connTx" presStyleLbl="parChTrans1D3" presStyleIdx="5" presStyleCnt="13"/>
      <dgm:spPr/>
    </dgm:pt>
    <dgm:pt modelId="{A731C9CB-9D7B-4627-8DE7-0F3A38746F6D}" type="pres">
      <dgm:prSet presAssocID="{29D6F103-5991-467B-9BEE-56BC449B39B3}" presName="root2" presStyleCnt="0"/>
      <dgm:spPr/>
    </dgm:pt>
    <dgm:pt modelId="{8161B584-1507-41AE-83A7-D78B9CCD6FEA}" type="pres">
      <dgm:prSet presAssocID="{29D6F103-5991-467B-9BEE-56BC449B39B3}" presName="LevelTwoTextNode" presStyleLbl="node3" presStyleIdx="5" presStyleCnt="13" custScaleX="307545" custLinFactNeighborX="52806">
        <dgm:presLayoutVars>
          <dgm:chPref val="3"/>
        </dgm:presLayoutVars>
      </dgm:prSet>
      <dgm:spPr/>
    </dgm:pt>
    <dgm:pt modelId="{CE5423C1-22BC-417A-8AE5-D95AE28B8117}" type="pres">
      <dgm:prSet presAssocID="{29D6F103-5991-467B-9BEE-56BC449B39B3}" presName="level3hierChild" presStyleCnt="0"/>
      <dgm:spPr/>
    </dgm:pt>
    <dgm:pt modelId="{AF97FA69-8AF1-41EF-A017-D1BC0A9CAB40}" type="pres">
      <dgm:prSet presAssocID="{D256125B-2439-4A10-A396-ECFFF79AF98B}" presName="conn2-1" presStyleLbl="parChTrans1D4" presStyleIdx="2" presStyleCnt="3"/>
      <dgm:spPr/>
    </dgm:pt>
    <dgm:pt modelId="{A217B9CD-CFE6-4CEF-8535-293C4019AC9D}" type="pres">
      <dgm:prSet presAssocID="{D256125B-2439-4A10-A396-ECFFF79AF98B}" presName="connTx" presStyleLbl="parChTrans1D4" presStyleIdx="2" presStyleCnt="3"/>
      <dgm:spPr/>
    </dgm:pt>
    <dgm:pt modelId="{FAED083F-8C75-4B43-946B-F7AAE7309C04}" type="pres">
      <dgm:prSet presAssocID="{51E35441-B6E8-468F-9A35-E1EFF90865D8}" presName="root2" presStyleCnt="0"/>
      <dgm:spPr/>
    </dgm:pt>
    <dgm:pt modelId="{C6E3091D-0846-4450-9E74-BCAE68D5719C}" type="pres">
      <dgm:prSet presAssocID="{51E35441-B6E8-468F-9A35-E1EFF90865D8}" presName="LevelTwoTextNode" presStyleLbl="node4" presStyleIdx="2" presStyleCnt="3" custScaleX="193255" custLinFactX="55953" custLinFactNeighborX="100000">
        <dgm:presLayoutVars>
          <dgm:chPref val="3"/>
        </dgm:presLayoutVars>
      </dgm:prSet>
      <dgm:spPr/>
    </dgm:pt>
    <dgm:pt modelId="{E842A4B1-9521-4D62-812F-76568757B94E}" type="pres">
      <dgm:prSet presAssocID="{51E35441-B6E8-468F-9A35-E1EFF90865D8}" presName="level3hierChild" presStyleCnt="0"/>
      <dgm:spPr/>
    </dgm:pt>
    <dgm:pt modelId="{650DF02B-7E4A-448E-9CC8-22B21F47078B}" type="pres">
      <dgm:prSet presAssocID="{7F3134FB-0568-42A9-8717-8253ECB266A5}" presName="conn2-1" presStyleLbl="parChTrans1D2" presStyleIdx="1" presStyleCnt="8"/>
      <dgm:spPr/>
    </dgm:pt>
    <dgm:pt modelId="{3C2346EE-F24A-489A-AE8D-616E8A5EDA01}" type="pres">
      <dgm:prSet presAssocID="{7F3134FB-0568-42A9-8717-8253ECB266A5}" presName="connTx" presStyleLbl="parChTrans1D2" presStyleIdx="1" presStyleCnt="8"/>
      <dgm:spPr/>
    </dgm:pt>
    <dgm:pt modelId="{D055C3DF-2714-45FA-B596-7D9C6889F8F2}" type="pres">
      <dgm:prSet presAssocID="{C5A07362-6672-40EE-B3FC-BA1824D6B031}" presName="root2" presStyleCnt="0"/>
      <dgm:spPr/>
    </dgm:pt>
    <dgm:pt modelId="{2B33748C-538D-44F6-83CD-44EB42FCA2C0}" type="pres">
      <dgm:prSet presAssocID="{C5A07362-6672-40EE-B3FC-BA1824D6B031}" presName="LevelTwoTextNode" presStyleLbl="node2" presStyleIdx="1" presStyleCnt="8" custScaleX="227999" custScaleY="200224" custLinFactNeighborX="-91302">
        <dgm:presLayoutVars>
          <dgm:chPref val="3"/>
        </dgm:presLayoutVars>
      </dgm:prSet>
      <dgm:spPr/>
    </dgm:pt>
    <dgm:pt modelId="{28E3E81C-5B32-4120-BEBC-EA1306687A21}" type="pres">
      <dgm:prSet presAssocID="{C5A07362-6672-40EE-B3FC-BA1824D6B031}" presName="level3hierChild" presStyleCnt="0"/>
      <dgm:spPr/>
    </dgm:pt>
    <dgm:pt modelId="{6AF45CC0-DD87-48E3-B0F2-4502B67EB73D}" type="pres">
      <dgm:prSet presAssocID="{9E94F8DC-4493-48E0-9F94-30AB7154A6EB}" presName="conn2-1" presStyleLbl="parChTrans1D3" presStyleIdx="6" presStyleCnt="13"/>
      <dgm:spPr/>
    </dgm:pt>
    <dgm:pt modelId="{E0856AD1-F911-42E2-9545-8FFEE10AD9B1}" type="pres">
      <dgm:prSet presAssocID="{9E94F8DC-4493-48E0-9F94-30AB7154A6EB}" presName="connTx" presStyleLbl="parChTrans1D3" presStyleIdx="6" presStyleCnt="13"/>
      <dgm:spPr/>
    </dgm:pt>
    <dgm:pt modelId="{EAD4EABE-C639-4745-9F71-204F1B4DA791}" type="pres">
      <dgm:prSet presAssocID="{04A4230C-CD90-4F55-B9DE-BEA295472E34}" presName="root2" presStyleCnt="0"/>
      <dgm:spPr/>
    </dgm:pt>
    <dgm:pt modelId="{04D2B0A0-F6A0-4F37-A5AF-4EA11607A56A}" type="pres">
      <dgm:prSet presAssocID="{04A4230C-CD90-4F55-B9DE-BEA295472E34}" presName="LevelTwoTextNode" presStyleLbl="node3" presStyleIdx="6" presStyleCnt="13" custScaleX="307545" custLinFactNeighborX="52806">
        <dgm:presLayoutVars>
          <dgm:chPref val="3"/>
        </dgm:presLayoutVars>
      </dgm:prSet>
      <dgm:spPr/>
    </dgm:pt>
    <dgm:pt modelId="{8B120A4B-8B0B-4DE5-8436-D18CAC450998}" type="pres">
      <dgm:prSet presAssocID="{04A4230C-CD90-4F55-B9DE-BEA295472E34}" presName="level3hierChild" presStyleCnt="0"/>
      <dgm:spPr/>
    </dgm:pt>
    <dgm:pt modelId="{AA18AFFB-C431-4D6C-8317-63E490CE7593}" type="pres">
      <dgm:prSet presAssocID="{6AFC475C-D20D-42DF-B572-218296D02E40}" presName="conn2-1" presStyleLbl="parChTrans1D2" presStyleIdx="2" presStyleCnt="8"/>
      <dgm:spPr/>
    </dgm:pt>
    <dgm:pt modelId="{4236F0F4-EDD0-4764-B110-552E080E332A}" type="pres">
      <dgm:prSet presAssocID="{6AFC475C-D20D-42DF-B572-218296D02E40}" presName="connTx" presStyleLbl="parChTrans1D2" presStyleIdx="2" presStyleCnt="8"/>
      <dgm:spPr/>
    </dgm:pt>
    <dgm:pt modelId="{CB07BEF7-CE47-4370-8CF1-2222E2A775E6}" type="pres">
      <dgm:prSet presAssocID="{4B790031-45DA-4CBF-8644-C99115A6415B}" presName="root2" presStyleCnt="0"/>
      <dgm:spPr/>
    </dgm:pt>
    <dgm:pt modelId="{2B182937-9AF2-4E28-B8D7-0CB23B004B7E}" type="pres">
      <dgm:prSet presAssocID="{4B790031-45DA-4CBF-8644-C99115A6415B}" presName="LevelTwoTextNode" presStyleLbl="node2" presStyleIdx="2" presStyleCnt="8" custScaleX="227999" custScaleY="200224" custLinFactNeighborX="-91302">
        <dgm:presLayoutVars>
          <dgm:chPref val="3"/>
        </dgm:presLayoutVars>
      </dgm:prSet>
      <dgm:spPr/>
    </dgm:pt>
    <dgm:pt modelId="{CFC5A67B-DB99-4267-ABD1-59DD3284AFE8}" type="pres">
      <dgm:prSet presAssocID="{4B790031-45DA-4CBF-8644-C99115A6415B}" presName="level3hierChild" presStyleCnt="0"/>
      <dgm:spPr/>
    </dgm:pt>
    <dgm:pt modelId="{97233508-AB71-4627-ADF7-170C93B5A6E0}" type="pres">
      <dgm:prSet presAssocID="{BDBDC41E-1997-4E9B-B4CC-5E54E3F82667}" presName="conn2-1" presStyleLbl="parChTrans1D3" presStyleIdx="7" presStyleCnt="13"/>
      <dgm:spPr/>
    </dgm:pt>
    <dgm:pt modelId="{C67627AD-EDCA-4A73-86D0-E9193DEE0048}" type="pres">
      <dgm:prSet presAssocID="{BDBDC41E-1997-4E9B-B4CC-5E54E3F82667}" presName="connTx" presStyleLbl="parChTrans1D3" presStyleIdx="7" presStyleCnt="13"/>
      <dgm:spPr/>
    </dgm:pt>
    <dgm:pt modelId="{67CCA52A-D0E9-4EA4-A6C8-C549BC59B9BD}" type="pres">
      <dgm:prSet presAssocID="{3AB7DCE7-5695-425C-A0B5-587B1A49CD8E}" presName="root2" presStyleCnt="0"/>
      <dgm:spPr/>
    </dgm:pt>
    <dgm:pt modelId="{2A466058-9389-490E-B107-7E25DA1102E9}" type="pres">
      <dgm:prSet presAssocID="{3AB7DCE7-5695-425C-A0B5-587B1A49CD8E}" presName="LevelTwoTextNode" presStyleLbl="node3" presStyleIdx="7" presStyleCnt="13" custScaleX="307545" custLinFactNeighborX="52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23D9FE-4385-476E-A274-D5CCFFFE7764}" type="pres">
      <dgm:prSet presAssocID="{3AB7DCE7-5695-425C-A0B5-587B1A49CD8E}" presName="level3hierChild" presStyleCnt="0"/>
      <dgm:spPr/>
    </dgm:pt>
    <dgm:pt modelId="{485DD954-26E2-4401-B45A-C514337CEC36}" type="pres">
      <dgm:prSet presAssocID="{3FB5B6D9-A773-4EE3-AD0E-A04E820EA1AD}" presName="conn2-1" presStyleLbl="parChTrans1D2" presStyleIdx="3" presStyleCnt="8"/>
      <dgm:spPr/>
    </dgm:pt>
    <dgm:pt modelId="{5D470F1A-C951-4290-B8CD-00AF7267BF45}" type="pres">
      <dgm:prSet presAssocID="{3FB5B6D9-A773-4EE3-AD0E-A04E820EA1AD}" presName="connTx" presStyleLbl="parChTrans1D2" presStyleIdx="3" presStyleCnt="8"/>
      <dgm:spPr/>
    </dgm:pt>
    <dgm:pt modelId="{781F7B93-36A6-4A18-8354-BCEC64B334B6}" type="pres">
      <dgm:prSet presAssocID="{30F9D4EC-D2EE-47D2-9462-DD66A2896DB0}" presName="root2" presStyleCnt="0"/>
      <dgm:spPr/>
    </dgm:pt>
    <dgm:pt modelId="{F6AB7BAD-B3AB-499C-ABDC-1265863F2715}" type="pres">
      <dgm:prSet presAssocID="{30F9D4EC-D2EE-47D2-9462-DD66A2896DB0}" presName="LevelTwoTextNode" presStyleLbl="node2" presStyleIdx="3" presStyleCnt="8" custScaleX="227999" custScaleY="200224" custLinFactNeighborX="-91302">
        <dgm:presLayoutVars>
          <dgm:chPref val="3"/>
        </dgm:presLayoutVars>
      </dgm:prSet>
      <dgm:spPr/>
    </dgm:pt>
    <dgm:pt modelId="{17558BE3-59DF-43FB-9BE7-7DA4D3A6F134}" type="pres">
      <dgm:prSet presAssocID="{30F9D4EC-D2EE-47D2-9462-DD66A2896DB0}" presName="level3hierChild" presStyleCnt="0"/>
      <dgm:spPr/>
    </dgm:pt>
    <dgm:pt modelId="{21B9D46A-410F-41AB-BC07-389F46777BAA}" type="pres">
      <dgm:prSet presAssocID="{C64FD2FB-2D24-44E2-B60D-6682913C13B8}" presName="conn2-1" presStyleLbl="parChTrans1D2" presStyleIdx="4" presStyleCnt="8"/>
      <dgm:spPr/>
    </dgm:pt>
    <dgm:pt modelId="{777C1E25-4471-44CF-A330-BBC1393F2CCD}" type="pres">
      <dgm:prSet presAssocID="{C64FD2FB-2D24-44E2-B60D-6682913C13B8}" presName="connTx" presStyleLbl="parChTrans1D2" presStyleIdx="4" presStyleCnt="8"/>
      <dgm:spPr/>
    </dgm:pt>
    <dgm:pt modelId="{1D9F42DC-CA74-4AEE-A73B-5C20A03C8983}" type="pres">
      <dgm:prSet presAssocID="{83CBC5C3-6435-4EC9-B5DB-C9ED9D33B170}" presName="root2" presStyleCnt="0"/>
      <dgm:spPr/>
    </dgm:pt>
    <dgm:pt modelId="{83783238-A9FD-45DC-9D49-E952B4CB7266}" type="pres">
      <dgm:prSet presAssocID="{83CBC5C3-6435-4EC9-B5DB-C9ED9D33B170}" presName="LevelTwoTextNode" presStyleLbl="node2" presStyleIdx="4" presStyleCnt="8" custScaleX="227999" custScaleY="200224" custLinFactNeighborX="-91302">
        <dgm:presLayoutVars>
          <dgm:chPref val="3"/>
        </dgm:presLayoutVars>
      </dgm:prSet>
      <dgm:spPr/>
    </dgm:pt>
    <dgm:pt modelId="{FAFBF7D8-6745-4156-A26B-8E03E986D110}" type="pres">
      <dgm:prSet presAssocID="{83CBC5C3-6435-4EC9-B5DB-C9ED9D33B170}" presName="level3hierChild" presStyleCnt="0"/>
      <dgm:spPr/>
    </dgm:pt>
    <dgm:pt modelId="{7C3B1D69-1634-43FB-9FC5-463ADC3F6C12}" type="pres">
      <dgm:prSet presAssocID="{3D90DF35-BD60-426A-89DD-65C30E194E31}" presName="conn2-1" presStyleLbl="parChTrans1D3" presStyleIdx="8" presStyleCnt="13"/>
      <dgm:spPr/>
    </dgm:pt>
    <dgm:pt modelId="{8AD2B2DF-6656-497B-ADC8-D904CD931C84}" type="pres">
      <dgm:prSet presAssocID="{3D90DF35-BD60-426A-89DD-65C30E194E31}" presName="connTx" presStyleLbl="parChTrans1D3" presStyleIdx="8" presStyleCnt="13"/>
      <dgm:spPr/>
    </dgm:pt>
    <dgm:pt modelId="{17FA0D4E-8EF4-4B3E-AA7B-3EF76F2CB14C}" type="pres">
      <dgm:prSet presAssocID="{8B0F9A61-0743-4D50-85C3-0C8EBA1140C8}" presName="root2" presStyleCnt="0"/>
      <dgm:spPr/>
    </dgm:pt>
    <dgm:pt modelId="{3BF8D9AF-8514-4C3F-B116-68CDE02B7770}" type="pres">
      <dgm:prSet presAssocID="{8B0F9A61-0743-4D50-85C3-0C8EBA1140C8}" presName="LevelTwoTextNode" presStyleLbl="node3" presStyleIdx="8" presStyleCnt="13" custScaleX="307545" custLinFactNeighborX="52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5F21F1-5626-4645-B6DD-C807652423DB}" type="pres">
      <dgm:prSet presAssocID="{8B0F9A61-0743-4D50-85C3-0C8EBA1140C8}" presName="level3hierChild" presStyleCnt="0"/>
      <dgm:spPr/>
    </dgm:pt>
    <dgm:pt modelId="{F82C5154-6493-44DE-AE65-D17C0AFF0DB5}" type="pres">
      <dgm:prSet presAssocID="{4226C2D6-A684-4502-894B-4B0035A18D32}" presName="conn2-1" presStyleLbl="parChTrans1D2" presStyleIdx="5" presStyleCnt="8"/>
      <dgm:spPr/>
    </dgm:pt>
    <dgm:pt modelId="{961AA38D-E54A-4419-9C53-FC2E30A7206B}" type="pres">
      <dgm:prSet presAssocID="{4226C2D6-A684-4502-894B-4B0035A18D32}" presName="connTx" presStyleLbl="parChTrans1D2" presStyleIdx="5" presStyleCnt="8"/>
      <dgm:spPr/>
    </dgm:pt>
    <dgm:pt modelId="{EF1757E7-567B-458D-8211-0AFBBBA66699}" type="pres">
      <dgm:prSet presAssocID="{8922FA5D-ECD0-4167-A450-6BDC34B4C88C}" presName="root2" presStyleCnt="0"/>
      <dgm:spPr/>
    </dgm:pt>
    <dgm:pt modelId="{118BE73D-9524-4851-A08F-67AC8B306409}" type="pres">
      <dgm:prSet presAssocID="{8922FA5D-ECD0-4167-A450-6BDC34B4C88C}" presName="LevelTwoTextNode" presStyleLbl="node2" presStyleIdx="5" presStyleCnt="8" custScaleX="227999" custScaleY="200224" custLinFactNeighborX="-91302">
        <dgm:presLayoutVars>
          <dgm:chPref val="3"/>
        </dgm:presLayoutVars>
      </dgm:prSet>
      <dgm:spPr/>
    </dgm:pt>
    <dgm:pt modelId="{B9A06B9C-EC54-4648-BBD3-7FBEE8FE5B11}" type="pres">
      <dgm:prSet presAssocID="{8922FA5D-ECD0-4167-A450-6BDC34B4C88C}" presName="level3hierChild" presStyleCnt="0"/>
      <dgm:spPr/>
    </dgm:pt>
    <dgm:pt modelId="{B3473A6F-F306-4FAC-A1F8-29BC10FEBBAF}" type="pres">
      <dgm:prSet presAssocID="{12D05AC1-D8C4-49A9-BB7E-D9934B0A1DB0}" presName="conn2-1" presStyleLbl="parChTrans1D3" presStyleIdx="9" presStyleCnt="13"/>
      <dgm:spPr/>
    </dgm:pt>
    <dgm:pt modelId="{161C5B2A-E000-4A85-A007-D4314AF752C3}" type="pres">
      <dgm:prSet presAssocID="{12D05AC1-D8C4-49A9-BB7E-D9934B0A1DB0}" presName="connTx" presStyleLbl="parChTrans1D3" presStyleIdx="9" presStyleCnt="13"/>
      <dgm:spPr/>
    </dgm:pt>
    <dgm:pt modelId="{A11F547C-1E67-451D-8EF8-5F079848E484}" type="pres">
      <dgm:prSet presAssocID="{DEE827FB-72FD-4883-BA61-CAD128AECF8E}" presName="root2" presStyleCnt="0"/>
      <dgm:spPr/>
    </dgm:pt>
    <dgm:pt modelId="{5D888518-C233-4649-9403-AA413FBACA1A}" type="pres">
      <dgm:prSet presAssocID="{DEE827FB-72FD-4883-BA61-CAD128AECF8E}" presName="LevelTwoTextNode" presStyleLbl="node3" presStyleIdx="9" presStyleCnt="13" custScaleX="307545" custLinFactNeighborX="52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9D0F4-B815-4A58-9D98-1BC88C41CED5}" type="pres">
      <dgm:prSet presAssocID="{DEE827FB-72FD-4883-BA61-CAD128AECF8E}" presName="level3hierChild" presStyleCnt="0"/>
      <dgm:spPr/>
    </dgm:pt>
    <dgm:pt modelId="{3A8E50BD-FFA1-4F7A-B939-8D5C517324C0}" type="pres">
      <dgm:prSet presAssocID="{06A7025A-6110-44C6-9FF6-0286476DE57D}" presName="conn2-1" presStyleLbl="parChTrans1D3" presStyleIdx="10" presStyleCnt="13"/>
      <dgm:spPr/>
    </dgm:pt>
    <dgm:pt modelId="{64BF3600-3AC5-401C-B178-45BEE487A5FF}" type="pres">
      <dgm:prSet presAssocID="{06A7025A-6110-44C6-9FF6-0286476DE57D}" presName="connTx" presStyleLbl="parChTrans1D3" presStyleIdx="10" presStyleCnt="13"/>
      <dgm:spPr/>
    </dgm:pt>
    <dgm:pt modelId="{54D62463-79C1-4A01-9607-48C6DA435E0C}" type="pres">
      <dgm:prSet presAssocID="{C83E6A48-081F-4A32-AF90-D41F2E6D9584}" presName="root2" presStyleCnt="0"/>
      <dgm:spPr/>
    </dgm:pt>
    <dgm:pt modelId="{F9C2A58B-3551-4D08-A8C6-90A9B27A3AEA}" type="pres">
      <dgm:prSet presAssocID="{C83E6A48-081F-4A32-AF90-D41F2E6D9584}" presName="LevelTwoTextNode" presStyleLbl="node3" presStyleIdx="10" presStyleCnt="13" custScaleX="307545" custLinFactNeighborX="52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B00E67-364D-477E-8830-128DB97E6DED}" type="pres">
      <dgm:prSet presAssocID="{C83E6A48-081F-4A32-AF90-D41F2E6D9584}" presName="level3hierChild" presStyleCnt="0"/>
      <dgm:spPr/>
    </dgm:pt>
    <dgm:pt modelId="{D17E877A-94DA-4204-9B07-EB8D6F7200F2}" type="pres">
      <dgm:prSet presAssocID="{1616EB52-C39E-4644-A53E-8EEBDCF2F89F}" presName="conn2-1" presStyleLbl="parChTrans1D2" presStyleIdx="6" presStyleCnt="8"/>
      <dgm:spPr/>
    </dgm:pt>
    <dgm:pt modelId="{22988681-1189-44DB-812F-4D19BBCF3E8B}" type="pres">
      <dgm:prSet presAssocID="{1616EB52-C39E-4644-A53E-8EEBDCF2F89F}" presName="connTx" presStyleLbl="parChTrans1D2" presStyleIdx="6" presStyleCnt="8"/>
      <dgm:spPr/>
    </dgm:pt>
    <dgm:pt modelId="{1849A3BA-CA5B-4166-B631-3C54754FE0BC}" type="pres">
      <dgm:prSet presAssocID="{2F9BB88D-41F6-484F-A1B4-6EDBE142AD90}" presName="root2" presStyleCnt="0"/>
      <dgm:spPr/>
    </dgm:pt>
    <dgm:pt modelId="{12937C12-428A-44FF-B68B-2B84F1218CF5}" type="pres">
      <dgm:prSet presAssocID="{2F9BB88D-41F6-484F-A1B4-6EDBE142AD90}" presName="LevelTwoTextNode" presStyleLbl="node2" presStyleIdx="6" presStyleCnt="8" custScaleX="227999" custScaleY="200224" custLinFactNeighborX="-91302">
        <dgm:presLayoutVars>
          <dgm:chPref val="3"/>
        </dgm:presLayoutVars>
      </dgm:prSet>
      <dgm:spPr/>
    </dgm:pt>
    <dgm:pt modelId="{3BAD02C2-0F9B-4057-A2E0-7941A093B32C}" type="pres">
      <dgm:prSet presAssocID="{2F9BB88D-41F6-484F-A1B4-6EDBE142AD90}" presName="level3hierChild" presStyleCnt="0"/>
      <dgm:spPr/>
    </dgm:pt>
    <dgm:pt modelId="{86240460-AEF4-44D5-9EE7-9CB5D61E8670}" type="pres">
      <dgm:prSet presAssocID="{1A3B705E-735B-46FE-AD7B-1E2BCBA029E6}" presName="conn2-1" presStyleLbl="parChTrans1D3" presStyleIdx="11" presStyleCnt="13"/>
      <dgm:spPr/>
    </dgm:pt>
    <dgm:pt modelId="{0F4045B3-3833-45F8-949D-4AF0058E2C31}" type="pres">
      <dgm:prSet presAssocID="{1A3B705E-735B-46FE-AD7B-1E2BCBA029E6}" presName="connTx" presStyleLbl="parChTrans1D3" presStyleIdx="11" presStyleCnt="13"/>
      <dgm:spPr/>
    </dgm:pt>
    <dgm:pt modelId="{A6D544E1-4F6A-44F0-876B-4BC1F0C9CAC9}" type="pres">
      <dgm:prSet presAssocID="{D5D7AD3F-43AE-46ED-9722-C35ED408FA47}" presName="root2" presStyleCnt="0"/>
      <dgm:spPr/>
    </dgm:pt>
    <dgm:pt modelId="{D0680FEF-8799-466A-BFFC-79F7766AD691}" type="pres">
      <dgm:prSet presAssocID="{D5D7AD3F-43AE-46ED-9722-C35ED408FA47}" presName="LevelTwoTextNode" presStyleLbl="node3" presStyleIdx="11" presStyleCnt="13" custScaleX="307545" custLinFactNeighborX="52806">
        <dgm:presLayoutVars>
          <dgm:chPref val="3"/>
        </dgm:presLayoutVars>
      </dgm:prSet>
      <dgm:spPr/>
    </dgm:pt>
    <dgm:pt modelId="{EDD7DFE2-3728-4A06-AAAD-02733E4F9488}" type="pres">
      <dgm:prSet presAssocID="{D5D7AD3F-43AE-46ED-9722-C35ED408FA47}" presName="level3hierChild" presStyleCnt="0"/>
      <dgm:spPr/>
    </dgm:pt>
    <dgm:pt modelId="{33629A19-6664-4FFC-8FA1-D2FAFF206BEC}" type="pres">
      <dgm:prSet presAssocID="{9B65E138-B3F9-4A31-8034-CED09B6E769D}" presName="conn2-1" presStyleLbl="parChTrans1D3" presStyleIdx="12" presStyleCnt="13"/>
      <dgm:spPr/>
    </dgm:pt>
    <dgm:pt modelId="{968D0ED6-092A-4E16-B9AB-DF6E4552567B}" type="pres">
      <dgm:prSet presAssocID="{9B65E138-B3F9-4A31-8034-CED09B6E769D}" presName="connTx" presStyleLbl="parChTrans1D3" presStyleIdx="12" presStyleCnt="13"/>
      <dgm:spPr/>
    </dgm:pt>
    <dgm:pt modelId="{B4F07A88-773B-4F92-80B8-522DCEA28B7A}" type="pres">
      <dgm:prSet presAssocID="{09188CC9-BCB5-4507-A638-B63F04B812FD}" presName="root2" presStyleCnt="0"/>
      <dgm:spPr/>
    </dgm:pt>
    <dgm:pt modelId="{46EECB96-F15F-4A8E-97F5-0D63FD042A87}" type="pres">
      <dgm:prSet presAssocID="{09188CC9-BCB5-4507-A638-B63F04B812FD}" presName="LevelTwoTextNode" presStyleLbl="node3" presStyleIdx="12" presStyleCnt="13" custScaleX="307545" custLinFactNeighborX="52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D7DDA5-8784-4768-A037-2ED61E61B720}" type="pres">
      <dgm:prSet presAssocID="{09188CC9-BCB5-4507-A638-B63F04B812FD}" presName="level3hierChild" presStyleCnt="0"/>
      <dgm:spPr/>
    </dgm:pt>
    <dgm:pt modelId="{6A31289C-C3D4-476E-B79C-A79CE9A43A91}" type="pres">
      <dgm:prSet presAssocID="{BB6420B4-E8BB-4DEE-BDDB-1ABC247F82D2}" presName="conn2-1" presStyleLbl="parChTrans1D2" presStyleIdx="7" presStyleCnt="8"/>
      <dgm:spPr/>
    </dgm:pt>
    <dgm:pt modelId="{91FEDEEF-BA9A-48BA-87F3-196ED01A02B6}" type="pres">
      <dgm:prSet presAssocID="{BB6420B4-E8BB-4DEE-BDDB-1ABC247F82D2}" presName="connTx" presStyleLbl="parChTrans1D2" presStyleIdx="7" presStyleCnt="8"/>
      <dgm:spPr/>
    </dgm:pt>
    <dgm:pt modelId="{530C762F-3ABD-4FB5-B74B-88D591E02048}" type="pres">
      <dgm:prSet presAssocID="{6B0106FA-4CFB-45B6-ACF6-3F2182764F53}" presName="root2" presStyleCnt="0"/>
      <dgm:spPr/>
    </dgm:pt>
    <dgm:pt modelId="{BF2BFECB-D816-48D0-85B7-458A0FC13860}" type="pres">
      <dgm:prSet presAssocID="{6B0106FA-4CFB-45B6-ACF6-3F2182764F53}" presName="LevelTwoTextNode" presStyleLbl="node2" presStyleIdx="7" presStyleCnt="8" custScaleX="227999" custScaleY="200224" custLinFactNeighborX="-91302">
        <dgm:presLayoutVars>
          <dgm:chPref val="3"/>
        </dgm:presLayoutVars>
      </dgm:prSet>
      <dgm:spPr/>
    </dgm:pt>
    <dgm:pt modelId="{E092BAE8-0A33-4E67-94BA-FDBB3546C6BF}" type="pres">
      <dgm:prSet presAssocID="{6B0106FA-4CFB-45B6-ACF6-3F2182764F53}" presName="level3hierChild" presStyleCnt="0"/>
      <dgm:spPr/>
    </dgm:pt>
  </dgm:ptLst>
  <dgm:cxnLst>
    <dgm:cxn modelId="{D22C4FF9-00C1-4C7A-95DA-17ED5F65E988}" type="presOf" srcId="{9B65E138-B3F9-4A31-8034-CED09B6E769D}" destId="{33629A19-6664-4FFC-8FA1-D2FAFF206BEC}" srcOrd="0" destOrd="0" presId="urn:microsoft.com/office/officeart/2008/layout/HorizontalMultiLevelHierarchy"/>
    <dgm:cxn modelId="{229FC35E-7DFE-42F4-90AD-DD882FE349B5}" srcId="{C1A0CD10-9FAA-42BA-9A17-92DC6E10E009}" destId="{0C0E42CB-6EB2-4D7E-9DB1-4D890872D628}" srcOrd="0" destOrd="0" parTransId="{3F51423A-0F23-44B7-999B-07236383B3AC}" sibTransId="{B4F2B1CA-7CFF-460C-A609-0452D033C6B4}"/>
    <dgm:cxn modelId="{76BF7828-58CC-48F8-A887-0DEA3F454C1C}" srcId="{2F9BB88D-41F6-484F-A1B4-6EDBE142AD90}" destId="{09188CC9-BCB5-4507-A638-B63F04B812FD}" srcOrd="1" destOrd="0" parTransId="{9B65E138-B3F9-4A31-8034-CED09B6E769D}" sibTransId="{002955CC-6723-4106-9C00-D7733BCCDA1C}"/>
    <dgm:cxn modelId="{1B8410E1-1C72-466F-A956-475CF6C9BBA3}" srcId="{374ACE4F-E32A-431D-BF87-B58BC1239D74}" destId="{A5113D5D-D017-4033-89B1-8917A446C5FD}" srcOrd="2" destOrd="0" parTransId="{48D5D0A9-28F3-4A8B-8F91-53E79DAA2458}" sibTransId="{ECD4DD6F-4958-43F4-8BA4-AC2169D483B7}"/>
    <dgm:cxn modelId="{FF354149-6421-4D1E-BCA9-BB80F83816A2}" type="presOf" srcId="{FEC464E9-6234-4FC6-8BA3-5D14EE0C4E06}" destId="{25A6A6A2-5DC9-48C6-9BD3-8271A041B3C6}" srcOrd="1" destOrd="0" presId="urn:microsoft.com/office/officeart/2008/layout/HorizontalMultiLevelHierarchy"/>
    <dgm:cxn modelId="{2D112D8D-BC05-49C4-9BF6-3844F56AAC25}" type="presOf" srcId="{9E94F8DC-4493-48E0-9F94-30AB7154A6EB}" destId="{E0856AD1-F911-42E2-9545-8FFEE10AD9B1}" srcOrd="1" destOrd="0" presId="urn:microsoft.com/office/officeart/2008/layout/HorizontalMultiLevelHierarchy"/>
    <dgm:cxn modelId="{9BE2F6FD-7AC0-4418-B038-1CE434DAE24D}" type="presOf" srcId="{2F9BB88D-41F6-484F-A1B4-6EDBE142AD90}" destId="{12937C12-428A-44FF-B68B-2B84F1218CF5}" srcOrd="0" destOrd="0" presId="urn:microsoft.com/office/officeart/2008/layout/HorizontalMultiLevelHierarchy"/>
    <dgm:cxn modelId="{33757719-3F75-4DB3-983E-A3282CB0D854}" srcId="{0C0E42CB-6EB2-4D7E-9DB1-4D890872D628}" destId="{4B790031-45DA-4CBF-8644-C99115A6415B}" srcOrd="2" destOrd="0" parTransId="{6AFC475C-D20D-42DF-B572-218296D02E40}" sibTransId="{ED7EF42B-5E9A-4F7D-83FC-061AE5B93437}"/>
    <dgm:cxn modelId="{9BB5BC90-2C2D-4EE1-BB96-3A6E535EE417}" type="presOf" srcId="{C5A07362-6672-40EE-B3FC-BA1824D6B031}" destId="{2B33748C-538D-44F6-83CD-44EB42FCA2C0}" srcOrd="0" destOrd="0" presId="urn:microsoft.com/office/officeart/2008/layout/HorizontalMultiLevelHierarchy"/>
    <dgm:cxn modelId="{C46621C6-9DA4-4962-8C26-011284299CD6}" type="presOf" srcId="{00267473-E762-4CCA-9CAE-8F5D9095FA55}" destId="{8139BFB1-2632-4BCD-A1FE-EA3EF9A06249}" srcOrd="0" destOrd="0" presId="urn:microsoft.com/office/officeart/2008/layout/HorizontalMultiLevelHierarchy"/>
    <dgm:cxn modelId="{755E22C6-7633-4640-A89A-45F27D7A10F6}" type="presOf" srcId="{3D90DF35-BD60-426A-89DD-65C30E194E31}" destId="{8AD2B2DF-6656-497B-ADC8-D904CD931C84}" srcOrd="1" destOrd="0" presId="urn:microsoft.com/office/officeart/2008/layout/HorizontalMultiLevelHierarchy"/>
    <dgm:cxn modelId="{D2BEAC7E-4E25-43D4-90FC-6FD2EA9871F6}" type="presOf" srcId="{9B65E138-B3F9-4A31-8034-CED09B6E769D}" destId="{968D0ED6-092A-4E16-B9AB-DF6E4552567B}" srcOrd="1" destOrd="0" presId="urn:microsoft.com/office/officeart/2008/layout/HorizontalMultiLevelHierarchy"/>
    <dgm:cxn modelId="{03030ABF-E1A7-4CE1-BD0E-ED390416AAAF}" type="presOf" srcId="{12D05AC1-D8C4-49A9-BB7E-D9934B0A1DB0}" destId="{B3473A6F-F306-4FAC-A1F8-29BC10FEBBAF}" srcOrd="0" destOrd="0" presId="urn:microsoft.com/office/officeart/2008/layout/HorizontalMultiLevelHierarchy"/>
    <dgm:cxn modelId="{D3825DE0-7FE3-460C-A07A-ACB9AC0A3170}" type="presOf" srcId="{04A4230C-CD90-4F55-B9DE-BEA295472E34}" destId="{04D2B0A0-F6A0-4F37-A5AF-4EA11607A56A}" srcOrd="0" destOrd="0" presId="urn:microsoft.com/office/officeart/2008/layout/HorizontalMultiLevelHierarchy"/>
    <dgm:cxn modelId="{D883C4FC-9498-4209-9A0F-31C1350B1A56}" srcId="{0C0E42CB-6EB2-4D7E-9DB1-4D890872D628}" destId="{8922FA5D-ECD0-4167-A450-6BDC34B4C88C}" srcOrd="5" destOrd="0" parTransId="{4226C2D6-A684-4502-894B-4B0035A18D32}" sibTransId="{BDF45EC1-3719-41E7-A673-7808630E1014}"/>
    <dgm:cxn modelId="{7457EC8E-5E8B-4D4D-8F98-BF6D2E10A5A5}" type="presOf" srcId="{3FB5B6D9-A773-4EE3-AD0E-A04E820EA1AD}" destId="{485DD954-26E2-4401-B45A-C514337CEC36}" srcOrd="0" destOrd="0" presId="urn:microsoft.com/office/officeart/2008/layout/HorizontalMultiLevelHierarchy"/>
    <dgm:cxn modelId="{0B417F9D-3F41-4620-815B-9B4418754559}" srcId="{C5A07362-6672-40EE-B3FC-BA1824D6B031}" destId="{04A4230C-CD90-4F55-B9DE-BEA295472E34}" srcOrd="0" destOrd="0" parTransId="{9E94F8DC-4493-48E0-9F94-30AB7154A6EB}" sibTransId="{A3B87B30-A0BA-4296-9E12-FDFB40109658}"/>
    <dgm:cxn modelId="{061B6F7D-06A4-44A7-8AE0-18540F6116EE}" srcId="{7B85D9EE-91F6-468E-A5C0-401CD400758F}" destId="{7ADB9DB4-A332-44C8-96CD-8E1153497E7E}" srcOrd="0" destOrd="0" parTransId="{A5BE30ED-85E5-4F80-92FF-6B6A3210546C}" sibTransId="{B3CEB582-71CF-4E8B-959E-EC33271973A6}"/>
    <dgm:cxn modelId="{D92B218B-7944-4EE7-BB22-A4888E29BE0C}" srcId="{374ACE4F-E32A-431D-BF87-B58BC1239D74}" destId="{2D4DA230-DABE-44BB-B3B9-F420DE114718}" srcOrd="3" destOrd="0" parTransId="{9F5E643E-C35D-4503-864E-F45B01C36B0C}" sibTransId="{47194D2F-91C1-4CFF-995F-704F2BC93D7B}"/>
    <dgm:cxn modelId="{D159E94C-6B65-4689-B7D4-E225ED543645}" type="presOf" srcId="{C1A0CD10-9FAA-42BA-9A17-92DC6E10E009}" destId="{72F27E85-D98C-4684-AF8F-8B5E0E83D07C}" srcOrd="0" destOrd="0" presId="urn:microsoft.com/office/officeart/2008/layout/HorizontalMultiLevelHierarchy"/>
    <dgm:cxn modelId="{BD3125FD-B91E-4A43-9C6D-6923FB018099}" srcId="{0C0E42CB-6EB2-4D7E-9DB1-4D890872D628}" destId="{374ACE4F-E32A-431D-BF87-B58BC1239D74}" srcOrd="0" destOrd="0" parTransId="{FEC464E9-6234-4FC6-8BA3-5D14EE0C4E06}" sibTransId="{71F5AE82-5AB8-4021-BCF0-C7F39AC2CD32}"/>
    <dgm:cxn modelId="{D0CC4E22-87C7-45E1-8059-DB43217A3D97}" type="presOf" srcId="{6AFC475C-D20D-42DF-B572-218296D02E40}" destId="{4236F0F4-EDD0-4764-B110-552E080E332A}" srcOrd="1" destOrd="0" presId="urn:microsoft.com/office/officeart/2008/layout/HorizontalMultiLevelHierarchy"/>
    <dgm:cxn modelId="{0EA98843-C798-4232-B5F7-90B3B61E6BC7}" type="presOf" srcId="{06A7025A-6110-44C6-9FF6-0286476DE57D}" destId="{64BF3600-3AC5-401C-B178-45BEE487A5FF}" srcOrd="1" destOrd="0" presId="urn:microsoft.com/office/officeart/2008/layout/HorizontalMultiLevelHierarchy"/>
    <dgm:cxn modelId="{2AFCB28E-0CA5-4DE0-ABA4-B488BA04095A}" type="presOf" srcId="{3AB7DCE7-5695-425C-A0B5-587B1A49CD8E}" destId="{2A466058-9389-490E-B107-7E25DA1102E9}" srcOrd="0" destOrd="0" presId="urn:microsoft.com/office/officeart/2008/layout/HorizontalMultiLevelHierarchy"/>
    <dgm:cxn modelId="{29F4716E-8A48-4BFE-9595-134B064C4F21}" type="presOf" srcId="{C83E6A48-081F-4A32-AF90-D41F2E6D9584}" destId="{F9C2A58B-3551-4D08-A8C6-90A9B27A3AEA}" srcOrd="0" destOrd="0" presId="urn:microsoft.com/office/officeart/2008/layout/HorizontalMultiLevelHierarchy"/>
    <dgm:cxn modelId="{80F5980B-81A5-449F-B429-399AE3BAA094}" type="presOf" srcId="{B979FDE3-CF44-4306-8409-BBD44B36370C}" destId="{C62AAD4D-A91E-4D46-B6F4-A29F03BC93AA}" srcOrd="0" destOrd="0" presId="urn:microsoft.com/office/officeart/2008/layout/HorizontalMultiLevelHierarchy"/>
    <dgm:cxn modelId="{8EE44938-D0ED-4564-A36F-A54A8EB78544}" type="presOf" srcId="{C64FD2FB-2D24-44E2-B60D-6682913C13B8}" destId="{777C1E25-4471-44CF-A330-BBC1393F2CCD}" srcOrd="1" destOrd="0" presId="urn:microsoft.com/office/officeart/2008/layout/HorizontalMultiLevelHierarchy"/>
    <dgm:cxn modelId="{B690F88B-EB88-4515-838F-41D92DBE43F2}" type="presOf" srcId="{A5BE30ED-85E5-4F80-92FF-6B6A3210546C}" destId="{96000A8B-52D6-4A9B-A299-B2F3825F251C}" srcOrd="1" destOrd="0" presId="urn:microsoft.com/office/officeart/2008/layout/HorizontalMultiLevelHierarchy"/>
    <dgm:cxn modelId="{2E83640F-1394-46A2-BDB7-02D67B61B87D}" type="presOf" srcId="{BDBDC41E-1997-4E9B-B4CC-5E54E3F82667}" destId="{C67627AD-EDCA-4A73-86D0-E9193DEE0048}" srcOrd="1" destOrd="0" presId="urn:microsoft.com/office/officeart/2008/layout/HorizontalMultiLevelHierarchy"/>
    <dgm:cxn modelId="{6BA28DB5-18B9-4263-8B2F-3909F866C9D9}" type="presOf" srcId="{83CBC5C3-6435-4EC9-B5DB-C9ED9D33B170}" destId="{83783238-A9FD-45DC-9D49-E952B4CB7266}" srcOrd="0" destOrd="0" presId="urn:microsoft.com/office/officeart/2008/layout/HorizontalMultiLevelHierarchy"/>
    <dgm:cxn modelId="{D7D549D8-32AC-48F6-BA1E-38832212E719}" type="presOf" srcId="{B979FDE3-CF44-4306-8409-BBD44B36370C}" destId="{3F1B909D-039F-4FB0-BA5E-CE580EA2FB1F}" srcOrd="1" destOrd="0" presId="urn:microsoft.com/office/officeart/2008/layout/HorizontalMultiLevelHierarchy"/>
    <dgm:cxn modelId="{14E09C30-170F-4DAE-BBE3-BC645CDE5239}" type="presOf" srcId="{2528740C-3E80-412A-94AB-6F094033BC73}" destId="{8188EDA1-8BDD-4EB4-95FD-53A7B8C35BB6}" srcOrd="0" destOrd="0" presId="urn:microsoft.com/office/officeart/2008/layout/HorizontalMultiLevelHierarchy"/>
    <dgm:cxn modelId="{F8A570EC-CECB-4F3A-BFCF-C6C1484B6F5E}" srcId="{374ACE4F-E32A-431D-BF87-B58BC1239D74}" destId="{7B85D9EE-91F6-468E-A5C0-401CD400758F}" srcOrd="4" destOrd="0" parTransId="{DC8A931A-E78C-4316-B1B7-B9ECBD37A033}" sibTransId="{8A9044A9-E519-4881-8F93-5AF5B8E8E218}"/>
    <dgm:cxn modelId="{6924AD4F-4BFF-4B49-AE97-574D7ED78968}" type="presOf" srcId="{6B0106FA-4CFB-45B6-ACF6-3F2182764F53}" destId="{BF2BFECB-D816-48D0-85B7-458A0FC13860}" srcOrd="0" destOrd="0" presId="urn:microsoft.com/office/officeart/2008/layout/HorizontalMultiLevelHierarchy"/>
    <dgm:cxn modelId="{DA12C96E-9B51-43BC-B8F6-60E3EBFEDDCC}" srcId="{374ACE4F-E32A-431D-BF87-B58BC1239D74}" destId="{29D6F103-5991-467B-9BEE-56BC449B39B3}" srcOrd="5" destOrd="0" parTransId="{0D9FA565-FEF2-47C9-970E-D09CB0951BE5}" sibTransId="{9CA21EF8-5701-45B1-B1E2-D537B781151D}"/>
    <dgm:cxn modelId="{590ABB90-B3FF-48A5-82FA-BCEA785F24AD}" type="presOf" srcId="{12D05AC1-D8C4-49A9-BB7E-D9934B0A1DB0}" destId="{161C5B2A-E000-4A85-A007-D4314AF752C3}" srcOrd="1" destOrd="0" presId="urn:microsoft.com/office/officeart/2008/layout/HorizontalMultiLevelHierarchy"/>
    <dgm:cxn modelId="{D30E26AD-1D96-45D3-BBB3-A6EB8F2CB86C}" srcId="{374ACE4F-E32A-431D-BF87-B58BC1239D74}" destId="{C3590DD1-BB34-4208-BD9E-EEC3698CBAC8}" srcOrd="1" destOrd="0" parTransId="{B979FDE3-CF44-4306-8409-BBD44B36370C}" sibTransId="{8F0907E4-AEB5-415E-8561-CCBB560258AA}"/>
    <dgm:cxn modelId="{8F2FC918-022E-43FA-9F39-A598436839D9}" type="presOf" srcId="{A5BE30ED-85E5-4F80-92FF-6B6A3210546C}" destId="{61FDBF6F-477E-472C-87B4-977EF6181D98}" srcOrd="0" destOrd="0" presId="urn:microsoft.com/office/officeart/2008/layout/HorizontalMultiLevelHierarchy"/>
    <dgm:cxn modelId="{1AC29711-603C-42A4-83C2-EA36FD2FB901}" srcId="{8922FA5D-ECD0-4167-A450-6BDC34B4C88C}" destId="{C83E6A48-081F-4A32-AF90-D41F2E6D9584}" srcOrd="1" destOrd="0" parTransId="{06A7025A-6110-44C6-9FF6-0286476DE57D}" sibTransId="{F8F36ABD-7950-415F-9DAC-2216236A5A37}"/>
    <dgm:cxn modelId="{532830D9-36E1-41BE-8F27-BCDB86AF0A07}" type="presOf" srcId="{7F3134FB-0568-42A9-8717-8253ECB266A5}" destId="{3C2346EE-F24A-489A-AE8D-616E8A5EDA01}" srcOrd="1" destOrd="0" presId="urn:microsoft.com/office/officeart/2008/layout/HorizontalMultiLevelHierarchy"/>
    <dgm:cxn modelId="{187806EB-2E03-47F5-8FFD-99CC2701AA21}" type="presOf" srcId="{9F5E643E-C35D-4503-864E-F45B01C36B0C}" destId="{0F981B06-F7E3-4419-9E6A-5D6287117346}" srcOrd="0" destOrd="0" presId="urn:microsoft.com/office/officeart/2008/layout/HorizontalMultiLevelHierarchy"/>
    <dgm:cxn modelId="{9F5B6C57-BD37-4F2B-96A7-8BF82E2DD970}" srcId="{0C0E42CB-6EB2-4D7E-9DB1-4D890872D628}" destId="{83CBC5C3-6435-4EC9-B5DB-C9ED9D33B170}" srcOrd="4" destOrd="0" parTransId="{C64FD2FB-2D24-44E2-B60D-6682913C13B8}" sibTransId="{AED075DF-60FD-4F0C-ABF8-B6E2BCB1277A}"/>
    <dgm:cxn modelId="{E5226ED5-048A-4C86-ACA6-27CF89ED8285}" type="presOf" srcId="{7ADB9DB4-A332-44C8-96CD-8E1153497E7E}" destId="{E96CB6F4-562C-46B7-93D2-4CDFFBD8019D}" srcOrd="0" destOrd="0" presId="urn:microsoft.com/office/officeart/2008/layout/HorizontalMultiLevelHierarchy"/>
    <dgm:cxn modelId="{7E709688-45AE-45B4-847A-ADCBDD076EBC}" type="presOf" srcId="{6AFC475C-D20D-42DF-B572-218296D02E40}" destId="{AA18AFFB-C431-4D6C-8317-63E490CE7593}" srcOrd="0" destOrd="0" presId="urn:microsoft.com/office/officeart/2008/layout/HorizontalMultiLevelHierarchy"/>
    <dgm:cxn modelId="{6D7EDE5D-9905-4A91-832A-1F3450CC785A}" type="presOf" srcId="{DC8A931A-E78C-4316-B1B7-B9ECBD37A033}" destId="{217A960E-8A31-4792-A7E7-14B9782BAABE}" srcOrd="0" destOrd="0" presId="urn:microsoft.com/office/officeart/2008/layout/HorizontalMultiLevelHierarchy"/>
    <dgm:cxn modelId="{D4596BE2-C692-44B8-9EAB-DA5979D263AB}" srcId="{0C0E42CB-6EB2-4D7E-9DB1-4D890872D628}" destId="{6B0106FA-4CFB-45B6-ACF6-3F2182764F53}" srcOrd="7" destOrd="0" parTransId="{BB6420B4-E8BB-4DEE-BDDB-1ABC247F82D2}" sibTransId="{85584309-62BC-420B-A7D0-5F56288539E9}"/>
    <dgm:cxn modelId="{DA9D07A6-5230-4A4F-9910-FFF4EFEE6BBD}" type="presOf" srcId="{0C0E42CB-6EB2-4D7E-9DB1-4D890872D628}" destId="{1B3FD23E-A06D-4343-81CF-D1DBAA45451B}" srcOrd="0" destOrd="0" presId="urn:microsoft.com/office/officeart/2008/layout/HorizontalMultiLevelHierarchy"/>
    <dgm:cxn modelId="{F90E54C0-1C0F-4447-A0D7-0EA961751EBB}" type="presOf" srcId="{D256125B-2439-4A10-A396-ECFFF79AF98B}" destId="{AF97FA69-8AF1-41EF-A017-D1BC0A9CAB40}" srcOrd="0" destOrd="0" presId="urn:microsoft.com/office/officeart/2008/layout/HorizontalMultiLevelHierarchy"/>
    <dgm:cxn modelId="{0B29C70F-D6AA-4010-B049-F09F37B2DDFB}" type="presOf" srcId="{29D6F103-5991-467B-9BEE-56BC449B39B3}" destId="{8161B584-1507-41AE-83A7-D78B9CCD6FEA}" srcOrd="0" destOrd="0" presId="urn:microsoft.com/office/officeart/2008/layout/HorizontalMultiLevelHierarchy"/>
    <dgm:cxn modelId="{79EB133C-CF52-4EAF-8C97-BC34376615A2}" type="presOf" srcId="{0D9FA565-FEF2-47C9-970E-D09CB0951BE5}" destId="{0DDD513D-E5D8-43A6-B06D-702E844AA784}" srcOrd="1" destOrd="0" presId="urn:microsoft.com/office/officeart/2008/layout/HorizontalMultiLevelHierarchy"/>
    <dgm:cxn modelId="{305C9C1B-0F75-43D8-9CBD-FE0103F4C34F}" type="presOf" srcId="{A8B39D3E-BFF6-42AC-8307-2204679450EF}" destId="{9E16FE68-CDA8-48AC-B183-EC39EE0B800D}" srcOrd="1" destOrd="0" presId="urn:microsoft.com/office/officeart/2008/layout/HorizontalMultiLevelHierarchy"/>
    <dgm:cxn modelId="{69677323-B1C1-4748-B5ED-22CFA996E81A}" srcId="{2F9BB88D-41F6-484F-A1B4-6EDBE142AD90}" destId="{D5D7AD3F-43AE-46ED-9722-C35ED408FA47}" srcOrd="0" destOrd="0" parTransId="{1A3B705E-735B-46FE-AD7B-1E2BCBA029E6}" sibTransId="{70F41542-07F5-438F-8186-1E44768DE578}"/>
    <dgm:cxn modelId="{3831F881-2A3B-43E4-AC3A-8D09AF6CB960}" type="presOf" srcId="{06A7025A-6110-44C6-9FF6-0286476DE57D}" destId="{3A8E50BD-FFA1-4F7A-B939-8D5C517324C0}" srcOrd="0" destOrd="0" presId="urn:microsoft.com/office/officeart/2008/layout/HorizontalMultiLevelHierarchy"/>
    <dgm:cxn modelId="{0F51A9B6-768D-42CB-B12B-EA3280028022}" type="presOf" srcId="{BB6420B4-E8BB-4DEE-BDDB-1ABC247F82D2}" destId="{91FEDEEF-BA9A-48BA-87F3-196ED01A02B6}" srcOrd="1" destOrd="0" presId="urn:microsoft.com/office/officeart/2008/layout/HorizontalMultiLevelHierarchy"/>
    <dgm:cxn modelId="{78D92F6C-DF1E-4CD2-B327-4E6B7C224D24}" type="presOf" srcId="{2D4DA230-DABE-44BB-B3B9-F420DE114718}" destId="{A04AC1EA-52A4-48B4-BCDC-20D49C218B4C}" srcOrd="0" destOrd="0" presId="urn:microsoft.com/office/officeart/2008/layout/HorizontalMultiLevelHierarchy"/>
    <dgm:cxn modelId="{BA94D432-07FD-49D8-899F-E607E2A3E080}" type="presOf" srcId="{48D5D0A9-28F3-4A8B-8F91-53E79DAA2458}" destId="{ED57C6BE-0E79-4649-9822-C52721B44770}" srcOrd="1" destOrd="0" presId="urn:microsoft.com/office/officeart/2008/layout/HorizontalMultiLevelHierarchy"/>
    <dgm:cxn modelId="{ECD26C00-FDF2-4B9F-BFDE-6765B11187A4}" type="presOf" srcId="{09188CC9-BCB5-4507-A638-B63F04B812FD}" destId="{46EECB96-F15F-4A8E-97F5-0D63FD042A87}" srcOrd="0" destOrd="0" presId="urn:microsoft.com/office/officeart/2008/layout/HorizontalMultiLevelHierarchy"/>
    <dgm:cxn modelId="{BC39CACA-9650-4E45-8C04-4513F0B3F9B5}" srcId="{2D4DA230-DABE-44BB-B3B9-F420DE114718}" destId="{00267473-E762-4CCA-9CAE-8F5D9095FA55}" srcOrd="0" destOrd="0" parTransId="{A8B39D3E-BFF6-42AC-8307-2204679450EF}" sibTransId="{16715625-BDB9-492E-AB4B-7A4D60085EC6}"/>
    <dgm:cxn modelId="{1D04C741-9E89-40E1-B090-034DB1A0E803}" type="presOf" srcId="{9E94F8DC-4493-48E0-9F94-30AB7154A6EB}" destId="{6AF45CC0-DD87-48E3-B0F2-4502B67EB73D}" srcOrd="0" destOrd="0" presId="urn:microsoft.com/office/officeart/2008/layout/HorizontalMultiLevelHierarchy"/>
    <dgm:cxn modelId="{E4D60A2A-E131-4264-8644-19686F47160A}" type="presOf" srcId="{7F3134FB-0568-42A9-8717-8253ECB266A5}" destId="{650DF02B-7E4A-448E-9CC8-22B21F47078B}" srcOrd="0" destOrd="0" presId="urn:microsoft.com/office/officeart/2008/layout/HorizontalMultiLevelHierarchy"/>
    <dgm:cxn modelId="{2C89658E-A528-4716-AE10-3AFC68415086}" type="presOf" srcId="{4B790031-45DA-4CBF-8644-C99115A6415B}" destId="{2B182937-9AF2-4E28-B8D7-0CB23B004B7E}" srcOrd="0" destOrd="0" presId="urn:microsoft.com/office/officeart/2008/layout/HorizontalMultiLevelHierarchy"/>
    <dgm:cxn modelId="{A33323B4-883C-47A4-BD06-340E9550D122}" srcId="{374ACE4F-E32A-431D-BF87-B58BC1239D74}" destId="{EA160D56-B035-4827-8DB4-D7C173035B7C}" srcOrd="0" destOrd="0" parTransId="{2528740C-3E80-412A-94AB-6F094033BC73}" sibTransId="{F7D213DC-801A-4854-8111-8FB86C2EE402}"/>
    <dgm:cxn modelId="{28334581-C670-487B-A39D-B9844EE97866}" type="presOf" srcId="{3D90DF35-BD60-426A-89DD-65C30E194E31}" destId="{7C3B1D69-1634-43FB-9FC5-463ADC3F6C12}" srcOrd="0" destOrd="0" presId="urn:microsoft.com/office/officeart/2008/layout/HorizontalMultiLevelHierarchy"/>
    <dgm:cxn modelId="{E81328B9-4939-4829-B0E0-C54F5F57208D}" type="presOf" srcId="{A5113D5D-D017-4033-89B1-8917A446C5FD}" destId="{417F3BF3-D52A-4D5E-A33B-95992A694C47}" srcOrd="0" destOrd="0" presId="urn:microsoft.com/office/officeart/2008/layout/HorizontalMultiLevelHierarchy"/>
    <dgm:cxn modelId="{7252D8DC-0CBA-493D-B2B9-97F9C7C90CFA}" type="presOf" srcId="{DEE827FB-72FD-4883-BA61-CAD128AECF8E}" destId="{5D888518-C233-4649-9403-AA413FBACA1A}" srcOrd="0" destOrd="0" presId="urn:microsoft.com/office/officeart/2008/layout/HorizontalMultiLevelHierarchy"/>
    <dgm:cxn modelId="{1FF150E1-8742-47FF-B927-5BB4E4DDE7EC}" type="presOf" srcId="{1616EB52-C39E-4644-A53E-8EEBDCF2F89F}" destId="{22988681-1189-44DB-812F-4D19BBCF3E8B}" srcOrd="1" destOrd="0" presId="urn:microsoft.com/office/officeart/2008/layout/HorizontalMultiLevelHierarchy"/>
    <dgm:cxn modelId="{D8AD60F8-6217-497C-825B-2F3FCED3A693}" type="presOf" srcId="{9F5E643E-C35D-4503-864E-F45B01C36B0C}" destId="{4A439A13-64A3-4374-BD3A-22D94315EDDB}" srcOrd="1" destOrd="0" presId="urn:microsoft.com/office/officeart/2008/layout/HorizontalMultiLevelHierarchy"/>
    <dgm:cxn modelId="{3A870389-0CCA-4793-9000-8F7C00AEC297}" srcId="{0C0E42CB-6EB2-4D7E-9DB1-4D890872D628}" destId="{C5A07362-6672-40EE-B3FC-BA1824D6B031}" srcOrd="1" destOrd="0" parTransId="{7F3134FB-0568-42A9-8717-8253ECB266A5}" sibTransId="{BA242621-A3D5-4666-B636-1B21A55769BC}"/>
    <dgm:cxn modelId="{27237023-6184-47E1-B823-9A987D65D000}" type="presOf" srcId="{3FB5B6D9-A773-4EE3-AD0E-A04E820EA1AD}" destId="{5D470F1A-C951-4290-B8CD-00AF7267BF45}" srcOrd="1" destOrd="0" presId="urn:microsoft.com/office/officeart/2008/layout/HorizontalMultiLevelHierarchy"/>
    <dgm:cxn modelId="{A35875FD-6552-487F-994A-146CBCA66159}" type="presOf" srcId="{8B0F9A61-0743-4D50-85C3-0C8EBA1140C8}" destId="{3BF8D9AF-8514-4C3F-B116-68CDE02B7770}" srcOrd="0" destOrd="0" presId="urn:microsoft.com/office/officeart/2008/layout/HorizontalMultiLevelHierarchy"/>
    <dgm:cxn modelId="{F4A8EBEF-AC4D-40A3-A5D7-C107BD103912}" type="presOf" srcId="{A8B39D3E-BFF6-42AC-8307-2204679450EF}" destId="{746DFBBB-6B76-4F22-8ECB-BA198BEB0DB3}" srcOrd="0" destOrd="0" presId="urn:microsoft.com/office/officeart/2008/layout/HorizontalMultiLevelHierarchy"/>
    <dgm:cxn modelId="{24B4A8D4-6165-4DFC-B891-2F6F3E5B9594}" type="presOf" srcId="{EA160D56-B035-4827-8DB4-D7C173035B7C}" destId="{FE3D7E97-30E8-4039-9B7E-61BD1A2DBCFA}" srcOrd="0" destOrd="0" presId="urn:microsoft.com/office/officeart/2008/layout/HorizontalMultiLevelHierarchy"/>
    <dgm:cxn modelId="{FA46270D-9DB8-45F3-9B37-FFA49402154F}" type="presOf" srcId="{D5D7AD3F-43AE-46ED-9722-C35ED408FA47}" destId="{D0680FEF-8799-466A-BFFC-79F7766AD691}" srcOrd="0" destOrd="0" presId="urn:microsoft.com/office/officeart/2008/layout/HorizontalMultiLevelHierarchy"/>
    <dgm:cxn modelId="{5B832C1B-7F83-45BA-8A43-6EC8A1C7D3B4}" type="presOf" srcId="{C64FD2FB-2D24-44E2-B60D-6682913C13B8}" destId="{21B9D46A-410F-41AB-BC07-389F46777BAA}" srcOrd="0" destOrd="0" presId="urn:microsoft.com/office/officeart/2008/layout/HorizontalMultiLevelHierarchy"/>
    <dgm:cxn modelId="{B346B1E3-A83B-4DE4-A791-83375F53C1ED}" type="presOf" srcId="{BB6420B4-E8BB-4DEE-BDDB-1ABC247F82D2}" destId="{6A31289C-C3D4-476E-B79C-A79CE9A43A91}" srcOrd="0" destOrd="0" presId="urn:microsoft.com/office/officeart/2008/layout/HorizontalMultiLevelHierarchy"/>
    <dgm:cxn modelId="{453B4301-9ED0-425C-9C5A-231D8D354DC6}" type="presOf" srcId="{BDBDC41E-1997-4E9B-B4CC-5E54E3F82667}" destId="{97233508-AB71-4627-ADF7-170C93B5A6E0}" srcOrd="0" destOrd="0" presId="urn:microsoft.com/office/officeart/2008/layout/HorizontalMultiLevelHierarchy"/>
    <dgm:cxn modelId="{CB2903CC-9019-4B19-87EA-A17005138F2C}" srcId="{0C0E42CB-6EB2-4D7E-9DB1-4D890872D628}" destId="{30F9D4EC-D2EE-47D2-9462-DD66A2896DB0}" srcOrd="3" destOrd="0" parTransId="{3FB5B6D9-A773-4EE3-AD0E-A04E820EA1AD}" sibTransId="{28D6DCC3-BC96-47FD-A6B2-F29BB985F26C}"/>
    <dgm:cxn modelId="{4FE906B8-594E-47EE-A989-A6723149DBEF}" type="presOf" srcId="{0D9FA565-FEF2-47C9-970E-D09CB0951BE5}" destId="{D091B459-2872-40CF-8043-7B342C4AE80B}" srcOrd="0" destOrd="0" presId="urn:microsoft.com/office/officeart/2008/layout/HorizontalMultiLevelHierarchy"/>
    <dgm:cxn modelId="{2F455DD8-D659-4125-9DAA-14ECB22AE19B}" type="presOf" srcId="{30F9D4EC-D2EE-47D2-9462-DD66A2896DB0}" destId="{F6AB7BAD-B3AB-499C-ABDC-1265863F2715}" srcOrd="0" destOrd="0" presId="urn:microsoft.com/office/officeart/2008/layout/HorizontalMultiLevelHierarchy"/>
    <dgm:cxn modelId="{7847B85E-36F9-407B-937B-7F2A48C16C9B}" srcId="{83CBC5C3-6435-4EC9-B5DB-C9ED9D33B170}" destId="{8B0F9A61-0743-4D50-85C3-0C8EBA1140C8}" srcOrd="0" destOrd="0" parTransId="{3D90DF35-BD60-426A-89DD-65C30E194E31}" sibTransId="{2B06C64F-FDAA-4EEE-885D-0300DC14A29C}"/>
    <dgm:cxn modelId="{F206BB4A-5D34-4131-9040-5962FF83DFE0}" type="presOf" srcId="{D256125B-2439-4A10-A396-ECFFF79AF98B}" destId="{A217B9CD-CFE6-4CEF-8535-293C4019AC9D}" srcOrd="1" destOrd="0" presId="urn:microsoft.com/office/officeart/2008/layout/HorizontalMultiLevelHierarchy"/>
    <dgm:cxn modelId="{AD667673-2A06-4F8F-AA42-287D60BA8941}" type="presOf" srcId="{51E35441-B6E8-468F-9A35-E1EFF90865D8}" destId="{C6E3091D-0846-4450-9E74-BCAE68D5719C}" srcOrd="0" destOrd="0" presId="urn:microsoft.com/office/officeart/2008/layout/HorizontalMultiLevelHierarchy"/>
    <dgm:cxn modelId="{DD7D2A21-BFF6-4E39-B61E-CE346856F552}" srcId="{4B790031-45DA-4CBF-8644-C99115A6415B}" destId="{3AB7DCE7-5695-425C-A0B5-587B1A49CD8E}" srcOrd="0" destOrd="0" parTransId="{BDBDC41E-1997-4E9B-B4CC-5E54E3F82667}" sibTransId="{A78FA418-08FC-4998-BABF-5665F0606E7D}"/>
    <dgm:cxn modelId="{5B598390-C119-42EC-89EC-96BC3126627C}" type="presOf" srcId="{FEC464E9-6234-4FC6-8BA3-5D14EE0C4E06}" destId="{1E582320-D7D1-4F00-BD30-6AD6DEE1E8AE}" srcOrd="0" destOrd="0" presId="urn:microsoft.com/office/officeart/2008/layout/HorizontalMultiLevelHierarchy"/>
    <dgm:cxn modelId="{E92E0DD7-1A42-41E7-B5C3-7D2FF027D07F}" type="presOf" srcId="{C3590DD1-BB34-4208-BD9E-EEC3698CBAC8}" destId="{1A334C04-8982-448C-9339-75DAAECF6E88}" srcOrd="0" destOrd="0" presId="urn:microsoft.com/office/officeart/2008/layout/HorizontalMultiLevelHierarchy"/>
    <dgm:cxn modelId="{45252807-D7D4-4ACA-8B93-FECA993BA1D1}" type="presOf" srcId="{1A3B705E-735B-46FE-AD7B-1E2BCBA029E6}" destId="{0F4045B3-3833-45F8-949D-4AF0058E2C31}" srcOrd="1" destOrd="0" presId="urn:microsoft.com/office/officeart/2008/layout/HorizontalMultiLevelHierarchy"/>
    <dgm:cxn modelId="{18047334-6504-4EF6-9D20-71A031019B5C}" srcId="{29D6F103-5991-467B-9BEE-56BC449B39B3}" destId="{51E35441-B6E8-468F-9A35-E1EFF90865D8}" srcOrd="0" destOrd="0" parTransId="{D256125B-2439-4A10-A396-ECFFF79AF98B}" sibTransId="{FF207BEA-0868-47F8-B078-B231C3515344}"/>
    <dgm:cxn modelId="{271690F8-340D-41AF-901D-CC002D0C4F25}" type="presOf" srcId="{2528740C-3E80-412A-94AB-6F094033BC73}" destId="{AA7EB863-EBFD-4B2B-9AC5-2FC74B7FE19D}" srcOrd="1" destOrd="0" presId="urn:microsoft.com/office/officeart/2008/layout/HorizontalMultiLevelHierarchy"/>
    <dgm:cxn modelId="{068A1BD2-93E6-4B3C-9F05-17A73700AF9C}" type="presOf" srcId="{1A3B705E-735B-46FE-AD7B-1E2BCBA029E6}" destId="{86240460-AEF4-44D5-9EE7-9CB5D61E8670}" srcOrd="0" destOrd="0" presId="urn:microsoft.com/office/officeart/2008/layout/HorizontalMultiLevelHierarchy"/>
    <dgm:cxn modelId="{8FC3DBDB-0841-4AB3-96EB-E85F95ED095C}" type="presOf" srcId="{4226C2D6-A684-4502-894B-4B0035A18D32}" destId="{F82C5154-6493-44DE-AE65-D17C0AFF0DB5}" srcOrd="0" destOrd="0" presId="urn:microsoft.com/office/officeart/2008/layout/HorizontalMultiLevelHierarchy"/>
    <dgm:cxn modelId="{097C6FA5-1C5F-42A2-8151-F89E07CA37FE}" type="presOf" srcId="{48D5D0A9-28F3-4A8B-8F91-53E79DAA2458}" destId="{88DA8ED0-0A2C-4B06-A6AB-090B128D8496}" srcOrd="0" destOrd="0" presId="urn:microsoft.com/office/officeart/2008/layout/HorizontalMultiLevelHierarchy"/>
    <dgm:cxn modelId="{2836C824-8338-412A-AC10-981C210923B4}" type="presOf" srcId="{8922FA5D-ECD0-4167-A450-6BDC34B4C88C}" destId="{118BE73D-9524-4851-A08F-67AC8B306409}" srcOrd="0" destOrd="0" presId="urn:microsoft.com/office/officeart/2008/layout/HorizontalMultiLevelHierarchy"/>
    <dgm:cxn modelId="{4A62CF97-E366-4184-97C2-7B947DC7B0DD}" type="presOf" srcId="{7B85D9EE-91F6-468E-A5C0-401CD400758F}" destId="{5F001C56-AB5B-4B3C-B927-F599B4DD2174}" srcOrd="0" destOrd="0" presId="urn:microsoft.com/office/officeart/2008/layout/HorizontalMultiLevelHierarchy"/>
    <dgm:cxn modelId="{B5DF069F-98FF-4C30-8708-F729CD0274A4}" type="presOf" srcId="{1616EB52-C39E-4644-A53E-8EEBDCF2F89F}" destId="{D17E877A-94DA-4204-9B07-EB8D6F7200F2}" srcOrd="0" destOrd="0" presId="urn:microsoft.com/office/officeart/2008/layout/HorizontalMultiLevelHierarchy"/>
    <dgm:cxn modelId="{26A1F9BB-8466-4A91-9BE1-ECDCE27FDE2B}" type="presOf" srcId="{DC8A931A-E78C-4316-B1B7-B9ECBD37A033}" destId="{F9DD659B-824B-4B6C-BB01-CF3A5F462127}" srcOrd="1" destOrd="0" presId="urn:microsoft.com/office/officeart/2008/layout/HorizontalMultiLevelHierarchy"/>
    <dgm:cxn modelId="{125F0598-C8C2-4D63-9B9B-B2C1011F1CF7}" srcId="{0C0E42CB-6EB2-4D7E-9DB1-4D890872D628}" destId="{2F9BB88D-41F6-484F-A1B4-6EDBE142AD90}" srcOrd="6" destOrd="0" parTransId="{1616EB52-C39E-4644-A53E-8EEBDCF2F89F}" sibTransId="{DFA6D8E2-8B18-45ED-91F9-346B9A8A8734}"/>
    <dgm:cxn modelId="{3A21607F-4CA8-4112-AD91-63072147BCC6}" type="presOf" srcId="{4226C2D6-A684-4502-894B-4B0035A18D32}" destId="{961AA38D-E54A-4419-9C53-FC2E30A7206B}" srcOrd="1" destOrd="0" presId="urn:microsoft.com/office/officeart/2008/layout/HorizontalMultiLevelHierarchy"/>
    <dgm:cxn modelId="{6876AABE-6FB9-4B89-A2BD-E533422F7A29}" type="presOf" srcId="{374ACE4F-E32A-431D-BF87-B58BC1239D74}" destId="{69068CE1-F229-4F28-8D35-50341FF8EB6D}" srcOrd="0" destOrd="0" presId="urn:microsoft.com/office/officeart/2008/layout/HorizontalMultiLevelHierarchy"/>
    <dgm:cxn modelId="{FACA9691-0C2A-4C15-977E-6A31938FEC86}" srcId="{8922FA5D-ECD0-4167-A450-6BDC34B4C88C}" destId="{DEE827FB-72FD-4883-BA61-CAD128AECF8E}" srcOrd="0" destOrd="0" parTransId="{12D05AC1-D8C4-49A9-BB7E-D9934B0A1DB0}" sibTransId="{D1926B1A-352F-4B6E-AB37-2EF6ED5DB19D}"/>
    <dgm:cxn modelId="{DDB59398-41A5-4D54-A209-49B42D10CDDF}" type="presParOf" srcId="{72F27E85-D98C-4684-AF8F-8B5E0E83D07C}" destId="{E9AE17D5-F498-4089-8CC0-3407BE225129}" srcOrd="0" destOrd="0" presId="urn:microsoft.com/office/officeart/2008/layout/HorizontalMultiLevelHierarchy"/>
    <dgm:cxn modelId="{DA14B4D6-2AF9-4161-8898-4034E7A00C2F}" type="presParOf" srcId="{E9AE17D5-F498-4089-8CC0-3407BE225129}" destId="{1B3FD23E-A06D-4343-81CF-D1DBAA45451B}" srcOrd="0" destOrd="0" presId="urn:microsoft.com/office/officeart/2008/layout/HorizontalMultiLevelHierarchy"/>
    <dgm:cxn modelId="{8E735D10-DB46-4777-B29F-8E2EA5D7F94A}" type="presParOf" srcId="{E9AE17D5-F498-4089-8CC0-3407BE225129}" destId="{25D3DA7F-7183-4C77-B3EC-308A06C540E9}" srcOrd="1" destOrd="0" presId="urn:microsoft.com/office/officeart/2008/layout/HorizontalMultiLevelHierarchy"/>
    <dgm:cxn modelId="{E13AB6E0-12BE-4897-AFED-F654D4E2549E}" type="presParOf" srcId="{25D3DA7F-7183-4C77-B3EC-308A06C540E9}" destId="{1E582320-D7D1-4F00-BD30-6AD6DEE1E8AE}" srcOrd="0" destOrd="0" presId="urn:microsoft.com/office/officeart/2008/layout/HorizontalMultiLevelHierarchy"/>
    <dgm:cxn modelId="{636F501F-F6A2-4A28-AAA8-FBA62FAFE323}" type="presParOf" srcId="{1E582320-D7D1-4F00-BD30-6AD6DEE1E8AE}" destId="{25A6A6A2-5DC9-48C6-9BD3-8271A041B3C6}" srcOrd="0" destOrd="0" presId="urn:microsoft.com/office/officeart/2008/layout/HorizontalMultiLevelHierarchy"/>
    <dgm:cxn modelId="{7D44F3A3-8139-4D99-9446-AB8191CBEB7A}" type="presParOf" srcId="{25D3DA7F-7183-4C77-B3EC-308A06C540E9}" destId="{2A123A68-899B-4F06-8FF8-637E0CC83744}" srcOrd="1" destOrd="0" presId="urn:microsoft.com/office/officeart/2008/layout/HorizontalMultiLevelHierarchy"/>
    <dgm:cxn modelId="{67394898-FE3B-4FFD-A8B9-88E12121D06C}" type="presParOf" srcId="{2A123A68-899B-4F06-8FF8-637E0CC83744}" destId="{69068CE1-F229-4F28-8D35-50341FF8EB6D}" srcOrd="0" destOrd="0" presId="urn:microsoft.com/office/officeart/2008/layout/HorizontalMultiLevelHierarchy"/>
    <dgm:cxn modelId="{E669ED05-4E71-40C7-BB26-E69B7DB0E525}" type="presParOf" srcId="{2A123A68-899B-4F06-8FF8-637E0CC83744}" destId="{A03AF71B-B13B-4077-8C40-40AF7EEF53AA}" srcOrd="1" destOrd="0" presId="urn:microsoft.com/office/officeart/2008/layout/HorizontalMultiLevelHierarchy"/>
    <dgm:cxn modelId="{06CAA0DC-30AF-40D5-B267-EDDBD737D583}" type="presParOf" srcId="{A03AF71B-B13B-4077-8C40-40AF7EEF53AA}" destId="{8188EDA1-8BDD-4EB4-95FD-53A7B8C35BB6}" srcOrd="0" destOrd="0" presId="urn:microsoft.com/office/officeart/2008/layout/HorizontalMultiLevelHierarchy"/>
    <dgm:cxn modelId="{AC54EA35-BFD0-4455-BDE8-C374F575CB5C}" type="presParOf" srcId="{8188EDA1-8BDD-4EB4-95FD-53A7B8C35BB6}" destId="{AA7EB863-EBFD-4B2B-9AC5-2FC74B7FE19D}" srcOrd="0" destOrd="0" presId="urn:microsoft.com/office/officeart/2008/layout/HorizontalMultiLevelHierarchy"/>
    <dgm:cxn modelId="{2825392F-B522-4E98-92BC-77BD536E8435}" type="presParOf" srcId="{A03AF71B-B13B-4077-8C40-40AF7EEF53AA}" destId="{4C53A14C-436A-4723-9064-4E8C020580F1}" srcOrd="1" destOrd="0" presId="urn:microsoft.com/office/officeart/2008/layout/HorizontalMultiLevelHierarchy"/>
    <dgm:cxn modelId="{54E7D999-9A15-4A59-BFC0-E5B22118AF86}" type="presParOf" srcId="{4C53A14C-436A-4723-9064-4E8C020580F1}" destId="{FE3D7E97-30E8-4039-9B7E-61BD1A2DBCFA}" srcOrd="0" destOrd="0" presId="urn:microsoft.com/office/officeart/2008/layout/HorizontalMultiLevelHierarchy"/>
    <dgm:cxn modelId="{74E861F6-6118-4BFE-8441-43A7FC3F3ACC}" type="presParOf" srcId="{4C53A14C-436A-4723-9064-4E8C020580F1}" destId="{FA5A9C1A-AD38-4785-82B8-92072EE3F9BE}" srcOrd="1" destOrd="0" presId="urn:microsoft.com/office/officeart/2008/layout/HorizontalMultiLevelHierarchy"/>
    <dgm:cxn modelId="{7A0B0E2D-F169-47EB-95B7-6EC85B79BEE8}" type="presParOf" srcId="{A03AF71B-B13B-4077-8C40-40AF7EEF53AA}" destId="{C62AAD4D-A91E-4D46-B6F4-A29F03BC93AA}" srcOrd="2" destOrd="0" presId="urn:microsoft.com/office/officeart/2008/layout/HorizontalMultiLevelHierarchy"/>
    <dgm:cxn modelId="{C584E9C0-00FA-4D00-903E-F859C0B1EB2E}" type="presParOf" srcId="{C62AAD4D-A91E-4D46-B6F4-A29F03BC93AA}" destId="{3F1B909D-039F-4FB0-BA5E-CE580EA2FB1F}" srcOrd="0" destOrd="0" presId="urn:microsoft.com/office/officeart/2008/layout/HorizontalMultiLevelHierarchy"/>
    <dgm:cxn modelId="{BF4E2426-1A11-45EF-B648-CBE6C965E773}" type="presParOf" srcId="{A03AF71B-B13B-4077-8C40-40AF7EEF53AA}" destId="{1E0C9B4B-756A-4D6A-9785-B948E5DE2394}" srcOrd="3" destOrd="0" presId="urn:microsoft.com/office/officeart/2008/layout/HorizontalMultiLevelHierarchy"/>
    <dgm:cxn modelId="{E9FF4EF4-D568-48D1-A92B-A5D48014DDFA}" type="presParOf" srcId="{1E0C9B4B-756A-4D6A-9785-B948E5DE2394}" destId="{1A334C04-8982-448C-9339-75DAAECF6E88}" srcOrd="0" destOrd="0" presId="urn:microsoft.com/office/officeart/2008/layout/HorizontalMultiLevelHierarchy"/>
    <dgm:cxn modelId="{D1C5355E-1F6B-40E0-951E-1CE86ACF68C9}" type="presParOf" srcId="{1E0C9B4B-756A-4D6A-9785-B948E5DE2394}" destId="{6D81C3CF-1C2C-4C15-90CB-214DE2D0128E}" srcOrd="1" destOrd="0" presId="urn:microsoft.com/office/officeart/2008/layout/HorizontalMultiLevelHierarchy"/>
    <dgm:cxn modelId="{EC2D3AB4-D12F-4CB5-96C4-47AFB2A7F3E7}" type="presParOf" srcId="{A03AF71B-B13B-4077-8C40-40AF7EEF53AA}" destId="{88DA8ED0-0A2C-4B06-A6AB-090B128D8496}" srcOrd="4" destOrd="0" presId="urn:microsoft.com/office/officeart/2008/layout/HorizontalMultiLevelHierarchy"/>
    <dgm:cxn modelId="{F0727174-8CDF-4C17-8997-BEF5E659C4E0}" type="presParOf" srcId="{88DA8ED0-0A2C-4B06-A6AB-090B128D8496}" destId="{ED57C6BE-0E79-4649-9822-C52721B44770}" srcOrd="0" destOrd="0" presId="urn:microsoft.com/office/officeart/2008/layout/HorizontalMultiLevelHierarchy"/>
    <dgm:cxn modelId="{EBAB91A8-0343-4B99-B3F8-806B1AE8D107}" type="presParOf" srcId="{A03AF71B-B13B-4077-8C40-40AF7EEF53AA}" destId="{349492DE-3CCD-4D7D-A757-85BD8DB62019}" srcOrd="5" destOrd="0" presId="urn:microsoft.com/office/officeart/2008/layout/HorizontalMultiLevelHierarchy"/>
    <dgm:cxn modelId="{F2794D8B-EAFB-4920-888F-997DE7AC2B97}" type="presParOf" srcId="{349492DE-3CCD-4D7D-A757-85BD8DB62019}" destId="{417F3BF3-D52A-4D5E-A33B-95992A694C47}" srcOrd="0" destOrd="0" presId="urn:microsoft.com/office/officeart/2008/layout/HorizontalMultiLevelHierarchy"/>
    <dgm:cxn modelId="{31BD1E72-7CAB-4C9B-82E7-6BFF354652D5}" type="presParOf" srcId="{349492DE-3CCD-4D7D-A757-85BD8DB62019}" destId="{14D559A5-C595-4DC3-86D4-D72F731EA188}" srcOrd="1" destOrd="0" presId="urn:microsoft.com/office/officeart/2008/layout/HorizontalMultiLevelHierarchy"/>
    <dgm:cxn modelId="{3E8EEB9A-B68B-4D2A-BFF6-BB3ADF056524}" type="presParOf" srcId="{A03AF71B-B13B-4077-8C40-40AF7EEF53AA}" destId="{0F981B06-F7E3-4419-9E6A-5D6287117346}" srcOrd="6" destOrd="0" presId="urn:microsoft.com/office/officeart/2008/layout/HorizontalMultiLevelHierarchy"/>
    <dgm:cxn modelId="{A803F3B4-14C7-409D-B903-573AC522DFA4}" type="presParOf" srcId="{0F981B06-F7E3-4419-9E6A-5D6287117346}" destId="{4A439A13-64A3-4374-BD3A-22D94315EDDB}" srcOrd="0" destOrd="0" presId="urn:microsoft.com/office/officeart/2008/layout/HorizontalMultiLevelHierarchy"/>
    <dgm:cxn modelId="{3B764A3E-7DDD-49B9-9D06-FAA08313819D}" type="presParOf" srcId="{A03AF71B-B13B-4077-8C40-40AF7EEF53AA}" destId="{52A89624-D370-4E0F-84AA-895F84745A42}" srcOrd="7" destOrd="0" presId="urn:microsoft.com/office/officeart/2008/layout/HorizontalMultiLevelHierarchy"/>
    <dgm:cxn modelId="{EB3237C3-7DF2-4133-A71B-2D7C12CDF8B6}" type="presParOf" srcId="{52A89624-D370-4E0F-84AA-895F84745A42}" destId="{A04AC1EA-52A4-48B4-BCDC-20D49C218B4C}" srcOrd="0" destOrd="0" presId="urn:microsoft.com/office/officeart/2008/layout/HorizontalMultiLevelHierarchy"/>
    <dgm:cxn modelId="{675DDB15-9069-492A-A517-86900CBE03A9}" type="presParOf" srcId="{52A89624-D370-4E0F-84AA-895F84745A42}" destId="{E9804A96-DF7D-4A51-9E71-543D78D907F1}" srcOrd="1" destOrd="0" presId="urn:microsoft.com/office/officeart/2008/layout/HorizontalMultiLevelHierarchy"/>
    <dgm:cxn modelId="{93C2A839-65B6-4C1D-AAED-D4A2E19C37CD}" type="presParOf" srcId="{E9804A96-DF7D-4A51-9E71-543D78D907F1}" destId="{746DFBBB-6B76-4F22-8ECB-BA198BEB0DB3}" srcOrd="0" destOrd="0" presId="urn:microsoft.com/office/officeart/2008/layout/HorizontalMultiLevelHierarchy"/>
    <dgm:cxn modelId="{C9537D0B-BA1F-46BC-9481-04D4C9BF2B74}" type="presParOf" srcId="{746DFBBB-6B76-4F22-8ECB-BA198BEB0DB3}" destId="{9E16FE68-CDA8-48AC-B183-EC39EE0B800D}" srcOrd="0" destOrd="0" presId="urn:microsoft.com/office/officeart/2008/layout/HorizontalMultiLevelHierarchy"/>
    <dgm:cxn modelId="{BA407DE8-7D74-4418-A4D9-9A8563AE2F4A}" type="presParOf" srcId="{E9804A96-DF7D-4A51-9E71-543D78D907F1}" destId="{48ACFE03-AF88-4F92-804C-C8187DC067AB}" srcOrd="1" destOrd="0" presId="urn:microsoft.com/office/officeart/2008/layout/HorizontalMultiLevelHierarchy"/>
    <dgm:cxn modelId="{EBEE9A89-B1EE-4310-B86E-36C957864910}" type="presParOf" srcId="{48ACFE03-AF88-4F92-804C-C8187DC067AB}" destId="{8139BFB1-2632-4BCD-A1FE-EA3EF9A06249}" srcOrd="0" destOrd="0" presId="urn:microsoft.com/office/officeart/2008/layout/HorizontalMultiLevelHierarchy"/>
    <dgm:cxn modelId="{63BD86C7-C61D-4A86-8C7D-C39B87027FD2}" type="presParOf" srcId="{48ACFE03-AF88-4F92-804C-C8187DC067AB}" destId="{EC61512C-5F9F-4EAA-9E96-8FD5BB85F66A}" srcOrd="1" destOrd="0" presId="urn:microsoft.com/office/officeart/2008/layout/HorizontalMultiLevelHierarchy"/>
    <dgm:cxn modelId="{61D08B2D-9E3C-4DCC-8DA6-FA1DDB1D502C}" type="presParOf" srcId="{A03AF71B-B13B-4077-8C40-40AF7EEF53AA}" destId="{217A960E-8A31-4792-A7E7-14B9782BAABE}" srcOrd="8" destOrd="0" presId="urn:microsoft.com/office/officeart/2008/layout/HorizontalMultiLevelHierarchy"/>
    <dgm:cxn modelId="{77664EC0-5590-4FCF-A3C4-B1B02CFD9F9F}" type="presParOf" srcId="{217A960E-8A31-4792-A7E7-14B9782BAABE}" destId="{F9DD659B-824B-4B6C-BB01-CF3A5F462127}" srcOrd="0" destOrd="0" presId="urn:microsoft.com/office/officeart/2008/layout/HorizontalMultiLevelHierarchy"/>
    <dgm:cxn modelId="{A7812C68-E8F4-406E-8973-40FEAB5DA315}" type="presParOf" srcId="{A03AF71B-B13B-4077-8C40-40AF7EEF53AA}" destId="{D6D53FC1-BA28-4764-87EB-09190A5CB916}" srcOrd="9" destOrd="0" presId="urn:microsoft.com/office/officeart/2008/layout/HorizontalMultiLevelHierarchy"/>
    <dgm:cxn modelId="{1A530C8F-371A-4BBB-BD2A-E3B8A5C0574A}" type="presParOf" srcId="{D6D53FC1-BA28-4764-87EB-09190A5CB916}" destId="{5F001C56-AB5B-4B3C-B927-F599B4DD2174}" srcOrd="0" destOrd="0" presId="urn:microsoft.com/office/officeart/2008/layout/HorizontalMultiLevelHierarchy"/>
    <dgm:cxn modelId="{BB282B6A-0660-4584-8DED-6F1BA23E4F19}" type="presParOf" srcId="{D6D53FC1-BA28-4764-87EB-09190A5CB916}" destId="{DDE58D60-4786-4EAC-9002-A122796D04C3}" srcOrd="1" destOrd="0" presId="urn:microsoft.com/office/officeart/2008/layout/HorizontalMultiLevelHierarchy"/>
    <dgm:cxn modelId="{2F2F652E-274A-4C08-988C-1FAA955F2C04}" type="presParOf" srcId="{DDE58D60-4786-4EAC-9002-A122796D04C3}" destId="{61FDBF6F-477E-472C-87B4-977EF6181D98}" srcOrd="0" destOrd="0" presId="urn:microsoft.com/office/officeart/2008/layout/HorizontalMultiLevelHierarchy"/>
    <dgm:cxn modelId="{695B7904-51EE-4DF6-9482-4FECA4A8F029}" type="presParOf" srcId="{61FDBF6F-477E-472C-87B4-977EF6181D98}" destId="{96000A8B-52D6-4A9B-A299-B2F3825F251C}" srcOrd="0" destOrd="0" presId="urn:microsoft.com/office/officeart/2008/layout/HorizontalMultiLevelHierarchy"/>
    <dgm:cxn modelId="{8A1E226F-32DA-4A6B-A002-0766907CA8A6}" type="presParOf" srcId="{DDE58D60-4786-4EAC-9002-A122796D04C3}" destId="{3822100D-F642-4746-821C-25DDC293B730}" srcOrd="1" destOrd="0" presId="urn:microsoft.com/office/officeart/2008/layout/HorizontalMultiLevelHierarchy"/>
    <dgm:cxn modelId="{438DB918-C87E-4A08-B314-B85C3C1819F5}" type="presParOf" srcId="{3822100D-F642-4746-821C-25DDC293B730}" destId="{E96CB6F4-562C-46B7-93D2-4CDFFBD8019D}" srcOrd="0" destOrd="0" presId="urn:microsoft.com/office/officeart/2008/layout/HorizontalMultiLevelHierarchy"/>
    <dgm:cxn modelId="{1931E960-8BA3-4DE3-80BA-F71132BD42FF}" type="presParOf" srcId="{3822100D-F642-4746-821C-25DDC293B730}" destId="{B41A75EC-85DF-4A75-B5C3-619274E949AB}" srcOrd="1" destOrd="0" presId="urn:microsoft.com/office/officeart/2008/layout/HorizontalMultiLevelHierarchy"/>
    <dgm:cxn modelId="{3EEC23EE-92B1-43BE-946B-7C8A9AAFAA00}" type="presParOf" srcId="{A03AF71B-B13B-4077-8C40-40AF7EEF53AA}" destId="{D091B459-2872-40CF-8043-7B342C4AE80B}" srcOrd="10" destOrd="0" presId="urn:microsoft.com/office/officeart/2008/layout/HorizontalMultiLevelHierarchy"/>
    <dgm:cxn modelId="{1F0F3BC0-C4F7-4129-B5EF-C41AC37328D1}" type="presParOf" srcId="{D091B459-2872-40CF-8043-7B342C4AE80B}" destId="{0DDD513D-E5D8-43A6-B06D-702E844AA784}" srcOrd="0" destOrd="0" presId="urn:microsoft.com/office/officeart/2008/layout/HorizontalMultiLevelHierarchy"/>
    <dgm:cxn modelId="{DBD58087-139B-4450-970C-FD987D1A7277}" type="presParOf" srcId="{A03AF71B-B13B-4077-8C40-40AF7EEF53AA}" destId="{A731C9CB-9D7B-4627-8DE7-0F3A38746F6D}" srcOrd="11" destOrd="0" presId="urn:microsoft.com/office/officeart/2008/layout/HorizontalMultiLevelHierarchy"/>
    <dgm:cxn modelId="{70EC3548-54A4-4043-BCB1-C2D51AEABA66}" type="presParOf" srcId="{A731C9CB-9D7B-4627-8DE7-0F3A38746F6D}" destId="{8161B584-1507-41AE-83A7-D78B9CCD6FEA}" srcOrd="0" destOrd="0" presId="urn:microsoft.com/office/officeart/2008/layout/HorizontalMultiLevelHierarchy"/>
    <dgm:cxn modelId="{8A47BBF7-D884-426D-8B9A-454E4BC87FA3}" type="presParOf" srcId="{A731C9CB-9D7B-4627-8DE7-0F3A38746F6D}" destId="{CE5423C1-22BC-417A-8AE5-D95AE28B8117}" srcOrd="1" destOrd="0" presId="urn:microsoft.com/office/officeart/2008/layout/HorizontalMultiLevelHierarchy"/>
    <dgm:cxn modelId="{47C06BB2-1FE6-4CF8-860C-D768B1A4BD7F}" type="presParOf" srcId="{CE5423C1-22BC-417A-8AE5-D95AE28B8117}" destId="{AF97FA69-8AF1-41EF-A017-D1BC0A9CAB40}" srcOrd="0" destOrd="0" presId="urn:microsoft.com/office/officeart/2008/layout/HorizontalMultiLevelHierarchy"/>
    <dgm:cxn modelId="{E9540339-FC24-416B-AB6F-6C3684798A05}" type="presParOf" srcId="{AF97FA69-8AF1-41EF-A017-D1BC0A9CAB40}" destId="{A217B9CD-CFE6-4CEF-8535-293C4019AC9D}" srcOrd="0" destOrd="0" presId="urn:microsoft.com/office/officeart/2008/layout/HorizontalMultiLevelHierarchy"/>
    <dgm:cxn modelId="{C1C657AC-7B92-4495-903A-28DBB9AAD668}" type="presParOf" srcId="{CE5423C1-22BC-417A-8AE5-D95AE28B8117}" destId="{FAED083F-8C75-4B43-946B-F7AAE7309C04}" srcOrd="1" destOrd="0" presId="urn:microsoft.com/office/officeart/2008/layout/HorizontalMultiLevelHierarchy"/>
    <dgm:cxn modelId="{D5B88115-6FE7-4D02-963B-9DFE144155FA}" type="presParOf" srcId="{FAED083F-8C75-4B43-946B-F7AAE7309C04}" destId="{C6E3091D-0846-4450-9E74-BCAE68D5719C}" srcOrd="0" destOrd="0" presId="urn:microsoft.com/office/officeart/2008/layout/HorizontalMultiLevelHierarchy"/>
    <dgm:cxn modelId="{A2FF9DC9-38FF-4A38-8001-B56F35610739}" type="presParOf" srcId="{FAED083F-8C75-4B43-946B-F7AAE7309C04}" destId="{E842A4B1-9521-4D62-812F-76568757B94E}" srcOrd="1" destOrd="0" presId="urn:microsoft.com/office/officeart/2008/layout/HorizontalMultiLevelHierarchy"/>
    <dgm:cxn modelId="{1F28FF0B-892F-4D66-99D8-6B197B946380}" type="presParOf" srcId="{25D3DA7F-7183-4C77-B3EC-308A06C540E9}" destId="{650DF02B-7E4A-448E-9CC8-22B21F47078B}" srcOrd="2" destOrd="0" presId="urn:microsoft.com/office/officeart/2008/layout/HorizontalMultiLevelHierarchy"/>
    <dgm:cxn modelId="{57597AAC-F535-4A37-A48D-90C893AE65F5}" type="presParOf" srcId="{650DF02B-7E4A-448E-9CC8-22B21F47078B}" destId="{3C2346EE-F24A-489A-AE8D-616E8A5EDA01}" srcOrd="0" destOrd="0" presId="urn:microsoft.com/office/officeart/2008/layout/HorizontalMultiLevelHierarchy"/>
    <dgm:cxn modelId="{BB54B173-62C9-4CA1-BD84-BFE2408368C2}" type="presParOf" srcId="{25D3DA7F-7183-4C77-B3EC-308A06C540E9}" destId="{D055C3DF-2714-45FA-B596-7D9C6889F8F2}" srcOrd="3" destOrd="0" presId="urn:microsoft.com/office/officeart/2008/layout/HorizontalMultiLevelHierarchy"/>
    <dgm:cxn modelId="{70042745-241C-44FF-99C2-6BA0537A3DAC}" type="presParOf" srcId="{D055C3DF-2714-45FA-B596-7D9C6889F8F2}" destId="{2B33748C-538D-44F6-83CD-44EB42FCA2C0}" srcOrd="0" destOrd="0" presId="urn:microsoft.com/office/officeart/2008/layout/HorizontalMultiLevelHierarchy"/>
    <dgm:cxn modelId="{82B06A7D-5C5E-49B9-BAAC-BB3BCC964FFE}" type="presParOf" srcId="{D055C3DF-2714-45FA-B596-7D9C6889F8F2}" destId="{28E3E81C-5B32-4120-BEBC-EA1306687A21}" srcOrd="1" destOrd="0" presId="urn:microsoft.com/office/officeart/2008/layout/HorizontalMultiLevelHierarchy"/>
    <dgm:cxn modelId="{0276C0F3-7581-475A-88F6-4427C225198A}" type="presParOf" srcId="{28E3E81C-5B32-4120-BEBC-EA1306687A21}" destId="{6AF45CC0-DD87-48E3-B0F2-4502B67EB73D}" srcOrd="0" destOrd="0" presId="urn:microsoft.com/office/officeart/2008/layout/HorizontalMultiLevelHierarchy"/>
    <dgm:cxn modelId="{A7AFDF9A-14C5-440C-B30D-72450C2F4C58}" type="presParOf" srcId="{6AF45CC0-DD87-48E3-B0F2-4502B67EB73D}" destId="{E0856AD1-F911-42E2-9545-8FFEE10AD9B1}" srcOrd="0" destOrd="0" presId="urn:microsoft.com/office/officeart/2008/layout/HorizontalMultiLevelHierarchy"/>
    <dgm:cxn modelId="{A52343AF-9A80-4995-9DB9-0FA52B61127B}" type="presParOf" srcId="{28E3E81C-5B32-4120-BEBC-EA1306687A21}" destId="{EAD4EABE-C639-4745-9F71-204F1B4DA791}" srcOrd="1" destOrd="0" presId="urn:microsoft.com/office/officeart/2008/layout/HorizontalMultiLevelHierarchy"/>
    <dgm:cxn modelId="{79852516-B90D-43FB-87F0-76D64C36B008}" type="presParOf" srcId="{EAD4EABE-C639-4745-9F71-204F1B4DA791}" destId="{04D2B0A0-F6A0-4F37-A5AF-4EA11607A56A}" srcOrd="0" destOrd="0" presId="urn:microsoft.com/office/officeart/2008/layout/HorizontalMultiLevelHierarchy"/>
    <dgm:cxn modelId="{6164023D-1961-4487-A6C9-93DEEDA6A1F5}" type="presParOf" srcId="{EAD4EABE-C639-4745-9F71-204F1B4DA791}" destId="{8B120A4B-8B0B-4DE5-8436-D18CAC450998}" srcOrd="1" destOrd="0" presId="urn:microsoft.com/office/officeart/2008/layout/HorizontalMultiLevelHierarchy"/>
    <dgm:cxn modelId="{5A7AC766-2443-4731-BD76-C44B86AA8B3C}" type="presParOf" srcId="{25D3DA7F-7183-4C77-B3EC-308A06C540E9}" destId="{AA18AFFB-C431-4D6C-8317-63E490CE7593}" srcOrd="4" destOrd="0" presId="urn:microsoft.com/office/officeart/2008/layout/HorizontalMultiLevelHierarchy"/>
    <dgm:cxn modelId="{FF9209BD-4953-4548-B33E-309CB8EA22D9}" type="presParOf" srcId="{AA18AFFB-C431-4D6C-8317-63E490CE7593}" destId="{4236F0F4-EDD0-4764-B110-552E080E332A}" srcOrd="0" destOrd="0" presId="urn:microsoft.com/office/officeart/2008/layout/HorizontalMultiLevelHierarchy"/>
    <dgm:cxn modelId="{2675C905-873A-45FD-99EC-B6AE0EE0BD4A}" type="presParOf" srcId="{25D3DA7F-7183-4C77-B3EC-308A06C540E9}" destId="{CB07BEF7-CE47-4370-8CF1-2222E2A775E6}" srcOrd="5" destOrd="0" presId="urn:microsoft.com/office/officeart/2008/layout/HorizontalMultiLevelHierarchy"/>
    <dgm:cxn modelId="{569A0D89-567C-4858-BD43-AD29911110D3}" type="presParOf" srcId="{CB07BEF7-CE47-4370-8CF1-2222E2A775E6}" destId="{2B182937-9AF2-4E28-B8D7-0CB23B004B7E}" srcOrd="0" destOrd="0" presId="urn:microsoft.com/office/officeart/2008/layout/HorizontalMultiLevelHierarchy"/>
    <dgm:cxn modelId="{9B194F0C-93DD-4BE0-8273-B6EE82916BE1}" type="presParOf" srcId="{CB07BEF7-CE47-4370-8CF1-2222E2A775E6}" destId="{CFC5A67B-DB99-4267-ABD1-59DD3284AFE8}" srcOrd="1" destOrd="0" presId="urn:microsoft.com/office/officeart/2008/layout/HorizontalMultiLevelHierarchy"/>
    <dgm:cxn modelId="{8E3B8563-D34C-4D45-A108-BDC526858C82}" type="presParOf" srcId="{CFC5A67B-DB99-4267-ABD1-59DD3284AFE8}" destId="{97233508-AB71-4627-ADF7-170C93B5A6E0}" srcOrd="0" destOrd="0" presId="urn:microsoft.com/office/officeart/2008/layout/HorizontalMultiLevelHierarchy"/>
    <dgm:cxn modelId="{296FB38B-6C71-422F-9456-337C9A7D27B8}" type="presParOf" srcId="{97233508-AB71-4627-ADF7-170C93B5A6E0}" destId="{C67627AD-EDCA-4A73-86D0-E9193DEE0048}" srcOrd="0" destOrd="0" presId="urn:microsoft.com/office/officeart/2008/layout/HorizontalMultiLevelHierarchy"/>
    <dgm:cxn modelId="{09EB3CBB-0918-42FC-B52C-D984946C28D0}" type="presParOf" srcId="{CFC5A67B-DB99-4267-ABD1-59DD3284AFE8}" destId="{67CCA52A-D0E9-4EA4-A6C8-C549BC59B9BD}" srcOrd="1" destOrd="0" presId="urn:microsoft.com/office/officeart/2008/layout/HorizontalMultiLevelHierarchy"/>
    <dgm:cxn modelId="{69E01B78-9DF5-457C-8F75-5A7BCC01E595}" type="presParOf" srcId="{67CCA52A-D0E9-4EA4-A6C8-C549BC59B9BD}" destId="{2A466058-9389-490E-B107-7E25DA1102E9}" srcOrd="0" destOrd="0" presId="urn:microsoft.com/office/officeart/2008/layout/HorizontalMultiLevelHierarchy"/>
    <dgm:cxn modelId="{28307D4D-995F-4165-8AA3-5B90B7CAEAF6}" type="presParOf" srcId="{67CCA52A-D0E9-4EA4-A6C8-C549BC59B9BD}" destId="{4623D9FE-4385-476E-A274-D5CCFFFE7764}" srcOrd="1" destOrd="0" presId="urn:microsoft.com/office/officeart/2008/layout/HorizontalMultiLevelHierarchy"/>
    <dgm:cxn modelId="{F2F6E70B-5CFD-4F31-B148-EC781D63F6B8}" type="presParOf" srcId="{25D3DA7F-7183-4C77-B3EC-308A06C540E9}" destId="{485DD954-26E2-4401-B45A-C514337CEC36}" srcOrd="6" destOrd="0" presId="urn:microsoft.com/office/officeart/2008/layout/HorizontalMultiLevelHierarchy"/>
    <dgm:cxn modelId="{9061E441-8B2F-4622-836B-844545784DE5}" type="presParOf" srcId="{485DD954-26E2-4401-B45A-C514337CEC36}" destId="{5D470F1A-C951-4290-B8CD-00AF7267BF45}" srcOrd="0" destOrd="0" presId="urn:microsoft.com/office/officeart/2008/layout/HorizontalMultiLevelHierarchy"/>
    <dgm:cxn modelId="{8D27FAB4-B725-4070-9BFE-71F34D22BC05}" type="presParOf" srcId="{25D3DA7F-7183-4C77-B3EC-308A06C540E9}" destId="{781F7B93-36A6-4A18-8354-BCEC64B334B6}" srcOrd="7" destOrd="0" presId="urn:microsoft.com/office/officeart/2008/layout/HorizontalMultiLevelHierarchy"/>
    <dgm:cxn modelId="{939DB22D-1B3D-4C01-8A05-A6AFF1774786}" type="presParOf" srcId="{781F7B93-36A6-4A18-8354-BCEC64B334B6}" destId="{F6AB7BAD-B3AB-499C-ABDC-1265863F2715}" srcOrd="0" destOrd="0" presId="urn:microsoft.com/office/officeart/2008/layout/HorizontalMultiLevelHierarchy"/>
    <dgm:cxn modelId="{243613C4-B8D5-4D5D-9A34-CC91ED6A4830}" type="presParOf" srcId="{781F7B93-36A6-4A18-8354-BCEC64B334B6}" destId="{17558BE3-59DF-43FB-9BE7-7DA4D3A6F134}" srcOrd="1" destOrd="0" presId="urn:microsoft.com/office/officeart/2008/layout/HorizontalMultiLevelHierarchy"/>
    <dgm:cxn modelId="{09AD666D-0A02-44A6-ACD4-9593C67FC39B}" type="presParOf" srcId="{25D3DA7F-7183-4C77-B3EC-308A06C540E9}" destId="{21B9D46A-410F-41AB-BC07-389F46777BAA}" srcOrd="8" destOrd="0" presId="urn:microsoft.com/office/officeart/2008/layout/HorizontalMultiLevelHierarchy"/>
    <dgm:cxn modelId="{60972A5E-A30E-4EF9-85F9-A4BFE208A881}" type="presParOf" srcId="{21B9D46A-410F-41AB-BC07-389F46777BAA}" destId="{777C1E25-4471-44CF-A330-BBC1393F2CCD}" srcOrd="0" destOrd="0" presId="urn:microsoft.com/office/officeart/2008/layout/HorizontalMultiLevelHierarchy"/>
    <dgm:cxn modelId="{96068101-6735-419E-9067-8989287C012A}" type="presParOf" srcId="{25D3DA7F-7183-4C77-B3EC-308A06C540E9}" destId="{1D9F42DC-CA74-4AEE-A73B-5C20A03C8983}" srcOrd="9" destOrd="0" presId="urn:microsoft.com/office/officeart/2008/layout/HorizontalMultiLevelHierarchy"/>
    <dgm:cxn modelId="{01B53F91-3009-41D7-B0B7-BCEA253AE35A}" type="presParOf" srcId="{1D9F42DC-CA74-4AEE-A73B-5C20A03C8983}" destId="{83783238-A9FD-45DC-9D49-E952B4CB7266}" srcOrd="0" destOrd="0" presId="urn:microsoft.com/office/officeart/2008/layout/HorizontalMultiLevelHierarchy"/>
    <dgm:cxn modelId="{98F687F2-089B-4719-B0B8-4E0ACC90B690}" type="presParOf" srcId="{1D9F42DC-CA74-4AEE-A73B-5C20A03C8983}" destId="{FAFBF7D8-6745-4156-A26B-8E03E986D110}" srcOrd="1" destOrd="0" presId="urn:microsoft.com/office/officeart/2008/layout/HorizontalMultiLevelHierarchy"/>
    <dgm:cxn modelId="{5E96C834-55CC-46F8-AE9B-7790B701C881}" type="presParOf" srcId="{FAFBF7D8-6745-4156-A26B-8E03E986D110}" destId="{7C3B1D69-1634-43FB-9FC5-463ADC3F6C12}" srcOrd="0" destOrd="0" presId="urn:microsoft.com/office/officeart/2008/layout/HorizontalMultiLevelHierarchy"/>
    <dgm:cxn modelId="{5CC8DE4B-8B6F-476C-948C-52879548BFC2}" type="presParOf" srcId="{7C3B1D69-1634-43FB-9FC5-463ADC3F6C12}" destId="{8AD2B2DF-6656-497B-ADC8-D904CD931C84}" srcOrd="0" destOrd="0" presId="urn:microsoft.com/office/officeart/2008/layout/HorizontalMultiLevelHierarchy"/>
    <dgm:cxn modelId="{D1261533-C528-427D-B695-FA8732B73EE6}" type="presParOf" srcId="{FAFBF7D8-6745-4156-A26B-8E03E986D110}" destId="{17FA0D4E-8EF4-4B3E-AA7B-3EF76F2CB14C}" srcOrd="1" destOrd="0" presId="urn:microsoft.com/office/officeart/2008/layout/HorizontalMultiLevelHierarchy"/>
    <dgm:cxn modelId="{205689FE-205A-4719-B5B5-BED6A4ED3197}" type="presParOf" srcId="{17FA0D4E-8EF4-4B3E-AA7B-3EF76F2CB14C}" destId="{3BF8D9AF-8514-4C3F-B116-68CDE02B7770}" srcOrd="0" destOrd="0" presId="urn:microsoft.com/office/officeart/2008/layout/HorizontalMultiLevelHierarchy"/>
    <dgm:cxn modelId="{C544454E-E01B-4141-BE88-C31FFD345C0B}" type="presParOf" srcId="{17FA0D4E-8EF4-4B3E-AA7B-3EF76F2CB14C}" destId="{115F21F1-5626-4645-B6DD-C807652423DB}" srcOrd="1" destOrd="0" presId="urn:microsoft.com/office/officeart/2008/layout/HorizontalMultiLevelHierarchy"/>
    <dgm:cxn modelId="{24D25B87-63BC-40CD-9BF6-2661D004BD41}" type="presParOf" srcId="{25D3DA7F-7183-4C77-B3EC-308A06C540E9}" destId="{F82C5154-6493-44DE-AE65-D17C0AFF0DB5}" srcOrd="10" destOrd="0" presId="urn:microsoft.com/office/officeart/2008/layout/HorizontalMultiLevelHierarchy"/>
    <dgm:cxn modelId="{70CB38B5-3F90-47F1-AB98-E09054F6BAAE}" type="presParOf" srcId="{F82C5154-6493-44DE-AE65-D17C0AFF0DB5}" destId="{961AA38D-E54A-4419-9C53-FC2E30A7206B}" srcOrd="0" destOrd="0" presId="urn:microsoft.com/office/officeart/2008/layout/HorizontalMultiLevelHierarchy"/>
    <dgm:cxn modelId="{B7420DE8-4D7A-4C9D-9F14-B88E04F5D06C}" type="presParOf" srcId="{25D3DA7F-7183-4C77-B3EC-308A06C540E9}" destId="{EF1757E7-567B-458D-8211-0AFBBBA66699}" srcOrd="11" destOrd="0" presId="urn:microsoft.com/office/officeart/2008/layout/HorizontalMultiLevelHierarchy"/>
    <dgm:cxn modelId="{08C0C739-0119-4C20-A384-214E8D02D70E}" type="presParOf" srcId="{EF1757E7-567B-458D-8211-0AFBBBA66699}" destId="{118BE73D-9524-4851-A08F-67AC8B306409}" srcOrd="0" destOrd="0" presId="urn:microsoft.com/office/officeart/2008/layout/HorizontalMultiLevelHierarchy"/>
    <dgm:cxn modelId="{CC05C8AA-0EE0-484A-ACED-1CE3FD1465F7}" type="presParOf" srcId="{EF1757E7-567B-458D-8211-0AFBBBA66699}" destId="{B9A06B9C-EC54-4648-BBD3-7FBEE8FE5B11}" srcOrd="1" destOrd="0" presId="urn:microsoft.com/office/officeart/2008/layout/HorizontalMultiLevelHierarchy"/>
    <dgm:cxn modelId="{A883441D-A078-4A10-BCAF-4D6B3928EB95}" type="presParOf" srcId="{B9A06B9C-EC54-4648-BBD3-7FBEE8FE5B11}" destId="{B3473A6F-F306-4FAC-A1F8-29BC10FEBBAF}" srcOrd="0" destOrd="0" presId="urn:microsoft.com/office/officeart/2008/layout/HorizontalMultiLevelHierarchy"/>
    <dgm:cxn modelId="{A5BF9013-FDB1-4B77-98B9-0CFE4D4DBFEA}" type="presParOf" srcId="{B3473A6F-F306-4FAC-A1F8-29BC10FEBBAF}" destId="{161C5B2A-E000-4A85-A007-D4314AF752C3}" srcOrd="0" destOrd="0" presId="urn:microsoft.com/office/officeart/2008/layout/HorizontalMultiLevelHierarchy"/>
    <dgm:cxn modelId="{5B018337-EA78-432E-9365-21613A68B2B4}" type="presParOf" srcId="{B9A06B9C-EC54-4648-BBD3-7FBEE8FE5B11}" destId="{A11F547C-1E67-451D-8EF8-5F079848E484}" srcOrd="1" destOrd="0" presId="urn:microsoft.com/office/officeart/2008/layout/HorizontalMultiLevelHierarchy"/>
    <dgm:cxn modelId="{C7A9A2C0-4A2A-4DF9-953E-7BEE72B97BF6}" type="presParOf" srcId="{A11F547C-1E67-451D-8EF8-5F079848E484}" destId="{5D888518-C233-4649-9403-AA413FBACA1A}" srcOrd="0" destOrd="0" presId="urn:microsoft.com/office/officeart/2008/layout/HorizontalMultiLevelHierarchy"/>
    <dgm:cxn modelId="{5AD611C0-0419-44C5-AE95-A2A789F273A9}" type="presParOf" srcId="{A11F547C-1E67-451D-8EF8-5F079848E484}" destId="{6C79D0F4-B815-4A58-9D98-1BC88C41CED5}" srcOrd="1" destOrd="0" presId="urn:microsoft.com/office/officeart/2008/layout/HorizontalMultiLevelHierarchy"/>
    <dgm:cxn modelId="{D2916DAD-69F7-45F7-ABBD-93D60F161D95}" type="presParOf" srcId="{B9A06B9C-EC54-4648-BBD3-7FBEE8FE5B11}" destId="{3A8E50BD-FFA1-4F7A-B939-8D5C517324C0}" srcOrd="2" destOrd="0" presId="urn:microsoft.com/office/officeart/2008/layout/HorizontalMultiLevelHierarchy"/>
    <dgm:cxn modelId="{D0BFF857-1717-4ADD-BA20-1B3C4C996F17}" type="presParOf" srcId="{3A8E50BD-FFA1-4F7A-B939-8D5C517324C0}" destId="{64BF3600-3AC5-401C-B178-45BEE487A5FF}" srcOrd="0" destOrd="0" presId="urn:microsoft.com/office/officeart/2008/layout/HorizontalMultiLevelHierarchy"/>
    <dgm:cxn modelId="{06D69251-D4E3-444A-A21B-6F6121A0D811}" type="presParOf" srcId="{B9A06B9C-EC54-4648-BBD3-7FBEE8FE5B11}" destId="{54D62463-79C1-4A01-9607-48C6DA435E0C}" srcOrd="3" destOrd="0" presId="urn:microsoft.com/office/officeart/2008/layout/HorizontalMultiLevelHierarchy"/>
    <dgm:cxn modelId="{8303D494-AC45-4D9F-A175-2AB2F9B1FF22}" type="presParOf" srcId="{54D62463-79C1-4A01-9607-48C6DA435E0C}" destId="{F9C2A58B-3551-4D08-A8C6-90A9B27A3AEA}" srcOrd="0" destOrd="0" presId="urn:microsoft.com/office/officeart/2008/layout/HorizontalMultiLevelHierarchy"/>
    <dgm:cxn modelId="{68F9E63A-777E-4A1B-81C7-D5EF10688F5C}" type="presParOf" srcId="{54D62463-79C1-4A01-9607-48C6DA435E0C}" destId="{38B00E67-364D-477E-8830-128DB97E6DED}" srcOrd="1" destOrd="0" presId="urn:microsoft.com/office/officeart/2008/layout/HorizontalMultiLevelHierarchy"/>
    <dgm:cxn modelId="{5733B68A-1962-499F-A0EA-D468FD1468C2}" type="presParOf" srcId="{25D3DA7F-7183-4C77-B3EC-308A06C540E9}" destId="{D17E877A-94DA-4204-9B07-EB8D6F7200F2}" srcOrd="12" destOrd="0" presId="urn:microsoft.com/office/officeart/2008/layout/HorizontalMultiLevelHierarchy"/>
    <dgm:cxn modelId="{0E2E95CF-C85A-4B1C-833C-3E7C16EC6D09}" type="presParOf" srcId="{D17E877A-94DA-4204-9B07-EB8D6F7200F2}" destId="{22988681-1189-44DB-812F-4D19BBCF3E8B}" srcOrd="0" destOrd="0" presId="urn:microsoft.com/office/officeart/2008/layout/HorizontalMultiLevelHierarchy"/>
    <dgm:cxn modelId="{ADA13B37-92F1-4019-A653-8052F9B69EBC}" type="presParOf" srcId="{25D3DA7F-7183-4C77-B3EC-308A06C540E9}" destId="{1849A3BA-CA5B-4166-B631-3C54754FE0BC}" srcOrd="13" destOrd="0" presId="urn:microsoft.com/office/officeart/2008/layout/HorizontalMultiLevelHierarchy"/>
    <dgm:cxn modelId="{4B998D42-915A-4BE0-927D-D5C5AA94BFC2}" type="presParOf" srcId="{1849A3BA-CA5B-4166-B631-3C54754FE0BC}" destId="{12937C12-428A-44FF-B68B-2B84F1218CF5}" srcOrd="0" destOrd="0" presId="urn:microsoft.com/office/officeart/2008/layout/HorizontalMultiLevelHierarchy"/>
    <dgm:cxn modelId="{9D7D6CB3-586C-42E8-A898-C0EF6CCD9B5F}" type="presParOf" srcId="{1849A3BA-CA5B-4166-B631-3C54754FE0BC}" destId="{3BAD02C2-0F9B-4057-A2E0-7941A093B32C}" srcOrd="1" destOrd="0" presId="urn:microsoft.com/office/officeart/2008/layout/HorizontalMultiLevelHierarchy"/>
    <dgm:cxn modelId="{C33B8008-0E3D-4E24-ADD2-6C0899EB447D}" type="presParOf" srcId="{3BAD02C2-0F9B-4057-A2E0-7941A093B32C}" destId="{86240460-AEF4-44D5-9EE7-9CB5D61E8670}" srcOrd="0" destOrd="0" presId="urn:microsoft.com/office/officeart/2008/layout/HorizontalMultiLevelHierarchy"/>
    <dgm:cxn modelId="{73156FF1-F79B-4EF6-9994-79A568275540}" type="presParOf" srcId="{86240460-AEF4-44D5-9EE7-9CB5D61E8670}" destId="{0F4045B3-3833-45F8-949D-4AF0058E2C31}" srcOrd="0" destOrd="0" presId="urn:microsoft.com/office/officeart/2008/layout/HorizontalMultiLevelHierarchy"/>
    <dgm:cxn modelId="{2A091A91-2DD0-4214-9A59-CDEFCC8329A5}" type="presParOf" srcId="{3BAD02C2-0F9B-4057-A2E0-7941A093B32C}" destId="{A6D544E1-4F6A-44F0-876B-4BC1F0C9CAC9}" srcOrd="1" destOrd="0" presId="urn:microsoft.com/office/officeart/2008/layout/HorizontalMultiLevelHierarchy"/>
    <dgm:cxn modelId="{4D7EF383-01D8-4923-9CFE-1E201C1BCBA5}" type="presParOf" srcId="{A6D544E1-4F6A-44F0-876B-4BC1F0C9CAC9}" destId="{D0680FEF-8799-466A-BFFC-79F7766AD691}" srcOrd="0" destOrd="0" presId="urn:microsoft.com/office/officeart/2008/layout/HorizontalMultiLevelHierarchy"/>
    <dgm:cxn modelId="{B830C0E1-B9B3-4A3B-B78E-7347E9442D36}" type="presParOf" srcId="{A6D544E1-4F6A-44F0-876B-4BC1F0C9CAC9}" destId="{EDD7DFE2-3728-4A06-AAAD-02733E4F9488}" srcOrd="1" destOrd="0" presId="urn:microsoft.com/office/officeart/2008/layout/HorizontalMultiLevelHierarchy"/>
    <dgm:cxn modelId="{EB17BBBA-7BEC-4254-83D7-589434DC5E62}" type="presParOf" srcId="{3BAD02C2-0F9B-4057-A2E0-7941A093B32C}" destId="{33629A19-6664-4FFC-8FA1-D2FAFF206BEC}" srcOrd="2" destOrd="0" presId="urn:microsoft.com/office/officeart/2008/layout/HorizontalMultiLevelHierarchy"/>
    <dgm:cxn modelId="{B126C7F3-485A-4B1C-B827-C4B68E0EFFD3}" type="presParOf" srcId="{33629A19-6664-4FFC-8FA1-D2FAFF206BEC}" destId="{968D0ED6-092A-4E16-B9AB-DF6E4552567B}" srcOrd="0" destOrd="0" presId="urn:microsoft.com/office/officeart/2008/layout/HorizontalMultiLevelHierarchy"/>
    <dgm:cxn modelId="{66E7174E-F791-4B4B-A2DB-94F76BF8B2AD}" type="presParOf" srcId="{3BAD02C2-0F9B-4057-A2E0-7941A093B32C}" destId="{B4F07A88-773B-4F92-80B8-522DCEA28B7A}" srcOrd="3" destOrd="0" presId="urn:microsoft.com/office/officeart/2008/layout/HorizontalMultiLevelHierarchy"/>
    <dgm:cxn modelId="{D210BE3E-42D6-416C-B5C0-A17FD5D91744}" type="presParOf" srcId="{B4F07A88-773B-4F92-80B8-522DCEA28B7A}" destId="{46EECB96-F15F-4A8E-97F5-0D63FD042A87}" srcOrd="0" destOrd="0" presId="urn:microsoft.com/office/officeart/2008/layout/HorizontalMultiLevelHierarchy"/>
    <dgm:cxn modelId="{A6D6A977-5FA4-409C-ADE6-DAFE05F2836F}" type="presParOf" srcId="{B4F07A88-773B-4F92-80B8-522DCEA28B7A}" destId="{97D7DDA5-8784-4768-A037-2ED61E61B720}" srcOrd="1" destOrd="0" presId="urn:microsoft.com/office/officeart/2008/layout/HorizontalMultiLevelHierarchy"/>
    <dgm:cxn modelId="{76D335C0-FAB7-4127-9F1E-5712F3D27531}" type="presParOf" srcId="{25D3DA7F-7183-4C77-B3EC-308A06C540E9}" destId="{6A31289C-C3D4-476E-B79C-A79CE9A43A91}" srcOrd="14" destOrd="0" presId="urn:microsoft.com/office/officeart/2008/layout/HorizontalMultiLevelHierarchy"/>
    <dgm:cxn modelId="{0647E5F6-F90E-426F-AE87-3B49F40CB979}" type="presParOf" srcId="{6A31289C-C3D4-476E-B79C-A79CE9A43A91}" destId="{91FEDEEF-BA9A-48BA-87F3-196ED01A02B6}" srcOrd="0" destOrd="0" presId="urn:microsoft.com/office/officeart/2008/layout/HorizontalMultiLevelHierarchy"/>
    <dgm:cxn modelId="{82A2EFB0-B4C7-4622-B80E-227B14432290}" type="presParOf" srcId="{25D3DA7F-7183-4C77-B3EC-308A06C540E9}" destId="{530C762F-3ABD-4FB5-B74B-88D591E02048}" srcOrd="15" destOrd="0" presId="urn:microsoft.com/office/officeart/2008/layout/HorizontalMultiLevelHierarchy"/>
    <dgm:cxn modelId="{7330C6B7-9205-45CD-8EBD-5BBFED7DA830}" type="presParOf" srcId="{530C762F-3ABD-4FB5-B74B-88D591E02048}" destId="{BF2BFECB-D816-48D0-85B7-458A0FC13860}" srcOrd="0" destOrd="0" presId="urn:microsoft.com/office/officeart/2008/layout/HorizontalMultiLevelHierarchy"/>
    <dgm:cxn modelId="{E71584B3-7EC0-488E-BE10-038D3DF4B072}" type="presParOf" srcId="{530C762F-3ABD-4FB5-B74B-88D591E02048}" destId="{E092BAE8-0A33-4E67-94BA-FDBB3546C6B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46262-559B-4C18-8BB6-9CCFBC9BAF5D}">
      <dsp:nvSpPr>
        <dsp:cNvPr id="0" name=""/>
        <dsp:cNvSpPr/>
      </dsp:nvSpPr>
      <dsp:spPr>
        <a:xfrm>
          <a:off x="4282644" y="4783060"/>
          <a:ext cx="670356" cy="346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5178" y="0"/>
              </a:lnTo>
              <a:lnTo>
                <a:pt x="335178" y="346326"/>
              </a:lnTo>
              <a:lnTo>
                <a:pt x="670356" y="34632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98959" y="4937360"/>
        <a:ext cx="37726" cy="37726"/>
      </dsp:txXfrm>
    </dsp:sp>
    <dsp:sp modelId="{0CD5B703-D1FD-45FA-ADC0-26B6793783E2}">
      <dsp:nvSpPr>
        <dsp:cNvPr id="0" name=""/>
        <dsp:cNvSpPr/>
      </dsp:nvSpPr>
      <dsp:spPr>
        <a:xfrm>
          <a:off x="4282644" y="4436733"/>
          <a:ext cx="670356" cy="346326"/>
        </a:xfrm>
        <a:custGeom>
          <a:avLst/>
          <a:gdLst/>
          <a:ahLst/>
          <a:cxnLst/>
          <a:rect l="0" t="0" r="0" b="0"/>
          <a:pathLst>
            <a:path>
              <a:moveTo>
                <a:pt x="0" y="346326"/>
              </a:moveTo>
              <a:lnTo>
                <a:pt x="335178" y="346326"/>
              </a:lnTo>
              <a:lnTo>
                <a:pt x="335178" y="0"/>
              </a:lnTo>
              <a:lnTo>
                <a:pt x="670356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98959" y="4591033"/>
        <a:ext cx="37726" cy="37726"/>
      </dsp:txXfrm>
    </dsp:sp>
    <dsp:sp modelId="{41B063FF-938B-486B-9C43-23189010407F}">
      <dsp:nvSpPr>
        <dsp:cNvPr id="0" name=""/>
        <dsp:cNvSpPr/>
      </dsp:nvSpPr>
      <dsp:spPr>
        <a:xfrm>
          <a:off x="854053" y="2531936"/>
          <a:ext cx="1127152" cy="2251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576" y="0"/>
              </a:lnTo>
              <a:lnTo>
                <a:pt x="563576" y="2251123"/>
              </a:lnTo>
              <a:lnTo>
                <a:pt x="1127152" y="22511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354691" y="3594559"/>
        <a:ext cx="125877" cy="125877"/>
      </dsp:txXfrm>
    </dsp:sp>
    <dsp:sp modelId="{F1CE025F-CD35-4BB1-A2E2-07E762686207}">
      <dsp:nvSpPr>
        <dsp:cNvPr id="0" name=""/>
        <dsp:cNvSpPr/>
      </dsp:nvSpPr>
      <dsp:spPr>
        <a:xfrm>
          <a:off x="6770524" y="3698360"/>
          <a:ext cx="3922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275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56855" y="3734273"/>
        <a:ext cx="19613" cy="19613"/>
      </dsp:txXfrm>
    </dsp:sp>
    <dsp:sp modelId="{D2D7FC8B-E5DE-49BE-BBA2-A2295593BB87}">
      <dsp:nvSpPr>
        <dsp:cNvPr id="0" name=""/>
        <dsp:cNvSpPr/>
      </dsp:nvSpPr>
      <dsp:spPr>
        <a:xfrm>
          <a:off x="4282644" y="3698360"/>
          <a:ext cx="6703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0356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01064" y="3727321"/>
        <a:ext cx="33517" cy="33517"/>
      </dsp:txXfrm>
    </dsp:sp>
    <dsp:sp modelId="{A17A6FA0-D2FB-4085-9F55-C25364EF4E22}">
      <dsp:nvSpPr>
        <dsp:cNvPr id="0" name=""/>
        <dsp:cNvSpPr/>
      </dsp:nvSpPr>
      <dsp:spPr>
        <a:xfrm>
          <a:off x="854053" y="2531936"/>
          <a:ext cx="1127152" cy="121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576" y="0"/>
              </a:lnTo>
              <a:lnTo>
                <a:pt x="563576" y="1212143"/>
              </a:lnTo>
              <a:lnTo>
                <a:pt x="1127152" y="12121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376249" y="3096627"/>
        <a:ext cx="82761" cy="82761"/>
      </dsp:txXfrm>
    </dsp:sp>
    <dsp:sp modelId="{A92C54B6-433D-4966-9CF0-CCEE57B806AA}">
      <dsp:nvSpPr>
        <dsp:cNvPr id="0" name=""/>
        <dsp:cNvSpPr/>
      </dsp:nvSpPr>
      <dsp:spPr>
        <a:xfrm>
          <a:off x="6770524" y="3005706"/>
          <a:ext cx="3922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275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56855" y="3041619"/>
        <a:ext cx="19613" cy="19613"/>
      </dsp:txXfrm>
    </dsp:sp>
    <dsp:sp modelId="{39EDD6ED-2A8C-435E-B9DD-656D3D0DE9A6}">
      <dsp:nvSpPr>
        <dsp:cNvPr id="0" name=""/>
        <dsp:cNvSpPr/>
      </dsp:nvSpPr>
      <dsp:spPr>
        <a:xfrm>
          <a:off x="4282644" y="3005706"/>
          <a:ext cx="6703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0356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01064" y="3034667"/>
        <a:ext cx="33517" cy="33517"/>
      </dsp:txXfrm>
    </dsp:sp>
    <dsp:sp modelId="{EC2A59B2-7F1A-40E0-969F-92620C283554}">
      <dsp:nvSpPr>
        <dsp:cNvPr id="0" name=""/>
        <dsp:cNvSpPr/>
      </dsp:nvSpPr>
      <dsp:spPr>
        <a:xfrm>
          <a:off x="854053" y="2531936"/>
          <a:ext cx="1127152" cy="519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576" y="0"/>
              </a:lnTo>
              <a:lnTo>
                <a:pt x="563576" y="519490"/>
              </a:lnTo>
              <a:lnTo>
                <a:pt x="1127152" y="5194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86602" y="2760654"/>
        <a:ext cx="62055" cy="62055"/>
      </dsp:txXfrm>
    </dsp:sp>
    <dsp:sp modelId="{35CDF53C-D612-4DF5-A288-9460E5CB165B}">
      <dsp:nvSpPr>
        <dsp:cNvPr id="0" name=""/>
        <dsp:cNvSpPr/>
      </dsp:nvSpPr>
      <dsp:spPr>
        <a:xfrm>
          <a:off x="4282644" y="2313053"/>
          <a:ext cx="6703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0356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01064" y="2342014"/>
        <a:ext cx="33517" cy="33517"/>
      </dsp:txXfrm>
    </dsp:sp>
    <dsp:sp modelId="{444C82D1-53F0-444C-86BB-7F143DE9E3D3}">
      <dsp:nvSpPr>
        <dsp:cNvPr id="0" name=""/>
        <dsp:cNvSpPr/>
      </dsp:nvSpPr>
      <dsp:spPr>
        <a:xfrm>
          <a:off x="854053" y="2358773"/>
          <a:ext cx="1127152" cy="173163"/>
        </a:xfrm>
        <a:custGeom>
          <a:avLst/>
          <a:gdLst/>
          <a:ahLst/>
          <a:cxnLst/>
          <a:rect l="0" t="0" r="0" b="0"/>
          <a:pathLst>
            <a:path>
              <a:moveTo>
                <a:pt x="0" y="173163"/>
              </a:moveTo>
              <a:lnTo>
                <a:pt x="563576" y="173163"/>
              </a:lnTo>
              <a:lnTo>
                <a:pt x="563576" y="0"/>
              </a:lnTo>
              <a:lnTo>
                <a:pt x="112715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89120" y="2416845"/>
        <a:ext cx="57018" cy="57018"/>
      </dsp:txXfrm>
    </dsp:sp>
    <dsp:sp modelId="{7BA257C9-177F-4195-B37D-8F6CED075CEA}">
      <dsp:nvSpPr>
        <dsp:cNvPr id="0" name=""/>
        <dsp:cNvSpPr/>
      </dsp:nvSpPr>
      <dsp:spPr>
        <a:xfrm>
          <a:off x="4282644" y="1620399"/>
          <a:ext cx="6703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0356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01064" y="1649360"/>
        <a:ext cx="33517" cy="33517"/>
      </dsp:txXfrm>
    </dsp:sp>
    <dsp:sp modelId="{A4EAD8D5-FD06-4900-8C99-8B0C2A0D3E71}">
      <dsp:nvSpPr>
        <dsp:cNvPr id="0" name=""/>
        <dsp:cNvSpPr/>
      </dsp:nvSpPr>
      <dsp:spPr>
        <a:xfrm>
          <a:off x="854053" y="1666119"/>
          <a:ext cx="1127152" cy="865816"/>
        </a:xfrm>
        <a:custGeom>
          <a:avLst/>
          <a:gdLst/>
          <a:ahLst/>
          <a:cxnLst/>
          <a:rect l="0" t="0" r="0" b="0"/>
          <a:pathLst>
            <a:path>
              <a:moveTo>
                <a:pt x="0" y="865816"/>
              </a:moveTo>
              <a:lnTo>
                <a:pt x="563576" y="865816"/>
              </a:lnTo>
              <a:lnTo>
                <a:pt x="563576" y="0"/>
              </a:lnTo>
              <a:lnTo>
                <a:pt x="112715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82097" y="2063495"/>
        <a:ext cx="71065" cy="71065"/>
      </dsp:txXfrm>
    </dsp:sp>
    <dsp:sp modelId="{781D076B-E1FE-492E-9F9A-2E16DACACAD2}">
      <dsp:nvSpPr>
        <dsp:cNvPr id="0" name=""/>
        <dsp:cNvSpPr/>
      </dsp:nvSpPr>
      <dsp:spPr>
        <a:xfrm>
          <a:off x="854053" y="973466"/>
          <a:ext cx="1127152" cy="1558470"/>
        </a:xfrm>
        <a:custGeom>
          <a:avLst/>
          <a:gdLst/>
          <a:ahLst/>
          <a:cxnLst/>
          <a:rect l="0" t="0" r="0" b="0"/>
          <a:pathLst>
            <a:path>
              <a:moveTo>
                <a:pt x="0" y="1558470"/>
              </a:moveTo>
              <a:lnTo>
                <a:pt x="563576" y="1558470"/>
              </a:lnTo>
              <a:lnTo>
                <a:pt x="563576" y="0"/>
              </a:lnTo>
              <a:lnTo>
                <a:pt x="112715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369545" y="1704617"/>
        <a:ext cx="96167" cy="96167"/>
      </dsp:txXfrm>
    </dsp:sp>
    <dsp:sp modelId="{10F296AE-E632-4863-A4A0-510DBE5FE736}">
      <dsp:nvSpPr>
        <dsp:cNvPr id="0" name=""/>
        <dsp:cNvSpPr/>
      </dsp:nvSpPr>
      <dsp:spPr>
        <a:xfrm>
          <a:off x="854053" y="280812"/>
          <a:ext cx="1127152" cy="2251123"/>
        </a:xfrm>
        <a:custGeom>
          <a:avLst/>
          <a:gdLst/>
          <a:ahLst/>
          <a:cxnLst/>
          <a:rect l="0" t="0" r="0" b="0"/>
          <a:pathLst>
            <a:path>
              <a:moveTo>
                <a:pt x="0" y="2251123"/>
              </a:moveTo>
              <a:lnTo>
                <a:pt x="563576" y="2251123"/>
              </a:lnTo>
              <a:lnTo>
                <a:pt x="563576" y="0"/>
              </a:lnTo>
              <a:lnTo>
                <a:pt x="112715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354691" y="1343435"/>
        <a:ext cx="125877" cy="125877"/>
      </dsp:txXfrm>
    </dsp:sp>
    <dsp:sp modelId="{418CCEC2-C618-43A8-93B7-7131633E8B28}">
      <dsp:nvSpPr>
        <dsp:cNvPr id="0" name=""/>
        <dsp:cNvSpPr/>
      </dsp:nvSpPr>
      <dsp:spPr>
        <a:xfrm rot="16200000">
          <a:off x="-1800115" y="2181110"/>
          <a:ext cx="4606685" cy="7016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Booming Economy</a:t>
          </a:r>
          <a:endParaRPr lang="en-US" sz="4100" kern="1200" dirty="0"/>
        </a:p>
      </dsp:txBody>
      <dsp:txXfrm>
        <a:off x="-1800115" y="2181110"/>
        <a:ext cx="4606685" cy="701652"/>
      </dsp:txXfrm>
    </dsp:sp>
    <dsp:sp modelId="{8F8EAAB1-2DF7-41E3-A14D-79239DF58A7C}">
      <dsp:nvSpPr>
        <dsp:cNvPr id="0" name=""/>
        <dsp:cNvSpPr/>
      </dsp:nvSpPr>
      <dsp:spPr>
        <a:xfrm>
          <a:off x="1981206" y="3751"/>
          <a:ext cx="2301438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Growth in Automobile industry </a:t>
          </a:r>
          <a:endParaRPr lang="en-US" sz="1700" kern="1200"/>
        </a:p>
      </dsp:txBody>
      <dsp:txXfrm>
        <a:off x="1981206" y="3751"/>
        <a:ext cx="2301438" cy="554122"/>
      </dsp:txXfrm>
    </dsp:sp>
    <dsp:sp modelId="{06CBF3E3-6C46-4B44-BF99-502A9EFE5C12}">
      <dsp:nvSpPr>
        <dsp:cNvPr id="0" name=""/>
        <dsp:cNvSpPr/>
      </dsp:nvSpPr>
      <dsp:spPr>
        <a:xfrm>
          <a:off x="1981206" y="696404"/>
          <a:ext cx="2301438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New Technology</a:t>
          </a:r>
          <a:endParaRPr lang="en-US" sz="1700" kern="1200"/>
        </a:p>
      </dsp:txBody>
      <dsp:txXfrm>
        <a:off x="1981206" y="696404"/>
        <a:ext cx="2301438" cy="554122"/>
      </dsp:txXfrm>
    </dsp:sp>
    <dsp:sp modelId="{1504896D-5BB5-4D47-B234-4CC95E0E059D}">
      <dsp:nvSpPr>
        <dsp:cNvPr id="0" name=""/>
        <dsp:cNvSpPr/>
      </dsp:nvSpPr>
      <dsp:spPr>
        <a:xfrm>
          <a:off x="1981206" y="1389058"/>
          <a:ext cx="2301438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Mass Production</a:t>
          </a:r>
          <a:endParaRPr lang="en-US" sz="1700" kern="1200"/>
        </a:p>
      </dsp:txBody>
      <dsp:txXfrm>
        <a:off x="1981206" y="1389058"/>
        <a:ext cx="2301438" cy="554122"/>
      </dsp:txXfrm>
    </dsp:sp>
    <dsp:sp modelId="{2B3E91AE-F4B1-4E96-935A-1DBA4136CCC6}">
      <dsp:nvSpPr>
        <dsp:cNvPr id="0" name=""/>
        <dsp:cNvSpPr/>
      </dsp:nvSpPr>
      <dsp:spPr>
        <a:xfrm>
          <a:off x="4953001" y="1389058"/>
          <a:ext cx="1817522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Assembly line</a:t>
          </a:r>
          <a:endParaRPr lang="en-US" sz="1700" kern="1200" dirty="0"/>
        </a:p>
      </dsp:txBody>
      <dsp:txXfrm>
        <a:off x="4953001" y="1389058"/>
        <a:ext cx="1817522" cy="554122"/>
      </dsp:txXfrm>
    </dsp:sp>
    <dsp:sp modelId="{F5402D16-445C-4DFF-AC98-64E2649E0BC2}">
      <dsp:nvSpPr>
        <dsp:cNvPr id="0" name=""/>
        <dsp:cNvSpPr/>
      </dsp:nvSpPr>
      <dsp:spPr>
        <a:xfrm>
          <a:off x="1981206" y="2081711"/>
          <a:ext cx="2301438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Laissez-Faire Gov</a:t>
          </a:r>
          <a:endParaRPr lang="en-US" sz="1700" kern="1200"/>
        </a:p>
      </dsp:txBody>
      <dsp:txXfrm>
        <a:off x="1981206" y="2081711"/>
        <a:ext cx="2301438" cy="554122"/>
      </dsp:txXfrm>
    </dsp:sp>
    <dsp:sp modelId="{AE92008B-895A-40DC-9CED-7D7185BB9A11}">
      <dsp:nvSpPr>
        <dsp:cNvPr id="0" name=""/>
        <dsp:cNvSpPr/>
      </dsp:nvSpPr>
      <dsp:spPr>
        <a:xfrm>
          <a:off x="4953001" y="2081711"/>
          <a:ext cx="1817522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Income tax cuts</a:t>
          </a:r>
          <a:endParaRPr lang="en-US" sz="1700" kern="1200"/>
        </a:p>
      </dsp:txBody>
      <dsp:txXfrm>
        <a:off x="4953001" y="2081711"/>
        <a:ext cx="1817522" cy="554122"/>
      </dsp:txXfrm>
    </dsp:sp>
    <dsp:sp modelId="{EDFD374B-D1D7-4676-AB36-06C96826988C}">
      <dsp:nvSpPr>
        <dsp:cNvPr id="0" name=""/>
        <dsp:cNvSpPr/>
      </dsp:nvSpPr>
      <dsp:spPr>
        <a:xfrm>
          <a:off x="1981206" y="2774365"/>
          <a:ext cx="2301438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Consumerism</a:t>
          </a:r>
          <a:endParaRPr lang="en-US" sz="1700" kern="1200"/>
        </a:p>
      </dsp:txBody>
      <dsp:txXfrm>
        <a:off x="1981206" y="2774365"/>
        <a:ext cx="2301438" cy="554122"/>
      </dsp:txXfrm>
    </dsp:sp>
    <dsp:sp modelId="{E5B4B793-9B62-4E3B-9D32-664B99E1DEA3}">
      <dsp:nvSpPr>
        <dsp:cNvPr id="0" name=""/>
        <dsp:cNvSpPr/>
      </dsp:nvSpPr>
      <dsp:spPr>
        <a:xfrm>
          <a:off x="4953001" y="2774365"/>
          <a:ext cx="1817522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Growth in debt</a:t>
          </a:r>
          <a:endParaRPr lang="en-US" sz="1700" kern="1200" dirty="0"/>
        </a:p>
      </dsp:txBody>
      <dsp:txXfrm>
        <a:off x="4953001" y="2774365"/>
        <a:ext cx="1817522" cy="554122"/>
      </dsp:txXfrm>
    </dsp:sp>
    <dsp:sp modelId="{E0CC0FF5-C333-431A-B797-3B59A27A0090}">
      <dsp:nvSpPr>
        <dsp:cNvPr id="0" name=""/>
        <dsp:cNvSpPr/>
      </dsp:nvSpPr>
      <dsp:spPr>
        <a:xfrm>
          <a:off x="7162800" y="2774365"/>
          <a:ext cx="1817522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Spending through credit</a:t>
          </a:r>
          <a:endParaRPr lang="en-US" sz="1700" kern="1200" dirty="0"/>
        </a:p>
      </dsp:txBody>
      <dsp:txXfrm>
        <a:off x="7162800" y="2774365"/>
        <a:ext cx="1817522" cy="554122"/>
      </dsp:txXfrm>
    </dsp:sp>
    <dsp:sp modelId="{4ECDD44A-E9DB-4FD7-9A23-AF554A747F97}">
      <dsp:nvSpPr>
        <dsp:cNvPr id="0" name=""/>
        <dsp:cNvSpPr/>
      </dsp:nvSpPr>
      <dsp:spPr>
        <a:xfrm>
          <a:off x="1981206" y="3467018"/>
          <a:ext cx="2301438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Boom in Stock Market </a:t>
          </a:r>
          <a:endParaRPr lang="en-US" sz="1700" kern="1200"/>
        </a:p>
      </dsp:txBody>
      <dsp:txXfrm>
        <a:off x="1981206" y="3467018"/>
        <a:ext cx="2301438" cy="554122"/>
      </dsp:txXfrm>
    </dsp:sp>
    <dsp:sp modelId="{66B880B3-CE10-4871-92CE-C8A583E56AA7}">
      <dsp:nvSpPr>
        <dsp:cNvPr id="0" name=""/>
        <dsp:cNvSpPr/>
      </dsp:nvSpPr>
      <dsp:spPr>
        <a:xfrm>
          <a:off x="4953001" y="3467018"/>
          <a:ext cx="1817522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Easy way to make money</a:t>
          </a:r>
          <a:endParaRPr lang="en-US" sz="1700" kern="1200"/>
        </a:p>
      </dsp:txBody>
      <dsp:txXfrm>
        <a:off x="4953001" y="3467018"/>
        <a:ext cx="1817522" cy="554122"/>
      </dsp:txXfrm>
    </dsp:sp>
    <dsp:sp modelId="{9FA91585-8584-410D-BA3D-22859BB5CEF3}">
      <dsp:nvSpPr>
        <dsp:cNvPr id="0" name=""/>
        <dsp:cNvSpPr/>
      </dsp:nvSpPr>
      <dsp:spPr>
        <a:xfrm>
          <a:off x="7162800" y="3467018"/>
          <a:ext cx="1817522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More speculators enter. </a:t>
          </a:r>
          <a:endParaRPr lang="en-US" sz="1700" kern="1200"/>
        </a:p>
      </dsp:txBody>
      <dsp:txXfrm>
        <a:off x="7162800" y="3467018"/>
        <a:ext cx="1817522" cy="554122"/>
      </dsp:txXfrm>
    </dsp:sp>
    <dsp:sp modelId="{1EBAB07C-8D3F-4119-88C7-39E23FBA8556}">
      <dsp:nvSpPr>
        <dsp:cNvPr id="0" name=""/>
        <dsp:cNvSpPr/>
      </dsp:nvSpPr>
      <dsp:spPr>
        <a:xfrm>
          <a:off x="1981206" y="4505999"/>
          <a:ext cx="2301438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Recession in Agriculture </a:t>
          </a:r>
          <a:endParaRPr lang="en-US" sz="1700" kern="1200"/>
        </a:p>
      </dsp:txBody>
      <dsp:txXfrm>
        <a:off x="1981206" y="4505999"/>
        <a:ext cx="2301438" cy="554122"/>
      </dsp:txXfrm>
    </dsp:sp>
    <dsp:sp modelId="{B85E4A26-310E-47A8-AFD9-90711E732DF5}">
      <dsp:nvSpPr>
        <dsp:cNvPr id="0" name=""/>
        <dsp:cNvSpPr/>
      </dsp:nvSpPr>
      <dsp:spPr>
        <a:xfrm>
          <a:off x="4953001" y="4159672"/>
          <a:ext cx="1817522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Farmers bankrupt</a:t>
          </a:r>
          <a:endParaRPr lang="en-US" sz="1700" kern="1200"/>
        </a:p>
      </dsp:txBody>
      <dsp:txXfrm>
        <a:off x="4953001" y="4159672"/>
        <a:ext cx="1817522" cy="554122"/>
      </dsp:txXfrm>
    </dsp:sp>
    <dsp:sp modelId="{E9513BB1-CC40-4009-8FBB-BDD1604079C3}">
      <dsp:nvSpPr>
        <dsp:cNvPr id="0" name=""/>
        <dsp:cNvSpPr/>
      </dsp:nvSpPr>
      <dsp:spPr>
        <a:xfrm>
          <a:off x="4953001" y="4852325"/>
          <a:ext cx="1817522" cy="55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Rural to urban shift</a:t>
          </a:r>
          <a:endParaRPr lang="en-US" sz="1700" kern="1200"/>
        </a:p>
      </dsp:txBody>
      <dsp:txXfrm>
        <a:off x="4953001" y="4852325"/>
        <a:ext cx="1817522" cy="554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1289C-C3D4-476E-B79C-A79CE9A43A91}">
      <dsp:nvSpPr>
        <dsp:cNvPr id="0" name=""/>
        <dsp:cNvSpPr/>
      </dsp:nvSpPr>
      <dsp:spPr>
        <a:xfrm>
          <a:off x="624040" y="3016591"/>
          <a:ext cx="595159" cy="2153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579" y="0"/>
              </a:lnTo>
              <a:lnTo>
                <a:pt x="297579" y="2153024"/>
              </a:lnTo>
              <a:lnTo>
                <a:pt x="595159" y="215302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865775" y="4037259"/>
        <a:ext cx="111688" cy="111688"/>
      </dsp:txXfrm>
    </dsp:sp>
    <dsp:sp modelId="{33629A19-6664-4FFC-8FA1-D2FAFF206BEC}">
      <dsp:nvSpPr>
        <dsp:cNvPr id="0" name=""/>
        <dsp:cNvSpPr/>
      </dsp:nvSpPr>
      <dsp:spPr>
        <a:xfrm>
          <a:off x="2994775" y="4634870"/>
          <a:ext cx="1278015" cy="148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007" y="0"/>
              </a:lnTo>
              <a:lnTo>
                <a:pt x="639007" y="148392"/>
              </a:lnTo>
              <a:lnTo>
                <a:pt x="1278015" y="14839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1618" y="4676901"/>
        <a:ext cx="64330" cy="64330"/>
      </dsp:txXfrm>
    </dsp:sp>
    <dsp:sp modelId="{86240460-AEF4-44D5-9EE7-9CB5D61E8670}">
      <dsp:nvSpPr>
        <dsp:cNvPr id="0" name=""/>
        <dsp:cNvSpPr/>
      </dsp:nvSpPr>
      <dsp:spPr>
        <a:xfrm>
          <a:off x="2994775" y="4486477"/>
          <a:ext cx="1278015" cy="148392"/>
        </a:xfrm>
        <a:custGeom>
          <a:avLst/>
          <a:gdLst/>
          <a:ahLst/>
          <a:cxnLst/>
          <a:rect l="0" t="0" r="0" b="0"/>
          <a:pathLst>
            <a:path>
              <a:moveTo>
                <a:pt x="0" y="148392"/>
              </a:moveTo>
              <a:lnTo>
                <a:pt x="639007" y="148392"/>
              </a:lnTo>
              <a:lnTo>
                <a:pt x="639007" y="0"/>
              </a:lnTo>
              <a:lnTo>
                <a:pt x="127801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1618" y="4528508"/>
        <a:ext cx="64330" cy="64330"/>
      </dsp:txXfrm>
    </dsp:sp>
    <dsp:sp modelId="{D17E877A-94DA-4204-9B07-EB8D6F7200F2}">
      <dsp:nvSpPr>
        <dsp:cNvPr id="0" name=""/>
        <dsp:cNvSpPr/>
      </dsp:nvSpPr>
      <dsp:spPr>
        <a:xfrm>
          <a:off x="624040" y="3016591"/>
          <a:ext cx="595159" cy="161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579" y="0"/>
              </a:lnTo>
              <a:lnTo>
                <a:pt x="297579" y="1618278"/>
              </a:lnTo>
              <a:lnTo>
                <a:pt x="595159" y="16182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878513" y="3782624"/>
        <a:ext cx="86212" cy="86212"/>
      </dsp:txXfrm>
    </dsp:sp>
    <dsp:sp modelId="{3A8E50BD-FFA1-4F7A-B939-8D5C517324C0}">
      <dsp:nvSpPr>
        <dsp:cNvPr id="0" name=""/>
        <dsp:cNvSpPr/>
      </dsp:nvSpPr>
      <dsp:spPr>
        <a:xfrm>
          <a:off x="2994775" y="4041299"/>
          <a:ext cx="1278015" cy="148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007" y="0"/>
              </a:lnTo>
              <a:lnTo>
                <a:pt x="639007" y="148392"/>
              </a:lnTo>
              <a:lnTo>
                <a:pt x="1278015" y="14839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1618" y="4083330"/>
        <a:ext cx="64330" cy="64330"/>
      </dsp:txXfrm>
    </dsp:sp>
    <dsp:sp modelId="{B3473A6F-F306-4FAC-A1F8-29BC10FEBBAF}">
      <dsp:nvSpPr>
        <dsp:cNvPr id="0" name=""/>
        <dsp:cNvSpPr/>
      </dsp:nvSpPr>
      <dsp:spPr>
        <a:xfrm>
          <a:off x="2994775" y="3892906"/>
          <a:ext cx="1278015" cy="148392"/>
        </a:xfrm>
        <a:custGeom>
          <a:avLst/>
          <a:gdLst/>
          <a:ahLst/>
          <a:cxnLst/>
          <a:rect l="0" t="0" r="0" b="0"/>
          <a:pathLst>
            <a:path>
              <a:moveTo>
                <a:pt x="0" y="148392"/>
              </a:moveTo>
              <a:lnTo>
                <a:pt x="639007" y="148392"/>
              </a:lnTo>
              <a:lnTo>
                <a:pt x="639007" y="0"/>
              </a:lnTo>
              <a:lnTo>
                <a:pt x="127801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1618" y="3934938"/>
        <a:ext cx="64330" cy="64330"/>
      </dsp:txXfrm>
    </dsp:sp>
    <dsp:sp modelId="{F82C5154-6493-44DE-AE65-D17C0AFF0DB5}">
      <dsp:nvSpPr>
        <dsp:cNvPr id="0" name=""/>
        <dsp:cNvSpPr/>
      </dsp:nvSpPr>
      <dsp:spPr>
        <a:xfrm>
          <a:off x="624040" y="3016591"/>
          <a:ext cx="595159" cy="1024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579" y="0"/>
              </a:lnTo>
              <a:lnTo>
                <a:pt x="297579" y="1024707"/>
              </a:lnTo>
              <a:lnTo>
                <a:pt x="595159" y="102470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91994" y="3499320"/>
        <a:ext cx="59250" cy="59250"/>
      </dsp:txXfrm>
    </dsp:sp>
    <dsp:sp modelId="{7C3B1D69-1634-43FB-9FC5-463ADC3F6C12}">
      <dsp:nvSpPr>
        <dsp:cNvPr id="0" name=""/>
        <dsp:cNvSpPr/>
      </dsp:nvSpPr>
      <dsp:spPr>
        <a:xfrm>
          <a:off x="2994775" y="3460833"/>
          <a:ext cx="12780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78015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1833" y="3474603"/>
        <a:ext cx="63900" cy="63900"/>
      </dsp:txXfrm>
    </dsp:sp>
    <dsp:sp modelId="{21B9D46A-410F-41AB-BC07-389F46777BAA}">
      <dsp:nvSpPr>
        <dsp:cNvPr id="0" name=""/>
        <dsp:cNvSpPr/>
      </dsp:nvSpPr>
      <dsp:spPr>
        <a:xfrm>
          <a:off x="624040" y="3016591"/>
          <a:ext cx="595159" cy="489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579" y="0"/>
              </a:lnTo>
              <a:lnTo>
                <a:pt x="297579" y="489961"/>
              </a:lnTo>
              <a:lnTo>
                <a:pt x="595159" y="4899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02347" y="3242300"/>
        <a:ext cx="38544" cy="38544"/>
      </dsp:txXfrm>
    </dsp:sp>
    <dsp:sp modelId="{485DD954-26E2-4401-B45A-C514337CEC36}">
      <dsp:nvSpPr>
        <dsp:cNvPr id="0" name=""/>
        <dsp:cNvSpPr/>
      </dsp:nvSpPr>
      <dsp:spPr>
        <a:xfrm>
          <a:off x="624040" y="2926088"/>
          <a:ext cx="5951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0503"/>
              </a:moveTo>
              <a:lnTo>
                <a:pt x="297579" y="90503"/>
              </a:lnTo>
              <a:lnTo>
                <a:pt x="297579" y="45720"/>
              </a:lnTo>
              <a:lnTo>
                <a:pt x="595159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06698" y="2956887"/>
        <a:ext cx="29842" cy="29842"/>
      </dsp:txXfrm>
    </dsp:sp>
    <dsp:sp modelId="{97233508-AB71-4627-ADF7-170C93B5A6E0}">
      <dsp:nvSpPr>
        <dsp:cNvPr id="0" name=""/>
        <dsp:cNvSpPr/>
      </dsp:nvSpPr>
      <dsp:spPr>
        <a:xfrm>
          <a:off x="2994775" y="2391342"/>
          <a:ext cx="12780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78015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1833" y="2405111"/>
        <a:ext cx="63900" cy="63900"/>
      </dsp:txXfrm>
    </dsp:sp>
    <dsp:sp modelId="{AA18AFFB-C431-4D6C-8317-63E490CE7593}">
      <dsp:nvSpPr>
        <dsp:cNvPr id="0" name=""/>
        <dsp:cNvSpPr/>
      </dsp:nvSpPr>
      <dsp:spPr>
        <a:xfrm>
          <a:off x="624040" y="2437062"/>
          <a:ext cx="595159" cy="579529"/>
        </a:xfrm>
        <a:custGeom>
          <a:avLst/>
          <a:gdLst/>
          <a:ahLst/>
          <a:cxnLst/>
          <a:rect l="0" t="0" r="0" b="0"/>
          <a:pathLst>
            <a:path>
              <a:moveTo>
                <a:pt x="0" y="579529"/>
              </a:moveTo>
              <a:lnTo>
                <a:pt x="297579" y="579529"/>
              </a:lnTo>
              <a:lnTo>
                <a:pt x="297579" y="0"/>
              </a:lnTo>
              <a:lnTo>
                <a:pt x="59515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00852" y="2706059"/>
        <a:ext cx="41535" cy="41535"/>
      </dsp:txXfrm>
    </dsp:sp>
    <dsp:sp modelId="{6AF45CC0-DD87-48E3-B0F2-4502B67EB73D}">
      <dsp:nvSpPr>
        <dsp:cNvPr id="0" name=""/>
        <dsp:cNvSpPr/>
      </dsp:nvSpPr>
      <dsp:spPr>
        <a:xfrm>
          <a:off x="2994775" y="1856596"/>
          <a:ext cx="12780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78015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1833" y="1870366"/>
        <a:ext cx="63900" cy="63900"/>
      </dsp:txXfrm>
    </dsp:sp>
    <dsp:sp modelId="{650DF02B-7E4A-448E-9CC8-22B21F47078B}">
      <dsp:nvSpPr>
        <dsp:cNvPr id="0" name=""/>
        <dsp:cNvSpPr/>
      </dsp:nvSpPr>
      <dsp:spPr>
        <a:xfrm>
          <a:off x="624040" y="1902316"/>
          <a:ext cx="595159" cy="1114275"/>
        </a:xfrm>
        <a:custGeom>
          <a:avLst/>
          <a:gdLst/>
          <a:ahLst/>
          <a:cxnLst/>
          <a:rect l="0" t="0" r="0" b="0"/>
          <a:pathLst>
            <a:path>
              <a:moveTo>
                <a:pt x="0" y="1114275"/>
              </a:moveTo>
              <a:lnTo>
                <a:pt x="297579" y="1114275"/>
              </a:lnTo>
              <a:lnTo>
                <a:pt x="297579" y="0"/>
              </a:lnTo>
              <a:lnTo>
                <a:pt x="59515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90038" y="2427872"/>
        <a:ext cx="63162" cy="63162"/>
      </dsp:txXfrm>
    </dsp:sp>
    <dsp:sp modelId="{AF97FA69-8AF1-41EF-A017-D1BC0A9CAB40}">
      <dsp:nvSpPr>
        <dsp:cNvPr id="0" name=""/>
        <dsp:cNvSpPr/>
      </dsp:nvSpPr>
      <dsp:spPr>
        <a:xfrm>
          <a:off x="6667844" y="1559811"/>
          <a:ext cx="8949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94952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92947" y="1583157"/>
        <a:ext cx="44747" cy="44747"/>
      </dsp:txXfrm>
    </dsp:sp>
    <dsp:sp modelId="{D091B459-2872-40CF-8043-7B342C4AE80B}">
      <dsp:nvSpPr>
        <dsp:cNvPr id="0" name=""/>
        <dsp:cNvSpPr/>
      </dsp:nvSpPr>
      <dsp:spPr>
        <a:xfrm>
          <a:off x="2994775" y="863567"/>
          <a:ext cx="1278015" cy="741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007" y="0"/>
              </a:lnTo>
              <a:lnTo>
                <a:pt x="639007" y="741963"/>
              </a:lnTo>
              <a:lnTo>
                <a:pt x="1278015" y="74196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96839" y="1197604"/>
        <a:ext cx="73889" cy="73889"/>
      </dsp:txXfrm>
    </dsp:sp>
    <dsp:sp modelId="{61FDBF6F-477E-472C-87B4-977EF6181D98}">
      <dsp:nvSpPr>
        <dsp:cNvPr id="0" name=""/>
        <dsp:cNvSpPr/>
      </dsp:nvSpPr>
      <dsp:spPr>
        <a:xfrm>
          <a:off x="6667844" y="1263025"/>
          <a:ext cx="8949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94952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92947" y="1286371"/>
        <a:ext cx="44747" cy="44747"/>
      </dsp:txXfrm>
    </dsp:sp>
    <dsp:sp modelId="{217A960E-8A31-4792-A7E7-14B9782BAABE}">
      <dsp:nvSpPr>
        <dsp:cNvPr id="0" name=""/>
        <dsp:cNvSpPr/>
      </dsp:nvSpPr>
      <dsp:spPr>
        <a:xfrm>
          <a:off x="2994775" y="863567"/>
          <a:ext cx="1278015" cy="445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007" y="0"/>
              </a:lnTo>
              <a:lnTo>
                <a:pt x="639007" y="445178"/>
              </a:lnTo>
              <a:lnTo>
                <a:pt x="1278015" y="44517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99950" y="1052323"/>
        <a:ext cx="67666" cy="67666"/>
      </dsp:txXfrm>
    </dsp:sp>
    <dsp:sp modelId="{746DFBBB-6B76-4F22-8ECB-BA198BEB0DB3}">
      <dsp:nvSpPr>
        <dsp:cNvPr id="0" name=""/>
        <dsp:cNvSpPr/>
      </dsp:nvSpPr>
      <dsp:spPr>
        <a:xfrm>
          <a:off x="6667844" y="966240"/>
          <a:ext cx="8949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94952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92947" y="989586"/>
        <a:ext cx="44747" cy="44747"/>
      </dsp:txXfrm>
    </dsp:sp>
    <dsp:sp modelId="{0F981B06-F7E3-4419-9E6A-5D6287117346}">
      <dsp:nvSpPr>
        <dsp:cNvPr id="0" name=""/>
        <dsp:cNvSpPr/>
      </dsp:nvSpPr>
      <dsp:spPr>
        <a:xfrm>
          <a:off x="2994775" y="863567"/>
          <a:ext cx="1278015" cy="148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007" y="0"/>
              </a:lnTo>
              <a:lnTo>
                <a:pt x="639007" y="148392"/>
              </a:lnTo>
              <a:lnTo>
                <a:pt x="1278015" y="14839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1618" y="905598"/>
        <a:ext cx="64330" cy="64330"/>
      </dsp:txXfrm>
    </dsp:sp>
    <dsp:sp modelId="{88DA8ED0-0A2C-4B06-A6AB-090B128D8496}">
      <dsp:nvSpPr>
        <dsp:cNvPr id="0" name=""/>
        <dsp:cNvSpPr/>
      </dsp:nvSpPr>
      <dsp:spPr>
        <a:xfrm>
          <a:off x="2994775" y="715174"/>
          <a:ext cx="1278015" cy="148392"/>
        </a:xfrm>
        <a:custGeom>
          <a:avLst/>
          <a:gdLst/>
          <a:ahLst/>
          <a:cxnLst/>
          <a:rect l="0" t="0" r="0" b="0"/>
          <a:pathLst>
            <a:path>
              <a:moveTo>
                <a:pt x="0" y="148392"/>
              </a:moveTo>
              <a:lnTo>
                <a:pt x="639007" y="148392"/>
              </a:lnTo>
              <a:lnTo>
                <a:pt x="639007" y="0"/>
              </a:lnTo>
              <a:lnTo>
                <a:pt x="127801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1618" y="757206"/>
        <a:ext cx="64330" cy="64330"/>
      </dsp:txXfrm>
    </dsp:sp>
    <dsp:sp modelId="{C62AAD4D-A91E-4D46-B6F4-A29F03BC93AA}">
      <dsp:nvSpPr>
        <dsp:cNvPr id="0" name=""/>
        <dsp:cNvSpPr/>
      </dsp:nvSpPr>
      <dsp:spPr>
        <a:xfrm>
          <a:off x="2994775" y="418389"/>
          <a:ext cx="1278015" cy="445178"/>
        </a:xfrm>
        <a:custGeom>
          <a:avLst/>
          <a:gdLst/>
          <a:ahLst/>
          <a:cxnLst/>
          <a:rect l="0" t="0" r="0" b="0"/>
          <a:pathLst>
            <a:path>
              <a:moveTo>
                <a:pt x="0" y="445178"/>
              </a:moveTo>
              <a:lnTo>
                <a:pt x="639007" y="445178"/>
              </a:lnTo>
              <a:lnTo>
                <a:pt x="639007" y="0"/>
              </a:lnTo>
              <a:lnTo>
                <a:pt x="127801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99950" y="607145"/>
        <a:ext cx="67666" cy="67666"/>
      </dsp:txXfrm>
    </dsp:sp>
    <dsp:sp modelId="{8188EDA1-8BDD-4EB4-95FD-53A7B8C35BB6}">
      <dsp:nvSpPr>
        <dsp:cNvPr id="0" name=""/>
        <dsp:cNvSpPr/>
      </dsp:nvSpPr>
      <dsp:spPr>
        <a:xfrm>
          <a:off x="2994775" y="121603"/>
          <a:ext cx="1278015" cy="741963"/>
        </a:xfrm>
        <a:custGeom>
          <a:avLst/>
          <a:gdLst/>
          <a:ahLst/>
          <a:cxnLst/>
          <a:rect l="0" t="0" r="0" b="0"/>
          <a:pathLst>
            <a:path>
              <a:moveTo>
                <a:pt x="0" y="741963"/>
              </a:moveTo>
              <a:lnTo>
                <a:pt x="639007" y="741963"/>
              </a:lnTo>
              <a:lnTo>
                <a:pt x="639007" y="0"/>
              </a:lnTo>
              <a:lnTo>
                <a:pt x="127801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96839" y="455641"/>
        <a:ext cx="73889" cy="73889"/>
      </dsp:txXfrm>
    </dsp:sp>
    <dsp:sp modelId="{1E582320-D7D1-4F00-BD30-6AD6DEE1E8AE}">
      <dsp:nvSpPr>
        <dsp:cNvPr id="0" name=""/>
        <dsp:cNvSpPr/>
      </dsp:nvSpPr>
      <dsp:spPr>
        <a:xfrm>
          <a:off x="624040" y="863567"/>
          <a:ext cx="595159" cy="2153024"/>
        </a:xfrm>
        <a:custGeom>
          <a:avLst/>
          <a:gdLst/>
          <a:ahLst/>
          <a:cxnLst/>
          <a:rect l="0" t="0" r="0" b="0"/>
          <a:pathLst>
            <a:path>
              <a:moveTo>
                <a:pt x="0" y="2153024"/>
              </a:moveTo>
              <a:lnTo>
                <a:pt x="297579" y="2153024"/>
              </a:lnTo>
              <a:lnTo>
                <a:pt x="297579" y="0"/>
              </a:lnTo>
              <a:lnTo>
                <a:pt x="59515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865775" y="1884235"/>
        <a:ext cx="111688" cy="111688"/>
      </dsp:txXfrm>
    </dsp:sp>
    <dsp:sp modelId="{1B3FD23E-A06D-4343-81CF-D1DBAA45451B}">
      <dsp:nvSpPr>
        <dsp:cNvPr id="0" name=""/>
        <dsp:cNvSpPr/>
      </dsp:nvSpPr>
      <dsp:spPr>
        <a:xfrm rot="16200000">
          <a:off x="-1942068" y="2704571"/>
          <a:ext cx="4508177" cy="624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Booming Economy</a:t>
          </a:r>
          <a:endParaRPr lang="en-US" sz="4000" kern="1200" dirty="0"/>
        </a:p>
      </dsp:txBody>
      <dsp:txXfrm>
        <a:off x="-1942068" y="2704571"/>
        <a:ext cx="4508177" cy="624040"/>
      </dsp:txXfrm>
    </dsp:sp>
    <dsp:sp modelId="{69068CE1-F229-4F28-8D35-50341FF8EB6D}">
      <dsp:nvSpPr>
        <dsp:cNvPr id="0" name=""/>
        <dsp:cNvSpPr/>
      </dsp:nvSpPr>
      <dsp:spPr>
        <a:xfrm>
          <a:off x="1219199" y="625873"/>
          <a:ext cx="1775576" cy="475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Reasons for booming Economy:</a:t>
          </a:r>
          <a:endParaRPr lang="en-US" sz="1200" kern="1200" dirty="0"/>
        </a:p>
      </dsp:txBody>
      <dsp:txXfrm>
        <a:off x="1219199" y="625873"/>
        <a:ext cx="1775576" cy="475388"/>
      </dsp:txXfrm>
    </dsp:sp>
    <dsp:sp modelId="{FE3D7E97-30E8-4039-9B7E-61BD1A2DBCFA}">
      <dsp:nvSpPr>
        <dsp:cNvPr id="0" name=""/>
        <dsp:cNvSpPr/>
      </dsp:nvSpPr>
      <dsp:spPr>
        <a:xfrm>
          <a:off x="4272791" y="2889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Growth in Automobile industry </a:t>
          </a:r>
          <a:endParaRPr lang="en-US" sz="1200" kern="1200" dirty="0"/>
        </a:p>
      </dsp:txBody>
      <dsp:txXfrm>
        <a:off x="4272791" y="2889"/>
        <a:ext cx="2395053" cy="237428"/>
      </dsp:txXfrm>
    </dsp:sp>
    <dsp:sp modelId="{1A334C04-8982-448C-9339-75DAAECF6E88}">
      <dsp:nvSpPr>
        <dsp:cNvPr id="0" name=""/>
        <dsp:cNvSpPr/>
      </dsp:nvSpPr>
      <dsp:spPr>
        <a:xfrm>
          <a:off x="4272791" y="299675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Consumerism. </a:t>
          </a:r>
          <a:endParaRPr lang="en-US" sz="1200" kern="1200"/>
        </a:p>
      </dsp:txBody>
      <dsp:txXfrm>
        <a:off x="4272791" y="299675"/>
        <a:ext cx="2395053" cy="237428"/>
      </dsp:txXfrm>
    </dsp:sp>
    <dsp:sp modelId="{417F3BF3-D52A-4D5E-A33B-95992A694C47}">
      <dsp:nvSpPr>
        <dsp:cNvPr id="0" name=""/>
        <dsp:cNvSpPr/>
      </dsp:nvSpPr>
      <dsp:spPr>
        <a:xfrm>
          <a:off x="4272791" y="596460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Technology,</a:t>
          </a:r>
          <a:endParaRPr lang="en-US" sz="1200" kern="1200"/>
        </a:p>
      </dsp:txBody>
      <dsp:txXfrm>
        <a:off x="4272791" y="596460"/>
        <a:ext cx="2395053" cy="237428"/>
      </dsp:txXfrm>
    </dsp:sp>
    <dsp:sp modelId="{A04AC1EA-52A4-48B4-BCDC-20D49C218B4C}">
      <dsp:nvSpPr>
        <dsp:cNvPr id="0" name=""/>
        <dsp:cNvSpPr/>
      </dsp:nvSpPr>
      <dsp:spPr>
        <a:xfrm>
          <a:off x="4272791" y="893246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Labor productivity</a:t>
          </a:r>
          <a:endParaRPr lang="en-US" sz="1200" kern="1200"/>
        </a:p>
      </dsp:txBody>
      <dsp:txXfrm>
        <a:off x="4272791" y="893246"/>
        <a:ext cx="2395053" cy="237428"/>
      </dsp:txXfrm>
    </dsp:sp>
    <dsp:sp modelId="{8139BFB1-2632-4BCD-A1FE-EA3EF9A06249}">
      <dsp:nvSpPr>
        <dsp:cNvPr id="0" name=""/>
        <dsp:cNvSpPr/>
      </dsp:nvSpPr>
      <dsp:spPr>
        <a:xfrm>
          <a:off x="7562797" y="893246"/>
          <a:ext cx="1505002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Management techs </a:t>
          </a:r>
          <a:endParaRPr lang="en-US" sz="1200" kern="1200" dirty="0"/>
        </a:p>
      </dsp:txBody>
      <dsp:txXfrm>
        <a:off x="7562797" y="893246"/>
        <a:ext cx="1505002" cy="237428"/>
      </dsp:txXfrm>
    </dsp:sp>
    <dsp:sp modelId="{5F001C56-AB5B-4B3C-B927-F599B4DD2174}">
      <dsp:nvSpPr>
        <dsp:cNvPr id="0" name=""/>
        <dsp:cNvSpPr/>
      </dsp:nvSpPr>
      <dsp:spPr>
        <a:xfrm>
          <a:off x="4272791" y="1190031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Scientific Management </a:t>
          </a:r>
          <a:endParaRPr lang="en-US" sz="1200" kern="1200"/>
        </a:p>
      </dsp:txBody>
      <dsp:txXfrm>
        <a:off x="4272791" y="1190031"/>
        <a:ext cx="2395053" cy="237428"/>
      </dsp:txXfrm>
    </dsp:sp>
    <dsp:sp modelId="{E96CB6F4-562C-46B7-93D2-4CDFFBD8019D}">
      <dsp:nvSpPr>
        <dsp:cNvPr id="0" name=""/>
        <dsp:cNvSpPr/>
      </dsp:nvSpPr>
      <dsp:spPr>
        <a:xfrm>
          <a:off x="7562797" y="1190031"/>
          <a:ext cx="1505002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Taylorism </a:t>
          </a:r>
          <a:endParaRPr lang="en-US" sz="1200" kern="1200"/>
        </a:p>
      </dsp:txBody>
      <dsp:txXfrm>
        <a:off x="7562797" y="1190031"/>
        <a:ext cx="1505002" cy="237428"/>
      </dsp:txXfrm>
    </dsp:sp>
    <dsp:sp modelId="{8161B584-1507-41AE-83A7-D78B9CCD6FEA}">
      <dsp:nvSpPr>
        <dsp:cNvPr id="0" name=""/>
        <dsp:cNvSpPr/>
      </dsp:nvSpPr>
      <dsp:spPr>
        <a:xfrm>
          <a:off x="4272791" y="1486816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Mass Production</a:t>
          </a:r>
          <a:endParaRPr lang="en-US" sz="1200" kern="1200"/>
        </a:p>
      </dsp:txBody>
      <dsp:txXfrm>
        <a:off x="4272791" y="1486816"/>
        <a:ext cx="2395053" cy="237428"/>
      </dsp:txXfrm>
    </dsp:sp>
    <dsp:sp modelId="{C6E3091D-0846-4450-9E74-BCAE68D5719C}">
      <dsp:nvSpPr>
        <dsp:cNvPr id="0" name=""/>
        <dsp:cNvSpPr/>
      </dsp:nvSpPr>
      <dsp:spPr>
        <a:xfrm>
          <a:off x="7562797" y="1486816"/>
          <a:ext cx="1505002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Assembly line</a:t>
          </a:r>
          <a:endParaRPr lang="en-US" sz="1200" kern="1200"/>
        </a:p>
      </dsp:txBody>
      <dsp:txXfrm>
        <a:off x="7562797" y="1486816"/>
        <a:ext cx="1505002" cy="237428"/>
      </dsp:txXfrm>
    </dsp:sp>
    <dsp:sp modelId="{2B33748C-538D-44F6-83CD-44EB42FCA2C0}">
      <dsp:nvSpPr>
        <dsp:cNvPr id="0" name=""/>
        <dsp:cNvSpPr/>
      </dsp:nvSpPr>
      <dsp:spPr>
        <a:xfrm>
          <a:off x="1219199" y="1664622"/>
          <a:ext cx="1775576" cy="475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Laissez-Faire </a:t>
          </a:r>
          <a:endParaRPr lang="en-US" sz="1200" kern="1200"/>
        </a:p>
      </dsp:txBody>
      <dsp:txXfrm>
        <a:off x="1219199" y="1664622"/>
        <a:ext cx="1775576" cy="475388"/>
      </dsp:txXfrm>
    </dsp:sp>
    <dsp:sp modelId="{04D2B0A0-F6A0-4F37-A5AF-4EA11607A56A}">
      <dsp:nvSpPr>
        <dsp:cNvPr id="0" name=""/>
        <dsp:cNvSpPr/>
      </dsp:nvSpPr>
      <dsp:spPr>
        <a:xfrm>
          <a:off x="4272791" y="1783602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Income tax cuts</a:t>
          </a:r>
          <a:endParaRPr lang="en-US" sz="1200" kern="1200"/>
        </a:p>
      </dsp:txBody>
      <dsp:txXfrm>
        <a:off x="4272791" y="1783602"/>
        <a:ext cx="2395053" cy="237428"/>
      </dsp:txXfrm>
    </dsp:sp>
    <dsp:sp modelId="{2B182937-9AF2-4E28-B8D7-0CB23B004B7E}">
      <dsp:nvSpPr>
        <dsp:cNvPr id="0" name=""/>
        <dsp:cNvSpPr/>
      </dsp:nvSpPr>
      <dsp:spPr>
        <a:xfrm>
          <a:off x="1219199" y="2199368"/>
          <a:ext cx="1775576" cy="475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Weak Anti trust laws</a:t>
          </a:r>
          <a:endParaRPr lang="en-US" sz="1200" kern="1200"/>
        </a:p>
      </dsp:txBody>
      <dsp:txXfrm>
        <a:off x="1219199" y="2199368"/>
        <a:ext cx="1775576" cy="475388"/>
      </dsp:txXfrm>
    </dsp:sp>
    <dsp:sp modelId="{2A466058-9389-490E-B107-7E25DA1102E9}">
      <dsp:nvSpPr>
        <dsp:cNvPr id="0" name=""/>
        <dsp:cNvSpPr/>
      </dsp:nvSpPr>
      <dsp:spPr>
        <a:xfrm>
          <a:off x="4272791" y="2318348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Monopoly power</a:t>
          </a:r>
          <a:endParaRPr lang="en-US" sz="1200" kern="1200" dirty="0"/>
        </a:p>
      </dsp:txBody>
      <dsp:txXfrm>
        <a:off x="4272791" y="2318348"/>
        <a:ext cx="2395053" cy="237428"/>
      </dsp:txXfrm>
    </dsp:sp>
    <dsp:sp modelId="{F6AB7BAD-B3AB-499C-ABDC-1265863F2715}">
      <dsp:nvSpPr>
        <dsp:cNvPr id="0" name=""/>
        <dsp:cNvSpPr/>
      </dsp:nvSpPr>
      <dsp:spPr>
        <a:xfrm>
          <a:off x="1219199" y="2734113"/>
          <a:ext cx="1775576" cy="475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Trade Unions declined </a:t>
          </a:r>
          <a:endParaRPr lang="en-US" sz="1200" kern="1200"/>
        </a:p>
      </dsp:txBody>
      <dsp:txXfrm>
        <a:off x="1219199" y="2734113"/>
        <a:ext cx="1775576" cy="475388"/>
      </dsp:txXfrm>
    </dsp:sp>
    <dsp:sp modelId="{83783238-A9FD-45DC-9D49-E952B4CB7266}">
      <dsp:nvSpPr>
        <dsp:cNvPr id="0" name=""/>
        <dsp:cNvSpPr/>
      </dsp:nvSpPr>
      <dsp:spPr>
        <a:xfrm>
          <a:off x="1219199" y="3268859"/>
          <a:ext cx="1775576" cy="475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Growth in Debt</a:t>
          </a:r>
          <a:endParaRPr lang="en-US" sz="1200" kern="1200"/>
        </a:p>
      </dsp:txBody>
      <dsp:txXfrm>
        <a:off x="1219199" y="3268859"/>
        <a:ext cx="1775576" cy="475388"/>
      </dsp:txXfrm>
    </dsp:sp>
    <dsp:sp modelId="{3BF8D9AF-8514-4C3F-B116-68CDE02B7770}">
      <dsp:nvSpPr>
        <dsp:cNvPr id="0" name=""/>
        <dsp:cNvSpPr/>
      </dsp:nvSpPr>
      <dsp:spPr>
        <a:xfrm>
          <a:off x="4272791" y="3387839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Spending through credit</a:t>
          </a:r>
          <a:endParaRPr lang="en-US" sz="1200" kern="1200" dirty="0"/>
        </a:p>
      </dsp:txBody>
      <dsp:txXfrm>
        <a:off x="4272791" y="3387839"/>
        <a:ext cx="2395053" cy="237428"/>
      </dsp:txXfrm>
    </dsp:sp>
    <dsp:sp modelId="{118BE73D-9524-4851-A08F-67AC8B306409}">
      <dsp:nvSpPr>
        <dsp:cNvPr id="0" name=""/>
        <dsp:cNvSpPr/>
      </dsp:nvSpPr>
      <dsp:spPr>
        <a:xfrm>
          <a:off x="1219199" y="3803605"/>
          <a:ext cx="1775576" cy="475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Boom in Stock Market </a:t>
          </a:r>
          <a:endParaRPr lang="en-US" sz="1200" kern="1200"/>
        </a:p>
      </dsp:txBody>
      <dsp:txXfrm>
        <a:off x="1219199" y="3803605"/>
        <a:ext cx="1775576" cy="475388"/>
      </dsp:txXfrm>
    </dsp:sp>
    <dsp:sp modelId="{5D888518-C233-4649-9403-AA413FBACA1A}">
      <dsp:nvSpPr>
        <dsp:cNvPr id="0" name=""/>
        <dsp:cNvSpPr/>
      </dsp:nvSpPr>
      <dsp:spPr>
        <a:xfrm>
          <a:off x="4272791" y="3774192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Easy way to make money</a:t>
          </a:r>
          <a:endParaRPr lang="en-US" sz="1200" kern="1200" dirty="0"/>
        </a:p>
      </dsp:txBody>
      <dsp:txXfrm>
        <a:off x="4272791" y="3774192"/>
        <a:ext cx="2395053" cy="237428"/>
      </dsp:txXfrm>
    </dsp:sp>
    <dsp:sp modelId="{F9C2A58B-3551-4D08-A8C6-90A9B27A3AEA}">
      <dsp:nvSpPr>
        <dsp:cNvPr id="0" name=""/>
        <dsp:cNvSpPr/>
      </dsp:nvSpPr>
      <dsp:spPr>
        <a:xfrm>
          <a:off x="4272791" y="4070977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More speculators to enter. </a:t>
          </a:r>
          <a:endParaRPr lang="en-US" sz="1200" kern="1200" dirty="0"/>
        </a:p>
      </dsp:txBody>
      <dsp:txXfrm>
        <a:off x="4272791" y="4070977"/>
        <a:ext cx="2395053" cy="237428"/>
      </dsp:txXfrm>
    </dsp:sp>
    <dsp:sp modelId="{12937C12-428A-44FF-B68B-2B84F1218CF5}">
      <dsp:nvSpPr>
        <dsp:cNvPr id="0" name=""/>
        <dsp:cNvSpPr/>
      </dsp:nvSpPr>
      <dsp:spPr>
        <a:xfrm>
          <a:off x="1219199" y="4397176"/>
          <a:ext cx="1775576" cy="475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Recession in Agriculture </a:t>
          </a:r>
          <a:endParaRPr lang="en-US" sz="1200" kern="1200"/>
        </a:p>
      </dsp:txBody>
      <dsp:txXfrm>
        <a:off x="1219199" y="4397176"/>
        <a:ext cx="1775576" cy="475388"/>
      </dsp:txXfrm>
    </dsp:sp>
    <dsp:sp modelId="{D0680FEF-8799-466A-BFFC-79F7766AD691}">
      <dsp:nvSpPr>
        <dsp:cNvPr id="0" name=""/>
        <dsp:cNvSpPr/>
      </dsp:nvSpPr>
      <dsp:spPr>
        <a:xfrm>
          <a:off x="4272791" y="4367763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Farmers bankrupt</a:t>
          </a:r>
          <a:endParaRPr lang="en-US" sz="1200" kern="1200"/>
        </a:p>
      </dsp:txBody>
      <dsp:txXfrm>
        <a:off x="4272791" y="4367763"/>
        <a:ext cx="2395053" cy="237428"/>
      </dsp:txXfrm>
    </dsp:sp>
    <dsp:sp modelId="{46EECB96-F15F-4A8E-97F5-0D63FD042A87}">
      <dsp:nvSpPr>
        <dsp:cNvPr id="0" name=""/>
        <dsp:cNvSpPr/>
      </dsp:nvSpPr>
      <dsp:spPr>
        <a:xfrm>
          <a:off x="4272791" y="4664548"/>
          <a:ext cx="2395053" cy="237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Rural to urban shift</a:t>
          </a:r>
          <a:endParaRPr lang="en-US" sz="1200" kern="1200" dirty="0"/>
        </a:p>
      </dsp:txBody>
      <dsp:txXfrm>
        <a:off x="4272791" y="4664548"/>
        <a:ext cx="2395053" cy="237428"/>
      </dsp:txXfrm>
    </dsp:sp>
    <dsp:sp modelId="{BF2BFECB-D816-48D0-85B7-458A0FC13860}">
      <dsp:nvSpPr>
        <dsp:cNvPr id="0" name=""/>
        <dsp:cNvSpPr/>
      </dsp:nvSpPr>
      <dsp:spPr>
        <a:xfrm>
          <a:off x="1219199" y="4931921"/>
          <a:ext cx="1775576" cy="475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Fragmented banking</a:t>
          </a:r>
          <a:endParaRPr lang="en-US" sz="1200" kern="1200"/>
        </a:p>
      </dsp:txBody>
      <dsp:txXfrm>
        <a:off x="1219199" y="4931921"/>
        <a:ext cx="1775576" cy="47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C3ED5F26-10ED-4B58-8936-6E8BFE5C1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75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787E7BBE-0361-49F3-86BC-5AACF63A3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96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039E6B-676E-4B59-BD43-2A89C679A632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B10940-E936-43F1-9E48-CB627A49C8B1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486F3A-20FA-4DB8-83D9-6E4FF587E08E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E70276-8525-42D6-87AD-54F1503C3D1A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135FB6-A4A8-4D6D-98FC-25546C773DC4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7CAE05-3821-46F9-BCCD-1D25331BED74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C8FF2C-3840-42F2-A6E4-3F1DE3174081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304162-D40D-4EF2-8875-043DA05A695C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8D71FF-675A-4BF7-B71D-354DE664D5DA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982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94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34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23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987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5727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24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55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722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2945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8944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27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1026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0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615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9001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59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57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375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4057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4421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8324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  <a:cs typeface="Arial" charset="0"/>
              </a:rPr>
              <a:t>Chapter </a:t>
            </a:r>
            <a:r>
              <a:rPr lang="en-US" altLang="en-US" sz="1600" b="1">
                <a:solidFill>
                  <a:srgbClr val="003CB4"/>
                </a:solidFill>
                <a:cs typeface="Arial" charset="0"/>
              </a:rPr>
              <a:t>25 </a:t>
            </a:r>
            <a:r>
              <a:rPr lang="en-US" altLang="en-US" sz="1000" b="1">
                <a:solidFill>
                  <a:srgbClr val="003CB4"/>
                </a:solidFill>
                <a:cs typeface="Arial" charset="0"/>
              </a:rPr>
              <a:t>Section</a:t>
            </a:r>
            <a:r>
              <a:rPr lang="en-US" altLang="en-US" sz="1600" b="1">
                <a:solidFill>
                  <a:srgbClr val="003CB4"/>
                </a:solidFill>
                <a:cs typeface="Arial" charset="0"/>
              </a:rPr>
              <a:t> 1</a:t>
            </a:r>
          </a:p>
        </p:txBody>
      </p:sp>
      <p:sp>
        <p:nvSpPr>
          <p:cNvPr id="1031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3F1FF"/>
                </a:solidFill>
                <a:cs typeface="Arial" charset="0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18"/>
          <p:cNvSpPr txBox="1">
            <a:spLocks noChangeArrowheads="1"/>
          </p:cNvSpPr>
          <p:nvPr userDrawn="1"/>
        </p:nvSpPr>
        <p:spPr bwMode="auto">
          <a:xfrm>
            <a:off x="228600" y="395288"/>
            <a:ext cx="811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altLang="en-US" sz="1600" b="1">
                <a:solidFill>
                  <a:srgbClr val="003CB4"/>
                </a:solidFill>
                <a:latin typeface="Arial" charset="0"/>
              </a:rPr>
              <a:t> 1</a:t>
            </a:r>
          </a:p>
        </p:txBody>
      </p:sp>
      <p:sp>
        <p:nvSpPr>
          <p:cNvPr id="1038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B3F1FF"/>
                </a:solidFill>
                <a:latin typeface="Arial" charset="0"/>
              </a:rPr>
              <a:t>A Booming Economy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</a:rPr>
              <a:t>Chapter </a:t>
            </a:r>
            <a:r>
              <a:rPr lang="en-US" altLang="en-US" sz="1600" b="1">
                <a:solidFill>
                  <a:srgbClr val="003CB4"/>
                </a:solidFill>
              </a:rPr>
              <a:t>25 </a:t>
            </a:r>
            <a:r>
              <a:rPr lang="en-US" altLang="en-US" sz="1000" b="1">
                <a:solidFill>
                  <a:srgbClr val="003CB4"/>
                </a:solidFill>
              </a:rPr>
              <a:t>Section</a:t>
            </a:r>
            <a:r>
              <a:rPr lang="en-US" altLang="en-US" sz="1600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2055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3F1FF"/>
                </a:solidFill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B3F1FF"/>
                </a:solidFill>
                <a:latin typeface="Arial" charset="0"/>
              </a:rPr>
              <a:t>A Booming Economy</a:t>
            </a:r>
          </a:p>
        </p:txBody>
      </p:sp>
      <p:sp>
        <p:nvSpPr>
          <p:cNvPr id="2063" name="Text Box 18"/>
          <p:cNvSpPr txBox="1">
            <a:spLocks noChangeArrowheads="1"/>
          </p:cNvSpPr>
          <p:nvPr userDrawn="1"/>
        </p:nvSpPr>
        <p:spPr bwMode="auto">
          <a:xfrm>
            <a:off x="228600" y="395288"/>
            <a:ext cx="811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altLang="en-US" sz="1600" b="1">
                <a:solidFill>
                  <a:srgbClr val="003CB4"/>
                </a:solidFill>
                <a:latin typeface="Arial" charset="0"/>
              </a:rPr>
              <a:t>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838200" y="1828800"/>
            <a:ext cx="6935788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dirty="0"/>
              <a:t>Explain the impact of Henry Ford and the automobile.</a:t>
            </a:r>
          </a:p>
          <a:p>
            <a:pPr eaLnBrk="1" hangingPunct="1">
              <a:lnSpc>
                <a:spcPct val="110000"/>
              </a:lnSpc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dirty="0"/>
              <a:t>Analyze the consumer revolution and the bull market of the 1920s.</a:t>
            </a:r>
          </a:p>
          <a:p>
            <a:pPr eaLnBrk="1" hangingPunct="1">
              <a:lnSpc>
                <a:spcPct val="110000"/>
              </a:lnSpc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dirty="0"/>
              <a:t>Compare the different effects of the economic boom on urban and rural America.</a:t>
            </a:r>
            <a:r>
              <a:rPr lang="en-US" altLang="en-US" b="1" dirty="0"/>
              <a:t> </a:t>
            </a:r>
          </a:p>
        </p:txBody>
      </p:sp>
      <p:sp>
        <p:nvSpPr>
          <p:cNvPr id="3075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685800" y="1524000"/>
            <a:ext cx="7772400" cy="449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802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18956"/>
              </p:ext>
            </p:extLst>
          </p:nvPr>
        </p:nvGraphicFramePr>
        <p:xfrm>
          <a:off x="762000" y="1616075"/>
          <a:ext cx="7543800" cy="339725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How the Automobile Changed America</a:t>
                      </a:r>
                    </a:p>
                  </a:txBody>
                  <a:tcPr marL="137160" marR="13716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325"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37160" marR="137160" marT="13716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25" name="Rectangle 25"/>
          <p:cNvSpPr>
            <a:spLocks noChangeArrowheads="1"/>
          </p:cNvSpPr>
          <p:nvPr/>
        </p:nvSpPr>
        <p:spPr bwMode="auto">
          <a:xfrm>
            <a:off x="914400" y="2486025"/>
            <a:ext cx="73152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4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Road construction boomed, and </a:t>
            </a:r>
            <a:r>
              <a:rPr lang="en-US" altLang="en-US" dirty="0">
                <a:solidFill>
                  <a:srgbClr val="0033CC"/>
                </a:solidFill>
              </a:rPr>
              <a:t>new businesses opened along the routes.</a:t>
            </a:r>
          </a:p>
          <a:p>
            <a:pPr eaLnBrk="1" hangingPunct="1">
              <a:spcAft>
                <a:spcPct val="4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Other car-related industries included steel, glass, rubber, asphalt, gasoline, and insurance.</a:t>
            </a:r>
          </a:p>
          <a:p>
            <a:pPr eaLnBrk="1" hangingPunct="1">
              <a:spcAft>
                <a:spcPct val="4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Workers could live farther away from their jobs.</a:t>
            </a:r>
          </a:p>
          <a:p>
            <a:pPr eaLnBrk="1" hangingPunct="1">
              <a:spcAft>
                <a:spcPct val="4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Families used cars for </a:t>
            </a:r>
            <a:r>
              <a:rPr lang="en-US" altLang="en-US" dirty="0">
                <a:solidFill>
                  <a:srgbClr val="0033CC"/>
                </a:solidFill>
              </a:rPr>
              <a:t>leisure trips and vacations</a:t>
            </a:r>
            <a:r>
              <a:rPr lang="en-US" altLang="en-US" dirty="0"/>
              <a:t>.</a:t>
            </a:r>
          </a:p>
          <a:p>
            <a:pPr eaLnBrk="1" hangingPunct="1">
              <a:spcAft>
                <a:spcPct val="4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Fewer people traveled on trolleys or trains.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1"/>
          <p:cNvSpPr txBox="1">
            <a:spLocks noChangeArrowheads="1"/>
          </p:cNvSpPr>
          <p:nvPr/>
        </p:nvSpPr>
        <p:spPr bwMode="auto">
          <a:xfrm>
            <a:off x="457200" y="1500188"/>
            <a:ext cx="822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b="1" dirty="0"/>
              <a:t>The 1920s saw a </a:t>
            </a:r>
            <a:r>
              <a:rPr lang="en-US" altLang="en-US" b="1" dirty="0">
                <a:solidFill>
                  <a:srgbClr val="FF0000"/>
                </a:solidFill>
              </a:rPr>
              <a:t>consumer revolution.</a:t>
            </a:r>
          </a:p>
        </p:txBody>
      </p:sp>
      <p:sp>
        <p:nvSpPr>
          <p:cNvPr id="5" name="_s132107"/>
          <p:cNvSpPr>
            <a:spLocks noChangeArrowheads="1" noTextEdit="1"/>
          </p:cNvSpPr>
          <p:nvPr/>
        </p:nvSpPr>
        <p:spPr bwMode="auto">
          <a:xfrm>
            <a:off x="2895600" y="2298700"/>
            <a:ext cx="3194050" cy="2560638"/>
          </a:xfrm>
          <a:custGeom>
            <a:avLst/>
            <a:gdLst>
              <a:gd name="T0" fmla="*/ 1183573 w 21600"/>
              <a:gd name="T1" fmla="*/ 43626 h 21600"/>
              <a:gd name="T2" fmla="*/ 741434 w 21600"/>
              <a:gd name="T3" fmla="*/ 462930 h 21600"/>
              <a:gd name="T4" fmla="*/ 1321390 w 21600"/>
              <a:gd name="T5" fmla="*/ 455817 h 21600"/>
              <a:gd name="T6" fmla="*/ 1943639 w 21600"/>
              <a:gd name="T7" fmla="*/ -295777 h 21600"/>
              <a:gd name="T8" fmla="*/ 2483374 w 21600"/>
              <a:gd name="T9" fmla="*/ 322095 h 21600"/>
              <a:gd name="T10" fmla="*/ 1712514 w 21600"/>
              <a:gd name="T11" fmla="*/ 75491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050" y="3709"/>
                </a:moveTo>
                <a:cubicBezTo>
                  <a:pt x="11637" y="3636"/>
                  <a:pt x="11219" y="3600"/>
                  <a:pt x="10800" y="3600"/>
                </a:cubicBezTo>
                <a:cubicBezTo>
                  <a:pt x="9107" y="3599"/>
                  <a:pt x="7468" y="4196"/>
                  <a:pt x="6171" y="5284"/>
                </a:cubicBezTo>
                <a:lnTo>
                  <a:pt x="3857" y="2526"/>
                </a:lnTo>
                <a:cubicBezTo>
                  <a:pt x="5802" y="894"/>
                  <a:pt x="8260" y="-1"/>
                  <a:pt x="10800" y="0"/>
                </a:cubicBezTo>
                <a:cubicBezTo>
                  <a:pt x="11428" y="0"/>
                  <a:pt x="12056" y="54"/>
                  <a:pt x="12675" y="164"/>
                </a:cubicBezTo>
                <a:lnTo>
                  <a:pt x="13144" y="-2495"/>
                </a:lnTo>
                <a:lnTo>
                  <a:pt x="16794" y="2717"/>
                </a:lnTo>
                <a:lnTo>
                  <a:pt x="11581" y="6368"/>
                </a:lnTo>
                <a:lnTo>
                  <a:pt x="12050" y="37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92457" dir="4443276" algn="ctr" rotWithShape="0">
              <a:srgbClr val="808080"/>
            </a:outerShdw>
          </a:effec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" name="_s132105"/>
          <p:cNvSpPr>
            <a:spLocks noChangeArrowheads="1" noTextEdit="1"/>
          </p:cNvSpPr>
          <p:nvPr/>
        </p:nvSpPr>
        <p:spPr bwMode="auto">
          <a:xfrm rot="7519766">
            <a:off x="3839369" y="2607469"/>
            <a:ext cx="2560638" cy="3194050"/>
          </a:xfrm>
          <a:custGeom>
            <a:avLst/>
            <a:gdLst>
              <a:gd name="T0" fmla="*/ 948859 w 21600"/>
              <a:gd name="T1" fmla="*/ 54417 h 21600"/>
              <a:gd name="T2" fmla="*/ 594400 w 21600"/>
              <a:gd name="T3" fmla="*/ 577443 h 21600"/>
              <a:gd name="T4" fmla="*/ 1059345 w 21600"/>
              <a:gd name="T5" fmla="*/ 568570 h 21600"/>
              <a:gd name="T6" fmla="*/ 1558196 w 21600"/>
              <a:gd name="T7" fmla="*/ -368942 h 21600"/>
              <a:gd name="T8" fmla="*/ 1990896 w 21600"/>
              <a:gd name="T9" fmla="*/ 401770 h 21600"/>
              <a:gd name="T10" fmla="*/ 1372905 w 21600"/>
              <a:gd name="T11" fmla="*/ 9416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050" y="3709"/>
                </a:moveTo>
                <a:cubicBezTo>
                  <a:pt x="11637" y="3636"/>
                  <a:pt x="11219" y="3600"/>
                  <a:pt x="10800" y="3600"/>
                </a:cubicBezTo>
                <a:cubicBezTo>
                  <a:pt x="9107" y="3599"/>
                  <a:pt x="7468" y="4196"/>
                  <a:pt x="6171" y="5284"/>
                </a:cubicBezTo>
                <a:lnTo>
                  <a:pt x="3857" y="2526"/>
                </a:lnTo>
                <a:cubicBezTo>
                  <a:pt x="5802" y="894"/>
                  <a:pt x="8260" y="-1"/>
                  <a:pt x="10800" y="0"/>
                </a:cubicBezTo>
                <a:cubicBezTo>
                  <a:pt x="11428" y="0"/>
                  <a:pt x="12056" y="54"/>
                  <a:pt x="12675" y="164"/>
                </a:cubicBezTo>
                <a:lnTo>
                  <a:pt x="13144" y="-2495"/>
                </a:lnTo>
                <a:lnTo>
                  <a:pt x="16794" y="2717"/>
                </a:lnTo>
                <a:lnTo>
                  <a:pt x="11581" y="6368"/>
                </a:lnTo>
                <a:lnTo>
                  <a:pt x="12050" y="37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83D7E5"/>
              </a:gs>
            </a:gsLst>
            <a:lin ang="189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6796" dir="3806097" algn="ctr" rotWithShape="0">
              <a:srgbClr val="808080"/>
            </a:outerShdw>
          </a:effec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" name="_s132106"/>
          <p:cNvSpPr>
            <a:spLocks noChangeArrowheads="1" noTextEdit="1"/>
          </p:cNvSpPr>
          <p:nvPr/>
        </p:nvSpPr>
        <p:spPr bwMode="auto">
          <a:xfrm rot="-7560000">
            <a:off x="2516187" y="2524126"/>
            <a:ext cx="2562225" cy="3194050"/>
          </a:xfrm>
          <a:custGeom>
            <a:avLst/>
            <a:gdLst>
              <a:gd name="T0" fmla="*/ 949447 w 21600"/>
              <a:gd name="T1" fmla="*/ 54417 h 21600"/>
              <a:gd name="T2" fmla="*/ 594768 w 21600"/>
              <a:gd name="T3" fmla="*/ 577443 h 21600"/>
              <a:gd name="T4" fmla="*/ 1060002 w 21600"/>
              <a:gd name="T5" fmla="*/ 568570 h 21600"/>
              <a:gd name="T6" fmla="*/ 1559161 w 21600"/>
              <a:gd name="T7" fmla="*/ -368942 h 21600"/>
              <a:gd name="T8" fmla="*/ 1992130 w 21600"/>
              <a:gd name="T9" fmla="*/ 401770 h 21600"/>
              <a:gd name="T10" fmla="*/ 1373756 w 21600"/>
              <a:gd name="T11" fmla="*/ 9416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050" y="3709"/>
                </a:moveTo>
                <a:cubicBezTo>
                  <a:pt x="11637" y="3636"/>
                  <a:pt x="11219" y="3600"/>
                  <a:pt x="10800" y="3600"/>
                </a:cubicBezTo>
                <a:cubicBezTo>
                  <a:pt x="9107" y="3599"/>
                  <a:pt x="7468" y="4196"/>
                  <a:pt x="6171" y="5284"/>
                </a:cubicBezTo>
                <a:lnTo>
                  <a:pt x="3857" y="2526"/>
                </a:lnTo>
                <a:cubicBezTo>
                  <a:pt x="5802" y="894"/>
                  <a:pt x="8260" y="-1"/>
                  <a:pt x="10800" y="0"/>
                </a:cubicBezTo>
                <a:cubicBezTo>
                  <a:pt x="11428" y="0"/>
                  <a:pt x="12056" y="54"/>
                  <a:pt x="12675" y="164"/>
                </a:cubicBezTo>
                <a:lnTo>
                  <a:pt x="13144" y="-2495"/>
                </a:lnTo>
                <a:lnTo>
                  <a:pt x="16794" y="2717"/>
                </a:lnTo>
                <a:lnTo>
                  <a:pt x="11581" y="6368"/>
                </a:lnTo>
                <a:lnTo>
                  <a:pt x="12050" y="370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ED273"/>
              </a:gs>
            </a:gsLst>
            <a:lin ang="189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8" name="_s132108"/>
          <p:cNvSpPr>
            <a:spLocks noChangeArrowheads="1"/>
          </p:cNvSpPr>
          <p:nvPr/>
        </p:nvSpPr>
        <p:spPr bwMode="auto">
          <a:xfrm>
            <a:off x="3733800" y="4991100"/>
            <a:ext cx="1676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Advertising </a:t>
            </a:r>
          </a:p>
          <a:p>
            <a:pPr eaLnBrk="1" hangingPunct="1"/>
            <a:r>
              <a:rPr lang="en-US" altLang="en-US" dirty="0"/>
              <a:t>created </a:t>
            </a:r>
          </a:p>
          <a:p>
            <a:pPr eaLnBrk="1" hangingPunct="1"/>
            <a:r>
              <a:rPr lang="en-US" altLang="en-US" dirty="0"/>
              <a:t>demand.</a:t>
            </a:r>
          </a:p>
        </p:txBody>
      </p:sp>
      <p:sp>
        <p:nvSpPr>
          <p:cNvPr id="9" name="_s132109"/>
          <p:cNvSpPr>
            <a:spLocks noChangeArrowheads="1"/>
          </p:cNvSpPr>
          <p:nvPr/>
        </p:nvSpPr>
        <p:spPr bwMode="auto">
          <a:xfrm>
            <a:off x="1295400" y="2825750"/>
            <a:ext cx="2971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Using </a:t>
            </a:r>
            <a:r>
              <a:rPr lang="en-US" altLang="en-US" b="1" dirty="0">
                <a:solidFill>
                  <a:srgbClr val="FF0000"/>
                </a:solidFill>
              </a:rPr>
              <a:t>installment 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buying</a:t>
            </a:r>
            <a:r>
              <a:rPr lang="en-US" altLang="en-US" dirty="0">
                <a:solidFill>
                  <a:srgbClr val="FF0000"/>
                </a:solidFill>
              </a:rPr>
              <a:t>,</a:t>
            </a:r>
            <a:r>
              <a:rPr lang="en-US" altLang="en-US" dirty="0"/>
              <a:t> people could buy more.</a:t>
            </a:r>
          </a:p>
        </p:txBody>
      </p:sp>
      <p:sp>
        <p:nvSpPr>
          <p:cNvPr id="10" name="_s132110"/>
          <p:cNvSpPr>
            <a:spLocks noChangeArrowheads="1"/>
          </p:cNvSpPr>
          <p:nvPr/>
        </p:nvSpPr>
        <p:spPr bwMode="auto">
          <a:xfrm>
            <a:off x="5472113" y="2917825"/>
            <a:ext cx="19954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New products </a:t>
            </a:r>
          </a:p>
          <a:p>
            <a:pPr eaLnBrk="1" hangingPunct="1"/>
            <a:r>
              <a:rPr lang="en-US" altLang="en-US" dirty="0"/>
              <a:t>flooded </a:t>
            </a:r>
            <a:br>
              <a:rPr lang="en-US" altLang="en-US" dirty="0"/>
            </a:br>
            <a:r>
              <a:rPr lang="en-US" altLang="en-US" dirty="0"/>
              <a:t>the market.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838200" y="1600200"/>
            <a:ext cx="2971800" cy="3048000"/>
          </a:xfrm>
          <a:prstGeom prst="rect">
            <a:avLst/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999" name="AutoShape 7"/>
          <p:cNvSpPr>
            <a:spLocks noChangeArrowheads="1"/>
          </p:cNvSpPr>
          <p:nvPr/>
        </p:nvSpPr>
        <p:spPr bwMode="auto">
          <a:xfrm rot="5400000">
            <a:off x="2247900" y="4533900"/>
            <a:ext cx="990600" cy="1219200"/>
          </a:xfrm>
          <a:custGeom>
            <a:avLst/>
            <a:gdLst>
              <a:gd name="T0" fmla="*/ 707591 w 21600"/>
              <a:gd name="T1" fmla="*/ 0 h 21600"/>
              <a:gd name="T2" fmla="*/ 424536 w 21600"/>
              <a:gd name="T3" fmla="*/ 406400 h 21600"/>
              <a:gd name="T4" fmla="*/ 0 w 21600"/>
              <a:gd name="T5" fmla="*/ 1016056 h 21600"/>
              <a:gd name="T6" fmla="*/ 424536 w 21600"/>
              <a:gd name="T7" fmla="*/ 1219200 h 21600"/>
              <a:gd name="T8" fmla="*/ 849073 w 21600"/>
              <a:gd name="T9" fmla="*/ 846667 h 21600"/>
              <a:gd name="T10" fmla="*/ 990600 w 21600"/>
              <a:gd name="T11" fmla="*/ 4064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12343 w 21600"/>
              <a:gd name="T19" fmla="*/ 36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4343400" y="2057400"/>
            <a:ext cx="4191000" cy="23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Throughout the 1920s, a </a:t>
            </a:r>
            <a:r>
              <a:rPr lang="en-US" altLang="en-US" b="1" dirty="0">
                <a:solidFill>
                  <a:srgbClr val="FF0000"/>
                </a:solidFill>
              </a:rPr>
              <a:t>bull market</a:t>
            </a:r>
            <a:r>
              <a:rPr lang="en-US" altLang="en-US" dirty="0"/>
              <a:t> meant stock prices kept going up.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Investors </a:t>
            </a:r>
            <a:r>
              <a:rPr lang="en-US" altLang="en-US" b="1" dirty="0">
                <a:solidFill>
                  <a:srgbClr val="FF0000"/>
                </a:solidFill>
              </a:rPr>
              <a:t>bought on </a:t>
            </a:r>
            <a:r>
              <a:rPr lang="en-US" altLang="en-US" b="1" dirty="0" smtClean="0">
                <a:solidFill>
                  <a:srgbClr val="FF0000"/>
                </a:solidFill>
              </a:rPr>
              <a:t>margin</a:t>
            </a:r>
            <a:r>
              <a:rPr lang="en-US" altLang="en-US" dirty="0" smtClean="0">
                <a:solidFill>
                  <a:srgbClr val="FF0000"/>
                </a:solidFill>
              </a:rPr>
              <a:t> (</a:t>
            </a:r>
            <a:r>
              <a:rPr lang="en-US" altLang="en-US" dirty="0" smtClean="0"/>
              <a:t>purchasing </a:t>
            </a:r>
            <a:r>
              <a:rPr lang="en-US" altLang="en-US" dirty="0"/>
              <a:t>stocks on </a:t>
            </a:r>
            <a:r>
              <a:rPr lang="en-US" altLang="en-US" dirty="0" smtClean="0"/>
              <a:t>credit).</a:t>
            </a:r>
            <a:endParaRPr lang="en-US" alt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219200" y="2057400"/>
            <a:ext cx="2286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Rising stock market prices also contributed to economic growth.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3581400" y="49784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By 1929, around four million Americans owned stocks.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hsus_ch20_s1_Cityscape"/>
          <p:cNvPicPr>
            <a:picLocks noChangeAspect="1" noChangeArrowheads="1"/>
          </p:cNvPicPr>
          <p:nvPr/>
        </p:nvPicPr>
        <p:blipFill>
          <a:blip r:embed="rId3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752600"/>
            <a:ext cx="3217862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7315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During the 1920s, cities grew rapidly.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810000" y="1828800"/>
            <a:ext cx="4953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33CC"/>
                </a:solidFill>
              </a:rPr>
              <a:t>Immigrants, farmers, African Americans, and Mexican Americans </a:t>
            </a:r>
            <a:r>
              <a:rPr lang="en-US" altLang="en-US" sz="2000" dirty="0"/>
              <a:t>were among those who settled in urban areas.</a:t>
            </a:r>
          </a:p>
        </p:txBody>
      </p:sp>
      <p:pic>
        <p:nvPicPr>
          <p:cNvPr id="15365" name="Picture 13" descr="hsus_ch020_s1_CityPopulation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/>
          <a:stretch>
            <a:fillRect/>
          </a:stretch>
        </p:blipFill>
        <p:spPr bwMode="auto">
          <a:xfrm>
            <a:off x="3352800" y="3271838"/>
            <a:ext cx="50292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4876800" y="2438400"/>
            <a:ext cx="3581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dirty="0"/>
              <a:t>More and more people who worked in cities moved to the suburbs.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Suburbs grew faster than inner cities.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 rot="5400000" flipH="1">
            <a:off x="1257300" y="1943100"/>
            <a:ext cx="3200400" cy="3429000"/>
          </a:xfrm>
          <a:prstGeom prst="upArrowCallout">
            <a:avLst>
              <a:gd name="adj1" fmla="val 20935"/>
              <a:gd name="adj2" fmla="val 20519"/>
              <a:gd name="adj3" fmla="val 16959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1371600" y="2257425"/>
            <a:ext cx="2514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Cities expanded outward, thanks to automobiles and mass transit systems.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1495425"/>
            <a:ext cx="78390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 dirty="0"/>
              <a:t>While cities and suburbs benefited from the economic boom, rural America struggled.</a:t>
            </a:r>
          </a:p>
        </p:txBody>
      </p:sp>
      <p:sp>
        <p:nvSpPr>
          <p:cNvPr id="17411" name="Text Box 14"/>
          <p:cNvSpPr txBox="1">
            <a:spLocks noChangeArrowheads="1"/>
          </p:cNvSpPr>
          <p:nvPr/>
        </p:nvSpPr>
        <p:spPr bwMode="auto">
          <a:xfrm>
            <a:off x="5791200" y="3227388"/>
            <a:ext cx="2819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33CC"/>
                </a:solidFill>
              </a:rPr>
              <a:t>Farm incomes declined or remained flat </a:t>
            </a:r>
            <a:r>
              <a:rPr lang="en-US" altLang="en-US" dirty="0"/>
              <a:t>through most of the 1920s.</a:t>
            </a:r>
          </a:p>
        </p:txBody>
      </p:sp>
      <p:pic>
        <p:nvPicPr>
          <p:cNvPr id="17412" name="Picture 17" descr="hsus_ch020_s1_AgriculturalWorkers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770188"/>
            <a:ext cx="4586287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938394"/>
              </p:ext>
            </p:extLst>
          </p:nvPr>
        </p:nvGraphicFramePr>
        <p:xfrm>
          <a:off x="0" y="990600"/>
          <a:ext cx="9067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630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CCEC2-C618-43A8-93B7-7131633E8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18CCEC2-C618-43A8-93B7-7131633E8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296AE-E632-4863-A4A0-510DBE5FE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10F296AE-E632-4863-A4A0-510DBE5FE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EAAB1-2DF7-41E3-A14D-79239DF58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F8EAAB1-2DF7-41E3-A14D-79239DF58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1D076B-E1FE-492E-9F9A-2E16DACAC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781D076B-E1FE-492E-9F9A-2E16DACAC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BF3E3-6C46-4B44-BF99-502A9EFE5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6CBF3E3-6C46-4B44-BF99-502A9EFE5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D8D5-FD06-4900-8C99-8B0C2A0D3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4EAD8D5-FD06-4900-8C99-8B0C2A0D3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04896D-5BB5-4D47-B234-4CC95E0E0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504896D-5BB5-4D47-B234-4CC95E0E0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A257C9-177F-4195-B37D-8F6CED075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7BA257C9-177F-4195-B37D-8F6CED075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3E91AE-F4B1-4E96-935A-1DBA4136C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B3E91AE-F4B1-4E96-935A-1DBA4136C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4C82D1-53F0-444C-86BB-7F143DE9E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444C82D1-53F0-444C-86BB-7F143DE9E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402D16-445C-4DFF-AC98-64E2649E0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5402D16-445C-4DFF-AC98-64E2649E0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DF53C-D612-4DF5-A288-9460E5CB1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35CDF53C-D612-4DF5-A288-9460E5CB1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92008B-895A-40DC-9CED-7D7185BB9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AE92008B-895A-40DC-9CED-7D7185BB9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2A59B2-7F1A-40E0-969F-92620C283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EC2A59B2-7F1A-40E0-969F-92620C283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D374B-D1D7-4676-AB36-06C968269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EDFD374B-D1D7-4676-AB36-06C968269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EDD6ED-2A8C-435E-B9DD-656D3D0DE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9EDD6ED-2A8C-435E-B9DD-656D3D0DE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4B793-9B62-4E3B-9D32-664B99E1D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E5B4B793-9B62-4E3B-9D32-664B99E1D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2C54B6-433D-4966-9CF0-CCEE57B80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A92C54B6-433D-4966-9CF0-CCEE57B80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CC0FF5-C333-431A-B797-3B59A27A0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E0CC0FF5-C333-431A-B797-3B59A27A0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A6FA0-D2FB-4085-9F55-C25364EF4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A17A6FA0-D2FB-4085-9F55-C25364EF4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DD44A-E9DB-4FD7-9A23-AF554A747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4ECDD44A-E9DB-4FD7-9A23-AF554A747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D7FC8B-E5DE-49BE-BBA2-A2295593B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D2D7FC8B-E5DE-49BE-BBA2-A2295593B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B880B3-CE10-4871-92CE-C8A583E56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66B880B3-CE10-4871-92CE-C8A583E56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CE025F-CD35-4BB1-A2E2-07E762686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F1CE025F-CD35-4BB1-A2E2-07E762686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A91585-8584-410D-BA3D-22859BB5C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FA91585-8584-410D-BA3D-22859BB5C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B063FF-938B-486B-9C43-231890104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41B063FF-938B-486B-9C43-231890104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BAB07C-8D3F-4119-88C7-39E23FBA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1EBAB07C-8D3F-4119-88C7-39E23FBA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D5B703-D1FD-45FA-ADC0-26B679378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">
                                            <p:graphicEl>
                                              <a:dgm id="{0CD5B703-D1FD-45FA-ADC0-26B679378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5E4A26-310E-47A8-AFD9-90711E732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dgm id="{B85E4A26-310E-47A8-AFD9-90711E732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C46262-559B-4C18-8BB6-9CCFBC9BA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">
                                            <p:graphicEl>
                                              <a:dgm id="{B0C46262-559B-4C18-8BB6-9CCFBC9BA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513BB1-CC40-4009-8FBB-BDD160407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dgm id="{E9513BB1-CC40-4009-8FBB-BDD160407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909356"/>
              </p:ext>
            </p:extLst>
          </p:nvPr>
        </p:nvGraphicFramePr>
        <p:xfrm>
          <a:off x="0" y="990600"/>
          <a:ext cx="9067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151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3FD23E-A06D-4343-81CF-D1DBAA454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B3FD23E-A06D-4343-81CF-D1DBAA454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82320-D7D1-4F00-BD30-6AD6DEE1E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E582320-D7D1-4F00-BD30-6AD6DEE1E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068CE1-F229-4F28-8D35-50341FF8E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9068CE1-F229-4F28-8D35-50341FF8E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88EDA1-8BDD-4EB4-95FD-53A7B8C35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188EDA1-8BDD-4EB4-95FD-53A7B8C35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3D7E97-30E8-4039-9B7E-61BD1A2DB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E3D7E97-30E8-4039-9B7E-61BD1A2DB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2AAD4D-A91E-4D46-B6F4-A29F03BC9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62AAD4D-A91E-4D46-B6F4-A29F03BC9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334C04-8982-448C-9339-75DAAECF6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A334C04-8982-448C-9339-75DAAECF6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DA8ED0-0A2C-4B06-A6AB-090B128D8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8DA8ED0-0A2C-4B06-A6AB-090B128D8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7F3BF3-D52A-4D5E-A33B-95992A694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17F3BF3-D52A-4D5E-A33B-95992A694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981B06-F7E3-4419-9E6A-5D6287117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0F981B06-F7E3-4419-9E6A-5D6287117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4AC1EA-52A4-48B4-BCDC-20D49C21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A04AC1EA-52A4-48B4-BCDC-20D49C218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6DFBBB-6B76-4F22-8ECB-BA198BEB0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746DFBBB-6B76-4F22-8ECB-BA198BEB0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39BFB1-2632-4BCD-A1FE-EA3EF9A06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8139BFB1-2632-4BCD-A1FE-EA3EF9A06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A960E-8A31-4792-A7E7-14B9782BA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17A960E-8A31-4792-A7E7-14B9782BA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001C56-AB5B-4B3C-B927-F599B4DD2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5F001C56-AB5B-4B3C-B927-F599B4DD2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FDBF6F-477E-472C-87B4-977EF6181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61FDBF6F-477E-472C-87B4-977EF6181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CB6F4-562C-46B7-93D2-4CDFFBD80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E96CB6F4-562C-46B7-93D2-4CDFFBD80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91B459-2872-40CF-8043-7B342C4AE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D091B459-2872-40CF-8043-7B342C4AE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61B584-1507-41AE-83A7-D78B9CCD6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8161B584-1507-41AE-83A7-D78B9CCD6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97FA69-8AF1-41EF-A017-D1BC0A9CA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AF97FA69-8AF1-41EF-A017-D1BC0A9CA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E3091D-0846-4450-9E74-BCAE68D57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C6E3091D-0846-4450-9E74-BCAE68D57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DF02B-7E4A-448E-9CC8-22B21F470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650DF02B-7E4A-448E-9CC8-22B21F470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33748C-538D-44F6-83CD-44EB42FCA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B33748C-538D-44F6-83CD-44EB42FCA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F45CC0-DD87-48E3-B0F2-4502B67EB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6AF45CC0-DD87-48E3-B0F2-4502B67EB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D2B0A0-F6A0-4F37-A5AF-4EA11607A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>
                                            <p:graphicEl>
                                              <a:dgm id="{04D2B0A0-F6A0-4F37-A5AF-4EA11607A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8AFFB-C431-4D6C-8317-63E490CE7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AA18AFFB-C431-4D6C-8317-63E490CE7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182937-9AF2-4E28-B8D7-0CB23B004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2B182937-9AF2-4E28-B8D7-0CB23B004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233508-AB71-4627-ADF7-170C93B5A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>
                                            <p:graphicEl>
                                              <a:dgm id="{97233508-AB71-4627-ADF7-170C93B5A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466058-9389-490E-B107-7E25DA110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2A466058-9389-490E-B107-7E25DA110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5DD954-26E2-4401-B45A-C514337CE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485DD954-26E2-4401-B45A-C514337CE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AB7BAD-B3AB-499C-ABDC-1265863F2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">
                                            <p:graphicEl>
                                              <a:dgm id="{F6AB7BAD-B3AB-499C-ABDC-1265863F2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B9D46A-410F-41AB-BC07-389F4677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">
                                            <p:graphicEl>
                                              <a:dgm id="{21B9D46A-410F-41AB-BC07-389F46777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83238-A9FD-45DC-9D49-E952B4CB7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83783238-A9FD-45DC-9D49-E952B4CB7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3B1D69-1634-43FB-9FC5-463ADC3F6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">
                                            <p:graphicEl>
                                              <a:dgm id="{7C3B1D69-1634-43FB-9FC5-463ADC3F6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F8D9AF-8514-4C3F-B116-68CDE02B7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3BF8D9AF-8514-4C3F-B116-68CDE02B7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2C5154-6493-44DE-AE65-D17C0AFF0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>
                                            <p:graphicEl>
                                              <a:dgm id="{F82C5154-6493-44DE-AE65-D17C0AFF0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BE73D-9524-4851-A08F-67AC8B306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">
                                            <p:graphicEl>
                                              <a:dgm id="{118BE73D-9524-4851-A08F-67AC8B306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73A6F-F306-4FAC-A1F8-29BC10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">
                                            <p:graphicEl>
                                              <a:dgm id="{B3473A6F-F306-4FAC-A1F8-29BC10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888518-C233-4649-9403-AA413FBAC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7">
                                            <p:graphicEl>
                                              <a:dgm id="{5D888518-C233-4649-9403-AA413FBAC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8E50BD-FFA1-4F7A-B939-8D5C51732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">
                                            <p:graphicEl>
                                              <a:dgm id="{3A8E50BD-FFA1-4F7A-B939-8D5C51732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C2A58B-3551-4D08-A8C6-90A9B27A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">
                                            <p:graphicEl>
                                              <a:dgm id="{F9C2A58B-3551-4D08-A8C6-90A9B27A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7E877A-94DA-4204-9B07-EB8D6F72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7">
                                            <p:graphicEl>
                                              <a:dgm id="{D17E877A-94DA-4204-9B07-EB8D6F720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37C12-428A-44FF-B68B-2B84F1218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12937C12-428A-44FF-B68B-2B84F1218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240460-AEF4-44D5-9EE7-9CB5D61E8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86240460-AEF4-44D5-9EE7-9CB5D61E86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680FEF-8799-466A-BFFC-79F7766AD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7">
                                            <p:graphicEl>
                                              <a:dgm id="{D0680FEF-8799-466A-BFFC-79F7766AD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629A19-6664-4FFC-8FA1-D2FAFF2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33629A19-6664-4FFC-8FA1-D2FAFF206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EECB96-F15F-4A8E-97F5-0D63FD042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">
                                            <p:graphicEl>
                                              <a:dgm id="{46EECB96-F15F-4A8E-97F5-0D63FD042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31289C-C3D4-476E-B79C-A79CE9A43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7">
                                            <p:graphicEl>
                                              <a:dgm id="{6A31289C-C3D4-476E-B79C-A79CE9A43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2BFECB-D816-48D0-85B7-458A0FC13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7">
                                            <p:graphicEl>
                                              <a:dgm id="{BF2BFECB-D816-48D0-85B7-458A0FC13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55613" y="11430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838200" y="1828800"/>
            <a:ext cx="74676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Henry Ford</a:t>
            </a:r>
            <a:r>
              <a:rPr lang="en-US" altLang="en-US" b="1"/>
              <a:t> – </a:t>
            </a:r>
            <a:r>
              <a:rPr lang="en-US" altLang="en-US"/>
              <a:t>applied mass production techniques to manufacture automobiles; initiated changes that had a major impact on wages, working conditions, and daily life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mass production</a:t>
            </a:r>
            <a:r>
              <a:rPr lang="en-US" altLang="en-US" b="1"/>
              <a:t> – </a:t>
            </a:r>
            <a:r>
              <a:rPr lang="en-US" altLang="en-US"/>
              <a:t>the</a:t>
            </a:r>
            <a:r>
              <a:rPr lang="en-US" altLang="en-US" b="1"/>
              <a:t> </a:t>
            </a:r>
            <a:r>
              <a:rPr lang="en-US" altLang="en-US"/>
              <a:t>rapid</a:t>
            </a:r>
            <a:r>
              <a:rPr lang="en-US" altLang="en-US" b="1"/>
              <a:t>, </a:t>
            </a:r>
            <a:r>
              <a:rPr lang="en-US" altLang="en-US"/>
              <a:t>large-scale manufacture of identical products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Model T</a:t>
            </a:r>
            <a:r>
              <a:rPr lang="en-US" altLang="en-US" b="1"/>
              <a:t> –</a:t>
            </a:r>
            <a:r>
              <a:rPr lang="en-US" altLang="en-US"/>
              <a:t> automobile manufactured by Henry Ford to be affordable on the mass market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scientific management</a:t>
            </a:r>
            <a:r>
              <a:rPr lang="en-US" altLang="en-US" b="1"/>
              <a:t> – </a:t>
            </a:r>
            <a:r>
              <a:rPr lang="en-US" altLang="en-US"/>
              <a:t>analysis of a manufacturing process to improve speed and efficiency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5613" y="11430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1800"/>
              <a:t> (continued)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828800"/>
            <a:ext cx="75438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assembly line</a:t>
            </a:r>
            <a:r>
              <a:rPr lang="en-US" altLang="en-US" b="1"/>
              <a:t> –</a:t>
            </a:r>
            <a:r>
              <a:rPr lang="en-US" altLang="en-US"/>
              <a:t> manufacturing technique in which products move past workers, each of whom adds one small component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consumer revolution</a:t>
            </a:r>
            <a:r>
              <a:rPr lang="en-US" altLang="en-US" b="1"/>
              <a:t> –</a:t>
            </a:r>
            <a:r>
              <a:rPr lang="en-US" altLang="en-US"/>
              <a:t> a flood of new, affordable goods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installment buying</a:t>
            </a:r>
            <a:r>
              <a:rPr lang="en-US" altLang="en-US" b="1"/>
              <a:t> – </a:t>
            </a:r>
            <a:r>
              <a:rPr lang="en-US" altLang="en-US"/>
              <a:t>buying on credit by</a:t>
            </a:r>
            <a:r>
              <a:rPr lang="en-US" altLang="en-US" b="1"/>
              <a:t> </a:t>
            </a:r>
            <a:r>
              <a:rPr lang="en-US" altLang="en-US"/>
              <a:t>making an initial down payment and then paying the balance over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5613" y="11430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1800"/>
              <a:t> 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838200" y="1828800"/>
            <a:ext cx="7467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bull market</a:t>
            </a:r>
            <a:r>
              <a:rPr lang="en-US" altLang="en-US" b="1"/>
              <a:t> –</a:t>
            </a:r>
            <a:r>
              <a:rPr lang="en-US" altLang="en-US"/>
              <a:t> a period of rising prices in the stock market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buying on margin</a:t>
            </a:r>
            <a:r>
              <a:rPr lang="en-US" altLang="en-US" b="1"/>
              <a:t> –</a:t>
            </a:r>
            <a:r>
              <a:rPr lang="en-US" altLang="en-US"/>
              <a:t> buying stock on credit by paying a percentage up front and borrowing the rest of its cost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712913"/>
            <a:ext cx="64008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 b="1"/>
              <a:t>How did the booming economy of the 1920s lead to changes in American life? 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216025" y="3313113"/>
            <a:ext cx="7089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spcAft>
                <a:spcPts val="2000"/>
              </a:spcAft>
            </a:pPr>
            <a:r>
              <a:rPr lang="en-US" altLang="en-US"/>
              <a:t>During the 1920s, the American economy experienced tremendous growth. Using mass production techniques, workers produced more goods in less time than ever before. </a:t>
            </a:r>
          </a:p>
          <a:p>
            <a:pPr>
              <a:spcAft>
                <a:spcPts val="2000"/>
              </a:spcAft>
            </a:pPr>
            <a:r>
              <a:rPr lang="en-US" altLang="en-US"/>
              <a:t>The boom changed how Americans lived and helped create the modern consumer economy.</a:t>
            </a:r>
          </a:p>
        </p:txBody>
      </p:sp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758825" y="129063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3" name="Picture 5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9"/>
          <p:cNvSpPr txBox="1">
            <a:spLocks noChangeArrowheads="1"/>
          </p:cNvSpPr>
          <p:nvPr/>
        </p:nvSpPr>
        <p:spPr bwMode="auto">
          <a:xfrm>
            <a:off x="457200" y="1495425"/>
            <a:ext cx="8229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 dirty="0"/>
              <a:t>The 1920s were a time of rapid economic growth in the United States.</a:t>
            </a:r>
            <a:endParaRPr lang="en-US" altLang="en-US" dirty="0"/>
          </a:p>
        </p:txBody>
      </p:sp>
      <p:sp>
        <p:nvSpPr>
          <p:cNvPr id="8195" name="Text Box 129"/>
          <p:cNvSpPr txBox="1">
            <a:spLocks noChangeArrowheads="1"/>
          </p:cNvSpPr>
          <p:nvPr/>
        </p:nvSpPr>
        <p:spPr bwMode="auto">
          <a:xfrm>
            <a:off x="457200" y="5254625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dirty="0">
                <a:solidFill>
                  <a:srgbClr val="0033CC"/>
                </a:solidFill>
              </a:rPr>
              <a:t>Much of this boom can be traced to the automobile.</a:t>
            </a:r>
          </a:p>
        </p:txBody>
      </p:sp>
      <p:pic>
        <p:nvPicPr>
          <p:cNvPr id="8196" name="Picture 24" descr="hsus_ch020_s1_NONAgriculturalWorkers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6003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5" descr="hsus_ch020_s1_GrossDomesticProduct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2667000"/>
            <a:ext cx="21399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6" descr="hsus_ch020_s1_AverageStockPrices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667000"/>
            <a:ext cx="3017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hsus_ch020_s1_FordMode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305050"/>
            <a:ext cx="4814887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43434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000"/>
              </a:spcAft>
            </a:pPr>
            <a:r>
              <a:rPr lang="en-US" altLang="en-US" dirty="0"/>
              <a:t>By applying innovative manufacturing techniques,</a:t>
            </a:r>
            <a:r>
              <a:rPr lang="en-US" altLang="en-US" b="1" dirty="0">
                <a:solidFill>
                  <a:srgbClr val="FF0000"/>
                </a:solidFill>
              </a:rPr>
              <a:t> Henry Ford</a:t>
            </a:r>
            <a:r>
              <a:rPr lang="en-US" altLang="en-US" dirty="0"/>
              <a:t> changed that. 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dirty="0"/>
              <a:t>His affordable </a:t>
            </a:r>
            <a:br>
              <a:rPr lang="en-US" altLang="en-US" dirty="0"/>
            </a:br>
            <a:r>
              <a:rPr lang="en-US" altLang="en-US" b="1" dirty="0">
                <a:solidFill>
                  <a:srgbClr val="FF0000"/>
                </a:solidFill>
              </a:rPr>
              <a:t>Model T</a:t>
            </a:r>
            <a:r>
              <a:rPr lang="en-US" altLang="en-US" dirty="0"/>
              <a:t> became a car </a:t>
            </a:r>
            <a:br>
              <a:rPr lang="en-US" altLang="en-US" dirty="0"/>
            </a:br>
            <a:r>
              <a:rPr lang="en-US" altLang="en-US" dirty="0"/>
              <a:t>for the people. 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28600" y="1487488"/>
            <a:ext cx="8686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Before 1920, only wealthy people could afford cars.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6"/>
          <p:cNvSpPr>
            <a:spLocks noChangeArrowheads="1"/>
          </p:cNvSpPr>
          <p:nvPr/>
        </p:nvSpPr>
        <p:spPr bwMode="auto">
          <a:xfrm rot="10800000" flipH="1">
            <a:off x="457200" y="1547813"/>
            <a:ext cx="8229600" cy="1708150"/>
          </a:xfrm>
          <a:prstGeom prst="upArrowCallout">
            <a:avLst>
              <a:gd name="adj1" fmla="val 49963"/>
              <a:gd name="adj2" fmla="val 46305"/>
              <a:gd name="adj3" fmla="val 25681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29"/>
          <p:cNvSpPr>
            <a:spLocks noChangeArrowheads="1"/>
          </p:cNvSpPr>
          <p:nvPr/>
        </p:nvSpPr>
        <p:spPr bwMode="auto">
          <a:xfrm>
            <a:off x="838200" y="1666875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 dirty="0"/>
              <a:t>Ford made the Model T affordable by applying </a:t>
            </a:r>
            <a:r>
              <a:rPr lang="en-US" altLang="en-US" b="1" dirty="0">
                <a:solidFill>
                  <a:srgbClr val="FF0000"/>
                </a:solidFill>
              </a:rPr>
              <a:t>mass production</a:t>
            </a:r>
            <a:r>
              <a:rPr lang="en-US" altLang="en-US" b="1" dirty="0"/>
              <a:t> techniques to making cars.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838200" y="3486150"/>
            <a:ext cx="76200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dirty="0"/>
              <a:t>A moving </a:t>
            </a:r>
            <a:r>
              <a:rPr lang="en-US" altLang="en-US" b="1" dirty="0">
                <a:solidFill>
                  <a:srgbClr val="FF0000"/>
                </a:solidFill>
              </a:rPr>
              <a:t>assembly line</a:t>
            </a:r>
            <a:r>
              <a:rPr lang="en-US" altLang="en-US" dirty="0"/>
              <a:t> brought cars to workers, who each added one part.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dirty="0"/>
              <a:t>Ford consulted </a:t>
            </a:r>
            <a:r>
              <a:rPr lang="en-US" altLang="en-US" b="1" dirty="0">
                <a:solidFill>
                  <a:srgbClr val="FF0000"/>
                </a:solidFill>
              </a:rPr>
              <a:t>scientific management</a:t>
            </a:r>
            <a:r>
              <a:rPr lang="en-US" altLang="en-US" dirty="0"/>
              <a:t> experts to make his manufacturing process more efficient.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dirty="0"/>
              <a:t>The time to assemble a Model T dropped from </a:t>
            </a:r>
            <a:br>
              <a:rPr lang="en-US" altLang="en-US" dirty="0"/>
            </a:br>
            <a:r>
              <a:rPr lang="en-US" altLang="en-US" dirty="0"/>
              <a:t>12 hours to just 90 minutes.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9"/>
          <p:cNvSpPr>
            <a:spLocks noChangeArrowheads="1"/>
          </p:cNvSpPr>
          <p:nvPr/>
        </p:nvSpPr>
        <p:spPr bwMode="auto">
          <a:xfrm>
            <a:off x="304800" y="1487488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 dirty="0"/>
              <a:t>Ford also raised his workers’ pay and shortened their hours.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3860800" y="2428875"/>
            <a:ext cx="405765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588"/>
              </a:spcAft>
            </a:pPr>
            <a:r>
              <a:rPr lang="en-US" altLang="en-US" dirty="0"/>
              <a:t>With more money and more leisure time, his employees would be potential customers.</a:t>
            </a:r>
          </a:p>
          <a:p>
            <a:pPr eaLnBrk="1" hangingPunct="1">
              <a:spcAft>
                <a:spcPts val="1588"/>
              </a:spcAft>
            </a:pPr>
            <a:r>
              <a:rPr lang="en-US" altLang="en-US" dirty="0"/>
              <a:t>By 1927, </a:t>
            </a:r>
            <a:r>
              <a:rPr lang="en-US" altLang="en-US" dirty="0">
                <a:solidFill>
                  <a:srgbClr val="0033CC"/>
                </a:solidFill>
              </a:rPr>
              <a:t>56% of </a:t>
            </a:r>
            <a:br>
              <a:rPr lang="en-US" altLang="en-US" dirty="0">
                <a:solidFill>
                  <a:srgbClr val="0033CC"/>
                </a:solidFill>
              </a:rPr>
            </a:br>
            <a:r>
              <a:rPr lang="en-US" altLang="en-US" dirty="0">
                <a:solidFill>
                  <a:srgbClr val="0033CC"/>
                </a:solidFill>
              </a:rPr>
              <a:t>American families </a:t>
            </a:r>
            <a:br>
              <a:rPr lang="en-US" altLang="en-US" dirty="0">
                <a:solidFill>
                  <a:srgbClr val="0033CC"/>
                </a:solidFill>
              </a:rPr>
            </a:br>
            <a:r>
              <a:rPr lang="en-US" altLang="en-US" dirty="0">
                <a:solidFill>
                  <a:srgbClr val="0033CC"/>
                </a:solidFill>
              </a:rPr>
              <a:t>owned a car.  </a:t>
            </a:r>
          </a:p>
        </p:txBody>
      </p:sp>
      <p:pic>
        <p:nvPicPr>
          <p:cNvPr id="11268" name="Picture 12" descr="hsus_ch020_s1_NONAgriculturalWorkers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8413"/>
            <a:ext cx="3209925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4" descr="hsus_ch20_s1_ModelT_B&amp;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17963"/>
            <a:ext cx="37147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5686</TotalTime>
  <Words>727</Words>
  <Application>Microsoft Office PowerPoint</Application>
  <PresentationFormat>On-screen Show (4:3)</PresentationFormat>
  <Paragraphs>108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Review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184</cp:revision>
  <cp:lastPrinted>2008-05-21T18:42:16Z</cp:lastPrinted>
  <dcterms:created xsi:type="dcterms:W3CDTF">2008-06-11T20:35:12Z</dcterms:created>
  <dcterms:modified xsi:type="dcterms:W3CDTF">2018-12-04T20:19:00Z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