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-372" y="-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1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BDBAD5-8311-4A22-90B0-2A6201564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323302" y="2107250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201269" y="4220933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82701" y="476242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06188" y="560260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91242" y="251576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114760" y="356947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89070" y="3393543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03145" y="415175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110709" y="4558608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57758" y="5198163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26648" y="519786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878797" y="51907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320934" y="61758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427173" y="4738194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00022" y="422312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90776" y="394984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453361" y="3164463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711602" y="3507897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602551" y="3673657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93054" y="3742660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625250" y="3849501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755815" y="3027530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936258" y="2942379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822832" y="3270266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76935" y="3394153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85441" y="2620530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119146" y="2882130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147414" y="2313866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60582" y="2623118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648770" y="2688914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133138" y="2247628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720800" y="1593247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303144" y="2778268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280325" y="556523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842687" y="2003258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563C56-905C-4FA6-A3D7-340F1DED357D}"/>
              </a:ext>
            </a:extLst>
          </p:cNvPr>
          <p:cNvSpPr/>
          <p:nvPr/>
        </p:nvSpPr>
        <p:spPr>
          <a:xfrm>
            <a:off x="4285854" y="4582214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FCF09E-E378-4F61-AC64-217FAFEFF40F}"/>
              </a:ext>
            </a:extLst>
          </p:cNvPr>
          <p:cNvSpPr txBox="1"/>
          <p:nvPr/>
        </p:nvSpPr>
        <p:spPr>
          <a:xfrm>
            <a:off x="4196960" y="4503374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BF47D2F-3501-4239-AE05-FC5874C74A40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</p:spTree>
    <p:extLst>
      <p:ext uri="{BB962C8B-B14F-4D97-AF65-F5344CB8AC3E}">
        <p14:creationId xmlns:p14="http://schemas.microsoft.com/office/powerpoint/2010/main" val="2239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5" grpId="0"/>
      <p:bldP spid="27" grpId="0"/>
      <p:bldP spid="28" grpId="0"/>
      <p:bldP spid="29" grpId="0"/>
      <p:bldP spid="30" grpId="0"/>
      <p:bldP spid="33" grpId="0"/>
      <p:bldP spid="37" grpId="0"/>
      <p:bldP spid="39" grpId="0"/>
      <p:bldP spid="41" grpId="0"/>
      <p:bldP spid="43" grpId="0"/>
      <p:bldP spid="47" grpId="0"/>
      <p:bldP spid="49" grpId="0"/>
      <p:bldP spid="52" grpId="0"/>
      <p:bldP spid="53" grpId="0"/>
      <p:bldP spid="54" grpId="0"/>
      <p:bldP spid="3" grpId="0" animBg="1"/>
      <p:bldP spid="4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7CF836-0107-43FB-B54D-40AE8A70C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250275" y="4328403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67473" y="584007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453518" y="26538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812612" y="364855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155166" y="361509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934942" y="347312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51253" y="42005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64315" y="535559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930442" y="528472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372579" y="626989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478818" y="4832206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51667" y="4317137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411943" y="4008213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502021" y="3242182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828385" y="3585868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719334" y="3751628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909837" y="3820631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742033" y="3927472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98784" y="3147582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943646" y="3050755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866250" y="3369520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720353" y="3493407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315294" y="2769614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226963" y="2959790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282403" y="2334960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195571" y="2644212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776031" y="2767148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200150" y="2256471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808370" y="1664711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982214" y="1770933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328366" y="2848752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930257" y="2074722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137D920-4C0A-47BB-9756-EF58BCD8959A}"/>
              </a:ext>
            </a:extLst>
          </p:cNvPr>
          <p:cNvSpPr/>
          <p:nvPr/>
        </p:nvSpPr>
        <p:spPr>
          <a:xfrm>
            <a:off x="5194851" y="6547440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272390" y="4681193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204327" y="4595115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</p:spTree>
    <p:extLst>
      <p:ext uri="{BB962C8B-B14F-4D97-AF65-F5344CB8AC3E}">
        <p14:creationId xmlns:p14="http://schemas.microsoft.com/office/powerpoint/2010/main" val="410141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C36F32-6939-4DBD-90AA-809C03698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399949" y="1964724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426386" y="4309622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236953" y="484363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300029" y="5780333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607224" y="261351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990506" y="3442077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321613" y="360174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7055269" y="3475166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498270" y="421227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305834" y="4619135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792004" y="5304089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360894" y="530378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7024464" y="529232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519056" y="625512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554585" y="4860840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785960" y="4307761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509259" y="392035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570783" y="3195959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936218" y="358566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827167" y="3751425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939122" y="3801936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771318" y="3908777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878206" y="3136910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9058649" y="3051759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9037080" y="3349744"/>
            <a:ext cx="62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NJ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891182" y="3473631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70079" y="2837088"/>
            <a:ext cx="82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RI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300305" y="2972537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332778" y="2401685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245946" y="2710937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826129" y="2757915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425700" y="2185732"/>
            <a:ext cx="108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921105" y="1584793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9062523" y="1740029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482072" y="2808427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9042992" y="1994805"/>
            <a:ext cx="143390" cy="263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137D920-4C0A-47BB-9756-EF58BCD8959A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27260" y="691765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B8112DD-B9F2-464E-9CB7-2050F545F2AA}"/>
              </a:ext>
            </a:extLst>
          </p:cNvPr>
          <p:cNvSpPr/>
          <p:nvPr/>
        </p:nvSpPr>
        <p:spPr>
          <a:xfrm>
            <a:off x="4444546" y="4640613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10D5EA2-5A09-4C93-89BA-A4E81EDDA832}"/>
              </a:ext>
            </a:extLst>
          </p:cNvPr>
          <p:cNvSpPr txBox="1"/>
          <p:nvPr/>
        </p:nvSpPr>
        <p:spPr>
          <a:xfrm>
            <a:off x="4375762" y="4564862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</p:spTree>
    <p:extLst>
      <p:ext uri="{BB962C8B-B14F-4D97-AF65-F5344CB8AC3E}">
        <p14:creationId xmlns:p14="http://schemas.microsoft.com/office/powerpoint/2010/main" val="346345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72C263-F50A-422B-B99D-C1AEC2F16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139974" y="3969223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230221" y="4251061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99193" y="489047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68651" y="576064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439138" y="2652523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095094" y="37269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90370" y="424829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46608" y="5299771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909810" y="533628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351947" y="632145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458186" y="488377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21838" y="4348168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470078" y="3263313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772722" y="3606890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663671" y="3772650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818125" y="3841209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650321" y="394805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772722" y="3126165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953165" y="3041014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862626" y="3338855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716729" y="3462742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332550" y="2697999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166255" y="2959599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185917" y="2353049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99085" y="2662301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689347" y="2787191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362859" y="2160989"/>
            <a:ext cx="88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762865" y="1575012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313986" y="2847439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884752" y="1985024"/>
            <a:ext cx="143390" cy="263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137D920-4C0A-47BB-9756-EF58BCD8959A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27260" y="691765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A0B9DDA-127A-42C6-AB2D-F6007B3BCC7C}"/>
              </a:ext>
            </a:extLst>
          </p:cNvPr>
          <p:cNvSpPr/>
          <p:nvPr/>
        </p:nvSpPr>
        <p:spPr>
          <a:xfrm>
            <a:off x="5159826" y="7324434"/>
            <a:ext cx="2691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CLOSED to slavery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84FA9B1-17E6-4D5E-A1C6-3806A761ECFD}"/>
              </a:ext>
            </a:extLst>
          </p:cNvPr>
          <p:cNvSpPr/>
          <p:nvPr/>
        </p:nvSpPr>
        <p:spPr>
          <a:xfrm>
            <a:off x="4256692" y="4690166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7245B5E-BF6B-4DAA-BAB6-90CF5BE42F43}"/>
              </a:ext>
            </a:extLst>
          </p:cNvPr>
          <p:cNvSpPr txBox="1"/>
          <p:nvPr/>
        </p:nvSpPr>
        <p:spPr>
          <a:xfrm>
            <a:off x="4201579" y="4603252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</p:spTree>
    <p:extLst>
      <p:ext uri="{BB962C8B-B14F-4D97-AF65-F5344CB8AC3E}">
        <p14:creationId xmlns:p14="http://schemas.microsoft.com/office/powerpoint/2010/main" val="376983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78545A-C22F-4E84-8349-6A51BAD26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47943" y="570080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33234" y="27120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095094" y="37269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283479" y="4309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183078" y="611292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27893" y="4298668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50618" y="3587091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41567" y="3752851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44636" y="3839793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76832" y="3946634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85188" y="3126067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865631" y="3040916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80552" y="3357247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34655" y="3481134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53880" y="2729757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087585" y="2991357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145215" y="24021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58383" y="27114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598840" y="2826460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053432" y="2208058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682958" y="1625068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08082" y="290694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804845" y="2035080"/>
            <a:ext cx="143390" cy="263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137D920-4C0A-47BB-9756-EF58BCD8959A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27260" y="691765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A0B9DDA-127A-42C6-AB2D-F6007B3BCC7C}"/>
              </a:ext>
            </a:extLst>
          </p:cNvPr>
          <p:cNvSpPr/>
          <p:nvPr/>
        </p:nvSpPr>
        <p:spPr>
          <a:xfrm>
            <a:off x="5159826" y="7324434"/>
            <a:ext cx="2691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CLOSED to slavery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5C8AF38-D47A-4782-B454-454E19C463BF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New state admitted as a FREE state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5847D39-F1C6-4DD4-A045-B40B24791110}"/>
              </a:ext>
            </a:extLst>
          </p:cNvPr>
          <p:cNvSpPr/>
          <p:nvPr/>
        </p:nvSpPr>
        <p:spPr>
          <a:xfrm>
            <a:off x="4226672" y="4670372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A967E30-1C15-471F-A5C3-E5CF2B18BB01}"/>
              </a:ext>
            </a:extLst>
          </p:cNvPr>
          <p:cNvSpPr txBox="1"/>
          <p:nvPr/>
        </p:nvSpPr>
        <p:spPr>
          <a:xfrm>
            <a:off x="4169288" y="4605961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</p:spTree>
    <p:extLst>
      <p:ext uri="{BB962C8B-B14F-4D97-AF65-F5344CB8AC3E}">
        <p14:creationId xmlns:p14="http://schemas.microsoft.com/office/powerpoint/2010/main" val="213523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EA308D-9E7E-4281-ABAD-3E13B27E4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048654">
            <a:off x="5185600" y="58059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33234" y="27120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095094" y="37269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283479" y="4309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152173" y="614975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491777" y="437624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50618" y="3714714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41567" y="3880474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2070" y="3949477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4266" y="4056318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94831" y="3234347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875274" y="3149196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61848" y="3477083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15951" y="360097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164581" y="2866406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8989458" y="3088136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8999598" y="28299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598840" y="2826460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7994953" y="2315622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624479" y="1732632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27148" y="1994564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08082" y="290694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746366" y="2142644"/>
            <a:ext cx="143390" cy="263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137D920-4C0A-47BB-9756-EF58BCD8959A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27260" y="691765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A0B9DDA-127A-42C6-AB2D-F6007B3BCC7C}"/>
              </a:ext>
            </a:extLst>
          </p:cNvPr>
          <p:cNvSpPr/>
          <p:nvPr/>
        </p:nvSpPr>
        <p:spPr>
          <a:xfrm>
            <a:off x="5159826" y="7324434"/>
            <a:ext cx="2691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CLOSED to slavery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5C8AF38-D47A-4782-B454-454E19C463BF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New state admitted as a FREE state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3284900-4D79-47C0-A4DC-8D6212F7E78D}"/>
              </a:ext>
            </a:extLst>
          </p:cNvPr>
          <p:cNvSpPr/>
          <p:nvPr/>
        </p:nvSpPr>
        <p:spPr>
          <a:xfrm>
            <a:off x="4218318" y="4720532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DB664F7-35DC-437D-B895-DBC3AA7CEACA}"/>
              </a:ext>
            </a:extLst>
          </p:cNvPr>
          <p:cNvSpPr txBox="1"/>
          <p:nvPr/>
        </p:nvSpPr>
        <p:spPr>
          <a:xfrm>
            <a:off x="4157221" y="4645451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AC3FA3B-FB03-49AC-B194-052F11EFEC55}"/>
              </a:ext>
            </a:extLst>
          </p:cNvPr>
          <p:cNvSpPr/>
          <p:nvPr/>
        </p:nvSpPr>
        <p:spPr>
          <a:xfrm>
            <a:off x="8232559" y="6140603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FREE states</a:t>
            </a:r>
          </a:p>
        </p:txBody>
      </p:sp>
    </p:spTree>
    <p:extLst>
      <p:ext uri="{BB962C8B-B14F-4D97-AF65-F5344CB8AC3E}">
        <p14:creationId xmlns:p14="http://schemas.microsoft.com/office/powerpoint/2010/main" val="129066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E5A9F5-9B93-4A53-889D-016EBA960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3291369" y="3294814"/>
            <a:ext cx="146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158019" y="39498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225330">
            <a:off x="5124561" y="577204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33234" y="27120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688797" y="371453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027353" y="368600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748962" y="3530821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283479" y="4309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22130" y="4675772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42131" y="524801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163414" y="612374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491777" y="437624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594016" y="3686790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494171" y="3830978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2070" y="3949477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4266" y="4056318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721732" y="3223754"/>
            <a:ext cx="80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819243" y="3109812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61848" y="3477083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15951" y="360097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174485" y="2827269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8987205" y="3039374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8999598" y="28299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598840" y="2826460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7994953" y="2315622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624479" y="1732632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759450" y="1986769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08082" y="290694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746366" y="2142644"/>
            <a:ext cx="143390" cy="263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137D920-4C0A-47BB-9756-EF58BCD8959A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27260" y="691765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A0B9DDA-127A-42C6-AB2D-F6007B3BCC7C}"/>
              </a:ext>
            </a:extLst>
          </p:cNvPr>
          <p:cNvSpPr/>
          <p:nvPr/>
        </p:nvSpPr>
        <p:spPr>
          <a:xfrm>
            <a:off x="5159826" y="7324434"/>
            <a:ext cx="2691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CLOSED to slavery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5C8AF38-D47A-4782-B454-454E19C463BF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New state admitted as a FREE state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3284900-4D79-47C0-A4DC-8D6212F7E78D}"/>
              </a:ext>
            </a:extLst>
          </p:cNvPr>
          <p:cNvSpPr/>
          <p:nvPr/>
        </p:nvSpPr>
        <p:spPr>
          <a:xfrm>
            <a:off x="4218318" y="4720532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DB664F7-35DC-437D-B895-DBC3AA7CEACA}"/>
              </a:ext>
            </a:extLst>
          </p:cNvPr>
          <p:cNvSpPr txBox="1"/>
          <p:nvPr/>
        </p:nvSpPr>
        <p:spPr>
          <a:xfrm>
            <a:off x="4157221" y="4645451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AC3FA3B-FB03-49AC-B194-052F11EFEC55}"/>
              </a:ext>
            </a:extLst>
          </p:cNvPr>
          <p:cNvSpPr/>
          <p:nvPr/>
        </p:nvSpPr>
        <p:spPr>
          <a:xfrm>
            <a:off x="8242703" y="6191507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FREE states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C7250CA-6582-40AA-8B9B-8DC5ACD46701}"/>
              </a:ext>
            </a:extLst>
          </p:cNvPr>
          <p:cNvSpPr/>
          <p:nvPr/>
        </p:nvSpPr>
        <p:spPr>
          <a:xfrm>
            <a:off x="8246836" y="6525401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SLAVE states</a:t>
            </a:r>
          </a:p>
        </p:txBody>
      </p:sp>
    </p:spTree>
    <p:extLst>
      <p:ext uri="{BB962C8B-B14F-4D97-AF65-F5344CB8AC3E}">
        <p14:creationId xmlns:p14="http://schemas.microsoft.com/office/powerpoint/2010/main" val="123475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553</Words>
  <Application>Microsoft Office PowerPoint</Application>
  <PresentationFormat>Custom</PresentationFormat>
  <Paragraphs>335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Alison Mc Lin</cp:lastModifiedBy>
  <cp:revision>74</cp:revision>
  <cp:lastPrinted>2017-11-06T18:17:06Z</cp:lastPrinted>
  <dcterms:created xsi:type="dcterms:W3CDTF">2017-02-28T18:06:44Z</dcterms:created>
  <dcterms:modified xsi:type="dcterms:W3CDTF">2018-09-26T18:03:47Z</dcterms:modified>
</cp:coreProperties>
</file>