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650" y="-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028911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1194950" y="2398350"/>
            <a:ext cx="13926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55" name="Shape 55"/>
          <p:cNvSpPr txBox="1"/>
          <p:nvPr/>
        </p:nvSpPr>
        <p:spPr>
          <a:xfrm>
            <a:off x="3608375" y="2364175"/>
            <a:ext cx="16272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56" name="Shape 56"/>
          <p:cNvSpPr txBox="1"/>
          <p:nvPr/>
        </p:nvSpPr>
        <p:spPr>
          <a:xfrm>
            <a:off x="2247825" y="2710013"/>
            <a:ext cx="28503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57" name="Shape 57"/>
          <p:cNvSpPr txBox="1"/>
          <p:nvPr/>
        </p:nvSpPr>
        <p:spPr>
          <a:xfrm>
            <a:off x="637725" y="2862413"/>
            <a:ext cx="44604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58" name="Shape 58"/>
          <p:cNvSpPr txBox="1"/>
          <p:nvPr/>
        </p:nvSpPr>
        <p:spPr>
          <a:xfrm>
            <a:off x="3608375" y="3208250"/>
            <a:ext cx="16272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59" name="Shape 59"/>
          <p:cNvSpPr txBox="1"/>
          <p:nvPr/>
        </p:nvSpPr>
        <p:spPr>
          <a:xfrm>
            <a:off x="637725" y="3463800"/>
            <a:ext cx="44604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0" name="Shape 60"/>
          <p:cNvSpPr txBox="1"/>
          <p:nvPr/>
        </p:nvSpPr>
        <p:spPr>
          <a:xfrm>
            <a:off x="1141025" y="4314275"/>
            <a:ext cx="13926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1" name="Shape 61"/>
          <p:cNvSpPr txBox="1"/>
          <p:nvPr/>
        </p:nvSpPr>
        <p:spPr>
          <a:xfrm>
            <a:off x="3528650" y="4314275"/>
            <a:ext cx="16272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2" name="Shape 62"/>
          <p:cNvSpPr txBox="1"/>
          <p:nvPr/>
        </p:nvSpPr>
        <p:spPr>
          <a:xfrm>
            <a:off x="2159500" y="4605450"/>
            <a:ext cx="28503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3" name="Shape 63"/>
          <p:cNvSpPr txBox="1"/>
          <p:nvPr/>
        </p:nvSpPr>
        <p:spPr>
          <a:xfrm>
            <a:off x="592400" y="4820425"/>
            <a:ext cx="44604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4" name="Shape 64"/>
          <p:cNvSpPr txBox="1"/>
          <p:nvPr/>
        </p:nvSpPr>
        <p:spPr>
          <a:xfrm>
            <a:off x="3528650" y="5097225"/>
            <a:ext cx="16272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5" name="Shape 65"/>
          <p:cNvSpPr txBox="1"/>
          <p:nvPr/>
        </p:nvSpPr>
        <p:spPr>
          <a:xfrm>
            <a:off x="637725" y="5374025"/>
            <a:ext cx="44604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6" name="Shape 66"/>
          <p:cNvSpPr txBox="1"/>
          <p:nvPr/>
        </p:nvSpPr>
        <p:spPr>
          <a:xfrm>
            <a:off x="1141025" y="6173425"/>
            <a:ext cx="13926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7" name="Shape 67"/>
          <p:cNvSpPr txBox="1"/>
          <p:nvPr/>
        </p:nvSpPr>
        <p:spPr>
          <a:xfrm>
            <a:off x="3528650" y="6135650"/>
            <a:ext cx="16272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8" name="Shape 68"/>
          <p:cNvSpPr txBox="1"/>
          <p:nvPr/>
        </p:nvSpPr>
        <p:spPr>
          <a:xfrm>
            <a:off x="2247825" y="6426825"/>
            <a:ext cx="28503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9" name="Shape 69"/>
          <p:cNvSpPr txBox="1"/>
          <p:nvPr/>
        </p:nvSpPr>
        <p:spPr>
          <a:xfrm>
            <a:off x="637725" y="6680225"/>
            <a:ext cx="44604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0" name="Shape 70"/>
          <p:cNvSpPr txBox="1"/>
          <p:nvPr/>
        </p:nvSpPr>
        <p:spPr>
          <a:xfrm>
            <a:off x="3528650" y="6973475"/>
            <a:ext cx="16272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1" name="Shape 71"/>
          <p:cNvSpPr txBox="1"/>
          <p:nvPr/>
        </p:nvSpPr>
        <p:spPr>
          <a:xfrm>
            <a:off x="695450" y="7224800"/>
            <a:ext cx="44604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2" name="Shape 72"/>
          <p:cNvSpPr txBox="1"/>
          <p:nvPr/>
        </p:nvSpPr>
        <p:spPr>
          <a:xfrm>
            <a:off x="695450" y="9227975"/>
            <a:ext cx="44604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3" name="Shape 73"/>
          <p:cNvSpPr txBox="1"/>
          <p:nvPr/>
        </p:nvSpPr>
        <p:spPr>
          <a:xfrm>
            <a:off x="1194950" y="8109425"/>
            <a:ext cx="13926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4" name="Shape 74"/>
          <p:cNvSpPr txBox="1"/>
          <p:nvPr/>
        </p:nvSpPr>
        <p:spPr>
          <a:xfrm>
            <a:off x="3528650" y="8062625"/>
            <a:ext cx="16272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5" name="Shape 75"/>
          <p:cNvSpPr txBox="1"/>
          <p:nvPr/>
        </p:nvSpPr>
        <p:spPr>
          <a:xfrm>
            <a:off x="2159500" y="8415625"/>
            <a:ext cx="28503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6" name="Shape 76"/>
          <p:cNvSpPr txBox="1"/>
          <p:nvPr/>
        </p:nvSpPr>
        <p:spPr>
          <a:xfrm>
            <a:off x="549400" y="8645625"/>
            <a:ext cx="44604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7" name="Shape 77"/>
          <p:cNvSpPr txBox="1"/>
          <p:nvPr/>
        </p:nvSpPr>
        <p:spPr>
          <a:xfrm>
            <a:off x="3528650" y="8860600"/>
            <a:ext cx="16272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8" name="Shape 78"/>
          <p:cNvSpPr txBox="1"/>
          <p:nvPr/>
        </p:nvSpPr>
        <p:spPr>
          <a:xfrm>
            <a:off x="592400" y="9151775"/>
            <a:ext cx="44604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2" name="TextBox 1"/>
          <p:cNvSpPr txBox="1"/>
          <p:nvPr/>
        </p:nvSpPr>
        <p:spPr>
          <a:xfrm>
            <a:off x="457200" y="240268"/>
            <a:ext cx="7086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Name: 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2003075" y="4246875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Shape 84"/>
          <p:cNvSpPr txBox="1"/>
          <p:nvPr/>
        </p:nvSpPr>
        <p:spPr>
          <a:xfrm>
            <a:off x="4579825" y="4246875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Shape 85"/>
          <p:cNvSpPr txBox="1"/>
          <p:nvPr/>
        </p:nvSpPr>
        <p:spPr>
          <a:xfrm>
            <a:off x="4543075" y="5138600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Shape 86"/>
          <p:cNvSpPr txBox="1"/>
          <p:nvPr/>
        </p:nvSpPr>
        <p:spPr>
          <a:xfrm>
            <a:off x="2003075" y="5138600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Shape 87"/>
          <p:cNvSpPr txBox="1"/>
          <p:nvPr/>
        </p:nvSpPr>
        <p:spPr>
          <a:xfrm>
            <a:off x="2003075" y="6030325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 txBox="1"/>
          <p:nvPr/>
        </p:nvSpPr>
        <p:spPr>
          <a:xfrm>
            <a:off x="4543075" y="5989700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Shape 89"/>
          <p:cNvSpPr txBox="1"/>
          <p:nvPr/>
        </p:nvSpPr>
        <p:spPr>
          <a:xfrm>
            <a:off x="4543075" y="6924425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2003075" y="6922050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Shape 91"/>
          <p:cNvSpPr txBox="1"/>
          <p:nvPr/>
        </p:nvSpPr>
        <p:spPr>
          <a:xfrm>
            <a:off x="2003075" y="7813775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4579825" y="7813775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4579825" y="8703125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Shape 94"/>
          <p:cNvSpPr txBox="1"/>
          <p:nvPr/>
        </p:nvSpPr>
        <p:spPr>
          <a:xfrm>
            <a:off x="2003075" y="8705500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457200" y="76200"/>
            <a:ext cx="7086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Dictators Come to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2003075" y="4246875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4579825" y="4246875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Shape 101"/>
          <p:cNvSpPr txBox="1"/>
          <p:nvPr/>
        </p:nvSpPr>
        <p:spPr>
          <a:xfrm>
            <a:off x="4543075" y="5138600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 txBox="1"/>
          <p:nvPr/>
        </p:nvSpPr>
        <p:spPr>
          <a:xfrm>
            <a:off x="2003075" y="5138600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Shape 103"/>
          <p:cNvSpPr txBox="1"/>
          <p:nvPr/>
        </p:nvSpPr>
        <p:spPr>
          <a:xfrm>
            <a:off x="2003075" y="6030325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4543075" y="5989700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Shape 105"/>
          <p:cNvSpPr txBox="1"/>
          <p:nvPr/>
        </p:nvSpPr>
        <p:spPr>
          <a:xfrm>
            <a:off x="4543075" y="6924425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Shape 106"/>
          <p:cNvSpPr txBox="1"/>
          <p:nvPr/>
        </p:nvSpPr>
        <p:spPr>
          <a:xfrm>
            <a:off x="2003075" y="6922050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x="2003075" y="7813775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4579825" y="7813775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Shape 109"/>
          <p:cNvSpPr txBox="1"/>
          <p:nvPr/>
        </p:nvSpPr>
        <p:spPr>
          <a:xfrm>
            <a:off x="4579825" y="8703125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Shape 110"/>
          <p:cNvSpPr txBox="1"/>
          <p:nvPr/>
        </p:nvSpPr>
        <p:spPr>
          <a:xfrm>
            <a:off x="2003075" y="8705500"/>
            <a:ext cx="25017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457200" y="76200"/>
            <a:ext cx="7086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Dictators Come to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Custom</PresentationFormat>
  <Paragraphs>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 Lin</cp:lastModifiedBy>
  <cp:revision>4</cp:revision>
  <dcterms:modified xsi:type="dcterms:W3CDTF">2019-03-20T14:47:48Z</dcterms:modified>
</cp:coreProperties>
</file>