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"/>
  </p:notesMasterIdLst>
  <p:sldIdLst>
    <p:sldId id="259" r:id="rId2"/>
    <p:sldId id="260" r:id="rId3"/>
    <p:sldId id="261" r:id="rId4"/>
    <p:sldId id="262" r:id="rId5"/>
  </p:sldIdLst>
  <p:sldSz cx="7772400" cy="10058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422" y="-10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028911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/>
        </p:nvSpPr>
        <p:spPr>
          <a:xfrm>
            <a:off x="2003075" y="4246875"/>
            <a:ext cx="2501700" cy="8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Shape 116"/>
          <p:cNvSpPr txBox="1"/>
          <p:nvPr/>
        </p:nvSpPr>
        <p:spPr>
          <a:xfrm>
            <a:off x="4579825" y="4246875"/>
            <a:ext cx="2501700" cy="8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Shape 117"/>
          <p:cNvSpPr txBox="1"/>
          <p:nvPr/>
        </p:nvSpPr>
        <p:spPr>
          <a:xfrm>
            <a:off x="4543075" y="5138600"/>
            <a:ext cx="2501700" cy="8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Shape 118"/>
          <p:cNvSpPr txBox="1"/>
          <p:nvPr/>
        </p:nvSpPr>
        <p:spPr>
          <a:xfrm>
            <a:off x="2003075" y="5138600"/>
            <a:ext cx="2501700" cy="8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Shape 119"/>
          <p:cNvSpPr txBox="1"/>
          <p:nvPr/>
        </p:nvSpPr>
        <p:spPr>
          <a:xfrm>
            <a:off x="2003075" y="6030325"/>
            <a:ext cx="2501700" cy="8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Shape 120"/>
          <p:cNvSpPr txBox="1"/>
          <p:nvPr/>
        </p:nvSpPr>
        <p:spPr>
          <a:xfrm>
            <a:off x="4543075" y="5989700"/>
            <a:ext cx="2501700" cy="8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Shape 121"/>
          <p:cNvSpPr txBox="1"/>
          <p:nvPr/>
        </p:nvSpPr>
        <p:spPr>
          <a:xfrm>
            <a:off x="4543075" y="6924425"/>
            <a:ext cx="2501700" cy="8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Shape 122"/>
          <p:cNvSpPr txBox="1"/>
          <p:nvPr/>
        </p:nvSpPr>
        <p:spPr>
          <a:xfrm>
            <a:off x="2003075" y="6922050"/>
            <a:ext cx="2501700" cy="8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Shape 123"/>
          <p:cNvSpPr txBox="1"/>
          <p:nvPr/>
        </p:nvSpPr>
        <p:spPr>
          <a:xfrm>
            <a:off x="2003075" y="7813775"/>
            <a:ext cx="2501700" cy="8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Shape 124"/>
          <p:cNvSpPr txBox="1"/>
          <p:nvPr/>
        </p:nvSpPr>
        <p:spPr>
          <a:xfrm>
            <a:off x="4579825" y="7813775"/>
            <a:ext cx="2501700" cy="8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Shape 125"/>
          <p:cNvSpPr txBox="1"/>
          <p:nvPr/>
        </p:nvSpPr>
        <p:spPr>
          <a:xfrm>
            <a:off x="4579825" y="8703125"/>
            <a:ext cx="2501700" cy="8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Shape 126"/>
          <p:cNvSpPr txBox="1"/>
          <p:nvPr/>
        </p:nvSpPr>
        <p:spPr>
          <a:xfrm>
            <a:off x="2003075" y="8705500"/>
            <a:ext cx="2501700" cy="8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457200" y="0"/>
            <a:ext cx="7086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Dictators Come to Power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/>
        </p:nvSpPr>
        <p:spPr>
          <a:xfrm>
            <a:off x="2003075" y="4246875"/>
            <a:ext cx="2501700" cy="8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Shape 132"/>
          <p:cNvSpPr txBox="1"/>
          <p:nvPr/>
        </p:nvSpPr>
        <p:spPr>
          <a:xfrm>
            <a:off x="4579825" y="4246875"/>
            <a:ext cx="2501700" cy="8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Shape 133"/>
          <p:cNvSpPr txBox="1"/>
          <p:nvPr/>
        </p:nvSpPr>
        <p:spPr>
          <a:xfrm>
            <a:off x="4543075" y="5138600"/>
            <a:ext cx="2501700" cy="8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Shape 134"/>
          <p:cNvSpPr txBox="1"/>
          <p:nvPr/>
        </p:nvSpPr>
        <p:spPr>
          <a:xfrm>
            <a:off x="2003075" y="5138600"/>
            <a:ext cx="2501700" cy="8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Shape 135"/>
          <p:cNvSpPr txBox="1"/>
          <p:nvPr/>
        </p:nvSpPr>
        <p:spPr>
          <a:xfrm>
            <a:off x="2003075" y="6030325"/>
            <a:ext cx="2501700" cy="8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Shape 136"/>
          <p:cNvSpPr txBox="1"/>
          <p:nvPr/>
        </p:nvSpPr>
        <p:spPr>
          <a:xfrm>
            <a:off x="4543075" y="5989700"/>
            <a:ext cx="2501700" cy="8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Shape 137"/>
          <p:cNvSpPr txBox="1"/>
          <p:nvPr/>
        </p:nvSpPr>
        <p:spPr>
          <a:xfrm>
            <a:off x="4543075" y="6924425"/>
            <a:ext cx="2501700" cy="8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Shape 138"/>
          <p:cNvSpPr txBox="1"/>
          <p:nvPr/>
        </p:nvSpPr>
        <p:spPr>
          <a:xfrm>
            <a:off x="2003075" y="6922050"/>
            <a:ext cx="2501700" cy="8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Shape 139"/>
          <p:cNvSpPr txBox="1"/>
          <p:nvPr/>
        </p:nvSpPr>
        <p:spPr>
          <a:xfrm>
            <a:off x="2003075" y="7813775"/>
            <a:ext cx="2501700" cy="8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Shape 140"/>
          <p:cNvSpPr txBox="1"/>
          <p:nvPr/>
        </p:nvSpPr>
        <p:spPr>
          <a:xfrm>
            <a:off x="4579825" y="7813775"/>
            <a:ext cx="2501700" cy="8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Shape 141"/>
          <p:cNvSpPr txBox="1"/>
          <p:nvPr/>
        </p:nvSpPr>
        <p:spPr>
          <a:xfrm>
            <a:off x="4579825" y="8703125"/>
            <a:ext cx="2501700" cy="8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Shape 142"/>
          <p:cNvSpPr txBox="1"/>
          <p:nvPr/>
        </p:nvSpPr>
        <p:spPr>
          <a:xfrm>
            <a:off x="2003075" y="8705500"/>
            <a:ext cx="2501700" cy="8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457200" y="240268"/>
            <a:ext cx="7086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Dictators Come to Power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/>
        </p:nvSpPr>
        <p:spPr>
          <a:xfrm>
            <a:off x="2003075" y="4246875"/>
            <a:ext cx="2501700" cy="8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Shape 148"/>
          <p:cNvSpPr txBox="1"/>
          <p:nvPr/>
        </p:nvSpPr>
        <p:spPr>
          <a:xfrm>
            <a:off x="4579825" y="4246875"/>
            <a:ext cx="2501700" cy="8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Shape 149"/>
          <p:cNvSpPr txBox="1"/>
          <p:nvPr/>
        </p:nvSpPr>
        <p:spPr>
          <a:xfrm>
            <a:off x="4543075" y="5138600"/>
            <a:ext cx="2501700" cy="8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Shape 150"/>
          <p:cNvSpPr txBox="1"/>
          <p:nvPr/>
        </p:nvSpPr>
        <p:spPr>
          <a:xfrm>
            <a:off x="2003075" y="5138600"/>
            <a:ext cx="2501700" cy="8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Shape 151"/>
          <p:cNvSpPr txBox="1"/>
          <p:nvPr/>
        </p:nvSpPr>
        <p:spPr>
          <a:xfrm>
            <a:off x="2003075" y="6030325"/>
            <a:ext cx="2501700" cy="8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Shape 152"/>
          <p:cNvSpPr txBox="1"/>
          <p:nvPr/>
        </p:nvSpPr>
        <p:spPr>
          <a:xfrm>
            <a:off x="4543075" y="5989700"/>
            <a:ext cx="2501700" cy="8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Shape 153"/>
          <p:cNvSpPr txBox="1"/>
          <p:nvPr/>
        </p:nvSpPr>
        <p:spPr>
          <a:xfrm>
            <a:off x="4543075" y="6924425"/>
            <a:ext cx="2501700" cy="8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Shape 154"/>
          <p:cNvSpPr txBox="1"/>
          <p:nvPr/>
        </p:nvSpPr>
        <p:spPr>
          <a:xfrm>
            <a:off x="2003075" y="6922050"/>
            <a:ext cx="2501700" cy="8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Shape 155"/>
          <p:cNvSpPr txBox="1"/>
          <p:nvPr/>
        </p:nvSpPr>
        <p:spPr>
          <a:xfrm>
            <a:off x="2003075" y="7813775"/>
            <a:ext cx="2501700" cy="8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Shape 156"/>
          <p:cNvSpPr txBox="1"/>
          <p:nvPr/>
        </p:nvSpPr>
        <p:spPr>
          <a:xfrm>
            <a:off x="4579825" y="7813775"/>
            <a:ext cx="2501700" cy="8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Shape 157"/>
          <p:cNvSpPr txBox="1"/>
          <p:nvPr/>
        </p:nvSpPr>
        <p:spPr>
          <a:xfrm>
            <a:off x="4579825" y="8703125"/>
            <a:ext cx="2501700" cy="8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Shape 158"/>
          <p:cNvSpPr txBox="1"/>
          <p:nvPr/>
        </p:nvSpPr>
        <p:spPr>
          <a:xfrm>
            <a:off x="2003075" y="8705500"/>
            <a:ext cx="2501700" cy="8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457200" y="240268"/>
            <a:ext cx="7086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Dictators Come to Power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/>
        </p:nvSpPr>
        <p:spPr>
          <a:xfrm>
            <a:off x="2003075" y="4246875"/>
            <a:ext cx="2501700" cy="8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Shape 164"/>
          <p:cNvSpPr txBox="1"/>
          <p:nvPr/>
        </p:nvSpPr>
        <p:spPr>
          <a:xfrm>
            <a:off x="4579825" y="4246875"/>
            <a:ext cx="2501700" cy="8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Shape 165"/>
          <p:cNvSpPr txBox="1"/>
          <p:nvPr/>
        </p:nvSpPr>
        <p:spPr>
          <a:xfrm>
            <a:off x="4543075" y="5138600"/>
            <a:ext cx="2501700" cy="8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Shape 166"/>
          <p:cNvSpPr txBox="1"/>
          <p:nvPr/>
        </p:nvSpPr>
        <p:spPr>
          <a:xfrm>
            <a:off x="2003075" y="5138600"/>
            <a:ext cx="2501700" cy="8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Shape 167"/>
          <p:cNvSpPr txBox="1"/>
          <p:nvPr/>
        </p:nvSpPr>
        <p:spPr>
          <a:xfrm>
            <a:off x="2003075" y="6030325"/>
            <a:ext cx="2501700" cy="8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Shape 168"/>
          <p:cNvSpPr txBox="1"/>
          <p:nvPr/>
        </p:nvSpPr>
        <p:spPr>
          <a:xfrm>
            <a:off x="4543075" y="5989700"/>
            <a:ext cx="2501700" cy="8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Shape 169"/>
          <p:cNvSpPr txBox="1"/>
          <p:nvPr/>
        </p:nvSpPr>
        <p:spPr>
          <a:xfrm>
            <a:off x="4543075" y="6924425"/>
            <a:ext cx="2501700" cy="8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Shape 170"/>
          <p:cNvSpPr txBox="1"/>
          <p:nvPr/>
        </p:nvSpPr>
        <p:spPr>
          <a:xfrm>
            <a:off x="2003075" y="6922050"/>
            <a:ext cx="2501700" cy="8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Shape 171"/>
          <p:cNvSpPr txBox="1"/>
          <p:nvPr/>
        </p:nvSpPr>
        <p:spPr>
          <a:xfrm>
            <a:off x="2003075" y="7813775"/>
            <a:ext cx="2501700" cy="8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Shape 172"/>
          <p:cNvSpPr txBox="1"/>
          <p:nvPr/>
        </p:nvSpPr>
        <p:spPr>
          <a:xfrm>
            <a:off x="4579825" y="7813775"/>
            <a:ext cx="2501700" cy="8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Shape 173"/>
          <p:cNvSpPr txBox="1"/>
          <p:nvPr/>
        </p:nvSpPr>
        <p:spPr>
          <a:xfrm>
            <a:off x="4579825" y="8703125"/>
            <a:ext cx="2501700" cy="8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Shape 174"/>
          <p:cNvSpPr txBox="1"/>
          <p:nvPr/>
        </p:nvSpPr>
        <p:spPr>
          <a:xfrm>
            <a:off x="2003075" y="8705500"/>
            <a:ext cx="2501700" cy="8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457200" y="240268"/>
            <a:ext cx="7086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Dictators Come to Power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16</Words>
  <Application>Microsoft Office PowerPoint</Application>
  <PresentationFormat>Custom</PresentationFormat>
  <Paragraphs>4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Simple Light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Mc Lin</dc:creator>
  <cp:lastModifiedBy>Alison Mc Lin</cp:lastModifiedBy>
  <cp:revision>3</cp:revision>
  <dcterms:modified xsi:type="dcterms:W3CDTF">2019-02-04T17:47:34Z</dcterms:modified>
</cp:coreProperties>
</file>