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50" y="-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70372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667875" y="2180650"/>
            <a:ext cx="6590400" cy="3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59" name="Shape 59"/>
          <p:cNvSpPr txBox="1"/>
          <p:nvPr/>
        </p:nvSpPr>
        <p:spPr>
          <a:xfrm>
            <a:off x="667875" y="2679050"/>
            <a:ext cx="65904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0" name="Shape 60"/>
          <p:cNvSpPr txBox="1"/>
          <p:nvPr/>
        </p:nvSpPr>
        <p:spPr>
          <a:xfrm>
            <a:off x="667875" y="3555650"/>
            <a:ext cx="65904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1" name="Shape 61"/>
          <p:cNvSpPr txBox="1"/>
          <p:nvPr/>
        </p:nvSpPr>
        <p:spPr>
          <a:xfrm>
            <a:off x="667875" y="4400050"/>
            <a:ext cx="65904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2" name="Shape 62"/>
          <p:cNvSpPr txBox="1"/>
          <p:nvPr/>
        </p:nvSpPr>
        <p:spPr>
          <a:xfrm>
            <a:off x="667875" y="5244450"/>
            <a:ext cx="6590400" cy="3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3" name="Shape 63"/>
          <p:cNvSpPr txBox="1"/>
          <p:nvPr/>
        </p:nvSpPr>
        <p:spPr>
          <a:xfrm>
            <a:off x="1254800" y="5887700"/>
            <a:ext cx="6003600" cy="3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4" name="Shape 64"/>
          <p:cNvSpPr txBox="1"/>
          <p:nvPr/>
        </p:nvSpPr>
        <p:spPr>
          <a:xfrm>
            <a:off x="1383050" y="6249325"/>
            <a:ext cx="6003600" cy="3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5" name="Shape 65"/>
          <p:cNvSpPr txBox="1"/>
          <p:nvPr/>
        </p:nvSpPr>
        <p:spPr>
          <a:xfrm>
            <a:off x="1221625" y="6635050"/>
            <a:ext cx="6003600" cy="3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6" name="Shape 66"/>
          <p:cNvSpPr txBox="1"/>
          <p:nvPr/>
        </p:nvSpPr>
        <p:spPr>
          <a:xfrm>
            <a:off x="593500" y="8428975"/>
            <a:ext cx="19251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7" name="Shape 67"/>
          <p:cNvSpPr txBox="1"/>
          <p:nvPr/>
        </p:nvSpPr>
        <p:spPr>
          <a:xfrm>
            <a:off x="2958750" y="8396300"/>
            <a:ext cx="19251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8" name="Shape 68"/>
          <p:cNvSpPr txBox="1"/>
          <p:nvPr/>
        </p:nvSpPr>
        <p:spPr>
          <a:xfrm>
            <a:off x="5251600" y="8396300"/>
            <a:ext cx="19251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13" name="Rectangle 12"/>
          <p:cNvSpPr/>
          <p:nvPr/>
        </p:nvSpPr>
        <p:spPr>
          <a:xfrm>
            <a:off x="228600" y="0"/>
            <a:ext cx="7315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smtClean="0">
                <a:solidFill>
                  <a:schemeClr val="tx1"/>
                </a:solidFill>
                <a:latin typeface="Anklepants" panose="00000400000000000000" pitchFamily="2" charset="0"/>
              </a:rPr>
              <a:t>Name: 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nklepants" panose="00000400000000000000" pitchFamily="2" charset="0"/>
              </a:rPr>
              <a:t>Evaluating </a:t>
            </a:r>
            <a:r>
              <a:rPr lang="en-US" sz="1800" b="1" dirty="0" smtClean="0">
                <a:solidFill>
                  <a:schemeClr val="tx1"/>
                </a:solidFill>
                <a:latin typeface="Anklepants" panose="00000400000000000000" pitchFamily="2" charset="0"/>
              </a:rPr>
              <a:t>the Economy of the Twenties</a:t>
            </a:r>
            <a:endParaRPr lang="en-US" sz="1800" b="1" dirty="0">
              <a:solidFill>
                <a:schemeClr val="tx1"/>
              </a:solidFill>
              <a:latin typeface="Anklepants" panose="000004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1728075" y="7761100"/>
            <a:ext cx="1064100" cy="1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4" name="Shape 74"/>
          <p:cNvSpPr txBox="1"/>
          <p:nvPr/>
        </p:nvSpPr>
        <p:spPr>
          <a:xfrm>
            <a:off x="2840450" y="7761100"/>
            <a:ext cx="2092200" cy="1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5" name="Shape 75"/>
          <p:cNvSpPr txBox="1"/>
          <p:nvPr/>
        </p:nvSpPr>
        <p:spPr>
          <a:xfrm>
            <a:off x="5020625" y="7761100"/>
            <a:ext cx="2157000" cy="1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6" name="Shape 76"/>
          <p:cNvSpPr txBox="1"/>
          <p:nvPr/>
        </p:nvSpPr>
        <p:spPr>
          <a:xfrm>
            <a:off x="1695400" y="6175425"/>
            <a:ext cx="1064100" cy="1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7" name="Shape 77"/>
          <p:cNvSpPr txBox="1"/>
          <p:nvPr/>
        </p:nvSpPr>
        <p:spPr>
          <a:xfrm>
            <a:off x="2807775" y="6175425"/>
            <a:ext cx="2092200" cy="1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8" name="Shape 78"/>
          <p:cNvSpPr txBox="1"/>
          <p:nvPr/>
        </p:nvSpPr>
        <p:spPr>
          <a:xfrm>
            <a:off x="4987950" y="6175425"/>
            <a:ext cx="2157000" cy="1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9" name="Shape 79"/>
          <p:cNvSpPr txBox="1"/>
          <p:nvPr/>
        </p:nvSpPr>
        <p:spPr>
          <a:xfrm>
            <a:off x="1728075" y="4589750"/>
            <a:ext cx="1064100" cy="1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0" name="Shape 80"/>
          <p:cNvSpPr txBox="1"/>
          <p:nvPr/>
        </p:nvSpPr>
        <p:spPr>
          <a:xfrm>
            <a:off x="2840450" y="4589750"/>
            <a:ext cx="2092200" cy="1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1" name="Shape 81"/>
          <p:cNvSpPr txBox="1"/>
          <p:nvPr/>
        </p:nvSpPr>
        <p:spPr>
          <a:xfrm>
            <a:off x="5020625" y="4589750"/>
            <a:ext cx="2157000" cy="1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2" name="Shape 82"/>
          <p:cNvSpPr txBox="1"/>
          <p:nvPr/>
        </p:nvSpPr>
        <p:spPr>
          <a:xfrm>
            <a:off x="1695400" y="3004075"/>
            <a:ext cx="1064100" cy="1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3" name="Shape 83"/>
          <p:cNvSpPr txBox="1"/>
          <p:nvPr/>
        </p:nvSpPr>
        <p:spPr>
          <a:xfrm>
            <a:off x="2807775" y="3004075"/>
            <a:ext cx="2092200" cy="1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4" name="Shape 84"/>
          <p:cNvSpPr txBox="1"/>
          <p:nvPr/>
        </p:nvSpPr>
        <p:spPr>
          <a:xfrm>
            <a:off x="4987950" y="3004075"/>
            <a:ext cx="2157000" cy="1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14" name="Rectangle 13"/>
          <p:cNvSpPr/>
          <p:nvPr/>
        </p:nvSpPr>
        <p:spPr>
          <a:xfrm>
            <a:off x="228600" y="76200"/>
            <a:ext cx="7315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8600" y="0"/>
            <a:ext cx="7315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Anklepants" panose="00000400000000000000" pitchFamily="2" charset="0"/>
              </a:rPr>
              <a:t>Evaluating the Economy of the Twenties</a:t>
            </a:r>
            <a:endParaRPr lang="en-US" sz="1800" b="1" dirty="0">
              <a:solidFill>
                <a:schemeClr val="tx1"/>
              </a:solidFill>
              <a:latin typeface="Anklepants" panose="000004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Custom</PresentationFormat>
  <Paragraphs>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5</cp:revision>
  <dcterms:modified xsi:type="dcterms:W3CDTF">2019-04-01T17:53:17Z</dcterms:modified>
</cp:coreProperties>
</file>