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50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68298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143125" y="3609975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3914775" y="3562350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5686425" y="3562350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2143125" y="4295700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3914775" y="4248075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5686425" y="4248075"/>
            <a:ext cx="17145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476250" y="5972100"/>
            <a:ext cx="3438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476250" y="6791250"/>
            <a:ext cx="3438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3962325" y="5972100"/>
            <a:ext cx="3438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3" name="Shape 63"/>
          <p:cNvSpPr txBox="1"/>
          <p:nvPr/>
        </p:nvSpPr>
        <p:spPr>
          <a:xfrm>
            <a:off x="3962325" y="6791250"/>
            <a:ext cx="34386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476250" y="8334225"/>
            <a:ext cx="34386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3962325" y="8381850"/>
            <a:ext cx="34386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304800" y="228600"/>
            <a:ext cx="7239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smtClean="0">
                <a:solidFill>
                  <a:schemeClr val="tx1"/>
                </a:solidFill>
              </a:rPr>
              <a:t>Name: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3</cp:revision>
  <dcterms:modified xsi:type="dcterms:W3CDTF">2019-03-29T18:22:16Z</dcterms:modified>
</cp:coreProperties>
</file>