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34" y="-10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0530397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/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504700" y="31534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5" name="Shape 55"/>
          <p:cNvSpPr txBox="1"/>
          <p:nvPr/>
        </p:nvSpPr>
        <p:spPr>
          <a:xfrm>
            <a:off x="442600" y="37979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6" name="Shape 56"/>
          <p:cNvSpPr txBox="1"/>
          <p:nvPr/>
        </p:nvSpPr>
        <p:spPr>
          <a:xfrm>
            <a:off x="442600" y="44424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7" name="Shape 57"/>
          <p:cNvSpPr txBox="1"/>
          <p:nvPr/>
        </p:nvSpPr>
        <p:spPr>
          <a:xfrm>
            <a:off x="1351050" y="57314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8" name="Shape 58"/>
          <p:cNvSpPr txBox="1"/>
          <p:nvPr/>
        </p:nvSpPr>
        <p:spPr>
          <a:xfrm>
            <a:off x="1288950" y="63759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59" name="Shape 59"/>
          <p:cNvSpPr txBox="1"/>
          <p:nvPr/>
        </p:nvSpPr>
        <p:spPr>
          <a:xfrm>
            <a:off x="1288950" y="70204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0" name="Shape 60"/>
          <p:cNvSpPr txBox="1"/>
          <p:nvPr/>
        </p:nvSpPr>
        <p:spPr>
          <a:xfrm>
            <a:off x="5402275" y="57314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1" name="Shape 61"/>
          <p:cNvSpPr txBox="1"/>
          <p:nvPr/>
        </p:nvSpPr>
        <p:spPr>
          <a:xfrm>
            <a:off x="5340175" y="63759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2" name="Shape 62"/>
          <p:cNvSpPr txBox="1"/>
          <p:nvPr/>
        </p:nvSpPr>
        <p:spPr>
          <a:xfrm>
            <a:off x="5340175" y="70204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3" name="Shape 63"/>
          <p:cNvSpPr txBox="1"/>
          <p:nvPr/>
        </p:nvSpPr>
        <p:spPr>
          <a:xfrm>
            <a:off x="6349600" y="31534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4" name="Shape 64"/>
          <p:cNvSpPr txBox="1"/>
          <p:nvPr/>
        </p:nvSpPr>
        <p:spPr>
          <a:xfrm>
            <a:off x="6287500" y="37979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65" name="Shape 65"/>
          <p:cNvSpPr txBox="1"/>
          <p:nvPr/>
        </p:nvSpPr>
        <p:spPr>
          <a:xfrm>
            <a:off x="6287500" y="4442475"/>
            <a:ext cx="3255600" cy="57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" name="Rectangle 1"/>
          <p:cNvSpPr/>
          <p:nvPr/>
        </p:nvSpPr>
        <p:spPr>
          <a:xfrm>
            <a:off x="152400" y="0"/>
            <a:ext cx="96774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smtClean="0">
                <a:solidFill>
                  <a:schemeClr val="tx1"/>
                </a:solidFill>
              </a:rPr>
              <a:t>Name: 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Simple Light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Mc Lin</dc:creator>
  <cp:lastModifiedBy>Alison Mc Lin</cp:lastModifiedBy>
  <cp:revision>2</cp:revision>
  <dcterms:modified xsi:type="dcterms:W3CDTF">2019-04-01T16:22:52Z</dcterms:modified>
</cp:coreProperties>
</file>