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98" r:id="rId2"/>
    <p:sldId id="399" r:id="rId3"/>
    <p:sldId id="374" r:id="rId4"/>
    <p:sldId id="365" r:id="rId5"/>
    <p:sldId id="393" r:id="rId6"/>
    <p:sldId id="392" r:id="rId7"/>
    <p:sldId id="347" r:id="rId8"/>
    <p:sldId id="380" r:id="rId9"/>
    <p:sldId id="381" r:id="rId10"/>
    <p:sldId id="356" r:id="rId11"/>
    <p:sldId id="387" r:id="rId12"/>
    <p:sldId id="386" r:id="rId13"/>
    <p:sldId id="402" r:id="rId14"/>
    <p:sldId id="403" r:id="rId15"/>
    <p:sldId id="404" r:id="rId16"/>
    <p:sldId id="377" r:id="rId17"/>
    <p:sldId id="401" r:id="rId18"/>
    <p:sldId id="400" r:id="rId19"/>
    <p:sldId id="359" r:id="rId20"/>
    <p:sldId id="389" r:id="rId21"/>
    <p:sldId id="388" r:id="rId22"/>
    <p:sldId id="309" r:id="rId23"/>
    <p:sldId id="379" r:id="rId24"/>
    <p:sldId id="378" r:id="rId25"/>
    <p:sldId id="353" r:id="rId26"/>
    <p:sldId id="385" r:id="rId27"/>
    <p:sldId id="384" r:id="rId28"/>
    <p:sldId id="394" r:id="rId29"/>
    <p:sldId id="395" r:id="rId30"/>
    <p:sldId id="368" r:id="rId31"/>
    <p:sldId id="405" r:id="rId32"/>
    <p:sldId id="406" r:id="rId33"/>
    <p:sldId id="407" r:id="rId34"/>
    <p:sldId id="362" r:id="rId35"/>
    <p:sldId id="391" r:id="rId36"/>
    <p:sldId id="390" r:id="rId37"/>
    <p:sldId id="371" r:id="rId38"/>
    <p:sldId id="397" r:id="rId39"/>
    <p:sldId id="396" r:id="rId40"/>
    <p:sldId id="408" r:id="rId41"/>
    <p:sldId id="409" r:id="rId42"/>
    <p:sldId id="410" r:id="rId43"/>
    <p:sldId id="350" r:id="rId44"/>
    <p:sldId id="383" r:id="rId45"/>
    <p:sldId id="382" r:id="rId46"/>
    <p:sldId id="411" r:id="rId47"/>
    <p:sldId id="412" r:id="rId48"/>
    <p:sldId id="413" r:id="rId49"/>
    <p:sldId id="414" r:id="rId50"/>
    <p:sldId id="415" r:id="rId51"/>
    <p:sldId id="416" r:id="rId52"/>
    <p:sldId id="417" r:id="rId53"/>
    <p:sldId id="418" r:id="rId54"/>
    <p:sldId id="419" r:id="rId55"/>
    <p:sldId id="420" r:id="rId56"/>
    <p:sldId id="421" r:id="rId57"/>
    <p:sldId id="422" r:id="rId58"/>
    <p:sldId id="423" r:id="rId59"/>
    <p:sldId id="424" r:id="rId60"/>
    <p:sldId id="425" r:id="rId61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68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354E-95B9-4F29-80D4-5A765FCD8448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59F-8A51-49D3-B531-A823EAEF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8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354E-95B9-4F29-80D4-5A765FCD8448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59F-8A51-49D3-B531-A823EAEF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3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354E-95B9-4F29-80D4-5A765FCD8448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59F-8A51-49D3-B531-A823EAEF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53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354E-95B9-4F29-80D4-5A765FCD8448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59F-8A51-49D3-B531-A823EAEF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7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354E-95B9-4F29-80D4-5A765FCD8448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59F-8A51-49D3-B531-A823EAEF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26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354E-95B9-4F29-80D4-5A765FCD8448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59F-8A51-49D3-B531-A823EAEF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2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354E-95B9-4F29-80D4-5A765FCD8448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59F-8A51-49D3-B531-A823EAEF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44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354E-95B9-4F29-80D4-5A765FCD8448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59F-8A51-49D3-B531-A823EAEF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40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354E-95B9-4F29-80D4-5A765FCD8448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59F-8A51-49D3-B531-A823EAEF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9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354E-95B9-4F29-80D4-5A765FCD8448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59F-8A51-49D3-B531-A823EAEF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3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354E-95B9-4F29-80D4-5A765FCD8448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359F-8A51-49D3-B531-A823EAEF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91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3354E-95B9-4F29-80D4-5A765FCD8448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D359F-8A51-49D3-B531-A823EAEFD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7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exploration/vasco-da-gama/videos/vasco-da-gama-fast-facts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graphy.com/video/john-cabot-mini-biography-39300675597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exploration/amerigo-vespucci/videos/amerigo-vespucci-fast-facts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graphy.com/people/juan-ponce-de-le%C3%B3n-9444105?mkwid=sMkQywQby_pcrid_13829949528_pkw_ponce%20de%20leon_pmt_b#!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uE4pWxMbmg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graphy.com/people/hern%C3%A1n-cort%C3%A9s-9258320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juWU-EEclg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graphy.com/video/ferdinand-magellan-mini-biography-39300675603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pUxqfTmx0s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exploration/hernando-de-soto/videos/hernando-de-soto-fast-facts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exploration/francisco-pizarro/videos/francisco-pizarro-fast-facts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exploration/jacques-cartier/videos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graphy.com/people/francisco-v%C3%A1zquez-de-coronado-9258086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worldnews/centralamericaandthecaribbean/panama/8847105/Sir-Francis-Drakes-final-fleet-discovered-off-the-coast-of-Panama.html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Ei6ZcP4WQ8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exploration/henry-hudson/videos/henry-hudson-fast-facts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lGTcU6TQnI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qpK28BzhU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JnzP0Dp3t8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exploration/christopher-columbus/videos/columbus-modern-ships?m=528e394da93ae&amp;s=undefined&amp;f=1&amp;free=fals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history.com/topics/exploration/christopher-columbus/videos/columbus-quest-for-gold?m=528e394da93ae&amp;s=undefined&amp;f=1&amp;free=fal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4" name="TextBox 13"/>
          <p:cNvSpPr txBox="1"/>
          <p:nvPr/>
        </p:nvSpPr>
        <p:spPr>
          <a:xfrm>
            <a:off x="163779" y="2871363"/>
            <a:ext cx="38713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Portugal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5696" y="5856337"/>
            <a:ext cx="51592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1418-1460</a:t>
            </a:r>
          </a:p>
        </p:txBody>
      </p:sp>
    </p:spTree>
    <p:extLst>
      <p:ext uri="{BB962C8B-B14F-4D97-AF65-F5344CB8AC3E}">
        <p14:creationId xmlns:p14="http://schemas.microsoft.com/office/powerpoint/2010/main" val="3992019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4" name="TextBox 13"/>
          <p:cNvSpPr txBox="1"/>
          <p:nvPr/>
        </p:nvSpPr>
        <p:spPr>
          <a:xfrm>
            <a:off x="2446252" y="2538924"/>
            <a:ext cx="42120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Portugal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09180" y="5883239"/>
            <a:ext cx="4862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1497-1499</a:t>
            </a:r>
          </a:p>
        </p:txBody>
      </p:sp>
    </p:spTree>
    <p:extLst>
      <p:ext uri="{BB962C8B-B14F-4D97-AF65-F5344CB8AC3E}">
        <p14:creationId xmlns:p14="http://schemas.microsoft.com/office/powerpoint/2010/main" val="74511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6" name="Rectangle 15"/>
          <p:cNvSpPr/>
          <p:nvPr/>
        </p:nvSpPr>
        <p:spPr>
          <a:xfrm>
            <a:off x="73885" y="2742021"/>
            <a:ext cx="5164820" cy="4154984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He and his men traveled 24,000 miles to </a:t>
            </a:r>
          </a:p>
          <a:p>
            <a:pPr algn="ctr"/>
            <a:r>
              <a:rPr lang="en-US" sz="44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discover the first sea route from Europe to Asia.</a:t>
            </a:r>
          </a:p>
        </p:txBody>
      </p:sp>
    </p:spTree>
    <p:extLst>
      <p:ext uri="{BB962C8B-B14F-4D97-AF65-F5344CB8AC3E}">
        <p14:creationId xmlns:p14="http://schemas.microsoft.com/office/powerpoint/2010/main" val="1046525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51" name="Oval 50"/>
          <p:cNvSpPr/>
          <p:nvPr/>
        </p:nvSpPr>
        <p:spPr>
          <a:xfrm>
            <a:off x="3677120" y="5308707"/>
            <a:ext cx="64769" cy="353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1"/>
          </a:p>
        </p:txBody>
      </p:sp>
      <p:sp>
        <p:nvSpPr>
          <p:cNvPr id="2" name="Rectangle 1"/>
          <p:cNvSpPr/>
          <p:nvPr/>
        </p:nvSpPr>
        <p:spPr>
          <a:xfrm>
            <a:off x="6536987" y="7116673"/>
            <a:ext cx="1272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Fast Facts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0406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4" name="TextBox 13"/>
          <p:cNvSpPr txBox="1"/>
          <p:nvPr/>
        </p:nvSpPr>
        <p:spPr>
          <a:xfrm>
            <a:off x="163779" y="2871363"/>
            <a:ext cx="38713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England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89781" y="5856337"/>
            <a:ext cx="51592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1497-1498</a:t>
            </a:r>
          </a:p>
        </p:txBody>
      </p:sp>
    </p:spTree>
    <p:extLst>
      <p:ext uri="{BB962C8B-B14F-4D97-AF65-F5344CB8AC3E}">
        <p14:creationId xmlns:p14="http://schemas.microsoft.com/office/powerpoint/2010/main" val="2790099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5" name="Rectangle 14"/>
          <p:cNvSpPr/>
          <p:nvPr/>
        </p:nvSpPr>
        <p:spPr>
          <a:xfrm>
            <a:off x="378875" y="2363964"/>
            <a:ext cx="4513338" cy="5078313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His expedition was the first European expedition 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to set foot on North America since the Vikings 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and he claimed the land for England.</a:t>
            </a:r>
          </a:p>
        </p:txBody>
      </p:sp>
    </p:spTree>
    <p:extLst>
      <p:ext uri="{BB962C8B-B14F-4D97-AF65-F5344CB8AC3E}">
        <p14:creationId xmlns:p14="http://schemas.microsoft.com/office/powerpoint/2010/main" val="395574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2" name="Rectangle 1"/>
          <p:cNvSpPr/>
          <p:nvPr/>
        </p:nvSpPr>
        <p:spPr>
          <a:xfrm>
            <a:off x="6137270" y="6841257"/>
            <a:ext cx="1139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Mini-Bio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2191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4" name="TextBox 13"/>
          <p:cNvSpPr txBox="1"/>
          <p:nvPr/>
        </p:nvSpPr>
        <p:spPr>
          <a:xfrm>
            <a:off x="4406032" y="2849219"/>
            <a:ext cx="42373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Spain &amp; Portugal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77283" y="6531812"/>
            <a:ext cx="44294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1499-1504</a:t>
            </a:r>
          </a:p>
        </p:txBody>
      </p:sp>
    </p:spTree>
    <p:extLst>
      <p:ext uri="{BB962C8B-B14F-4D97-AF65-F5344CB8AC3E}">
        <p14:creationId xmlns:p14="http://schemas.microsoft.com/office/powerpoint/2010/main" val="2585746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6" name="Rectangle 15"/>
          <p:cNvSpPr/>
          <p:nvPr/>
        </p:nvSpPr>
        <p:spPr>
          <a:xfrm>
            <a:off x="4023688" y="2661923"/>
            <a:ext cx="4684710" cy="3416320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He explored South America and declared it was a new continent and a New World, not the outskirts of Asia. </a:t>
            </a:r>
          </a:p>
        </p:txBody>
      </p:sp>
    </p:spTree>
    <p:extLst>
      <p:ext uri="{BB962C8B-B14F-4D97-AF65-F5344CB8AC3E}">
        <p14:creationId xmlns:p14="http://schemas.microsoft.com/office/powerpoint/2010/main" val="539357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6" name="Rectangle 5"/>
          <p:cNvSpPr/>
          <p:nvPr/>
        </p:nvSpPr>
        <p:spPr>
          <a:xfrm>
            <a:off x="5948464" y="7241441"/>
            <a:ext cx="50292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Fast Facts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45599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42" name="TextBox 41"/>
          <p:cNvSpPr txBox="1"/>
          <p:nvPr/>
        </p:nvSpPr>
        <p:spPr>
          <a:xfrm>
            <a:off x="1466754" y="5753340"/>
            <a:ext cx="4777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1508-1513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322110" y="3052721"/>
            <a:ext cx="3321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Spain</a:t>
            </a:r>
          </a:p>
        </p:txBody>
      </p:sp>
    </p:spTree>
    <p:extLst>
      <p:ext uri="{BB962C8B-B14F-4D97-AF65-F5344CB8AC3E}">
        <p14:creationId xmlns:p14="http://schemas.microsoft.com/office/powerpoint/2010/main" val="876036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5" name="Rectangle 14"/>
          <p:cNvSpPr/>
          <p:nvPr/>
        </p:nvSpPr>
        <p:spPr>
          <a:xfrm>
            <a:off x="68390" y="2132003"/>
            <a:ext cx="5709840" cy="5632311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Despite being called Prince Henry the Navigator, Henry was not a sailor or a navigator. He sponsored Portuguese explorations that established Europe’s first colonies and discovered places new to the Europeans.</a:t>
            </a:r>
          </a:p>
        </p:txBody>
      </p:sp>
    </p:spTree>
    <p:extLst>
      <p:ext uri="{BB962C8B-B14F-4D97-AF65-F5344CB8AC3E}">
        <p14:creationId xmlns:p14="http://schemas.microsoft.com/office/powerpoint/2010/main" val="4165058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6" name="Rectangle 15"/>
          <p:cNvSpPr/>
          <p:nvPr/>
        </p:nvSpPr>
        <p:spPr>
          <a:xfrm>
            <a:off x="73885" y="2694087"/>
            <a:ext cx="4182774" cy="5078313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His expedition explored Puerto Rico. Years later, he led an expedition into Florida (which he named) looking for the mythical Fountain of Youth.</a:t>
            </a:r>
          </a:p>
        </p:txBody>
      </p:sp>
    </p:spTree>
    <p:extLst>
      <p:ext uri="{BB962C8B-B14F-4D97-AF65-F5344CB8AC3E}">
        <p14:creationId xmlns:p14="http://schemas.microsoft.com/office/powerpoint/2010/main" val="395020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6" name="Rectangle 5"/>
          <p:cNvSpPr/>
          <p:nvPr/>
        </p:nvSpPr>
        <p:spPr>
          <a:xfrm>
            <a:off x="6914400" y="6766173"/>
            <a:ext cx="1230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Mini-Bio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6206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4" name="TextBox 13"/>
          <p:cNvSpPr txBox="1"/>
          <p:nvPr/>
        </p:nvSpPr>
        <p:spPr>
          <a:xfrm>
            <a:off x="5297789" y="3449759"/>
            <a:ext cx="25326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Spain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17303" y="6110749"/>
            <a:ext cx="5136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1510-1519</a:t>
            </a:r>
          </a:p>
        </p:txBody>
      </p:sp>
      <p:sp>
        <p:nvSpPr>
          <p:cNvPr id="8" name="AutoShape 2" descr="https://upload.wikimedia.org/wikipedia/commons/7/7d/Balboa_Voyage_1513.PNG"/>
          <p:cNvSpPr>
            <a:spLocks noChangeAspect="1" noChangeArrowheads="1"/>
          </p:cNvSpPr>
          <p:nvPr/>
        </p:nvSpPr>
        <p:spPr bwMode="auto">
          <a:xfrm>
            <a:off x="2146445" y="-1112621"/>
            <a:ext cx="4276292" cy="23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</p:spTree>
    <p:extLst>
      <p:ext uri="{BB962C8B-B14F-4D97-AF65-F5344CB8AC3E}">
        <p14:creationId xmlns:p14="http://schemas.microsoft.com/office/powerpoint/2010/main" val="685004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5" name="Rectangle 4"/>
          <p:cNvSpPr/>
          <p:nvPr/>
        </p:nvSpPr>
        <p:spPr>
          <a:xfrm>
            <a:off x="15818" y="2547341"/>
            <a:ext cx="5411855" cy="5016758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His expedition crossed the Isthmus of Panama </a:t>
            </a:r>
          </a:p>
          <a:p>
            <a:pPr algn="ctr"/>
            <a:r>
              <a:rPr lang="en-US" sz="40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reaching the South Sea (Pacific Ocean). He then claimed the </a:t>
            </a:r>
          </a:p>
          <a:p>
            <a:pPr algn="ctr"/>
            <a:r>
              <a:rPr lang="en-US" sz="40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Pacific Ocean and its shores for Spain. </a:t>
            </a:r>
          </a:p>
        </p:txBody>
      </p:sp>
      <p:sp>
        <p:nvSpPr>
          <p:cNvPr id="8" name="AutoShape 2" descr="https://upload.wikimedia.org/wikipedia/commons/7/7d/Balboa_Voyage_1513.PNG"/>
          <p:cNvSpPr>
            <a:spLocks noChangeAspect="1" noChangeArrowheads="1"/>
          </p:cNvSpPr>
          <p:nvPr/>
        </p:nvSpPr>
        <p:spPr bwMode="auto">
          <a:xfrm>
            <a:off x="2146445" y="-1112621"/>
            <a:ext cx="4276292" cy="23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</p:spTree>
    <p:extLst>
      <p:ext uri="{BB962C8B-B14F-4D97-AF65-F5344CB8AC3E}">
        <p14:creationId xmlns:p14="http://schemas.microsoft.com/office/powerpoint/2010/main" val="4008289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8" name="AutoShape 2" descr="https://upload.wikimedia.org/wikipedia/commons/7/7d/Balboa_Voyage_1513.PNG"/>
          <p:cNvSpPr>
            <a:spLocks noChangeAspect="1" noChangeArrowheads="1"/>
          </p:cNvSpPr>
          <p:nvPr/>
        </p:nvSpPr>
        <p:spPr bwMode="auto">
          <a:xfrm>
            <a:off x="2146445" y="-1112621"/>
            <a:ext cx="4276292" cy="23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2" name="Rectangle 1"/>
          <p:cNvSpPr/>
          <p:nvPr/>
        </p:nvSpPr>
        <p:spPr>
          <a:xfrm>
            <a:off x="1843025" y="7074140"/>
            <a:ext cx="2441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Balboa Finds the Pacific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55907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42" name="TextBox 41"/>
          <p:cNvSpPr txBox="1"/>
          <p:nvPr/>
        </p:nvSpPr>
        <p:spPr>
          <a:xfrm>
            <a:off x="3126302" y="6193267"/>
            <a:ext cx="4916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1519-1524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141845" y="3217228"/>
            <a:ext cx="3321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Spain</a:t>
            </a:r>
          </a:p>
        </p:txBody>
      </p:sp>
    </p:spTree>
    <p:extLst>
      <p:ext uri="{BB962C8B-B14F-4D97-AF65-F5344CB8AC3E}">
        <p14:creationId xmlns:p14="http://schemas.microsoft.com/office/powerpoint/2010/main" val="4152341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7" name="Rectangle 16"/>
          <p:cNvSpPr/>
          <p:nvPr/>
        </p:nvSpPr>
        <p:spPr>
          <a:xfrm>
            <a:off x="4458675" y="2732757"/>
            <a:ext cx="4246230" cy="4154984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He and his men conquered the Aztecs and made Spain very wealthy.</a:t>
            </a:r>
          </a:p>
        </p:txBody>
      </p:sp>
    </p:spTree>
    <p:extLst>
      <p:ext uri="{BB962C8B-B14F-4D97-AF65-F5344CB8AC3E}">
        <p14:creationId xmlns:p14="http://schemas.microsoft.com/office/powerpoint/2010/main" val="560940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2" name="Rectangle 1"/>
          <p:cNvSpPr/>
          <p:nvPr/>
        </p:nvSpPr>
        <p:spPr>
          <a:xfrm>
            <a:off x="6529691" y="7213284"/>
            <a:ext cx="1279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Mini-Bio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9381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42" name="TextBox 41"/>
          <p:cNvSpPr txBox="1"/>
          <p:nvPr/>
        </p:nvSpPr>
        <p:spPr>
          <a:xfrm>
            <a:off x="3203189" y="5828350"/>
            <a:ext cx="4769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1519-1521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42739" y="2614279"/>
            <a:ext cx="3321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Spain</a:t>
            </a:r>
          </a:p>
        </p:txBody>
      </p:sp>
    </p:spTree>
    <p:extLst>
      <p:ext uri="{BB962C8B-B14F-4D97-AF65-F5344CB8AC3E}">
        <p14:creationId xmlns:p14="http://schemas.microsoft.com/office/powerpoint/2010/main" val="125012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3" name="Rectangle 12"/>
          <p:cNvSpPr/>
          <p:nvPr/>
        </p:nvSpPr>
        <p:spPr>
          <a:xfrm>
            <a:off x="126459" y="2188194"/>
            <a:ext cx="4708187" cy="5632311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He led the first expedition to circumnavigate the world. In 1521, he was killed in a battle in the Philippines and in 1522, his crew finished the journey around the world. </a:t>
            </a:r>
          </a:p>
        </p:txBody>
      </p:sp>
    </p:spTree>
    <p:extLst>
      <p:ext uri="{BB962C8B-B14F-4D97-AF65-F5344CB8AC3E}">
        <p14:creationId xmlns:p14="http://schemas.microsoft.com/office/powerpoint/2010/main" val="3368389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51" name="Oval 50"/>
          <p:cNvSpPr/>
          <p:nvPr/>
        </p:nvSpPr>
        <p:spPr>
          <a:xfrm>
            <a:off x="3677120" y="5308707"/>
            <a:ext cx="64769" cy="353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1"/>
          </a:p>
        </p:txBody>
      </p:sp>
      <p:sp>
        <p:nvSpPr>
          <p:cNvPr id="7" name="Rectangle 6"/>
          <p:cNvSpPr/>
          <p:nvPr/>
        </p:nvSpPr>
        <p:spPr>
          <a:xfrm>
            <a:off x="6385142" y="7015423"/>
            <a:ext cx="1444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Prince Henry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5934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3" name="Rectangle 2"/>
          <p:cNvSpPr/>
          <p:nvPr/>
        </p:nvSpPr>
        <p:spPr>
          <a:xfrm>
            <a:off x="7030752" y="6603166"/>
            <a:ext cx="50292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Mini-Bio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76876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42" name="TextBox 41"/>
          <p:cNvSpPr txBox="1"/>
          <p:nvPr/>
        </p:nvSpPr>
        <p:spPr>
          <a:xfrm>
            <a:off x="418843" y="6374881"/>
            <a:ext cx="4916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1524-1528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04380" y="3217228"/>
            <a:ext cx="3321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326540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7" name="Rectangle 16"/>
          <p:cNvSpPr/>
          <p:nvPr/>
        </p:nvSpPr>
        <p:spPr>
          <a:xfrm>
            <a:off x="3528541" y="2467928"/>
            <a:ext cx="4891663" cy="5078313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He explored the Atlantic Coast. In 1528, he was 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either killed and eaten by cannibals on a Caribbean 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island or executed by the Spanish for piracy.</a:t>
            </a:r>
          </a:p>
        </p:txBody>
      </p:sp>
    </p:spTree>
    <p:extLst>
      <p:ext uri="{BB962C8B-B14F-4D97-AF65-F5344CB8AC3E}">
        <p14:creationId xmlns:p14="http://schemas.microsoft.com/office/powerpoint/2010/main" val="1312288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5" name="Rectangle 4"/>
          <p:cNvSpPr/>
          <p:nvPr/>
        </p:nvSpPr>
        <p:spPr>
          <a:xfrm>
            <a:off x="5699370" y="7227805"/>
            <a:ext cx="1175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Biography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11882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42" name="TextBox 41"/>
          <p:cNvSpPr txBox="1"/>
          <p:nvPr/>
        </p:nvSpPr>
        <p:spPr>
          <a:xfrm>
            <a:off x="336422" y="5858891"/>
            <a:ext cx="48174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1532-1542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61019" y="3178483"/>
            <a:ext cx="3321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Spain</a:t>
            </a:r>
          </a:p>
        </p:txBody>
      </p:sp>
    </p:spTree>
    <p:extLst>
      <p:ext uri="{BB962C8B-B14F-4D97-AF65-F5344CB8AC3E}">
        <p14:creationId xmlns:p14="http://schemas.microsoft.com/office/powerpoint/2010/main" val="3092440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6" name="Rectangle 15"/>
          <p:cNvSpPr/>
          <p:nvPr/>
        </p:nvSpPr>
        <p:spPr>
          <a:xfrm>
            <a:off x="192885" y="2121673"/>
            <a:ext cx="5268660" cy="4401205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His expedition explored the Southeastern United States </a:t>
            </a:r>
          </a:p>
          <a:p>
            <a:pPr algn="ctr"/>
            <a:r>
              <a:rPr lang="en-US" sz="40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and discovered the mouth of the Mississippi River.</a:t>
            </a:r>
          </a:p>
        </p:txBody>
      </p:sp>
    </p:spTree>
    <p:extLst>
      <p:ext uri="{BB962C8B-B14F-4D97-AF65-F5344CB8AC3E}">
        <p14:creationId xmlns:p14="http://schemas.microsoft.com/office/powerpoint/2010/main" val="2943091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23" name="Rectangle 22"/>
          <p:cNvSpPr/>
          <p:nvPr/>
        </p:nvSpPr>
        <p:spPr>
          <a:xfrm>
            <a:off x="7147522" y="6656104"/>
            <a:ext cx="1415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Fast Facts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33029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42" name="TextBox 41"/>
          <p:cNvSpPr txBox="1"/>
          <p:nvPr/>
        </p:nvSpPr>
        <p:spPr>
          <a:xfrm>
            <a:off x="3968235" y="5647611"/>
            <a:ext cx="22620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1532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42739" y="2614279"/>
            <a:ext cx="3321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Spain</a:t>
            </a:r>
          </a:p>
        </p:txBody>
      </p:sp>
    </p:spTree>
    <p:extLst>
      <p:ext uri="{BB962C8B-B14F-4D97-AF65-F5344CB8AC3E}">
        <p14:creationId xmlns:p14="http://schemas.microsoft.com/office/powerpoint/2010/main" val="3300620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3" name="Rectangle 12"/>
          <p:cNvSpPr/>
          <p:nvPr/>
        </p:nvSpPr>
        <p:spPr>
          <a:xfrm>
            <a:off x="4474723" y="2789584"/>
            <a:ext cx="4091323" cy="3785652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He and his men conquered the Incas </a:t>
            </a:r>
          </a:p>
          <a:p>
            <a:pPr algn="ctr"/>
            <a:r>
              <a:rPr lang="en-US" sz="40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and made Spain very wealthy.</a:t>
            </a:r>
          </a:p>
        </p:txBody>
      </p:sp>
    </p:spTree>
    <p:extLst>
      <p:ext uri="{BB962C8B-B14F-4D97-AF65-F5344CB8AC3E}">
        <p14:creationId xmlns:p14="http://schemas.microsoft.com/office/powerpoint/2010/main" val="1746415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2" name="Rectangle 1"/>
          <p:cNvSpPr/>
          <p:nvPr/>
        </p:nvSpPr>
        <p:spPr>
          <a:xfrm>
            <a:off x="6624532" y="7243209"/>
            <a:ext cx="1195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Fast Facts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5780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4" name="TextBox 13"/>
          <p:cNvSpPr txBox="1"/>
          <p:nvPr/>
        </p:nvSpPr>
        <p:spPr>
          <a:xfrm>
            <a:off x="4565462" y="3374562"/>
            <a:ext cx="3647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Portugal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07553" y="6272315"/>
            <a:ext cx="5117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1487-1488</a:t>
            </a:r>
          </a:p>
        </p:txBody>
      </p:sp>
    </p:spTree>
    <p:extLst>
      <p:ext uri="{BB962C8B-B14F-4D97-AF65-F5344CB8AC3E}">
        <p14:creationId xmlns:p14="http://schemas.microsoft.com/office/powerpoint/2010/main" val="3710380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4" name="TextBox 13"/>
          <p:cNvSpPr txBox="1"/>
          <p:nvPr/>
        </p:nvSpPr>
        <p:spPr>
          <a:xfrm>
            <a:off x="4565462" y="3374562"/>
            <a:ext cx="3647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France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07553" y="6272315"/>
            <a:ext cx="5117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1534 -1542</a:t>
            </a:r>
          </a:p>
        </p:txBody>
      </p:sp>
    </p:spTree>
    <p:extLst>
      <p:ext uri="{BB962C8B-B14F-4D97-AF65-F5344CB8AC3E}">
        <p14:creationId xmlns:p14="http://schemas.microsoft.com/office/powerpoint/2010/main" val="1739345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6" name="Rectangle 15"/>
          <p:cNvSpPr/>
          <p:nvPr/>
        </p:nvSpPr>
        <p:spPr>
          <a:xfrm>
            <a:off x="3403443" y="2421707"/>
            <a:ext cx="5314753" cy="5262979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In his 3 voyages, he claimed Canada for France </a:t>
            </a:r>
          </a:p>
          <a:p>
            <a:pPr algn="ctr"/>
            <a:r>
              <a:rPr lang="en-US" sz="48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and mapped the St. Lawrence River. </a:t>
            </a:r>
          </a:p>
        </p:txBody>
      </p:sp>
    </p:spTree>
    <p:extLst>
      <p:ext uri="{BB962C8B-B14F-4D97-AF65-F5344CB8AC3E}">
        <p14:creationId xmlns:p14="http://schemas.microsoft.com/office/powerpoint/2010/main" val="4215545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23" name="Rectangle 22"/>
          <p:cNvSpPr/>
          <p:nvPr/>
        </p:nvSpPr>
        <p:spPr>
          <a:xfrm>
            <a:off x="6083826" y="7174627"/>
            <a:ext cx="1260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Fast Facts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61328487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42" name="TextBox 41"/>
          <p:cNvSpPr txBox="1"/>
          <p:nvPr/>
        </p:nvSpPr>
        <p:spPr>
          <a:xfrm>
            <a:off x="420214" y="5890278"/>
            <a:ext cx="4913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1540-1542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37430" y="3056348"/>
            <a:ext cx="3321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Spain</a:t>
            </a:r>
          </a:p>
        </p:txBody>
      </p:sp>
    </p:spTree>
    <p:extLst>
      <p:ext uri="{BB962C8B-B14F-4D97-AF65-F5344CB8AC3E}">
        <p14:creationId xmlns:p14="http://schemas.microsoft.com/office/powerpoint/2010/main" val="3280301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8" name="Rectangle 17"/>
          <p:cNvSpPr/>
          <p:nvPr/>
        </p:nvSpPr>
        <p:spPr>
          <a:xfrm>
            <a:off x="37696" y="1947658"/>
            <a:ext cx="8667209" cy="2308324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His expedition was one of the first to explore the American West. He made contact with the Pueblo Indians and discovered the Grand Canyon.</a:t>
            </a:r>
          </a:p>
        </p:txBody>
      </p:sp>
    </p:spTree>
    <p:extLst>
      <p:ext uri="{BB962C8B-B14F-4D97-AF65-F5344CB8AC3E}">
        <p14:creationId xmlns:p14="http://schemas.microsoft.com/office/powerpoint/2010/main" val="2871786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6" name="Rectangle 5"/>
          <p:cNvSpPr/>
          <p:nvPr/>
        </p:nvSpPr>
        <p:spPr>
          <a:xfrm>
            <a:off x="6579076" y="6538054"/>
            <a:ext cx="105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Mini-Bio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44157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4" name="TextBox 13"/>
          <p:cNvSpPr txBox="1"/>
          <p:nvPr/>
        </p:nvSpPr>
        <p:spPr>
          <a:xfrm>
            <a:off x="403644" y="2971768"/>
            <a:ext cx="423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England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3720" y="6235554"/>
            <a:ext cx="44294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1578-1580</a:t>
            </a:r>
          </a:p>
        </p:txBody>
      </p:sp>
    </p:spTree>
    <p:extLst>
      <p:ext uri="{BB962C8B-B14F-4D97-AF65-F5344CB8AC3E}">
        <p14:creationId xmlns:p14="http://schemas.microsoft.com/office/powerpoint/2010/main" val="249982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6" name="Rectangle 15"/>
          <p:cNvSpPr/>
          <p:nvPr/>
        </p:nvSpPr>
        <p:spPr>
          <a:xfrm>
            <a:off x="310817" y="2832261"/>
            <a:ext cx="8255230" cy="3046988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He led the first English expedition to circumnavigate the world for Queen Elizabeth I. </a:t>
            </a:r>
          </a:p>
        </p:txBody>
      </p:sp>
    </p:spTree>
    <p:extLst>
      <p:ext uri="{BB962C8B-B14F-4D97-AF65-F5344CB8AC3E}">
        <p14:creationId xmlns:p14="http://schemas.microsoft.com/office/powerpoint/2010/main" val="2423824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5" name="Rectangle 4"/>
          <p:cNvSpPr/>
          <p:nvPr/>
        </p:nvSpPr>
        <p:spPr>
          <a:xfrm>
            <a:off x="4951494" y="6877773"/>
            <a:ext cx="2638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Discovery of Drake’s Fleet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19686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4" name="TextBox 13"/>
          <p:cNvSpPr txBox="1"/>
          <p:nvPr/>
        </p:nvSpPr>
        <p:spPr>
          <a:xfrm>
            <a:off x="5141845" y="3217228"/>
            <a:ext cx="3321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France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12444" y="6035393"/>
            <a:ext cx="4972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1603-1616</a:t>
            </a:r>
          </a:p>
        </p:txBody>
      </p:sp>
    </p:spTree>
    <p:extLst>
      <p:ext uri="{BB962C8B-B14F-4D97-AF65-F5344CB8AC3E}">
        <p14:creationId xmlns:p14="http://schemas.microsoft.com/office/powerpoint/2010/main" val="43054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6" name="Rectangle 15"/>
          <p:cNvSpPr/>
          <p:nvPr/>
        </p:nvSpPr>
        <p:spPr>
          <a:xfrm>
            <a:off x="739302" y="2894874"/>
            <a:ext cx="7547710" cy="3046988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His expedition was the first to sail around the</a:t>
            </a:r>
          </a:p>
          <a:p>
            <a:pPr algn="ctr"/>
            <a:r>
              <a:rPr lang="en-US" sz="48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southern cape of Africa, Cape of Good Hope. </a:t>
            </a:r>
          </a:p>
        </p:txBody>
      </p:sp>
    </p:spTree>
    <p:extLst>
      <p:ext uri="{BB962C8B-B14F-4D97-AF65-F5344CB8AC3E}">
        <p14:creationId xmlns:p14="http://schemas.microsoft.com/office/powerpoint/2010/main" val="51173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5" name="Rectangle 4"/>
          <p:cNvSpPr/>
          <p:nvPr/>
        </p:nvSpPr>
        <p:spPr>
          <a:xfrm>
            <a:off x="4128315" y="2986563"/>
            <a:ext cx="4434239" cy="3785652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He mapped the Atlantic coast and the </a:t>
            </a:r>
          </a:p>
          <a:p>
            <a:pPr algn="ctr"/>
            <a:r>
              <a:rPr lang="en-US" sz="40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Great Lakes and founded Quebec.</a:t>
            </a:r>
          </a:p>
        </p:txBody>
      </p:sp>
    </p:spTree>
    <p:extLst>
      <p:ext uri="{BB962C8B-B14F-4D97-AF65-F5344CB8AC3E}">
        <p14:creationId xmlns:p14="http://schemas.microsoft.com/office/powerpoint/2010/main" val="1877925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7" name="Rectangle 6"/>
          <p:cNvSpPr/>
          <p:nvPr/>
        </p:nvSpPr>
        <p:spPr>
          <a:xfrm>
            <a:off x="2336849" y="7155947"/>
            <a:ext cx="103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Mini-Bio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44449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42" name="TextBox 41"/>
          <p:cNvSpPr txBox="1"/>
          <p:nvPr/>
        </p:nvSpPr>
        <p:spPr>
          <a:xfrm>
            <a:off x="127487" y="6260113"/>
            <a:ext cx="4777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1607-1611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7487" y="2893144"/>
            <a:ext cx="69649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England and Netherlands</a:t>
            </a:r>
          </a:p>
        </p:txBody>
      </p:sp>
    </p:spTree>
    <p:extLst>
      <p:ext uri="{BB962C8B-B14F-4D97-AF65-F5344CB8AC3E}">
        <p14:creationId xmlns:p14="http://schemas.microsoft.com/office/powerpoint/2010/main" val="3417002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6" name="Rectangle 15"/>
          <p:cNvSpPr/>
          <p:nvPr/>
        </p:nvSpPr>
        <p:spPr>
          <a:xfrm>
            <a:off x="4257548" y="2369049"/>
            <a:ext cx="4447355" cy="5078313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His expedition explored the Hudson River and Hudson Bay while looking for the Northwest Passage for England and the East Coast for the Netherlands. </a:t>
            </a:r>
          </a:p>
        </p:txBody>
      </p:sp>
    </p:spTree>
    <p:extLst>
      <p:ext uri="{BB962C8B-B14F-4D97-AF65-F5344CB8AC3E}">
        <p14:creationId xmlns:p14="http://schemas.microsoft.com/office/powerpoint/2010/main" val="1396600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2" name="Rectangle 1"/>
          <p:cNvSpPr/>
          <p:nvPr/>
        </p:nvSpPr>
        <p:spPr>
          <a:xfrm>
            <a:off x="3890209" y="6250566"/>
            <a:ext cx="1123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Fast Facts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74901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4" name="TextBox 13"/>
          <p:cNvSpPr txBox="1"/>
          <p:nvPr/>
        </p:nvSpPr>
        <p:spPr>
          <a:xfrm>
            <a:off x="4396903" y="3449759"/>
            <a:ext cx="3433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France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17303" y="6110749"/>
            <a:ext cx="5136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1679-1687</a:t>
            </a:r>
          </a:p>
        </p:txBody>
      </p:sp>
      <p:sp>
        <p:nvSpPr>
          <p:cNvPr id="8" name="AutoShape 2" descr="https://upload.wikimedia.org/wikipedia/commons/7/7d/Balboa_Voyage_1513.PNG"/>
          <p:cNvSpPr>
            <a:spLocks noChangeAspect="1" noChangeArrowheads="1"/>
          </p:cNvSpPr>
          <p:nvPr/>
        </p:nvSpPr>
        <p:spPr bwMode="auto">
          <a:xfrm>
            <a:off x="2146445" y="-1112621"/>
            <a:ext cx="4276292" cy="23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</p:spTree>
    <p:extLst>
      <p:ext uri="{BB962C8B-B14F-4D97-AF65-F5344CB8AC3E}">
        <p14:creationId xmlns:p14="http://schemas.microsoft.com/office/powerpoint/2010/main" val="371881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5" name="Rectangle 4"/>
          <p:cNvSpPr/>
          <p:nvPr/>
        </p:nvSpPr>
        <p:spPr>
          <a:xfrm>
            <a:off x="3551579" y="2668796"/>
            <a:ext cx="4994954" cy="5016758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He claimed the regions watered by the Mississippi River </a:t>
            </a:r>
          </a:p>
          <a:p>
            <a:pPr algn="ctr"/>
            <a:r>
              <a:rPr lang="en-US" sz="40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and its tributaries for France. He also named the land Louisiana after King Louis XIV. </a:t>
            </a:r>
          </a:p>
        </p:txBody>
      </p:sp>
      <p:sp>
        <p:nvSpPr>
          <p:cNvPr id="8" name="AutoShape 2" descr="https://upload.wikimedia.org/wikipedia/commons/7/7d/Balboa_Voyage_1513.PNG"/>
          <p:cNvSpPr>
            <a:spLocks noChangeAspect="1" noChangeArrowheads="1"/>
          </p:cNvSpPr>
          <p:nvPr/>
        </p:nvSpPr>
        <p:spPr bwMode="auto">
          <a:xfrm>
            <a:off x="2146445" y="-1112621"/>
            <a:ext cx="4276292" cy="23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</p:spTree>
    <p:extLst>
      <p:ext uri="{BB962C8B-B14F-4D97-AF65-F5344CB8AC3E}">
        <p14:creationId xmlns:p14="http://schemas.microsoft.com/office/powerpoint/2010/main" val="3625878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8" name="AutoShape 2" descr="https://upload.wikimedia.org/wikipedia/commons/7/7d/Balboa_Voyage_1513.PNG"/>
          <p:cNvSpPr>
            <a:spLocks noChangeAspect="1" noChangeArrowheads="1"/>
          </p:cNvSpPr>
          <p:nvPr/>
        </p:nvSpPr>
        <p:spPr bwMode="auto">
          <a:xfrm>
            <a:off x="2146445" y="-1112621"/>
            <a:ext cx="4276292" cy="23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6" name="Rectangle 5"/>
          <p:cNvSpPr/>
          <p:nvPr/>
        </p:nvSpPr>
        <p:spPr>
          <a:xfrm>
            <a:off x="5383800" y="6747060"/>
            <a:ext cx="1175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Biography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40298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4" name="TextBox 13"/>
          <p:cNvSpPr txBox="1"/>
          <p:nvPr/>
        </p:nvSpPr>
        <p:spPr>
          <a:xfrm>
            <a:off x="763060" y="2677683"/>
            <a:ext cx="42120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England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6344" y="5599779"/>
            <a:ext cx="4862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1768-1779</a:t>
            </a:r>
          </a:p>
        </p:txBody>
      </p:sp>
    </p:spTree>
    <p:extLst>
      <p:ext uri="{BB962C8B-B14F-4D97-AF65-F5344CB8AC3E}">
        <p14:creationId xmlns:p14="http://schemas.microsoft.com/office/powerpoint/2010/main" val="303458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6" name="Rectangle 15"/>
          <p:cNvSpPr/>
          <p:nvPr/>
        </p:nvSpPr>
        <p:spPr>
          <a:xfrm>
            <a:off x="73885" y="2742021"/>
            <a:ext cx="8631020" cy="4832092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During his 3 voyages, he mapped in great detail lands from New Zealand to Hawaii, even searching for the fabled Northwest Passage. In 1779, he died in a fight with native Hawaiians.</a:t>
            </a:r>
          </a:p>
        </p:txBody>
      </p:sp>
    </p:spTree>
    <p:extLst>
      <p:ext uri="{BB962C8B-B14F-4D97-AF65-F5344CB8AC3E}">
        <p14:creationId xmlns:p14="http://schemas.microsoft.com/office/powerpoint/2010/main" val="269590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3" name="Rectangle 2"/>
          <p:cNvSpPr/>
          <p:nvPr/>
        </p:nvSpPr>
        <p:spPr>
          <a:xfrm>
            <a:off x="4024601" y="7186003"/>
            <a:ext cx="1936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5 Facts about Dias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41367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5" name="Rectangle 4"/>
          <p:cNvSpPr/>
          <p:nvPr/>
        </p:nvSpPr>
        <p:spPr>
          <a:xfrm>
            <a:off x="5289920" y="6402755"/>
            <a:ext cx="1522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The Endeavor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83878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14" name="TextBox 13"/>
          <p:cNvSpPr txBox="1"/>
          <p:nvPr/>
        </p:nvSpPr>
        <p:spPr>
          <a:xfrm>
            <a:off x="5141845" y="3217228"/>
            <a:ext cx="3321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Spain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12444" y="6035393"/>
            <a:ext cx="4972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1492-1502</a:t>
            </a:r>
          </a:p>
        </p:txBody>
      </p:sp>
    </p:spTree>
    <p:extLst>
      <p:ext uri="{BB962C8B-B14F-4D97-AF65-F5344CB8AC3E}">
        <p14:creationId xmlns:p14="http://schemas.microsoft.com/office/powerpoint/2010/main" val="181222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5" name="Rectangle 4"/>
          <p:cNvSpPr/>
          <p:nvPr/>
        </p:nvSpPr>
        <p:spPr>
          <a:xfrm>
            <a:off x="4210359" y="2446966"/>
            <a:ext cx="4434239" cy="5078313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He made a total of 4 voyages across the 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Atlantic Ocean, “discovered” a New World, 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  <a:ea typeface="KB3AlphaBasicTall" panose="02000603000000000000" pitchFamily="2" charset="0"/>
              </a:rPr>
              <a:t>America, and named the natives there, Indians. </a:t>
            </a:r>
          </a:p>
        </p:txBody>
      </p:sp>
    </p:spTree>
    <p:extLst>
      <p:ext uri="{BB962C8B-B14F-4D97-AF65-F5344CB8AC3E}">
        <p14:creationId xmlns:p14="http://schemas.microsoft.com/office/powerpoint/2010/main" val="1517631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AutoShape 2" descr="File:Meuble héraldique Fleur de lis.svg"/>
          <p:cNvSpPr>
            <a:spLocks noChangeAspect="1" noChangeArrowheads="1"/>
          </p:cNvSpPr>
          <p:nvPr/>
        </p:nvSpPr>
        <p:spPr bwMode="auto">
          <a:xfrm>
            <a:off x="2146445" y="-406040"/>
            <a:ext cx="787544" cy="8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658" tIns="35329" rIns="70658" bIns="35329" numCol="1" anchor="t" anchorCtr="0" compatLnSpc="1">
            <a:prstTxWarp prst="textNoShape">
              <a:avLst/>
            </a:prstTxWarp>
          </a:bodyPr>
          <a:lstStyle/>
          <a:p>
            <a:endParaRPr lang="en-US" sz="1391"/>
          </a:p>
        </p:txBody>
      </p:sp>
      <p:sp>
        <p:nvSpPr>
          <p:cNvPr id="8" name="Rectangle 7"/>
          <p:cNvSpPr/>
          <p:nvPr/>
        </p:nvSpPr>
        <p:spPr>
          <a:xfrm>
            <a:off x="4878421" y="6436906"/>
            <a:ext cx="160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Modern Ships 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832D67-FFC2-43DE-8634-6F5409DD2CDC}"/>
              </a:ext>
            </a:extLst>
          </p:cNvPr>
          <p:cNvSpPr/>
          <p:nvPr/>
        </p:nvSpPr>
        <p:spPr>
          <a:xfrm>
            <a:off x="4305640" y="6818132"/>
            <a:ext cx="2755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Columbus’ Quest for Gold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6561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2595</TotalTime>
  <Words>556</Words>
  <Application>Microsoft Office PowerPoint</Application>
  <PresentationFormat>Custom</PresentationFormat>
  <Paragraphs>96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Century Gothic</vt:lpstr>
      <vt:lpstr>KB3AlphaBasicTall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Norman</dc:creator>
  <cp:lastModifiedBy>Norman</cp:lastModifiedBy>
  <cp:revision>300</cp:revision>
  <dcterms:created xsi:type="dcterms:W3CDTF">2016-06-27T15:34:44Z</dcterms:created>
  <dcterms:modified xsi:type="dcterms:W3CDTF">2018-01-04T16:46:42Z</dcterms:modified>
</cp:coreProperties>
</file>