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84" y="-10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269617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gradFill flip="none" rotWithShape="1">
          <a:gsLst>
            <a:gs pos="0">
              <a:srgbClr val="00FDFF"/>
            </a:gs>
            <a:gs pos="10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09"/>
          <p:cNvPicPr>
            <a:picLocks/>
          </p:cNvPicPr>
          <p:nvPr/>
        </p:nvPicPr>
        <p:blipFill>
          <a:blip r:embed="rId2">
            <a:alphaModFix amt="23421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5" y="-10565"/>
            <a:ext cx="12946870" cy="9832108"/>
          </a:xfrm>
          <a:prstGeom prst="rect">
            <a:avLst/>
          </a:prstGeom>
        </p:spPr>
      </p:pic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asted-ima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759" y="1846581"/>
            <a:ext cx="5895014" cy="7959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10534" y="3"/>
                </a:moveTo>
                <a:cubicBezTo>
                  <a:pt x="10333" y="7"/>
                  <a:pt x="10127" y="18"/>
                  <a:pt x="9919" y="31"/>
                </a:cubicBezTo>
                <a:cubicBezTo>
                  <a:pt x="9587" y="54"/>
                  <a:pt x="9267" y="81"/>
                  <a:pt x="8974" y="123"/>
                </a:cubicBezTo>
                <a:cubicBezTo>
                  <a:pt x="8841" y="142"/>
                  <a:pt x="8709" y="164"/>
                  <a:pt x="8580" y="186"/>
                </a:cubicBezTo>
                <a:cubicBezTo>
                  <a:pt x="7391" y="407"/>
                  <a:pt x="6476" y="821"/>
                  <a:pt x="5537" y="1538"/>
                </a:cubicBezTo>
                <a:cubicBezTo>
                  <a:pt x="5133" y="1847"/>
                  <a:pt x="4869" y="2061"/>
                  <a:pt x="4634" y="2260"/>
                </a:cubicBezTo>
                <a:cubicBezTo>
                  <a:pt x="4453" y="2428"/>
                  <a:pt x="4336" y="2544"/>
                  <a:pt x="4223" y="2655"/>
                </a:cubicBezTo>
                <a:cubicBezTo>
                  <a:pt x="4220" y="2658"/>
                  <a:pt x="4215" y="2661"/>
                  <a:pt x="4213" y="2664"/>
                </a:cubicBezTo>
                <a:cubicBezTo>
                  <a:pt x="4114" y="2767"/>
                  <a:pt x="4002" y="2873"/>
                  <a:pt x="3916" y="2976"/>
                </a:cubicBezTo>
                <a:cubicBezTo>
                  <a:pt x="3887" y="3014"/>
                  <a:pt x="3849" y="3065"/>
                  <a:pt x="3819" y="3104"/>
                </a:cubicBezTo>
                <a:cubicBezTo>
                  <a:pt x="3689" y="3276"/>
                  <a:pt x="3560" y="3461"/>
                  <a:pt x="3441" y="3655"/>
                </a:cubicBezTo>
                <a:cubicBezTo>
                  <a:pt x="3382" y="3758"/>
                  <a:pt x="3325" y="3862"/>
                  <a:pt x="3273" y="3973"/>
                </a:cubicBezTo>
                <a:cubicBezTo>
                  <a:pt x="3267" y="3987"/>
                  <a:pt x="3262" y="4000"/>
                  <a:pt x="3256" y="4013"/>
                </a:cubicBezTo>
                <a:cubicBezTo>
                  <a:pt x="3163" y="4219"/>
                  <a:pt x="3091" y="4483"/>
                  <a:pt x="3014" y="4730"/>
                </a:cubicBezTo>
                <a:cubicBezTo>
                  <a:pt x="2883" y="5179"/>
                  <a:pt x="2757" y="5684"/>
                  <a:pt x="2660" y="6286"/>
                </a:cubicBezTo>
                <a:cubicBezTo>
                  <a:pt x="2452" y="7568"/>
                  <a:pt x="2447" y="7591"/>
                  <a:pt x="2199" y="7970"/>
                </a:cubicBezTo>
                <a:cubicBezTo>
                  <a:pt x="2152" y="8041"/>
                  <a:pt x="2119" y="8112"/>
                  <a:pt x="2087" y="8183"/>
                </a:cubicBezTo>
                <a:cubicBezTo>
                  <a:pt x="2086" y="8184"/>
                  <a:pt x="2087" y="8186"/>
                  <a:pt x="2087" y="8187"/>
                </a:cubicBezTo>
                <a:cubicBezTo>
                  <a:pt x="2032" y="8357"/>
                  <a:pt x="2003" y="8521"/>
                  <a:pt x="1989" y="8663"/>
                </a:cubicBezTo>
                <a:cubicBezTo>
                  <a:pt x="1984" y="8739"/>
                  <a:pt x="1982" y="8815"/>
                  <a:pt x="1989" y="8881"/>
                </a:cubicBezTo>
                <a:cubicBezTo>
                  <a:pt x="2016" y="9021"/>
                  <a:pt x="2076" y="9160"/>
                  <a:pt x="2155" y="9301"/>
                </a:cubicBezTo>
                <a:cubicBezTo>
                  <a:pt x="2203" y="9381"/>
                  <a:pt x="2245" y="9459"/>
                  <a:pt x="2311" y="9541"/>
                </a:cubicBezTo>
                <a:cubicBezTo>
                  <a:pt x="2326" y="9562"/>
                  <a:pt x="2343" y="9582"/>
                  <a:pt x="2360" y="9603"/>
                </a:cubicBezTo>
                <a:cubicBezTo>
                  <a:pt x="2462" y="9723"/>
                  <a:pt x="2581" y="9845"/>
                  <a:pt x="2718" y="9967"/>
                </a:cubicBezTo>
                <a:cubicBezTo>
                  <a:pt x="2735" y="9982"/>
                  <a:pt x="2751" y="9997"/>
                  <a:pt x="2769" y="10012"/>
                </a:cubicBezTo>
                <a:cubicBezTo>
                  <a:pt x="2929" y="10151"/>
                  <a:pt x="3108" y="10288"/>
                  <a:pt x="3307" y="10421"/>
                </a:cubicBezTo>
                <a:cubicBezTo>
                  <a:pt x="3413" y="10493"/>
                  <a:pt x="3431" y="10520"/>
                  <a:pt x="3509" y="10576"/>
                </a:cubicBezTo>
                <a:cubicBezTo>
                  <a:pt x="3612" y="10645"/>
                  <a:pt x="3695" y="10706"/>
                  <a:pt x="3750" y="10755"/>
                </a:cubicBezTo>
                <a:cubicBezTo>
                  <a:pt x="3784" y="10784"/>
                  <a:pt x="3868" y="10837"/>
                  <a:pt x="3891" y="10862"/>
                </a:cubicBezTo>
                <a:cubicBezTo>
                  <a:pt x="3892" y="10863"/>
                  <a:pt x="3893" y="10866"/>
                  <a:pt x="3894" y="10867"/>
                </a:cubicBezTo>
                <a:cubicBezTo>
                  <a:pt x="3911" y="10886"/>
                  <a:pt x="3923" y="10907"/>
                  <a:pt x="3935" y="10924"/>
                </a:cubicBezTo>
                <a:cubicBezTo>
                  <a:pt x="3955" y="10954"/>
                  <a:pt x="3977" y="10984"/>
                  <a:pt x="3981" y="11009"/>
                </a:cubicBezTo>
                <a:cubicBezTo>
                  <a:pt x="4001" y="11068"/>
                  <a:pt x="4005" y="11130"/>
                  <a:pt x="3996" y="11207"/>
                </a:cubicBezTo>
                <a:cubicBezTo>
                  <a:pt x="3976" y="11370"/>
                  <a:pt x="3816" y="11663"/>
                  <a:pt x="3643" y="11857"/>
                </a:cubicBezTo>
                <a:cubicBezTo>
                  <a:pt x="3291" y="12250"/>
                  <a:pt x="2993" y="12891"/>
                  <a:pt x="2769" y="13728"/>
                </a:cubicBezTo>
                <a:cubicBezTo>
                  <a:pt x="2754" y="13781"/>
                  <a:pt x="2730" y="13815"/>
                  <a:pt x="2715" y="13864"/>
                </a:cubicBezTo>
                <a:cubicBezTo>
                  <a:pt x="2572" y="14321"/>
                  <a:pt x="2344" y="14624"/>
                  <a:pt x="1931" y="14889"/>
                </a:cubicBezTo>
                <a:cubicBezTo>
                  <a:pt x="1853" y="14940"/>
                  <a:pt x="1753" y="14991"/>
                  <a:pt x="1649" y="15040"/>
                </a:cubicBezTo>
                <a:cubicBezTo>
                  <a:pt x="1349" y="15191"/>
                  <a:pt x="998" y="15339"/>
                  <a:pt x="494" y="15498"/>
                </a:cubicBezTo>
                <a:lnTo>
                  <a:pt x="73" y="15632"/>
                </a:lnTo>
                <a:lnTo>
                  <a:pt x="68" y="15634"/>
                </a:lnTo>
                <a:lnTo>
                  <a:pt x="47" y="15639"/>
                </a:lnTo>
                <a:cubicBezTo>
                  <a:pt x="16" y="15966"/>
                  <a:pt x="5" y="16781"/>
                  <a:pt x="3" y="17944"/>
                </a:cubicBezTo>
                <a:cubicBezTo>
                  <a:pt x="3" y="17990"/>
                  <a:pt x="3" y="17987"/>
                  <a:pt x="3" y="18034"/>
                </a:cubicBezTo>
                <a:cubicBezTo>
                  <a:pt x="3" y="18055"/>
                  <a:pt x="3" y="18053"/>
                  <a:pt x="3" y="18074"/>
                </a:cubicBezTo>
                <a:lnTo>
                  <a:pt x="3" y="18626"/>
                </a:lnTo>
                <a:lnTo>
                  <a:pt x="0" y="21598"/>
                </a:lnTo>
                <a:lnTo>
                  <a:pt x="10800" y="21598"/>
                </a:lnTo>
                <a:lnTo>
                  <a:pt x="21600" y="21598"/>
                </a:lnTo>
                <a:lnTo>
                  <a:pt x="21600" y="18730"/>
                </a:lnTo>
                <a:cubicBezTo>
                  <a:pt x="21600" y="18714"/>
                  <a:pt x="21600" y="18716"/>
                  <a:pt x="21600" y="18700"/>
                </a:cubicBezTo>
                <a:cubicBezTo>
                  <a:pt x="21600" y="16088"/>
                  <a:pt x="21584" y="15858"/>
                  <a:pt x="21398" y="15816"/>
                </a:cubicBezTo>
                <a:cubicBezTo>
                  <a:pt x="21287" y="15791"/>
                  <a:pt x="21039" y="15717"/>
                  <a:pt x="20848" y="15653"/>
                </a:cubicBezTo>
                <a:cubicBezTo>
                  <a:pt x="20789" y="15633"/>
                  <a:pt x="20735" y="15622"/>
                  <a:pt x="20668" y="15601"/>
                </a:cubicBezTo>
                <a:cubicBezTo>
                  <a:pt x="20651" y="15597"/>
                  <a:pt x="20634" y="15591"/>
                  <a:pt x="20617" y="15586"/>
                </a:cubicBezTo>
                <a:cubicBezTo>
                  <a:pt x="20488" y="15548"/>
                  <a:pt x="20345" y="15503"/>
                  <a:pt x="20268" y="15487"/>
                </a:cubicBezTo>
                <a:cubicBezTo>
                  <a:pt x="19900" y="15411"/>
                  <a:pt x="19289" y="14955"/>
                  <a:pt x="19289" y="14755"/>
                </a:cubicBezTo>
                <a:cubicBezTo>
                  <a:pt x="19289" y="14679"/>
                  <a:pt x="19205" y="14492"/>
                  <a:pt x="19102" y="14300"/>
                </a:cubicBezTo>
                <a:cubicBezTo>
                  <a:pt x="19083" y="14274"/>
                  <a:pt x="19048" y="14202"/>
                  <a:pt x="19036" y="14191"/>
                </a:cubicBezTo>
                <a:cubicBezTo>
                  <a:pt x="19017" y="14172"/>
                  <a:pt x="18956" y="14040"/>
                  <a:pt x="18917" y="13974"/>
                </a:cubicBezTo>
                <a:cubicBezTo>
                  <a:pt x="18776" y="13745"/>
                  <a:pt x="18611" y="13472"/>
                  <a:pt x="18510" y="13300"/>
                </a:cubicBezTo>
                <a:cubicBezTo>
                  <a:pt x="18386" y="13088"/>
                  <a:pt x="18040" y="12694"/>
                  <a:pt x="17741" y="12423"/>
                </a:cubicBezTo>
                <a:cubicBezTo>
                  <a:pt x="17596" y="12293"/>
                  <a:pt x="17599" y="12274"/>
                  <a:pt x="17514" y="12185"/>
                </a:cubicBezTo>
                <a:cubicBezTo>
                  <a:pt x="17507" y="12182"/>
                  <a:pt x="17494" y="12170"/>
                  <a:pt x="17488" y="12167"/>
                </a:cubicBezTo>
                <a:cubicBezTo>
                  <a:pt x="17435" y="12142"/>
                  <a:pt x="17390" y="12090"/>
                  <a:pt x="17354" y="12019"/>
                </a:cubicBezTo>
                <a:cubicBezTo>
                  <a:pt x="17345" y="12006"/>
                  <a:pt x="17261" y="11931"/>
                  <a:pt x="17268" y="11931"/>
                </a:cubicBezTo>
                <a:cubicBezTo>
                  <a:pt x="17306" y="11931"/>
                  <a:pt x="17288" y="11868"/>
                  <a:pt x="17229" y="11790"/>
                </a:cubicBezTo>
                <a:cubicBezTo>
                  <a:pt x="17164" y="11704"/>
                  <a:pt x="17161" y="11544"/>
                  <a:pt x="17224" y="11384"/>
                </a:cubicBezTo>
                <a:cubicBezTo>
                  <a:pt x="17271" y="11266"/>
                  <a:pt x="17344" y="10959"/>
                  <a:pt x="17405" y="10681"/>
                </a:cubicBezTo>
                <a:cubicBezTo>
                  <a:pt x="17429" y="10559"/>
                  <a:pt x="17466" y="10423"/>
                  <a:pt x="17499" y="10290"/>
                </a:cubicBezTo>
                <a:cubicBezTo>
                  <a:pt x="17546" y="10072"/>
                  <a:pt x="17600" y="9877"/>
                  <a:pt x="17655" y="9716"/>
                </a:cubicBezTo>
                <a:cubicBezTo>
                  <a:pt x="17658" y="9704"/>
                  <a:pt x="17657" y="9695"/>
                  <a:pt x="17661" y="9684"/>
                </a:cubicBezTo>
                <a:cubicBezTo>
                  <a:pt x="17670" y="9655"/>
                  <a:pt x="17691" y="9626"/>
                  <a:pt x="17701" y="9597"/>
                </a:cubicBezTo>
                <a:cubicBezTo>
                  <a:pt x="17782" y="9393"/>
                  <a:pt x="17880" y="9217"/>
                  <a:pt x="18001" y="9069"/>
                </a:cubicBezTo>
                <a:cubicBezTo>
                  <a:pt x="18028" y="9033"/>
                  <a:pt x="18050" y="8996"/>
                  <a:pt x="18079" y="8962"/>
                </a:cubicBezTo>
                <a:cubicBezTo>
                  <a:pt x="18088" y="8953"/>
                  <a:pt x="18097" y="8944"/>
                  <a:pt x="18106" y="8935"/>
                </a:cubicBezTo>
                <a:cubicBezTo>
                  <a:pt x="18231" y="8793"/>
                  <a:pt x="18375" y="8674"/>
                  <a:pt x="18527" y="8569"/>
                </a:cubicBezTo>
                <a:cubicBezTo>
                  <a:pt x="18542" y="8558"/>
                  <a:pt x="18554" y="8544"/>
                  <a:pt x="18568" y="8533"/>
                </a:cubicBezTo>
                <a:cubicBezTo>
                  <a:pt x="18639" y="8478"/>
                  <a:pt x="18671" y="8452"/>
                  <a:pt x="18734" y="8403"/>
                </a:cubicBezTo>
                <a:cubicBezTo>
                  <a:pt x="18891" y="8275"/>
                  <a:pt x="19058" y="8137"/>
                  <a:pt x="19058" y="8109"/>
                </a:cubicBezTo>
                <a:cubicBezTo>
                  <a:pt x="19058" y="8063"/>
                  <a:pt x="19220" y="7916"/>
                  <a:pt x="19419" y="7785"/>
                </a:cubicBezTo>
                <a:cubicBezTo>
                  <a:pt x="19484" y="7742"/>
                  <a:pt x="19528" y="7710"/>
                  <a:pt x="19571" y="7676"/>
                </a:cubicBezTo>
                <a:cubicBezTo>
                  <a:pt x="19737" y="7472"/>
                  <a:pt x="19747" y="7311"/>
                  <a:pt x="19723" y="7026"/>
                </a:cubicBezTo>
                <a:cubicBezTo>
                  <a:pt x="19723" y="7025"/>
                  <a:pt x="19723" y="7025"/>
                  <a:pt x="19723" y="7023"/>
                </a:cubicBezTo>
                <a:cubicBezTo>
                  <a:pt x="19705" y="6862"/>
                  <a:pt x="19660" y="6693"/>
                  <a:pt x="19599" y="6529"/>
                </a:cubicBezTo>
                <a:cubicBezTo>
                  <a:pt x="19599" y="6528"/>
                  <a:pt x="19599" y="6527"/>
                  <a:pt x="19599" y="6526"/>
                </a:cubicBezTo>
                <a:cubicBezTo>
                  <a:pt x="19599" y="6525"/>
                  <a:pt x="19599" y="6525"/>
                  <a:pt x="19599" y="6524"/>
                </a:cubicBezTo>
                <a:cubicBezTo>
                  <a:pt x="19573" y="6454"/>
                  <a:pt x="19531" y="6397"/>
                  <a:pt x="19499" y="6331"/>
                </a:cubicBezTo>
                <a:cubicBezTo>
                  <a:pt x="19407" y="6158"/>
                  <a:pt x="19301" y="5978"/>
                  <a:pt x="19109" y="5716"/>
                </a:cubicBezTo>
                <a:cubicBezTo>
                  <a:pt x="18935" y="5478"/>
                  <a:pt x="18753" y="5198"/>
                  <a:pt x="18581" y="4955"/>
                </a:cubicBezTo>
                <a:cubicBezTo>
                  <a:pt x="18417" y="4728"/>
                  <a:pt x="18238" y="4479"/>
                  <a:pt x="18079" y="4275"/>
                </a:cubicBezTo>
                <a:cubicBezTo>
                  <a:pt x="17859" y="3993"/>
                  <a:pt x="17677" y="3715"/>
                  <a:pt x="17675" y="3658"/>
                </a:cubicBezTo>
                <a:cubicBezTo>
                  <a:pt x="17675" y="3644"/>
                  <a:pt x="17633" y="3588"/>
                  <a:pt x="17621" y="3562"/>
                </a:cubicBezTo>
                <a:cubicBezTo>
                  <a:pt x="17547" y="3450"/>
                  <a:pt x="17482" y="3366"/>
                  <a:pt x="17405" y="3249"/>
                </a:cubicBezTo>
                <a:cubicBezTo>
                  <a:pt x="17220" y="2967"/>
                  <a:pt x="16943" y="2616"/>
                  <a:pt x="16791" y="2466"/>
                </a:cubicBezTo>
                <a:cubicBezTo>
                  <a:pt x="16791" y="2465"/>
                  <a:pt x="16792" y="2463"/>
                  <a:pt x="16791" y="2463"/>
                </a:cubicBezTo>
                <a:cubicBezTo>
                  <a:pt x="16537" y="2166"/>
                  <a:pt x="16288" y="1895"/>
                  <a:pt x="16099" y="1723"/>
                </a:cubicBezTo>
                <a:cubicBezTo>
                  <a:pt x="16070" y="1697"/>
                  <a:pt x="16046" y="1673"/>
                  <a:pt x="16016" y="1647"/>
                </a:cubicBezTo>
                <a:cubicBezTo>
                  <a:pt x="15708" y="1384"/>
                  <a:pt x="15286" y="1117"/>
                  <a:pt x="14843" y="888"/>
                </a:cubicBezTo>
                <a:cubicBezTo>
                  <a:pt x="14842" y="888"/>
                  <a:pt x="14839" y="888"/>
                  <a:pt x="14838" y="888"/>
                </a:cubicBezTo>
                <a:cubicBezTo>
                  <a:pt x="14295" y="621"/>
                  <a:pt x="13714" y="397"/>
                  <a:pt x="13301" y="319"/>
                </a:cubicBezTo>
                <a:cubicBezTo>
                  <a:pt x="12978" y="258"/>
                  <a:pt x="12829" y="236"/>
                  <a:pt x="12593" y="193"/>
                </a:cubicBezTo>
                <a:cubicBezTo>
                  <a:pt x="12341" y="152"/>
                  <a:pt x="12104" y="115"/>
                  <a:pt x="11896" y="81"/>
                </a:cubicBezTo>
                <a:cubicBezTo>
                  <a:pt x="11664" y="44"/>
                  <a:pt x="11402" y="18"/>
                  <a:pt x="11117" y="6"/>
                </a:cubicBezTo>
                <a:cubicBezTo>
                  <a:pt x="10931" y="-2"/>
                  <a:pt x="10735" y="-2"/>
                  <a:pt x="10534" y="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38" name="pasted-ima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2828" y="2934856"/>
            <a:ext cx="5895182" cy="6857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5" extrusionOk="0">
                <a:moveTo>
                  <a:pt x="11481" y="0"/>
                </a:moveTo>
                <a:cubicBezTo>
                  <a:pt x="11327" y="-5"/>
                  <a:pt x="11273" y="220"/>
                  <a:pt x="11312" y="686"/>
                </a:cubicBezTo>
                <a:cubicBezTo>
                  <a:pt x="11347" y="1104"/>
                  <a:pt x="11321" y="1304"/>
                  <a:pt x="11220" y="1376"/>
                </a:cubicBezTo>
                <a:cubicBezTo>
                  <a:pt x="11136" y="1436"/>
                  <a:pt x="11102" y="1577"/>
                  <a:pt x="11136" y="1724"/>
                </a:cubicBezTo>
                <a:cubicBezTo>
                  <a:pt x="11198" y="1990"/>
                  <a:pt x="10848" y="2477"/>
                  <a:pt x="10595" y="2477"/>
                </a:cubicBezTo>
                <a:cubicBezTo>
                  <a:pt x="10520" y="2477"/>
                  <a:pt x="10367" y="2622"/>
                  <a:pt x="10256" y="2799"/>
                </a:cubicBezTo>
                <a:cubicBezTo>
                  <a:pt x="10076" y="3087"/>
                  <a:pt x="10069" y="3154"/>
                  <a:pt x="10202" y="3423"/>
                </a:cubicBezTo>
                <a:cubicBezTo>
                  <a:pt x="10533" y="4091"/>
                  <a:pt x="10442" y="5155"/>
                  <a:pt x="10055" y="5155"/>
                </a:cubicBezTo>
                <a:cubicBezTo>
                  <a:pt x="9975" y="5155"/>
                  <a:pt x="9883" y="5216"/>
                  <a:pt x="9850" y="5290"/>
                </a:cubicBezTo>
                <a:cubicBezTo>
                  <a:pt x="9817" y="5364"/>
                  <a:pt x="9598" y="5508"/>
                  <a:pt x="9363" y="5611"/>
                </a:cubicBezTo>
                <a:cubicBezTo>
                  <a:pt x="8795" y="5860"/>
                  <a:pt x="8017" y="6315"/>
                  <a:pt x="7599" y="6643"/>
                </a:cubicBezTo>
                <a:cubicBezTo>
                  <a:pt x="7413" y="6790"/>
                  <a:pt x="7221" y="6909"/>
                  <a:pt x="7173" y="6909"/>
                </a:cubicBezTo>
                <a:cubicBezTo>
                  <a:pt x="7126" y="6909"/>
                  <a:pt x="7042" y="7014"/>
                  <a:pt x="6986" y="7141"/>
                </a:cubicBezTo>
                <a:cubicBezTo>
                  <a:pt x="6930" y="7268"/>
                  <a:pt x="6834" y="7372"/>
                  <a:pt x="6773" y="7372"/>
                </a:cubicBezTo>
                <a:cubicBezTo>
                  <a:pt x="6713" y="7372"/>
                  <a:pt x="6663" y="7429"/>
                  <a:pt x="6663" y="7499"/>
                </a:cubicBezTo>
                <a:cubicBezTo>
                  <a:pt x="6663" y="7569"/>
                  <a:pt x="6586" y="7680"/>
                  <a:pt x="6493" y="7747"/>
                </a:cubicBezTo>
                <a:cubicBezTo>
                  <a:pt x="6314" y="7874"/>
                  <a:pt x="5811" y="8676"/>
                  <a:pt x="5750" y="8930"/>
                </a:cubicBezTo>
                <a:cubicBezTo>
                  <a:pt x="5660" y="9301"/>
                  <a:pt x="5357" y="9768"/>
                  <a:pt x="5103" y="9928"/>
                </a:cubicBezTo>
                <a:cubicBezTo>
                  <a:pt x="4950" y="10023"/>
                  <a:pt x="4811" y="10176"/>
                  <a:pt x="4796" y="10267"/>
                </a:cubicBezTo>
                <a:cubicBezTo>
                  <a:pt x="4780" y="10359"/>
                  <a:pt x="4717" y="10462"/>
                  <a:pt x="4656" y="10496"/>
                </a:cubicBezTo>
                <a:cubicBezTo>
                  <a:pt x="4312" y="10688"/>
                  <a:pt x="3542" y="11662"/>
                  <a:pt x="3377" y="12115"/>
                </a:cubicBezTo>
                <a:cubicBezTo>
                  <a:pt x="3214" y="12558"/>
                  <a:pt x="3205" y="12695"/>
                  <a:pt x="3318" y="13073"/>
                </a:cubicBezTo>
                <a:cubicBezTo>
                  <a:pt x="3391" y="13316"/>
                  <a:pt x="3477" y="13604"/>
                  <a:pt x="3509" y="13714"/>
                </a:cubicBezTo>
                <a:cubicBezTo>
                  <a:pt x="3555" y="13873"/>
                  <a:pt x="3477" y="13967"/>
                  <a:pt x="3128" y="14165"/>
                </a:cubicBezTo>
                <a:cubicBezTo>
                  <a:pt x="2885" y="14303"/>
                  <a:pt x="2687" y="14470"/>
                  <a:pt x="2687" y="14535"/>
                </a:cubicBezTo>
                <a:cubicBezTo>
                  <a:pt x="2687" y="14601"/>
                  <a:pt x="2577" y="14730"/>
                  <a:pt x="2444" y="14823"/>
                </a:cubicBezTo>
                <a:cubicBezTo>
                  <a:pt x="2143" y="15032"/>
                  <a:pt x="1397" y="16003"/>
                  <a:pt x="1397" y="16185"/>
                </a:cubicBezTo>
                <a:cubicBezTo>
                  <a:pt x="1397" y="16259"/>
                  <a:pt x="1352" y="16343"/>
                  <a:pt x="1297" y="16372"/>
                </a:cubicBezTo>
                <a:cubicBezTo>
                  <a:pt x="1175" y="16437"/>
                  <a:pt x="1252" y="16959"/>
                  <a:pt x="1475" y="17568"/>
                </a:cubicBezTo>
                <a:cubicBezTo>
                  <a:pt x="1645" y="18035"/>
                  <a:pt x="1689" y="18919"/>
                  <a:pt x="1552" y="19111"/>
                </a:cubicBezTo>
                <a:cubicBezTo>
                  <a:pt x="1498" y="19185"/>
                  <a:pt x="1244" y="19202"/>
                  <a:pt x="737" y="19166"/>
                </a:cubicBezTo>
                <a:lnTo>
                  <a:pt x="0" y="19112"/>
                </a:lnTo>
                <a:lnTo>
                  <a:pt x="0" y="20354"/>
                </a:lnTo>
                <a:lnTo>
                  <a:pt x="0" y="21595"/>
                </a:lnTo>
                <a:lnTo>
                  <a:pt x="10800" y="21595"/>
                </a:lnTo>
                <a:lnTo>
                  <a:pt x="21600" y="21595"/>
                </a:lnTo>
                <a:lnTo>
                  <a:pt x="21600" y="16539"/>
                </a:lnTo>
                <a:lnTo>
                  <a:pt x="21600" y="11482"/>
                </a:lnTo>
                <a:lnTo>
                  <a:pt x="21129" y="10966"/>
                </a:lnTo>
                <a:cubicBezTo>
                  <a:pt x="20733" y="10533"/>
                  <a:pt x="19343" y="9571"/>
                  <a:pt x="19343" y="9730"/>
                </a:cubicBezTo>
                <a:cubicBezTo>
                  <a:pt x="19343" y="9758"/>
                  <a:pt x="19245" y="9735"/>
                  <a:pt x="19124" y="9679"/>
                </a:cubicBezTo>
                <a:cubicBezTo>
                  <a:pt x="18976" y="9611"/>
                  <a:pt x="18924" y="9521"/>
                  <a:pt x="18967" y="9406"/>
                </a:cubicBezTo>
                <a:cubicBezTo>
                  <a:pt x="19001" y="9312"/>
                  <a:pt x="18980" y="9208"/>
                  <a:pt x="18919" y="9175"/>
                </a:cubicBezTo>
                <a:cubicBezTo>
                  <a:pt x="18857" y="9143"/>
                  <a:pt x="18807" y="9058"/>
                  <a:pt x="18807" y="8988"/>
                </a:cubicBezTo>
                <a:cubicBezTo>
                  <a:pt x="18807" y="8918"/>
                  <a:pt x="18664" y="8727"/>
                  <a:pt x="18490" y="8563"/>
                </a:cubicBezTo>
                <a:cubicBezTo>
                  <a:pt x="18315" y="8399"/>
                  <a:pt x="18194" y="8233"/>
                  <a:pt x="18222" y="8194"/>
                </a:cubicBezTo>
                <a:cubicBezTo>
                  <a:pt x="18250" y="8156"/>
                  <a:pt x="18224" y="8097"/>
                  <a:pt x="18164" y="8065"/>
                </a:cubicBezTo>
                <a:cubicBezTo>
                  <a:pt x="18104" y="8034"/>
                  <a:pt x="18055" y="7932"/>
                  <a:pt x="18055" y="7839"/>
                </a:cubicBezTo>
                <a:cubicBezTo>
                  <a:pt x="18055" y="7468"/>
                  <a:pt x="17213" y="6577"/>
                  <a:pt x="16477" y="6168"/>
                </a:cubicBezTo>
                <a:cubicBezTo>
                  <a:pt x="15601" y="5682"/>
                  <a:pt x="14468" y="5198"/>
                  <a:pt x="14005" y="5114"/>
                </a:cubicBezTo>
                <a:cubicBezTo>
                  <a:pt x="13817" y="5079"/>
                  <a:pt x="13605" y="4992"/>
                  <a:pt x="13535" y="4920"/>
                </a:cubicBezTo>
                <a:cubicBezTo>
                  <a:pt x="13465" y="4847"/>
                  <a:pt x="13372" y="4808"/>
                  <a:pt x="13326" y="4832"/>
                </a:cubicBezTo>
                <a:cubicBezTo>
                  <a:pt x="13194" y="4902"/>
                  <a:pt x="12990" y="4637"/>
                  <a:pt x="12894" y="4271"/>
                </a:cubicBezTo>
                <a:cubicBezTo>
                  <a:pt x="12823" y="4000"/>
                  <a:pt x="12855" y="3857"/>
                  <a:pt x="13061" y="3524"/>
                </a:cubicBezTo>
                <a:cubicBezTo>
                  <a:pt x="13376" y="3015"/>
                  <a:pt x="13306" y="2849"/>
                  <a:pt x="12565" y="2354"/>
                </a:cubicBezTo>
                <a:cubicBezTo>
                  <a:pt x="12155" y="2080"/>
                  <a:pt x="12036" y="1944"/>
                  <a:pt x="12036" y="1743"/>
                </a:cubicBezTo>
                <a:cubicBezTo>
                  <a:pt x="12036" y="1601"/>
                  <a:pt x="11970" y="1437"/>
                  <a:pt x="11889" y="1379"/>
                </a:cubicBezTo>
                <a:cubicBezTo>
                  <a:pt x="11781" y="1302"/>
                  <a:pt x="11765" y="1172"/>
                  <a:pt x="11827" y="883"/>
                </a:cubicBezTo>
                <a:cubicBezTo>
                  <a:pt x="11873" y="666"/>
                  <a:pt x="11866" y="447"/>
                  <a:pt x="11812" y="391"/>
                </a:cubicBezTo>
                <a:cubicBezTo>
                  <a:pt x="11759" y="335"/>
                  <a:pt x="11741" y="268"/>
                  <a:pt x="11771" y="242"/>
                </a:cubicBezTo>
                <a:cubicBezTo>
                  <a:pt x="11802" y="216"/>
                  <a:pt x="11754" y="143"/>
                  <a:pt x="11667" y="81"/>
                </a:cubicBezTo>
                <a:cubicBezTo>
                  <a:pt x="11593" y="29"/>
                  <a:pt x="11532" y="1"/>
                  <a:pt x="11481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1639887" y="213345"/>
            <a:ext cx="10639426" cy="4704110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600">
                <a:solidFill>
                  <a:srgbClr val="FFFFFF"/>
                </a:solidFill>
                <a:latin typeface="US Declaration"/>
                <a:ea typeface="US Declaration"/>
                <a:cs typeface="US Declaration"/>
                <a:sym typeface="US Declaration"/>
              </a:defRPr>
            </a:lvl1pPr>
          </a:lstStyle>
          <a:p>
            <a:r>
              <a:rPr dirty="0"/>
              <a:t>Federalism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439803" y="-259370"/>
            <a:ext cx="8704661" cy="3854606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100">
                <a:solidFill>
                  <a:srgbClr val="FFFFFF"/>
                </a:solidFill>
                <a:latin typeface="US Declaration"/>
                <a:ea typeface="US Declaration"/>
                <a:cs typeface="US Declaration"/>
                <a:sym typeface="US Declaration"/>
              </a:defRPr>
            </a:lvl1pPr>
          </a:lstStyle>
          <a:p>
            <a:r>
              <a:t>Federalism</a:t>
            </a:r>
          </a:p>
        </p:txBody>
      </p:sp>
      <p:sp>
        <p:nvSpPr>
          <p:cNvPr id="143" name="Shape 143"/>
          <p:cNvSpPr/>
          <p:nvPr/>
        </p:nvSpPr>
        <p:spPr>
          <a:xfrm>
            <a:off x="1830894" y="2490790"/>
            <a:ext cx="8462479" cy="2028820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700">
                <a:solidFill>
                  <a:srgbClr val="FFFFFF"/>
                </a:solidFill>
                <a:latin typeface="US Declaration"/>
                <a:ea typeface="US Declaration"/>
                <a:cs typeface="US Declaration"/>
                <a:sym typeface="US Declaration"/>
              </a:defRPr>
            </a:lvl1pPr>
          </a:lstStyle>
          <a:p>
            <a:r>
              <a:t>10th Amendment</a:t>
            </a:r>
          </a:p>
        </p:txBody>
      </p:sp>
      <p:sp>
        <p:nvSpPr>
          <p:cNvPr id="144" name="Shape 144"/>
          <p:cNvSpPr/>
          <p:nvPr/>
        </p:nvSpPr>
        <p:spPr>
          <a:xfrm>
            <a:off x="902361" y="4606045"/>
            <a:ext cx="11200078" cy="4165243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B00"/>
                </a:solidFill>
                <a:latin typeface="US Declaration"/>
                <a:ea typeface="US Declaration"/>
                <a:cs typeface="US Declaration"/>
                <a:sym typeface="US Declaration"/>
              </a:defRPr>
            </a:lvl1pPr>
          </a:lstStyle>
          <a:p>
            <a:r>
              <a:rPr sz="4400" dirty="0">
                <a:solidFill>
                  <a:srgbClr val="FFFF00"/>
                </a:solidFill>
              </a:rPr>
              <a:t>“The powers not delegated to the United States by the Constitution, nor prohibited by it to the States, are reserved to the States respectively, or to the people”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1" animBg="1" advAuto="0"/>
      <p:bldP spid="144" grpId="2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509859" y="829733"/>
            <a:ext cx="6749771" cy="111760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700">
                <a:solidFill>
                  <a:srgbClr val="FFFFFF"/>
                </a:solidFill>
                <a:latin typeface="Master Of Break"/>
                <a:ea typeface="Master Of Break"/>
                <a:cs typeface="Master Of Break"/>
                <a:sym typeface="Master Of Break"/>
              </a:defRPr>
            </a:lvl1pPr>
          </a:lstStyle>
          <a:p>
            <a:r>
              <a:rPr dirty="0"/>
              <a:t>Division of Power</a:t>
            </a:r>
          </a:p>
        </p:txBody>
      </p:sp>
      <p:sp>
        <p:nvSpPr>
          <p:cNvPr id="147" name="Shape 147"/>
          <p:cNvSpPr/>
          <p:nvPr/>
        </p:nvSpPr>
        <p:spPr>
          <a:xfrm>
            <a:off x="379899" y="6316133"/>
            <a:ext cx="7009692" cy="111760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700">
                <a:solidFill>
                  <a:srgbClr val="FFFFFF"/>
                </a:solidFill>
                <a:latin typeface="Master Of Break"/>
                <a:ea typeface="Master Of Break"/>
                <a:cs typeface="Master Of Break"/>
                <a:sym typeface="Master Of Break"/>
              </a:defRPr>
            </a:lvl1pPr>
          </a:lstStyle>
          <a:p>
            <a:r>
              <a:t>Separation of Power</a:t>
            </a:r>
          </a:p>
        </p:txBody>
      </p:sp>
      <p:pic>
        <p:nvPicPr>
          <p:cNvPr id="148" name="pasted-im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2794" y="2146961"/>
            <a:ext cx="6206977" cy="3969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pasted-im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2224" y="3179166"/>
            <a:ext cx="892984" cy="164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2" h="21600" extrusionOk="0">
                <a:moveTo>
                  <a:pt x="1852" y="0"/>
                </a:moveTo>
                <a:cubicBezTo>
                  <a:pt x="1852" y="4"/>
                  <a:pt x="1852" y="12"/>
                  <a:pt x="1852" y="16"/>
                </a:cubicBezTo>
                <a:cubicBezTo>
                  <a:pt x="1864" y="819"/>
                  <a:pt x="1584" y="1388"/>
                  <a:pt x="810" y="2114"/>
                </a:cubicBezTo>
                <a:cubicBezTo>
                  <a:pt x="-16" y="2888"/>
                  <a:pt x="-163" y="3206"/>
                  <a:pt x="156" y="3533"/>
                </a:cubicBezTo>
                <a:cubicBezTo>
                  <a:pt x="382" y="3765"/>
                  <a:pt x="527" y="4492"/>
                  <a:pt x="488" y="5146"/>
                </a:cubicBezTo>
                <a:cubicBezTo>
                  <a:pt x="424" y="6205"/>
                  <a:pt x="830" y="7139"/>
                  <a:pt x="1824" y="8251"/>
                </a:cubicBezTo>
                <a:cubicBezTo>
                  <a:pt x="2002" y="8450"/>
                  <a:pt x="2041" y="8822"/>
                  <a:pt x="1919" y="9080"/>
                </a:cubicBezTo>
                <a:cubicBezTo>
                  <a:pt x="1795" y="9341"/>
                  <a:pt x="2006" y="9803"/>
                  <a:pt x="2383" y="10119"/>
                </a:cubicBezTo>
                <a:cubicBezTo>
                  <a:pt x="2894" y="10547"/>
                  <a:pt x="2949" y="10766"/>
                  <a:pt x="2610" y="10990"/>
                </a:cubicBezTo>
                <a:cubicBezTo>
                  <a:pt x="2268" y="11217"/>
                  <a:pt x="2461" y="11651"/>
                  <a:pt x="3406" y="12796"/>
                </a:cubicBezTo>
                <a:cubicBezTo>
                  <a:pt x="4253" y="13822"/>
                  <a:pt x="4572" y="14497"/>
                  <a:pt x="4411" y="14899"/>
                </a:cubicBezTo>
                <a:cubicBezTo>
                  <a:pt x="4210" y="15402"/>
                  <a:pt x="4338" y="15515"/>
                  <a:pt x="5245" y="15640"/>
                </a:cubicBezTo>
                <a:cubicBezTo>
                  <a:pt x="5831" y="15721"/>
                  <a:pt x="6750" y="16027"/>
                  <a:pt x="7292" y="16324"/>
                </a:cubicBezTo>
                <a:cubicBezTo>
                  <a:pt x="7833" y="16621"/>
                  <a:pt x="8653" y="16977"/>
                  <a:pt x="9111" y="17112"/>
                </a:cubicBezTo>
                <a:cubicBezTo>
                  <a:pt x="9570" y="17247"/>
                  <a:pt x="9856" y="17401"/>
                  <a:pt x="9755" y="17456"/>
                </a:cubicBezTo>
                <a:cubicBezTo>
                  <a:pt x="9655" y="17512"/>
                  <a:pt x="10192" y="17891"/>
                  <a:pt x="10940" y="18302"/>
                </a:cubicBezTo>
                <a:cubicBezTo>
                  <a:pt x="11849" y="18801"/>
                  <a:pt x="12295" y="19261"/>
                  <a:pt x="12295" y="19685"/>
                </a:cubicBezTo>
                <a:cubicBezTo>
                  <a:pt x="12295" y="19897"/>
                  <a:pt x="12376" y="20217"/>
                  <a:pt x="12485" y="20530"/>
                </a:cubicBezTo>
                <a:cubicBezTo>
                  <a:pt x="13670" y="20460"/>
                  <a:pt x="18159" y="20907"/>
                  <a:pt x="18559" y="21167"/>
                </a:cubicBezTo>
                <a:cubicBezTo>
                  <a:pt x="18633" y="21215"/>
                  <a:pt x="19215" y="21424"/>
                  <a:pt x="19696" y="21600"/>
                </a:cubicBezTo>
                <a:lnTo>
                  <a:pt x="20227" y="21600"/>
                </a:lnTo>
                <a:cubicBezTo>
                  <a:pt x="19479" y="21260"/>
                  <a:pt x="19352" y="21033"/>
                  <a:pt x="19308" y="20645"/>
                </a:cubicBezTo>
                <a:cubicBezTo>
                  <a:pt x="19209" y="19786"/>
                  <a:pt x="20148" y="18468"/>
                  <a:pt x="20985" y="18291"/>
                </a:cubicBezTo>
                <a:cubicBezTo>
                  <a:pt x="21437" y="18196"/>
                  <a:pt x="21432" y="18059"/>
                  <a:pt x="20985" y="17472"/>
                </a:cubicBezTo>
                <a:cubicBezTo>
                  <a:pt x="20690" y="17085"/>
                  <a:pt x="20407" y="16665"/>
                  <a:pt x="20350" y="16543"/>
                </a:cubicBezTo>
                <a:cubicBezTo>
                  <a:pt x="20293" y="16421"/>
                  <a:pt x="17781" y="14292"/>
                  <a:pt x="14769" y="11810"/>
                </a:cubicBezTo>
                <a:lnTo>
                  <a:pt x="9291" y="7296"/>
                </a:lnTo>
                <a:lnTo>
                  <a:pt x="10438" y="4822"/>
                </a:lnTo>
                <a:cubicBezTo>
                  <a:pt x="11069" y="3461"/>
                  <a:pt x="11660" y="2233"/>
                  <a:pt x="11755" y="2098"/>
                </a:cubicBezTo>
                <a:cubicBezTo>
                  <a:pt x="11859" y="1948"/>
                  <a:pt x="10063" y="1567"/>
                  <a:pt x="7168" y="1122"/>
                </a:cubicBezTo>
                <a:cubicBezTo>
                  <a:pt x="4547" y="719"/>
                  <a:pt x="2185" y="243"/>
                  <a:pt x="1919" y="63"/>
                </a:cubicBezTo>
                <a:cubicBezTo>
                  <a:pt x="1894" y="46"/>
                  <a:pt x="1873" y="18"/>
                  <a:pt x="1852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asted-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402" y="7292974"/>
            <a:ext cx="2338658" cy="2339827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509859" y="829733"/>
            <a:ext cx="6749771" cy="111760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700">
                <a:solidFill>
                  <a:srgbClr val="FFFFFF"/>
                </a:solidFill>
                <a:latin typeface="Master Of Break"/>
                <a:ea typeface="Master Of Break"/>
                <a:cs typeface="Master Of Break"/>
                <a:sym typeface="Master Of Break"/>
              </a:defRPr>
            </a:lvl1pPr>
          </a:lstStyle>
          <a:p>
            <a:r>
              <a:t>Division of Power</a:t>
            </a:r>
          </a:p>
        </p:txBody>
      </p:sp>
      <p:sp>
        <p:nvSpPr>
          <p:cNvPr id="153" name="Shape 153"/>
          <p:cNvSpPr/>
          <p:nvPr/>
        </p:nvSpPr>
        <p:spPr>
          <a:xfrm>
            <a:off x="379899" y="6316133"/>
            <a:ext cx="7009692" cy="111760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700">
                <a:solidFill>
                  <a:srgbClr val="FFFFFF"/>
                </a:solidFill>
                <a:latin typeface="Master Of Break"/>
                <a:ea typeface="Master Of Break"/>
                <a:cs typeface="Master Of Break"/>
                <a:sym typeface="Master Of Break"/>
              </a:defRPr>
            </a:lvl1pPr>
          </a:lstStyle>
          <a:p>
            <a:r>
              <a:t>Separation of Power</a:t>
            </a:r>
          </a:p>
        </p:txBody>
      </p:sp>
      <p:pic>
        <p:nvPicPr>
          <p:cNvPr id="154" name="pasted-im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2794" y="2146961"/>
            <a:ext cx="6206977" cy="3969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asted-imag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8798" y="1981266"/>
            <a:ext cx="2338659" cy="4300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4" h="21600" extrusionOk="0">
                <a:moveTo>
                  <a:pt x="1860" y="0"/>
                </a:moveTo>
                <a:cubicBezTo>
                  <a:pt x="1860" y="4"/>
                  <a:pt x="1860" y="6"/>
                  <a:pt x="1860" y="10"/>
                </a:cubicBezTo>
                <a:cubicBezTo>
                  <a:pt x="1872" y="813"/>
                  <a:pt x="1585" y="1387"/>
                  <a:pt x="811" y="2113"/>
                </a:cubicBezTo>
                <a:cubicBezTo>
                  <a:pt x="-15" y="2887"/>
                  <a:pt x="-163" y="3205"/>
                  <a:pt x="156" y="3532"/>
                </a:cubicBezTo>
                <a:cubicBezTo>
                  <a:pt x="382" y="3764"/>
                  <a:pt x="535" y="4489"/>
                  <a:pt x="496" y="5142"/>
                </a:cubicBezTo>
                <a:cubicBezTo>
                  <a:pt x="432" y="6202"/>
                  <a:pt x="830" y="7136"/>
                  <a:pt x="1824" y="8248"/>
                </a:cubicBezTo>
                <a:cubicBezTo>
                  <a:pt x="2002" y="8447"/>
                  <a:pt x="2048" y="8823"/>
                  <a:pt x="1925" y="9081"/>
                </a:cubicBezTo>
                <a:cubicBezTo>
                  <a:pt x="1802" y="9341"/>
                  <a:pt x="2004" y="9803"/>
                  <a:pt x="2381" y="10119"/>
                </a:cubicBezTo>
                <a:cubicBezTo>
                  <a:pt x="2892" y="10548"/>
                  <a:pt x="2952" y="10764"/>
                  <a:pt x="2613" y="10988"/>
                </a:cubicBezTo>
                <a:cubicBezTo>
                  <a:pt x="2271" y="11215"/>
                  <a:pt x="2460" y="11651"/>
                  <a:pt x="3405" y="12796"/>
                </a:cubicBezTo>
                <a:cubicBezTo>
                  <a:pt x="4252" y="13822"/>
                  <a:pt x="4576" y="14494"/>
                  <a:pt x="4415" y="14897"/>
                </a:cubicBezTo>
                <a:cubicBezTo>
                  <a:pt x="4214" y="15400"/>
                  <a:pt x="4337" y="15511"/>
                  <a:pt x="5244" y="15636"/>
                </a:cubicBezTo>
                <a:cubicBezTo>
                  <a:pt x="5830" y="15717"/>
                  <a:pt x="6754" y="16027"/>
                  <a:pt x="7296" y="16324"/>
                </a:cubicBezTo>
                <a:cubicBezTo>
                  <a:pt x="7837" y="16621"/>
                  <a:pt x="8654" y="16975"/>
                  <a:pt x="9112" y="17109"/>
                </a:cubicBezTo>
                <a:cubicBezTo>
                  <a:pt x="9571" y="17244"/>
                  <a:pt x="9864" y="17399"/>
                  <a:pt x="9764" y="17454"/>
                </a:cubicBezTo>
                <a:cubicBezTo>
                  <a:pt x="9663" y="17509"/>
                  <a:pt x="10191" y="17892"/>
                  <a:pt x="10940" y="18303"/>
                </a:cubicBezTo>
                <a:cubicBezTo>
                  <a:pt x="11849" y="18803"/>
                  <a:pt x="12300" y="19259"/>
                  <a:pt x="12300" y="19683"/>
                </a:cubicBezTo>
                <a:cubicBezTo>
                  <a:pt x="12300" y="19895"/>
                  <a:pt x="12376" y="20215"/>
                  <a:pt x="12485" y="20528"/>
                </a:cubicBezTo>
                <a:cubicBezTo>
                  <a:pt x="13670" y="20458"/>
                  <a:pt x="18164" y="20908"/>
                  <a:pt x="18564" y="21167"/>
                </a:cubicBezTo>
                <a:cubicBezTo>
                  <a:pt x="18647" y="21221"/>
                  <a:pt x="19090" y="21391"/>
                  <a:pt x="19668" y="21600"/>
                </a:cubicBezTo>
                <a:lnTo>
                  <a:pt x="20229" y="21600"/>
                </a:lnTo>
                <a:cubicBezTo>
                  <a:pt x="19462" y="21255"/>
                  <a:pt x="19351" y="21035"/>
                  <a:pt x="19306" y="20643"/>
                </a:cubicBezTo>
                <a:cubicBezTo>
                  <a:pt x="19207" y="19784"/>
                  <a:pt x="20149" y="18464"/>
                  <a:pt x="20985" y="18287"/>
                </a:cubicBezTo>
                <a:cubicBezTo>
                  <a:pt x="21437" y="18192"/>
                  <a:pt x="21435" y="18056"/>
                  <a:pt x="20989" y="17468"/>
                </a:cubicBezTo>
                <a:cubicBezTo>
                  <a:pt x="20694" y="17081"/>
                  <a:pt x="20408" y="16663"/>
                  <a:pt x="20352" y="16541"/>
                </a:cubicBezTo>
                <a:cubicBezTo>
                  <a:pt x="20295" y="16419"/>
                  <a:pt x="17784" y="14288"/>
                  <a:pt x="14772" y="11806"/>
                </a:cubicBezTo>
                <a:lnTo>
                  <a:pt x="9297" y="7291"/>
                </a:lnTo>
                <a:lnTo>
                  <a:pt x="10444" y="4817"/>
                </a:lnTo>
                <a:cubicBezTo>
                  <a:pt x="11075" y="3457"/>
                  <a:pt x="11670" y="2232"/>
                  <a:pt x="11765" y="2097"/>
                </a:cubicBezTo>
                <a:cubicBezTo>
                  <a:pt x="11869" y="1947"/>
                  <a:pt x="10063" y="1564"/>
                  <a:pt x="7169" y="1118"/>
                </a:cubicBezTo>
                <a:cubicBezTo>
                  <a:pt x="4547" y="715"/>
                  <a:pt x="2185" y="236"/>
                  <a:pt x="1918" y="56"/>
                </a:cubicBezTo>
                <a:cubicBezTo>
                  <a:pt x="1894" y="39"/>
                  <a:pt x="1882" y="18"/>
                  <a:pt x="186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st="25400" dir="5400000" rotWithShape="0">
              <a:srgbClr val="000000"/>
            </a:outerShdw>
          </a:effectLst>
        </p:spPr>
      </p:pic>
      <p:pic>
        <p:nvPicPr>
          <p:cNvPr id="156" name="pasted-imag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8362" y="7721432"/>
            <a:ext cx="2913476" cy="1482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0" h="21341" extrusionOk="0">
                <a:moveTo>
                  <a:pt x="4465" y="15"/>
                </a:moveTo>
                <a:cubicBezTo>
                  <a:pt x="4178" y="63"/>
                  <a:pt x="3840" y="215"/>
                  <a:pt x="3575" y="455"/>
                </a:cubicBezTo>
                <a:cubicBezTo>
                  <a:pt x="2828" y="1132"/>
                  <a:pt x="2397" y="2407"/>
                  <a:pt x="2335" y="4111"/>
                </a:cubicBezTo>
                <a:cubicBezTo>
                  <a:pt x="2271" y="5881"/>
                  <a:pt x="2484" y="6771"/>
                  <a:pt x="3360" y="8343"/>
                </a:cubicBezTo>
                <a:cubicBezTo>
                  <a:pt x="4027" y="9540"/>
                  <a:pt x="4135" y="9906"/>
                  <a:pt x="3864" y="10073"/>
                </a:cubicBezTo>
                <a:cubicBezTo>
                  <a:pt x="3780" y="10125"/>
                  <a:pt x="3381" y="10365"/>
                  <a:pt x="2979" y="10605"/>
                </a:cubicBezTo>
                <a:cubicBezTo>
                  <a:pt x="2025" y="11173"/>
                  <a:pt x="1092" y="12822"/>
                  <a:pt x="1092" y="13940"/>
                </a:cubicBezTo>
                <a:cubicBezTo>
                  <a:pt x="1092" y="14487"/>
                  <a:pt x="959" y="14958"/>
                  <a:pt x="600" y="15688"/>
                </a:cubicBezTo>
                <a:cubicBezTo>
                  <a:pt x="-553" y="18033"/>
                  <a:pt x="-27" y="19991"/>
                  <a:pt x="2037" y="21034"/>
                </a:cubicBezTo>
                <a:cubicBezTo>
                  <a:pt x="3094" y="21568"/>
                  <a:pt x="6473" y="21371"/>
                  <a:pt x="7612" y="20708"/>
                </a:cubicBezTo>
                <a:cubicBezTo>
                  <a:pt x="8855" y="19986"/>
                  <a:pt x="9753" y="19095"/>
                  <a:pt x="10223" y="18127"/>
                </a:cubicBezTo>
                <a:cubicBezTo>
                  <a:pt x="10623" y="17303"/>
                  <a:pt x="10633" y="17245"/>
                  <a:pt x="10493" y="16310"/>
                </a:cubicBezTo>
                <a:cubicBezTo>
                  <a:pt x="10402" y="15710"/>
                  <a:pt x="10164" y="15032"/>
                  <a:pt x="9863" y="14517"/>
                </a:cubicBezTo>
                <a:cubicBezTo>
                  <a:pt x="9567" y="14012"/>
                  <a:pt x="9379" y="13477"/>
                  <a:pt x="9379" y="13146"/>
                </a:cubicBezTo>
                <a:cubicBezTo>
                  <a:pt x="9379" y="12822"/>
                  <a:pt x="9181" y="12253"/>
                  <a:pt x="8889" y="11730"/>
                </a:cubicBezTo>
                <a:cubicBezTo>
                  <a:pt x="8439" y="10922"/>
                  <a:pt x="8417" y="10824"/>
                  <a:pt x="8594" y="10433"/>
                </a:cubicBezTo>
                <a:cubicBezTo>
                  <a:pt x="8700" y="10200"/>
                  <a:pt x="8938" y="9423"/>
                  <a:pt x="9124" y="8708"/>
                </a:cubicBezTo>
                <a:lnTo>
                  <a:pt x="9459" y="7412"/>
                </a:lnTo>
                <a:lnTo>
                  <a:pt x="10057" y="7498"/>
                </a:lnTo>
                <a:cubicBezTo>
                  <a:pt x="10387" y="7544"/>
                  <a:pt x="10738" y="7719"/>
                  <a:pt x="10839" y="7892"/>
                </a:cubicBezTo>
                <a:cubicBezTo>
                  <a:pt x="11032" y="8222"/>
                  <a:pt x="11595" y="8456"/>
                  <a:pt x="12606" y="8628"/>
                </a:cubicBezTo>
                <a:cubicBezTo>
                  <a:pt x="13175" y="8726"/>
                  <a:pt x="16998" y="9933"/>
                  <a:pt x="18023" y="10330"/>
                </a:cubicBezTo>
                <a:cubicBezTo>
                  <a:pt x="18758" y="10145"/>
                  <a:pt x="19575" y="10218"/>
                  <a:pt x="19804" y="10565"/>
                </a:cubicBezTo>
                <a:cubicBezTo>
                  <a:pt x="20115" y="11034"/>
                  <a:pt x="20337" y="11027"/>
                  <a:pt x="20609" y="10536"/>
                </a:cubicBezTo>
                <a:cubicBezTo>
                  <a:pt x="20726" y="10325"/>
                  <a:pt x="20789" y="10251"/>
                  <a:pt x="20861" y="10285"/>
                </a:cubicBezTo>
                <a:cubicBezTo>
                  <a:pt x="20877" y="10218"/>
                  <a:pt x="20879" y="10166"/>
                  <a:pt x="20904" y="10091"/>
                </a:cubicBezTo>
                <a:cubicBezTo>
                  <a:pt x="21001" y="9793"/>
                  <a:pt x="21047" y="9361"/>
                  <a:pt x="21004" y="9137"/>
                </a:cubicBezTo>
                <a:cubicBezTo>
                  <a:pt x="20919" y="8697"/>
                  <a:pt x="20141" y="7946"/>
                  <a:pt x="19927" y="8097"/>
                </a:cubicBezTo>
                <a:cubicBezTo>
                  <a:pt x="19855" y="8148"/>
                  <a:pt x="19669" y="8099"/>
                  <a:pt x="19512" y="7983"/>
                </a:cubicBezTo>
                <a:cubicBezTo>
                  <a:pt x="18990" y="7597"/>
                  <a:pt x="17262" y="7086"/>
                  <a:pt x="15105" y="6681"/>
                </a:cubicBezTo>
                <a:cubicBezTo>
                  <a:pt x="13933" y="6460"/>
                  <a:pt x="12920" y="6187"/>
                  <a:pt x="12852" y="6075"/>
                </a:cubicBezTo>
                <a:cubicBezTo>
                  <a:pt x="12784" y="5964"/>
                  <a:pt x="12039" y="5882"/>
                  <a:pt x="11197" y="5893"/>
                </a:cubicBezTo>
                <a:cubicBezTo>
                  <a:pt x="10355" y="5904"/>
                  <a:pt x="9607" y="5843"/>
                  <a:pt x="9536" y="5756"/>
                </a:cubicBezTo>
                <a:cubicBezTo>
                  <a:pt x="9465" y="5668"/>
                  <a:pt x="9263" y="4996"/>
                  <a:pt x="9084" y="4265"/>
                </a:cubicBezTo>
                <a:cubicBezTo>
                  <a:pt x="8877" y="3419"/>
                  <a:pt x="8605" y="2748"/>
                  <a:pt x="8339" y="2420"/>
                </a:cubicBezTo>
                <a:cubicBezTo>
                  <a:pt x="7873" y="1844"/>
                  <a:pt x="6423" y="875"/>
                  <a:pt x="5631" y="609"/>
                </a:cubicBezTo>
                <a:cubicBezTo>
                  <a:pt x="5346" y="514"/>
                  <a:pt x="5081" y="338"/>
                  <a:pt x="5044" y="215"/>
                </a:cubicBezTo>
                <a:cubicBezTo>
                  <a:pt x="4986" y="29"/>
                  <a:pt x="4752" y="-32"/>
                  <a:pt x="4465" y="1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7" name="pasted-ima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40" y="7316105"/>
            <a:ext cx="2295861" cy="2293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1" animBg="1" advAuto="0"/>
      <p:bldP spid="156" grpId="2" animBg="1" advAuto="0"/>
      <p:bldP spid="157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158"/>
          <p:cNvPicPr>
            <a:picLocks/>
          </p:cNvPicPr>
          <p:nvPr/>
        </p:nvPicPr>
        <p:blipFill>
          <a:blip r:embed="rId2">
            <a:alphaModFix amt="81274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733" y="1782233"/>
            <a:ext cx="9533997" cy="7779346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42274"/>
              </a:srgbClr>
            </a:outerShdw>
          </a:effectLst>
        </p:spPr>
      </p:pic>
      <p:sp>
        <p:nvSpPr>
          <p:cNvPr id="160" name="Shape 160"/>
          <p:cNvSpPr/>
          <p:nvPr/>
        </p:nvSpPr>
        <p:spPr>
          <a:xfrm>
            <a:off x="259098" y="-355680"/>
            <a:ext cx="9574071" cy="2574027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300">
                <a:solidFill>
                  <a:srgbClr val="FFFFFF"/>
                </a:solidFill>
                <a:latin typeface="US Declaration"/>
                <a:ea typeface="US Declaration"/>
                <a:cs typeface="US Declaration"/>
                <a:sym typeface="US Declaration"/>
              </a:defRPr>
            </a:lvl1pPr>
          </a:lstStyle>
          <a:p>
            <a:r>
              <a:t>Supremacy Clause</a:t>
            </a:r>
          </a:p>
        </p:txBody>
      </p:sp>
      <p:sp>
        <p:nvSpPr>
          <p:cNvPr id="161" name="Shape 161"/>
          <p:cNvSpPr/>
          <p:nvPr/>
        </p:nvSpPr>
        <p:spPr>
          <a:xfrm>
            <a:off x="4762571" y="2592714"/>
            <a:ext cx="7764321" cy="6158385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solidFill>
                  <a:srgbClr val="FFFFFF"/>
                </a:solidFill>
                <a:latin typeface="US Declaration"/>
                <a:ea typeface="US Declaration"/>
                <a:cs typeface="US Declaration"/>
                <a:sym typeface="US Declaration"/>
              </a:defRPr>
            </a:pPr>
            <a:r>
              <a:t>This Constitution, and the Laws of the United States which shall be made in Pursuance thereof; and all Treaties made, or which shall be made, under the Authority of the United States, shall be the supreme Law of the Land; and the Judges in every State shall be bound thereby, any Thing [sic] in the Constitution or Laws of any State to the Contrary notwithstanding.</a:t>
            </a:r>
          </a:p>
          <a:p>
            <a:pPr>
              <a:defRPr sz="2000">
                <a:solidFill>
                  <a:srgbClr val="FFFFFF"/>
                </a:solidFill>
                <a:latin typeface="US Declaration"/>
                <a:ea typeface="US Declaration"/>
                <a:cs typeface="US Declaration"/>
                <a:sym typeface="US Declaration"/>
              </a:defRPr>
            </a:pPr>
            <a:r>
              <a:t>Article  VI Section  II</a:t>
            </a:r>
          </a:p>
        </p:txBody>
      </p:sp>
      <p:sp>
        <p:nvSpPr>
          <p:cNvPr id="162" name="Shape 162"/>
          <p:cNvSpPr/>
          <p:nvPr/>
        </p:nvSpPr>
        <p:spPr>
          <a:xfrm>
            <a:off x="5880232" y="5285114"/>
            <a:ext cx="4219973" cy="773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US Declaration"/>
                <a:ea typeface="US Declaration"/>
                <a:cs typeface="US Declaration"/>
                <a:sym typeface="US Declaration"/>
              </a:defRPr>
            </a:lvl1pPr>
          </a:lstStyle>
          <a:p>
            <a:r>
              <a:t>supreme Law of the Land;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4762571" y="2592714"/>
            <a:ext cx="7764321" cy="6158385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solidFill>
                  <a:srgbClr val="FFFFFF"/>
                </a:solidFill>
                <a:latin typeface="US Declaration"/>
                <a:ea typeface="US Declaration"/>
                <a:cs typeface="US Declaration"/>
                <a:sym typeface="US Declaration"/>
              </a:defRPr>
            </a:pPr>
            <a:r>
              <a:t>This Constitution, and the Laws of the United States which shall be made in Pursuance thereof; and all Treaties made, or which shall be made, under the Authority of the United States, shall be the supreme Law of the Land; and the Judges in every State shall be bound thereby, any Thing [sic] in the Constitution or Laws of any State to the Contrary notwithstanding.</a:t>
            </a:r>
          </a:p>
          <a:p>
            <a:pPr>
              <a:defRPr sz="2000">
                <a:solidFill>
                  <a:srgbClr val="FFFFFF"/>
                </a:solidFill>
                <a:latin typeface="US Declaration"/>
                <a:ea typeface="US Declaration"/>
                <a:cs typeface="US Declaration"/>
                <a:sym typeface="US Declaration"/>
              </a:defRPr>
            </a:pPr>
            <a:r>
              <a:t>Article  VI Section  II</a:t>
            </a:r>
          </a:p>
        </p:txBody>
      </p:sp>
      <p:pic>
        <p:nvPicPr>
          <p:cNvPr id="165" name="Picture 164"/>
          <p:cNvPicPr>
            <a:picLocks/>
          </p:cNvPicPr>
          <p:nvPr/>
        </p:nvPicPr>
        <p:blipFill>
          <a:blip r:embed="rId2">
            <a:alphaModFix amt="16037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733" y="1782233"/>
            <a:ext cx="9533997" cy="7779346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42274"/>
              </a:srgbClr>
            </a:outerShdw>
          </a:effectLst>
        </p:spPr>
      </p:pic>
      <p:sp>
        <p:nvSpPr>
          <p:cNvPr id="166" name="Shape 166"/>
          <p:cNvSpPr/>
          <p:nvPr/>
        </p:nvSpPr>
        <p:spPr>
          <a:xfrm>
            <a:off x="259098" y="-355680"/>
            <a:ext cx="9574071" cy="2574027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300">
                <a:solidFill>
                  <a:srgbClr val="FFFFFF"/>
                </a:solidFill>
                <a:latin typeface="US Declaration"/>
                <a:ea typeface="US Declaration"/>
                <a:cs typeface="US Declaration"/>
                <a:sym typeface="US Declaration"/>
              </a:defRPr>
            </a:lvl1pPr>
          </a:lstStyle>
          <a:p>
            <a:r>
              <a:t>Supremacy Clause</a:t>
            </a:r>
          </a:p>
        </p:txBody>
      </p:sp>
      <p:sp>
        <p:nvSpPr>
          <p:cNvPr id="167" name="Shape 167"/>
          <p:cNvSpPr/>
          <p:nvPr/>
        </p:nvSpPr>
        <p:spPr>
          <a:xfrm rot="19706678">
            <a:off x="-695328" y="3659525"/>
            <a:ext cx="14420856" cy="2434550"/>
          </a:xfrm>
          <a:prstGeom prst="rect">
            <a:avLst/>
          </a:prstGeom>
          <a:ln w="12700">
            <a:miter lim="400000"/>
          </a:ln>
          <a:effectLst>
            <a:outerShdw blurRad="63500" dist="25400" dir="182067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900">
                <a:solidFill>
                  <a:srgbClr val="00F900"/>
                </a:solidFill>
                <a:latin typeface="US Declaration"/>
                <a:ea typeface="US Declaration"/>
                <a:cs typeface="US Declaration"/>
                <a:sym typeface="US Declaration"/>
              </a:defRPr>
            </a:lvl1pPr>
          </a:lstStyle>
          <a:p>
            <a:r>
              <a:t>supreme Law of the Land;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168"/>
          <p:cNvPicPr>
            <a:picLocks/>
          </p:cNvPicPr>
          <p:nvPr/>
        </p:nvPicPr>
        <p:blipFill>
          <a:blip r:embed="rId2">
            <a:alphaModFix amt="58085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9" y="724901"/>
            <a:ext cx="8344683" cy="4737548"/>
          </a:xfrm>
          <a:prstGeom prst="rect">
            <a:avLst/>
          </a:prstGeom>
        </p:spPr>
      </p:pic>
      <p:pic>
        <p:nvPicPr>
          <p:cNvPr id="170" name="Picture 169"/>
          <p:cNvPicPr>
            <a:picLocks/>
          </p:cNvPicPr>
          <p:nvPr/>
        </p:nvPicPr>
        <p:blipFill>
          <a:blip r:embed="rId3">
            <a:alphaModFix amt="90887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840" y="1975246"/>
            <a:ext cx="4829930" cy="7504908"/>
          </a:xfrm>
          <a:prstGeom prst="rect">
            <a:avLst/>
          </a:prstGeom>
        </p:spPr>
      </p:pic>
      <p:sp>
        <p:nvSpPr>
          <p:cNvPr id="171" name="Shape 171"/>
          <p:cNvSpPr/>
          <p:nvPr/>
        </p:nvSpPr>
        <p:spPr>
          <a:xfrm>
            <a:off x="464477" y="410633"/>
            <a:ext cx="9535846" cy="1346201"/>
          </a:xfrm>
          <a:prstGeom prst="rect">
            <a:avLst/>
          </a:prstGeom>
          <a:ln w="12700">
            <a:miter lim="400000"/>
          </a:ln>
          <a:effectLst>
            <a:outerShdw blurRad="63500" dist="25400" dir="182067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300">
                <a:solidFill>
                  <a:srgbClr val="FFFFFF"/>
                </a:solidFill>
                <a:latin typeface="SaucyMillionaire"/>
                <a:ea typeface="SaucyMillionaire"/>
                <a:cs typeface="SaucyMillionaire"/>
                <a:sym typeface="SaucyMillionaire"/>
              </a:defRPr>
            </a:lvl1pPr>
          </a:lstStyle>
          <a:p>
            <a:r>
              <a:t>Articles of Confederation</a:t>
            </a:r>
          </a:p>
        </p:txBody>
      </p:sp>
      <p:sp>
        <p:nvSpPr>
          <p:cNvPr id="172" name="Shape 172"/>
          <p:cNvSpPr/>
          <p:nvPr/>
        </p:nvSpPr>
        <p:spPr>
          <a:xfrm rot="20582184">
            <a:off x="194195" y="2665090"/>
            <a:ext cx="8417670" cy="857171"/>
          </a:xfrm>
          <a:prstGeom prst="rect">
            <a:avLst/>
          </a:prstGeom>
          <a:ln w="12700">
            <a:miter lim="400000"/>
          </a:ln>
          <a:effectLst>
            <a:outerShdw blurRad="63500" dist="25400" dir="182067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rgbClr val="FF8AD8"/>
                </a:solidFill>
                <a:latin typeface="Fifties Movies"/>
                <a:ea typeface="Fifties Movies"/>
                <a:cs typeface="Fifties Movies"/>
                <a:sym typeface="Fifties Movies"/>
              </a:defRPr>
            </a:lvl1pPr>
          </a:lstStyle>
          <a:p>
            <a:r>
              <a:t>“League of Friendship”</a:t>
            </a:r>
          </a:p>
        </p:txBody>
      </p:sp>
      <p:sp>
        <p:nvSpPr>
          <p:cNvPr id="173" name="Shape 173"/>
          <p:cNvSpPr/>
          <p:nvPr/>
        </p:nvSpPr>
        <p:spPr>
          <a:xfrm>
            <a:off x="345702" y="6927096"/>
            <a:ext cx="3237129" cy="1614968"/>
          </a:xfrm>
          <a:prstGeom prst="rect">
            <a:avLst/>
          </a:prstGeom>
          <a:ln w="12700">
            <a:miter lim="400000"/>
          </a:ln>
          <a:effectLst>
            <a:outerShdw blurRad="38100" dist="25400" dir="182067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300">
                <a:solidFill>
                  <a:srgbClr val="7A81FF"/>
                </a:solidFill>
                <a:latin typeface="Yellowjacket"/>
                <a:ea typeface="Yellowjacket"/>
                <a:cs typeface="Yellowjacket"/>
                <a:sym typeface="Yellowjacket"/>
              </a:defRPr>
            </a:lvl1pPr>
          </a:lstStyle>
          <a:p>
            <a:r>
              <a:rPr dirty="0"/>
              <a:t>Weak</a:t>
            </a:r>
          </a:p>
        </p:txBody>
      </p:sp>
      <p:sp>
        <p:nvSpPr>
          <p:cNvPr id="174" name="Shape 174"/>
          <p:cNvSpPr/>
          <p:nvPr/>
        </p:nvSpPr>
        <p:spPr>
          <a:xfrm>
            <a:off x="3621335" y="7105929"/>
            <a:ext cx="4369868" cy="1257301"/>
          </a:xfrm>
          <a:prstGeom prst="rect">
            <a:avLst/>
          </a:prstGeom>
          <a:ln w="12700">
            <a:miter lim="400000"/>
          </a:ln>
          <a:effectLst>
            <a:outerShdw blurRad="38100" dist="25400" dir="182067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600">
                <a:solidFill>
                  <a:srgbClr val="FF2F92"/>
                </a:solidFill>
                <a:latin typeface="Evil Dead"/>
                <a:ea typeface="Evil Dead"/>
                <a:cs typeface="Evil Dead"/>
                <a:sym typeface="Evil Dead"/>
              </a:defRPr>
            </a:lvl1pPr>
          </a:lstStyle>
          <a:p>
            <a:r>
              <a:t>Central</a:t>
            </a:r>
          </a:p>
        </p:txBody>
      </p:sp>
      <p:sp>
        <p:nvSpPr>
          <p:cNvPr id="175" name="Shape 175"/>
          <p:cNvSpPr/>
          <p:nvPr/>
        </p:nvSpPr>
        <p:spPr>
          <a:xfrm>
            <a:off x="2351483" y="8220471"/>
            <a:ext cx="5358080" cy="1460501"/>
          </a:xfrm>
          <a:prstGeom prst="rect">
            <a:avLst/>
          </a:prstGeom>
          <a:ln w="12700">
            <a:miter lim="400000"/>
          </a:ln>
          <a:effectLst>
            <a:outerShdw blurRad="38100" dist="25400" dir="182067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200">
                <a:solidFill>
                  <a:srgbClr val="00F900"/>
                </a:solidFill>
                <a:latin typeface="Federation"/>
                <a:ea typeface="Federation"/>
                <a:cs typeface="Federation"/>
                <a:sym typeface="Federation"/>
              </a:defRPr>
            </a:lvl1pPr>
          </a:lstStyle>
          <a:p>
            <a:r>
              <a:rPr dirty="0"/>
              <a:t>Government</a:t>
            </a:r>
          </a:p>
        </p:txBody>
      </p:sp>
      <p:sp>
        <p:nvSpPr>
          <p:cNvPr id="176" name="Shape 176"/>
          <p:cNvSpPr/>
          <p:nvPr/>
        </p:nvSpPr>
        <p:spPr>
          <a:xfrm>
            <a:off x="1876090" y="5130093"/>
            <a:ext cx="3664620" cy="1195214"/>
          </a:xfrm>
          <a:prstGeom prst="rect">
            <a:avLst/>
          </a:prstGeom>
          <a:ln w="12700">
            <a:miter lim="400000"/>
          </a:ln>
          <a:effectLst>
            <a:outerShdw blurRad="63500" dist="25400" dir="182067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>
                <a:solidFill>
                  <a:srgbClr val="0096FF"/>
                </a:solidFill>
                <a:latin typeface="PaybAck"/>
                <a:ea typeface="PaybAck"/>
                <a:cs typeface="PaybAck"/>
                <a:sym typeface="PaybAck"/>
              </a:defRPr>
            </a:lvl1pPr>
          </a:lstStyle>
          <a:p>
            <a:r>
              <a:t>Limited</a:t>
            </a:r>
          </a:p>
        </p:txBody>
      </p:sp>
      <p:sp>
        <p:nvSpPr>
          <p:cNvPr id="177" name="Shape 177"/>
          <p:cNvSpPr/>
          <p:nvPr/>
        </p:nvSpPr>
        <p:spPr>
          <a:xfrm>
            <a:off x="5591640" y="5089901"/>
            <a:ext cx="3946653" cy="1275598"/>
          </a:xfrm>
          <a:prstGeom prst="rect">
            <a:avLst/>
          </a:prstGeom>
          <a:ln w="12700">
            <a:miter lim="400000"/>
          </a:ln>
          <a:effectLst>
            <a:outerShdw blurRad="63500" dist="25400" dir="182067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200">
                <a:solidFill>
                  <a:srgbClr val="FF9300"/>
                </a:solidFill>
                <a:latin typeface="Warpaint"/>
                <a:ea typeface="Warpaint"/>
                <a:cs typeface="Warpaint"/>
                <a:sym typeface="Warpaint"/>
              </a:defRPr>
            </a:lvl1pPr>
          </a:lstStyle>
          <a:p>
            <a:r>
              <a:t>Government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4" presetClass="entr" presetSubtype="32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3" presetClass="entr" presetSubtype="32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3" animBg="1" advAuto="0"/>
      <p:bldP spid="170" grpId="1" animBg="1" advAuto="0"/>
      <p:bldP spid="172" grpId="2" animBg="1" advAuto="0"/>
      <p:bldP spid="173" grpId="6" animBg="1" advAuto="0"/>
      <p:bldP spid="174" grpId="7" animBg="1" advAuto="0"/>
      <p:bldP spid="175" grpId="8" animBg="1" advAuto="0"/>
      <p:bldP spid="176" grpId="4" animBg="1" advAuto="0"/>
      <p:bldP spid="177" grpId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178"/>
          <p:cNvPicPr>
            <a:picLocks/>
          </p:cNvPicPr>
          <p:nvPr/>
        </p:nvPicPr>
        <p:blipFill>
          <a:blip r:embed="rId2">
            <a:alphaModFix amt="57768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43" y="3080414"/>
            <a:ext cx="4547675" cy="6963648"/>
          </a:xfrm>
          <a:prstGeom prst="rect">
            <a:avLst/>
          </a:prstGeom>
        </p:spPr>
      </p:pic>
      <p:pic>
        <p:nvPicPr>
          <p:cNvPr id="180" name="pasted-image.jpg"/>
          <p:cNvPicPr>
            <a:picLocks noChangeAspect="1"/>
          </p:cNvPicPr>
          <p:nvPr/>
        </p:nvPicPr>
        <p:blipFill>
          <a:blip r:embed="rId3" cstate="print">
            <a:alphaModFix amt="87024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4957" y="2861810"/>
            <a:ext cx="6234113" cy="6847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8" h="21588" extrusionOk="0">
                <a:moveTo>
                  <a:pt x="10517" y="2"/>
                </a:moveTo>
                <a:cubicBezTo>
                  <a:pt x="10217" y="-12"/>
                  <a:pt x="9733" y="39"/>
                  <a:pt x="9442" y="114"/>
                </a:cubicBezTo>
                <a:cubicBezTo>
                  <a:pt x="9151" y="189"/>
                  <a:pt x="8871" y="255"/>
                  <a:pt x="8818" y="260"/>
                </a:cubicBezTo>
                <a:cubicBezTo>
                  <a:pt x="8765" y="266"/>
                  <a:pt x="8601" y="317"/>
                  <a:pt x="8454" y="374"/>
                </a:cubicBezTo>
                <a:cubicBezTo>
                  <a:pt x="8307" y="431"/>
                  <a:pt x="8156" y="473"/>
                  <a:pt x="8118" y="465"/>
                </a:cubicBezTo>
                <a:cubicBezTo>
                  <a:pt x="8015" y="446"/>
                  <a:pt x="7354" y="747"/>
                  <a:pt x="6996" y="975"/>
                </a:cubicBezTo>
                <a:cubicBezTo>
                  <a:pt x="6937" y="1035"/>
                  <a:pt x="6884" y="1070"/>
                  <a:pt x="6860" y="1057"/>
                </a:cubicBezTo>
                <a:cubicBezTo>
                  <a:pt x="6859" y="1057"/>
                  <a:pt x="6857" y="1058"/>
                  <a:pt x="6856" y="1057"/>
                </a:cubicBezTo>
                <a:cubicBezTo>
                  <a:pt x="6735" y="1130"/>
                  <a:pt x="6621" y="1191"/>
                  <a:pt x="6560" y="1211"/>
                </a:cubicBezTo>
                <a:cubicBezTo>
                  <a:pt x="6507" y="1266"/>
                  <a:pt x="6460" y="1324"/>
                  <a:pt x="6435" y="1385"/>
                </a:cubicBezTo>
                <a:cubicBezTo>
                  <a:pt x="6399" y="1473"/>
                  <a:pt x="6332" y="1523"/>
                  <a:pt x="6287" y="1498"/>
                </a:cubicBezTo>
                <a:cubicBezTo>
                  <a:pt x="6241" y="1472"/>
                  <a:pt x="6152" y="1556"/>
                  <a:pt x="6088" y="1684"/>
                </a:cubicBezTo>
                <a:cubicBezTo>
                  <a:pt x="6024" y="1812"/>
                  <a:pt x="5844" y="2063"/>
                  <a:pt x="5689" y="2242"/>
                </a:cubicBezTo>
                <a:cubicBezTo>
                  <a:pt x="5534" y="2421"/>
                  <a:pt x="5406" y="2653"/>
                  <a:pt x="5406" y="2756"/>
                </a:cubicBezTo>
                <a:cubicBezTo>
                  <a:pt x="5406" y="2818"/>
                  <a:pt x="5378" y="2879"/>
                  <a:pt x="5338" y="2928"/>
                </a:cubicBezTo>
                <a:cubicBezTo>
                  <a:pt x="5409" y="3016"/>
                  <a:pt x="5388" y="3047"/>
                  <a:pt x="5231" y="3084"/>
                </a:cubicBezTo>
                <a:cubicBezTo>
                  <a:pt x="4948" y="3152"/>
                  <a:pt x="4260" y="4059"/>
                  <a:pt x="3844" y="4912"/>
                </a:cubicBezTo>
                <a:cubicBezTo>
                  <a:pt x="3223" y="6185"/>
                  <a:pt x="3182" y="6311"/>
                  <a:pt x="3143" y="7050"/>
                </a:cubicBezTo>
                <a:cubicBezTo>
                  <a:pt x="3109" y="7673"/>
                  <a:pt x="3068" y="7819"/>
                  <a:pt x="2862" y="8043"/>
                </a:cubicBezTo>
                <a:cubicBezTo>
                  <a:pt x="2728" y="8188"/>
                  <a:pt x="2614" y="8343"/>
                  <a:pt x="2608" y="8387"/>
                </a:cubicBezTo>
                <a:cubicBezTo>
                  <a:pt x="2601" y="8432"/>
                  <a:pt x="2591" y="8504"/>
                  <a:pt x="2584" y="8549"/>
                </a:cubicBezTo>
                <a:cubicBezTo>
                  <a:pt x="2578" y="8593"/>
                  <a:pt x="2539" y="8659"/>
                  <a:pt x="2499" y="8695"/>
                </a:cubicBezTo>
                <a:cubicBezTo>
                  <a:pt x="2498" y="8696"/>
                  <a:pt x="2498" y="8696"/>
                  <a:pt x="2497" y="8697"/>
                </a:cubicBezTo>
                <a:cubicBezTo>
                  <a:pt x="2532" y="8685"/>
                  <a:pt x="2576" y="8682"/>
                  <a:pt x="2611" y="8694"/>
                </a:cubicBezTo>
                <a:cubicBezTo>
                  <a:pt x="2682" y="8719"/>
                  <a:pt x="2694" y="8750"/>
                  <a:pt x="2650" y="8870"/>
                </a:cubicBezTo>
                <a:cubicBezTo>
                  <a:pt x="2768" y="8869"/>
                  <a:pt x="2913" y="8810"/>
                  <a:pt x="2974" y="8736"/>
                </a:cubicBezTo>
                <a:cubicBezTo>
                  <a:pt x="3062" y="8630"/>
                  <a:pt x="3114" y="8623"/>
                  <a:pt x="3204" y="8705"/>
                </a:cubicBezTo>
                <a:cubicBezTo>
                  <a:pt x="3296" y="8787"/>
                  <a:pt x="3274" y="8908"/>
                  <a:pt x="3108" y="9261"/>
                </a:cubicBezTo>
                <a:cubicBezTo>
                  <a:pt x="2805" y="9904"/>
                  <a:pt x="2777" y="10710"/>
                  <a:pt x="3023" y="11642"/>
                </a:cubicBezTo>
                <a:cubicBezTo>
                  <a:pt x="3232" y="12431"/>
                  <a:pt x="3210" y="12787"/>
                  <a:pt x="2966" y="12601"/>
                </a:cubicBezTo>
                <a:cubicBezTo>
                  <a:pt x="2804" y="12479"/>
                  <a:pt x="2707" y="12656"/>
                  <a:pt x="2669" y="13141"/>
                </a:cubicBezTo>
                <a:cubicBezTo>
                  <a:pt x="2656" y="13321"/>
                  <a:pt x="2575" y="13558"/>
                  <a:pt x="2488" y="13667"/>
                </a:cubicBezTo>
                <a:cubicBezTo>
                  <a:pt x="2402" y="13777"/>
                  <a:pt x="2184" y="14064"/>
                  <a:pt x="2003" y="14306"/>
                </a:cubicBezTo>
                <a:cubicBezTo>
                  <a:pt x="1822" y="14547"/>
                  <a:pt x="1581" y="14837"/>
                  <a:pt x="1468" y="14950"/>
                </a:cubicBezTo>
                <a:cubicBezTo>
                  <a:pt x="1189" y="15230"/>
                  <a:pt x="1166" y="15513"/>
                  <a:pt x="1328" y="16703"/>
                </a:cubicBezTo>
                <a:cubicBezTo>
                  <a:pt x="1404" y="17264"/>
                  <a:pt x="1466" y="17907"/>
                  <a:pt x="1466" y="18132"/>
                </a:cubicBezTo>
                <a:cubicBezTo>
                  <a:pt x="1466" y="18534"/>
                  <a:pt x="1110" y="19554"/>
                  <a:pt x="831" y="19948"/>
                </a:cubicBezTo>
                <a:cubicBezTo>
                  <a:pt x="753" y="20058"/>
                  <a:pt x="712" y="20180"/>
                  <a:pt x="739" y="20220"/>
                </a:cubicBezTo>
                <a:cubicBezTo>
                  <a:pt x="766" y="20260"/>
                  <a:pt x="648" y="20507"/>
                  <a:pt x="476" y="20767"/>
                </a:cubicBezTo>
                <a:cubicBezTo>
                  <a:pt x="304" y="21028"/>
                  <a:pt x="106" y="21371"/>
                  <a:pt x="33" y="21532"/>
                </a:cubicBezTo>
                <a:cubicBezTo>
                  <a:pt x="26" y="21548"/>
                  <a:pt x="11" y="21570"/>
                  <a:pt x="0" y="21588"/>
                </a:cubicBezTo>
                <a:lnTo>
                  <a:pt x="19440" y="21588"/>
                </a:lnTo>
                <a:cubicBezTo>
                  <a:pt x="19150" y="21264"/>
                  <a:pt x="18955" y="21025"/>
                  <a:pt x="18955" y="20955"/>
                </a:cubicBezTo>
                <a:cubicBezTo>
                  <a:pt x="18955" y="20910"/>
                  <a:pt x="18873" y="20804"/>
                  <a:pt x="18771" y="20720"/>
                </a:cubicBezTo>
                <a:cubicBezTo>
                  <a:pt x="18481" y="20479"/>
                  <a:pt x="18376" y="19848"/>
                  <a:pt x="18402" y="18475"/>
                </a:cubicBezTo>
                <a:cubicBezTo>
                  <a:pt x="18416" y="17749"/>
                  <a:pt x="18435" y="17426"/>
                  <a:pt x="18483" y="17291"/>
                </a:cubicBezTo>
                <a:cubicBezTo>
                  <a:pt x="18480" y="17225"/>
                  <a:pt x="18475" y="17160"/>
                  <a:pt x="18475" y="17086"/>
                </a:cubicBezTo>
                <a:cubicBezTo>
                  <a:pt x="18475" y="16643"/>
                  <a:pt x="18425" y="16425"/>
                  <a:pt x="18269" y="16193"/>
                </a:cubicBezTo>
                <a:cubicBezTo>
                  <a:pt x="17958" y="15728"/>
                  <a:pt x="17746" y="15364"/>
                  <a:pt x="17616" y="15088"/>
                </a:cubicBezTo>
                <a:cubicBezTo>
                  <a:pt x="17398" y="15164"/>
                  <a:pt x="16963" y="14226"/>
                  <a:pt x="17138" y="14034"/>
                </a:cubicBezTo>
                <a:cubicBezTo>
                  <a:pt x="17198" y="13967"/>
                  <a:pt x="17223" y="13854"/>
                  <a:pt x="17193" y="13783"/>
                </a:cubicBezTo>
                <a:cubicBezTo>
                  <a:pt x="17043" y="13426"/>
                  <a:pt x="17524" y="13621"/>
                  <a:pt x="18283" y="14223"/>
                </a:cubicBezTo>
                <a:cubicBezTo>
                  <a:pt x="18557" y="14440"/>
                  <a:pt x="18930" y="14546"/>
                  <a:pt x="19009" y="14429"/>
                </a:cubicBezTo>
                <a:cubicBezTo>
                  <a:pt x="19038" y="14386"/>
                  <a:pt x="19164" y="14413"/>
                  <a:pt x="19290" y="14488"/>
                </a:cubicBezTo>
                <a:cubicBezTo>
                  <a:pt x="19451" y="14584"/>
                  <a:pt x="19885" y="14612"/>
                  <a:pt x="20272" y="14585"/>
                </a:cubicBezTo>
                <a:cubicBezTo>
                  <a:pt x="20335" y="14550"/>
                  <a:pt x="20375" y="14517"/>
                  <a:pt x="20370" y="14492"/>
                </a:cubicBezTo>
                <a:cubicBezTo>
                  <a:pt x="20359" y="14437"/>
                  <a:pt x="20435" y="14389"/>
                  <a:pt x="20541" y="14384"/>
                </a:cubicBezTo>
                <a:cubicBezTo>
                  <a:pt x="20647" y="14380"/>
                  <a:pt x="20766" y="14364"/>
                  <a:pt x="20806" y="14351"/>
                </a:cubicBezTo>
                <a:cubicBezTo>
                  <a:pt x="20845" y="14337"/>
                  <a:pt x="20917" y="14322"/>
                  <a:pt x="20965" y="14316"/>
                </a:cubicBezTo>
                <a:cubicBezTo>
                  <a:pt x="20981" y="14314"/>
                  <a:pt x="21000" y="14306"/>
                  <a:pt x="21018" y="14299"/>
                </a:cubicBezTo>
                <a:cubicBezTo>
                  <a:pt x="21003" y="14265"/>
                  <a:pt x="20954" y="14226"/>
                  <a:pt x="20862" y="14163"/>
                </a:cubicBezTo>
                <a:lnTo>
                  <a:pt x="20640" y="14009"/>
                </a:lnTo>
                <a:lnTo>
                  <a:pt x="20883" y="13925"/>
                </a:lnTo>
                <a:cubicBezTo>
                  <a:pt x="21016" y="13879"/>
                  <a:pt x="21188" y="13769"/>
                  <a:pt x="21265" y="13682"/>
                </a:cubicBezTo>
                <a:cubicBezTo>
                  <a:pt x="21343" y="13596"/>
                  <a:pt x="21358" y="13552"/>
                  <a:pt x="21300" y="13584"/>
                </a:cubicBezTo>
                <a:cubicBezTo>
                  <a:pt x="21187" y="13645"/>
                  <a:pt x="20810" y="13312"/>
                  <a:pt x="20826" y="13164"/>
                </a:cubicBezTo>
                <a:cubicBezTo>
                  <a:pt x="20832" y="13116"/>
                  <a:pt x="20999" y="12929"/>
                  <a:pt x="21200" y="12749"/>
                </a:cubicBezTo>
                <a:cubicBezTo>
                  <a:pt x="21540" y="12444"/>
                  <a:pt x="21600" y="12172"/>
                  <a:pt x="21304" y="12276"/>
                </a:cubicBezTo>
                <a:cubicBezTo>
                  <a:pt x="21230" y="12302"/>
                  <a:pt x="21085" y="12210"/>
                  <a:pt x="20970" y="12063"/>
                </a:cubicBezTo>
                <a:lnTo>
                  <a:pt x="20769" y="11804"/>
                </a:lnTo>
                <a:lnTo>
                  <a:pt x="21104" y="11624"/>
                </a:lnTo>
                <a:cubicBezTo>
                  <a:pt x="21424" y="11451"/>
                  <a:pt x="21441" y="11416"/>
                  <a:pt x="21500" y="10811"/>
                </a:cubicBezTo>
                <a:cubicBezTo>
                  <a:pt x="21563" y="10170"/>
                  <a:pt x="21542" y="9834"/>
                  <a:pt x="21430" y="9732"/>
                </a:cubicBezTo>
                <a:cubicBezTo>
                  <a:pt x="21396" y="9701"/>
                  <a:pt x="21433" y="9586"/>
                  <a:pt x="21512" y="9476"/>
                </a:cubicBezTo>
                <a:cubicBezTo>
                  <a:pt x="21533" y="9446"/>
                  <a:pt x="21535" y="9429"/>
                  <a:pt x="21548" y="9404"/>
                </a:cubicBezTo>
                <a:lnTo>
                  <a:pt x="21548" y="9210"/>
                </a:lnTo>
                <a:cubicBezTo>
                  <a:pt x="21497" y="9178"/>
                  <a:pt x="21475" y="9123"/>
                  <a:pt x="21501" y="9084"/>
                </a:cubicBezTo>
                <a:cubicBezTo>
                  <a:pt x="21586" y="8960"/>
                  <a:pt x="21372" y="8556"/>
                  <a:pt x="21222" y="8556"/>
                </a:cubicBezTo>
                <a:cubicBezTo>
                  <a:pt x="20992" y="8556"/>
                  <a:pt x="20931" y="8362"/>
                  <a:pt x="21120" y="8236"/>
                </a:cubicBezTo>
                <a:cubicBezTo>
                  <a:pt x="21295" y="8119"/>
                  <a:pt x="21251" y="7985"/>
                  <a:pt x="21039" y="7985"/>
                </a:cubicBezTo>
                <a:cubicBezTo>
                  <a:pt x="20978" y="7985"/>
                  <a:pt x="20912" y="7907"/>
                  <a:pt x="20894" y="7810"/>
                </a:cubicBezTo>
                <a:cubicBezTo>
                  <a:pt x="20843" y="7548"/>
                  <a:pt x="20002" y="6787"/>
                  <a:pt x="19872" y="6886"/>
                </a:cubicBezTo>
                <a:cubicBezTo>
                  <a:pt x="19802" y="6939"/>
                  <a:pt x="19635" y="6857"/>
                  <a:pt x="19385" y="6645"/>
                </a:cubicBezTo>
                <a:cubicBezTo>
                  <a:pt x="19175" y="6469"/>
                  <a:pt x="18934" y="6333"/>
                  <a:pt x="18850" y="6345"/>
                </a:cubicBezTo>
                <a:cubicBezTo>
                  <a:pt x="18602" y="6381"/>
                  <a:pt x="18442" y="6143"/>
                  <a:pt x="18568" y="5927"/>
                </a:cubicBezTo>
                <a:cubicBezTo>
                  <a:pt x="18654" y="5782"/>
                  <a:pt x="18712" y="5762"/>
                  <a:pt x="18857" y="5833"/>
                </a:cubicBezTo>
                <a:cubicBezTo>
                  <a:pt x="19090" y="5947"/>
                  <a:pt x="19173" y="5946"/>
                  <a:pt x="19130" y="5828"/>
                </a:cubicBezTo>
                <a:cubicBezTo>
                  <a:pt x="19111" y="5776"/>
                  <a:pt x="19068" y="5746"/>
                  <a:pt x="19035" y="5762"/>
                </a:cubicBezTo>
                <a:cubicBezTo>
                  <a:pt x="19002" y="5778"/>
                  <a:pt x="18888" y="5719"/>
                  <a:pt x="18782" y="5632"/>
                </a:cubicBezTo>
                <a:cubicBezTo>
                  <a:pt x="18657" y="5528"/>
                  <a:pt x="18568" y="5505"/>
                  <a:pt x="18527" y="5566"/>
                </a:cubicBezTo>
                <a:cubicBezTo>
                  <a:pt x="18434" y="5703"/>
                  <a:pt x="18037" y="5680"/>
                  <a:pt x="17899" y="5528"/>
                </a:cubicBezTo>
                <a:cubicBezTo>
                  <a:pt x="17833" y="5456"/>
                  <a:pt x="17817" y="5395"/>
                  <a:pt x="17863" y="5394"/>
                </a:cubicBezTo>
                <a:cubicBezTo>
                  <a:pt x="17909" y="5393"/>
                  <a:pt x="17841" y="5317"/>
                  <a:pt x="17711" y="5226"/>
                </a:cubicBezTo>
                <a:cubicBezTo>
                  <a:pt x="17508" y="5084"/>
                  <a:pt x="17494" y="5041"/>
                  <a:pt x="17605" y="4919"/>
                </a:cubicBezTo>
                <a:cubicBezTo>
                  <a:pt x="17720" y="4792"/>
                  <a:pt x="17752" y="4791"/>
                  <a:pt x="17892" y="4907"/>
                </a:cubicBezTo>
                <a:cubicBezTo>
                  <a:pt x="18034" y="5025"/>
                  <a:pt x="18052" y="5019"/>
                  <a:pt x="18066" y="4845"/>
                </a:cubicBezTo>
                <a:cubicBezTo>
                  <a:pt x="18075" y="4738"/>
                  <a:pt x="17984" y="4571"/>
                  <a:pt x="17863" y="4474"/>
                </a:cubicBezTo>
                <a:cubicBezTo>
                  <a:pt x="17430" y="4128"/>
                  <a:pt x="17352" y="3619"/>
                  <a:pt x="17754" y="3760"/>
                </a:cubicBezTo>
                <a:cubicBezTo>
                  <a:pt x="17840" y="3790"/>
                  <a:pt x="17871" y="3763"/>
                  <a:pt x="17839" y="3686"/>
                </a:cubicBezTo>
                <a:cubicBezTo>
                  <a:pt x="17811" y="3620"/>
                  <a:pt x="17726" y="3545"/>
                  <a:pt x="17651" y="3518"/>
                </a:cubicBezTo>
                <a:cubicBezTo>
                  <a:pt x="17576" y="3492"/>
                  <a:pt x="17515" y="3390"/>
                  <a:pt x="17515" y="3293"/>
                </a:cubicBezTo>
                <a:cubicBezTo>
                  <a:pt x="17515" y="3174"/>
                  <a:pt x="17383" y="3056"/>
                  <a:pt x="17112" y="2929"/>
                </a:cubicBezTo>
                <a:cubicBezTo>
                  <a:pt x="16753" y="2762"/>
                  <a:pt x="16725" y="2729"/>
                  <a:pt x="16870" y="2633"/>
                </a:cubicBezTo>
                <a:cubicBezTo>
                  <a:pt x="17061" y="2505"/>
                  <a:pt x="17082" y="2411"/>
                  <a:pt x="16920" y="2411"/>
                </a:cubicBezTo>
                <a:cubicBezTo>
                  <a:pt x="16737" y="2411"/>
                  <a:pt x="16070" y="1958"/>
                  <a:pt x="16128" y="1873"/>
                </a:cubicBezTo>
                <a:cubicBezTo>
                  <a:pt x="16157" y="1831"/>
                  <a:pt x="16070" y="1757"/>
                  <a:pt x="15935" y="1710"/>
                </a:cubicBezTo>
                <a:cubicBezTo>
                  <a:pt x="15709" y="1632"/>
                  <a:pt x="15640" y="1528"/>
                  <a:pt x="15681" y="1325"/>
                </a:cubicBezTo>
                <a:cubicBezTo>
                  <a:pt x="15707" y="1193"/>
                  <a:pt x="15370" y="910"/>
                  <a:pt x="15241" y="956"/>
                </a:cubicBezTo>
                <a:cubicBezTo>
                  <a:pt x="15173" y="980"/>
                  <a:pt x="15093" y="960"/>
                  <a:pt x="15061" y="913"/>
                </a:cubicBezTo>
                <a:cubicBezTo>
                  <a:pt x="15029" y="866"/>
                  <a:pt x="14967" y="848"/>
                  <a:pt x="14924" y="872"/>
                </a:cubicBezTo>
                <a:cubicBezTo>
                  <a:pt x="14881" y="896"/>
                  <a:pt x="14737" y="838"/>
                  <a:pt x="14604" y="742"/>
                </a:cubicBezTo>
                <a:cubicBezTo>
                  <a:pt x="14471" y="646"/>
                  <a:pt x="14250" y="568"/>
                  <a:pt x="14116" y="568"/>
                </a:cubicBezTo>
                <a:cubicBezTo>
                  <a:pt x="13981" y="568"/>
                  <a:pt x="13712" y="468"/>
                  <a:pt x="13518" y="348"/>
                </a:cubicBezTo>
                <a:cubicBezTo>
                  <a:pt x="13185" y="141"/>
                  <a:pt x="13156" y="138"/>
                  <a:pt x="13035" y="283"/>
                </a:cubicBezTo>
                <a:cubicBezTo>
                  <a:pt x="12913" y="427"/>
                  <a:pt x="12902" y="425"/>
                  <a:pt x="12850" y="255"/>
                </a:cubicBezTo>
                <a:cubicBezTo>
                  <a:pt x="12799" y="92"/>
                  <a:pt x="12707" y="72"/>
                  <a:pt x="11928" y="51"/>
                </a:cubicBezTo>
                <a:cubicBezTo>
                  <a:pt x="11452" y="39"/>
                  <a:pt x="10818" y="17"/>
                  <a:pt x="10517" y="2"/>
                </a:cubicBezTo>
                <a:close/>
                <a:moveTo>
                  <a:pt x="2202" y="9289"/>
                </a:moveTo>
                <a:cubicBezTo>
                  <a:pt x="2191" y="9299"/>
                  <a:pt x="2181" y="9310"/>
                  <a:pt x="2174" y="9321"/>
                </a:cubicBezTo>
                <a:cubicBezTo>
                  <a:pt x="2168" y="9331"/>
                  <a:pt x="2161" y="9336"/>
                  <a:pt x="2155" y="9344"/>
                </a:cubicBezTo>
                <a:cubicBezTo>
                  <a:pt x="2192" y="9342"/>
                  <a:pt x="2210" y="9321"/>
                  <a:pt x="2202" y="928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1" name="Picture 180"/>
          <p:cNvPicPr>
            <a:picLocks/>
          </p:cNvPicPr>
          <p:nvPr/>
        </p:nvPicPr>
        <p:blipFill>
          <a:blip r:embed="rId4">
            <a:alphaModFix amt="4801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34" y="3062724"/>
            <a:ext cx="3815617" cy="6761961"/>
          </a:xfrm>
          <a:prstGeom prst="rect">
            <a:avLst/>
          </a:prstGeom>
        </p:spPr>
      </p:pic>
      <p:pic>
        <p:nvPicPr>
          <p:cNvPr id="182" name="Picture 18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276">
            <a:off x="6224598" y="473324"/>
            <a:ext cx="352405" cy="9120692"/>
          </a:xfrm>
          <a:prstGeom prst="rect">
            <a:avLst/>
          </a:prstGeom>
        </p:spPr>
      </p:pic>
      <p:pic>
        <p:nvPicPr>
          <p:cNvPr id="184" name="Picture 183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99343">
            <a:off x="108413" y="2020217"/>
            <a:ext cx="12813374" cy="269099"/>
          </a:xfrm>
          <a:prstGeom prst="rect">
            <a:avLst/>
          </a:prstGeom>
        </p:spPr>
      </p:pic>
      <p:grpSp>
        <p:nvGrpSpPr>
          <p:cNvPr id="188" name="Group 188"/>
          <p:cNvGrpSpPr/>
          <p:nvPr/>
        </p:nvGrpSpPr>
        <p:grpSpPr>
          <a:xfrm>
            <a:off x="767756" y="136527"/>
            <a:ext cx="4981113" cy="1725080"/>
            <a:chOff x="0" y="0"/>
            <a:chExt cx="4981111" cy="1725079"/>
          </a:xfrm>
        </p:grpSpPr>
        <p:sp>
          <p:nvSpPr>
            <p:cNvPr id="187" name="Shape 187"/>
            <p:cNvSpPr/>
            <p:nvPr/>
          </p:nvSpPr>
          <p:spPr>
            <a:xfrm>
              <a:off x="101600" y="101600"/>
              <a:ext cx="4765212" cy="138218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0096FF"/>
                </a:gs>
              </a:gsLst>
              <a:path path="circle">
                <a:fillToRect l="37721" t="-19636" r="62278" b="119636"/>
              </a:path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defTabSz="406400">
                <a:spcBef>
                  <a:spcPts val="2700"/>
                </a:spcBef>
                <a:defRPr sz="3800">
                  <a:solidFill>
                    <a:srgbClr val="FF2600"/>
                  </a:solidFill>
                  <a:effectLst>
                    <a:outerShdw blurRad="12700" dist="38100" dir="2700000" rotWithShape="0">
                      <a:srgbClr val="000000">
                        <a:alpha val="90000"/>
                      </a:srgbClr>
                    </a:outerShdw>
                  </a:effectLst>
                  <a:latin typeface="US Declaration"/>
                  <a:ea typeface="US Declaration"/>
                  <a:cs typeface="US Declaration"/>
                  <a:sym typeface="US Declaration"/>
                </a:defRPr>
              </a:lvl1pPr>
            </a:lstStyle>
            <a:p>
              <a:r>
                <a:t>Federalists</a:t>
              </a:r>
            </a:p>
          </p:txBody>
        </p:sp>
        <p:pic>
          <p:nvPicPr>
            <p:cNvPr id="186" name="Picture 185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4981113" cy="1725081"/>
            </a:xfrm>
            <a:prstGeom prst="rect">
              <a:avLst/>
            </a:prstGeom>
            <a:effectLst/>
          </p:spPr>
        </p:pic>
      </p:grpSp>
      <p:grpSp>
        <p:nvGrpSpPr>
          <p:cNvPr id="191" name="Group 191"/>
          <p:cNvGrpSpPr/>
          <p:nvPr/>
        </p:nvGrpSpPr>
        <p:grpSpPr>
          <a:xfrm>
            <a:off x="7052733" y="136527"/>
            <a:ext cx="5508427" cy="1725080"/>
            <a:chOff x="0" y="0"/>
            <a:chExt cx="5508426" cy="1725079"/>
          </a:xfrm>
        </p:grpSpPr>
        <p:sp>
          <p:nvSpPr>
            <p:cNvPr id="190" name="Shape 190"/>
            <p:cNvSpPr/>
            <p:nvPr/>
          </p:nvSpPr>
          <p:spPr>
            <a:xfrm>
              <a:off x="101600" y="101600"/>
              <a:ext cx="5292527" cy="138218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0096FF"/>
                </a:gs>
                <a:gs pos="100000">
                  <a:srgbClr val="FFFC79"/>
                </a:gs>
              </a:gsLst>
              <a:path path="circle">
                <a:fillToRect l="37721" t="-19636" r="62278" b="119636"/>
              </a:path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defTabSz="406400">
                <a:spcBef>
                  <a:spcPts val="2700"/>
                </a:spcBef>
                <a:defRPr sz="3800">
                  <a:solidFill>
                    <a:srgbClr val="FF2600"/>
                  </a:solidFill>
                  <a:effectLst>
                    <a:outerShdw blurRad="12700" dist="38100" dir="2700000" rotWithShape="0">
                      <a:srgbClr val="000000">
                        <a:alpha val="90000"/>
                      </a:srgbClr>
                    </a:outerShdw>
                  </a:effectLst>
                  <a:latin typeface="US Declaration"/>
                  <a:ea typeface="US Declaration"/>
                  <a:cs typeface="US Declaration"/>
                  <a:sym typeface="US Declaration"/>
                </a:defRPr>
              </a:lvl1pPr>
            </a:lstStyle>
            <a:p>
              <a:r>
                <a:t>Anti-Federalists</a:t>
              </a:r>
            </a:p>
          </p:txBody>
        </p:sp>
        <p:pic>
          <p:nvPicPr>
            <p:cNvPr id="189" name="Picture 188"/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5508428" cy="1725081"/>
            </a:xfrm>
            <a:prstGeom prst="rect">
              <a:avLst/>
            </a:prstGeom>
            <a:effectLst/>
          </p:spPr>
        </p:pic>
      </p:grpSp>
      <p:pic>
        <p:nvPicPr>
          <p:cNvPr id="192" name="Picture 191"/>
          <p:cNvPicPr>
            <a:picLocks/>
          </p:cNvPicPr>
          <p:nvPr/>
        </p:nvPicPr>
        <p:blipFill>
          <a:blip r:embed="rId9">
            <a:alphaModFix amt="8759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35296" y="3179214"/>
            <a:ext cx="4740401" cy="6212460"/>
          </a:xfrm>
          <a:prstGeom prst="rect">
            <a:avLst/>
          </a:prstGeom>
        </p:spPr>
      </p:pic>
      <p:sp>
        <p:nvSpPr>
          <p:cNvPr id="193" name="Shape 193"/>
          <p:cNvSpPr/>
          <p:nvPr/>
        </p:nvSpPr>
        <p:spPr>
          <a:xfrm>
            <a:off x="271568" y="3410423"/>
            <a:ext cx="5780538" cy="1736502"/>
          </a:xfrm>
          <a:prstGeom prst="rect">
            <a:avLst/>
          </a:prstGeom>
          <a:ln w="12700">
            <a:miter lim="400000"/>
          </a:ln>
          <a:effectLst>
            <a:outerShdw blurRad="63500" dist="25400" dir="182067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7100">
                <a:solidFill>
                  <a:srgbClr val="00F900"/>
                </a:solidFill>
                <a:latin typeface="AmeliaLilyKT"/>
                <a:ea typeface="AmeliaLilyKT"/>
                <a:cs typeface="AmeliaLilyKT"/>
                <a:sym typeface="AmeliaLilyKT"/>
              </a:defRPr>
            </a:lvl1pPr>
          </a:lstStyle>
          <a:p>
            <a:r>
              <a:t>Flawed Constitution better than Articles</a:t>
            </a:r>
          </a:p>
        </p:txBody>
      </p:sp>
      <p:sp>
        <p:nvSpPr>
          <p:cNvPr id="194" name="Shape 194"/>
          <p:cNvSpPr/>
          <p:nvPr/>
        </p:nvSpPr>
        <p:spPr>
          <a:xfrm>
            <a:off x="170604" y="6269232"/>
            <a:ext cx="5578265" cy="1183891"/>
          </a:xfrm>
          <a:prstGeom prst="rect">
            <a:avLst/>
          </a:prstGeom>
          <a:ln w="12700">
            <a:miter lim="400000"/>
          </a:ln>
          <a:effectLst>
            <a:outerShdw blurRad="63500" dist="25400" dir="182067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100">
                <a:solidFill>
                  <a:srgbClr val="FFFB00"/>
                </a:solidFill>
                <a:latin typeface="FancyShadow"/>
                <a:ea typeface="FancyShadow"/>
                <a:cs typeface="FancyShadow"/>
                <a:sym typeface="FancyShadow"/>
              </a:defRPr>
            </a:lvl1pPr>
          </a:lstStyle>
          <a:p>
            <a:r>
              <a:t>Federalist Papers</a:t>
            </a:r>
          </a:p>
        </p:txBody>
      </p:sp>
      <p:sp>
        <p:nvSpPr>
          <p:cNvPr id="195" name="Shape 195"/>
          <p:cNvSpPr/>
          <p:nvPr/>
        </p:nvSpPr>
        <p:spPr>
          <a:xfrm>
            <a:off x="6749495" y="2447927"/>
            <a:ext cx="5649815" cy="1439167"/>
          </a:xfrm>
          <a:prstGeom prst="rect">
            <a:avLst/>
          </a:prstGeom>
          <a:ln w="12700">
            <a:miter lim="400000"/>
          </a:ln>
          <a:effectLst>
            <a:outerShdw blurRad="63500" dist="25400" dir="182067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200">
                <a:solidFill>
                  <a:srgbClr val="FF40FF"/>
                </a:solidFill>
                <a:latin typeface="KickINGgrAVeL"/>
                <a:ea typeface="KickINGgrAVeL"/>
                <a:cs typeface="KickINGgrAVeL"/>
                <a:sym typeface="KickINGgrAVeL"/>
              </a:defRPr>
            </a:lvl1pPr>
          </a:lstStyle>
          <a:p>
            <a:r>
              <a:t>No Guarantee of Liberties </a:t>
            </a:r>
          </a:p>
        </p:txBody>
      </p:sp>
      <p:pic>
        <p:nvPicPr>
          <p:cNvPr id="196" name="Picture 195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023" y="8600686"/>
            <a:ext cx="4237297" cy="1255962"/>
          </a:xfrm>
          <a:prstGeom prst="rect">
            <a:avLst/>
          </a:prstGeom>
          <a:effectLst>
            <a:outerShdw blurRad="12700" dist="17524" dir="1820670" rotWithShape="0">
              <a:srgbClr val="000000"/>
            </a:outerShdw>
          </a:effectLst>
        </p:spPr>
      </p:pic>
      <p:sp>
        <p:nvSpPr>
          <p:cNvPr id="197" name="Shape 197"/>
          <p:cNvSpPr/>
          <p:nvPr/>
        </p:nvSpPr>
        <p:spPr>
          <a:xfrm>
            <a:off x="6749495" y="4208616"/>
            <a:ext cx="6114902" cy="1650108"/>
          </a:xfrm>
          <a:prstGeom prst="rect">
            <a:avLst/>
          </a:prstGeom>
          <a:ln w="12700">
            <a:miter lim="400000"/>
          </a:ln>
          <a:effectLst>
            <a:outerShdw blurRad="63500" dist="25400" dir="182067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600">
                <a:solidFill>
                  <a:srgbClr val="FF2600"/>
                </a:solidFill>
                <a:latin typeface="German Beauty"/>
                <a:ea typeface="German Beauty"/>
                <a:cs typeface="German Beauty"/>
                <a:sym typeface="German Beauty"/>
              </a:defRPr>
            </a:lvl1pPr>
          </a:lstStyle>
          <a:p>
            <a:r>
              <a:t>Letters from the Federal Farmer</a:t>
            </a:r>
          </a:p>
        </p:txBody>
      </p:sp>
      <p:sp>
        <p:nvSpPr>
          <p:cNvPr id="198" name="Shape 198"/>
          <p:cNvSpPr/>
          <p:nvPr/>
        </p:nvSpPr>
        <p:spPr>
          <a:xfrm>
            <a:off x="6749495" y="5836710"/>
            <a:ext cx="6114902" cy="2387601"/>
          </a:xfrm>
          <a:prstGeom prst="rect">
            <a:avLst/>
          </a:prstGeom>
          <a:ln w="12700">
            <a:miter lim="400000"/>
          </a:ln>
          <a:effectLst>
            <a:outerShdw blurRad="12700" dist="17524" dir="182067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400">
                <a:solidFill>
                  <a:srgbClr val="9437FF"/>
                </a:solidFill>
                <a:latin typeface="Wide Open Spaces"/>
                <a:ea typeface="Wide Open Spaces"/>
                <a:cs typeface="Wide Open Spaces"/>
                <a:sym typeface="Wide Open Spaces"/>
              </a:defRPr>
            </a:lvl1pPr>
          </a:lstStyle>
          <a:p>
            <a:r>
              <a:t>Demand a Bill of Rights</a:t>
            </a:r>
          </a:p>
        </p:txBody>
      </p:sp>
      <p:pic>
        <p:nvPicPr>
          <p:cNvPr id="199" name="Picture 198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5" y="8600685"/>
            <a:ext cx="4237297" cy="1255962"/>
          </a:xfrm>
          <a:prstGeom prst="rect">
            <a:avLst/>
          </a:prstGeom>
          <a:effectLst>
            <a:outerShdw blurRad="12700" dist="17524" dir="1820670" rotWithShape="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grpId="1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9" presetClass="entr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9" presetClass="entr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4" animBg="1" advAuto="0"/>
      <p:bldP spid="180" grpId="7" animBg="1" advAuto="0"/>
      <p:bldP spid="181" grpId="11" animBg="1" advAuto="0"/>
      <p:bldP spid="182" grpId="2" animBg="1" advAuto="0"/>
      <p:bldP spid="184" grpId="1" animBg="1" advAuto="0"/>
      <p:bldP spid="188" grpId="3" animBg="1" advAuto="0"/>
      <p:bldP spid="191" grpId="6" animBg="1" advAuto="0"/>
      <p:bldP spid="192" grpId="4" animBg="1" advAuto="0"/>
      <p:bldP spid="193" grpId="9" animBg="1" advAuto="0"/>
      <p:bldP spid="194" grpId="10" animBg="1" advAuto="0"/>
      <p:bldP spid="195" grpId="12" animBg="1" advAuto="0"/>
      <p:bldP spid="196" grpId="8" animBg="1" advAuto="0"/>
      <p:bldP spid="197" grpId="13" animBg="1" advAuto="0"/>
      <p:bldP spid="198" grpId="15" animBg="1" advAuto="0"/>
      <p:bldP spid="199" grpId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/>
        </p:nvSpPr>
        <p:spPr>
          <a:xfrm>
            <a:off x="935084" y="300566"/>
            <a:ext cx="11134633" cy="1600201"/>
          </a:xfrm>
          <a:prstGeom prst="rect">
            <a:avLst/>
          </a:prstGeom>
          <a:ln w="12700">
            <a:miter lim="400000"/>
          </a:ln>
          <a:effectLst>
            <a:outerShdw blurRad="12700" dist="17524" dir="182067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300">
                <a:solidFill>
                  <a:srgbClr val="00F900"/>
                </a:solidFill>
                <a:latin typeface="Village"/>
                <a:ea typeface="Village"/>
                <a:cs typeface="Village"/>
                <a:sym typeface="Village"/>
              </a:defRPr>
            </a:lvl1pPr>
          </a:lstStyle>
          <a:p>
            <a:r>
              <a:t>Why Does it Matter?</a:t>
            </a:r>
          </a:p>
        </p:txBody>
      </p:sp>
      <p:pic>
        <p:nvPicPr>
          <p:cNvPr id="202" name="Picture 20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559" y="3297127"/>
            <a:ext cx="8345916" cy="6334633"/>
          </a:xfrm>
          <a:prstGeom prst="rect">
            <a:avLst/>
          </a:prstGeom>
        </p:spPr>
      </p:pic>
      <p:pic>
        <p:nvPicPr>
          <p:cNvPr id="203" name="Picture 20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1" y="1923926"/>
            <a:ext cx="7751405" cy="58135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2" animBg="1" advAuto="0"/>
      <p:bldP spid="203" grpId="1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264</Words>
  <Application>Microsoft Office PowerPoint</Application>
  <PresentationFormat>Custom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McLin</dc:creator>
  <cp:lastModifiedBy>alison_mclin</cp:lastModifiedBy>
  <cp:revision>2</cp:revision>
  <dcterms:modified xsi:type="dcterms:W3CDTF">2018-09-05T13:18:34Z</dcterms:modified>
</cp:coreProperties>
</file>