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0" r:id="rId2"/>
    <p:sldId id="313" r:id="rId3"/>
    <p:sldId id="31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36E0-8C67-4964-AF2D-41D50291BD2A}" type="datetimeFigureOut">
              <a:rPr lang="en-US" smtClean="0"/>
              <a:pPr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A5B9A-7DB4-49EF-A7CD-254D8358D2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lesson will</a:t>
            </a:r>
            <a:r>
              <a:rPr lang="en-US" baseline="0" dirty="0" smtClean="0"/>
              <a:t> begin with the teacher briefly going over the final unit project, and then re-</a:t>
            </a:r>
            <a:r>
              <a:rPr lang="en-US" baseline="0" dirty="0" err="1" smtClean="0"/>
              <a:t>visting</a:t>
            </a:r>
            <a:r>
              <a:rPr lang="en-US" baseline="0" dirty="0" smtClean="0"/>
              <a:t> the instructions for the project at the end of the power-point.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A5B9A-7DB4-49EF-A7CD-254D8358D2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5332-EBCB-4278-BCCC-9CFD08820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6FA60-D4FC-4A79-8414-8EB1515330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4788E-899D-4DDB-B3C5-A3AF2F368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86818-1BA9-480C-8B3A-3F1A57276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86509-4961-4971-B9CF-F8149B958B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2FD6B-8491-4770-AC24-6D3ECB0341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086E1-7025-44DF-8D2D-02AE698AC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D5EF3-1F32-46D8-9E2C-D96AFC0F16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76492-B76E-4D9D-B955-6BAC7B04D1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CD991-9179-4D72-8811-98BFAC86D6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B268B-DBCA-4F8F-8C18-4559AC4FF1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C06F90-C1E3-4DDA-BDE6-DE34BBDF4E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296400" cy="70104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295400" y="228600"/>
            <a:ext cx="7429500" cy="1600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kern="0" dirty="0" smtClean="0"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latin typeface="History repeats itself"/>
              </a:rPr>
              <a:t>JIM CROW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SEPAR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ATE</a:t>
            </a:r>
            <a:r>
              <a:rPr kumimoji="0" lang="en-US" sz="6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&amp;</a:t>
            </a:r>
            <a:r>
              <a:rPr kumimoji="0" lang="en-US" sz="6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 </a:t>
            </a:r>
            <a:r>
              <a:rPr kumimoji="0" lang="en-US" sz="6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U</a:t>
            </a:r>
            <a:r>
              <a:rPr kumimoji="0" lang="en-US" sz="5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N</a:t>
            </a:r>
            <a:r>
              <a:rPr kumimoji="0" lang="en-US" sz="5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EQ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UAL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27000">
                    <a:sysClr val="window" lastClr="FFFFFF">
                      <a:alpha val="75000"/>
                    </a:sysClr>
                  </a:glow>
                </a:effectLst>
                <a:uLnTx/>
                <a:uFillTx/>
                <a:latin typeface="History repeats itself"/>
                <a:ea typeface="ＭＳ 明朝"/>
                <a:cs typeface="Times New Roman"/>
              </a:rPr>
              <a:t> 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96191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942965" cy="563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80981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 of this lesson- You will create a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‘Cause And Effect Chart’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C:\Users\Sarah\AppData\Local\Microsoft\Windows\Temporary Internet Files\Content.IE5\7J8XWR54\Doc - Apr 4, 2014, 3-07 PM - p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4"/>
          <a:stretch/>
        </p:blipFill>
        <p:spPr bwMode="auto">
          <a:xfrm>
            <a:off x="5105400" y="1066800"/>
            <a:ext cx="3810000" cy="56430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1066800"/>
            <a:ext cx="4953000" cy="563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Directions: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Fill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out the ‘Cause and Effect Chart’.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Write in chronological order the obstacles that served to discourage or prevent African Americans from exercising their right to vote.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Choose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FIVE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obstacles from the word bank when filling out the chart.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Briefly explain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in point form what each obstacle was, and how it may have been 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barrier in the voting process.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(Refer to your power-point notes, upcoming movie, and textbook if needed)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Identify at which of the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three levels of ‘oppression’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the obstacle fits by shading/coloring each obstacle’s square.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(Example: blue= Institutional, red=Cultural, yellow= Individual)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Institutional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Societal/Cultural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Individual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8600" y="1066800"/>
            <a:ext cx="2971800" cy="428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Final Draft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On a larger piece of paper,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recreate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the chart and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include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illustrations.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Draw a picture/illustration beside each of the obstacles.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Note: *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Leave additional space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to add any forms of ‘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resistance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’ that you see in the film,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‘Freedom Song’.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978568" cy="563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5410200" y="4495800"/>
            <a:ext cx="33528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oc - Nov 20 2018 - 1-11 PM - p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2773680" cy="6324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Doc - Nov 20 2018 - 1-11 PM - p1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/>
          <a:stretch/>
        </p:blipFill>
        <p:spPr>
          <a:xfrm>
            <a:off x="6381930" y="381000"/>
            <a:ext cx="2740659" cy="6324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536688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29" grpId="0" build="allAtOnce"/>
      <p:bldP spid="1032" grpId="0"/>
      <p:bldP spid="5" grpId="0" animBg="1"/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Final Draft: Student Examples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73" r="-4587"/>
          <a:stretch/>
        </p:blipFill>
        <p:spPr>
          <a:xfrm>
            <a:off x="762000" y="685800"/>
            <a:ext cx="76200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85800"/>
            <a:ext cx="75438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85800"/>
            <a:ext cx="74676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85800"/>
            <a:ext cx="75438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85800"/>
            <a:ext cx="76962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95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228</Words>
  <Application>Microsoft Office PowerPoint</Application>
  <PresentationFormat>On-screen Show (4:3)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ＭＳ 明朝</vt:lpstr>
      <vt:lpstr>Arial</vt:lpstr>
      <vt:lpstr>Calibri</vt:lpstr>
      <vt:lpstr>Cambria</vt:lpstr>
      <vt:lpstr>History repeats itself</vt:lpstr>
      <vt:lpstr>Times New Roman</vt:lpstr>
      <vt:lpstr>1_Office Theme</vt:lpstr>
      <vt:lpstr>PowerPoint Presentation</vt:lpstr>
      <vt:lpstr>Conclusion of this lesson- You will create a  ‘Cause And Effect Chart’</vt:lpstr>
      <vt:lpstr>Final Draft: Student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sgiddings</dc:creator>
  <cp:lastModifiedBy>Alison Mc Lin</cp:lastModifiedBy>
  <cp:revision>208</cp:revision>
  <dcterms:created xsi:type="dcterms:W3CDTF">2014-03-28T17:11:31Z</dcterms:created>
  <dcterms:modified xsi:type="dcterms:W3CDTF">2019-08-30T20:39:58Z</dcterms:modified>
</cp:coreProperties>
</file>