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3DC6873-A0AA-491A-9B89-096A6E746B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578A4B-5B40-4BF9-947D-2A5FE7117713}" type="datetimeFigureOut">
              <a:rPr lang="en-US" smtClean="0"/>
              <a:t>11/30/2018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Gilded Age Immigration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Political Cartoons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266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78676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54059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Who is parting the waters? What biblical figure does he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Who do the people walking between the waves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What is the artist’s attitude towards immigrants? </a:t>
            </a:r>
            <a:r>
              <a:rPr lang="en-US" sz="1400" dirty="0" smtClean="0"/>
              <a:t>Explain.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2418"/>
            <a:ext cx="78676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381000"/>
            <a:ext cx="46707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How is Uncle Sam portrayed?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What does Uncle Sam’s list say?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What is the artist’s attitude towards immigrants? Explain.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1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8581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381000"/>
            <a:ext cx="4715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Whom do the bandits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What is the artist’s attitude towards immigrants? Explain.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1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" y="1371600"/>
            <a:ext cx="7886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618" y="0"/>
            <a:ext cx="77461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sign above Uncle Sam reads “US Ark of Refuge”. What is Uncle Sam offering to the immigrants?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What might the figures in the upper right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What is the artist’s attitude towards immigrants? Explain.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18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</TotalTime>
  <Words>126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Adjacency</vt:lpstr>
      <vt:lpstr>Gilded Age Immigration </vt:lpstr>
      <vt:lpstr>Cartoon 1</vt:lpstr>
      <vt:lpstr>Cartoon 2</vt:lpstr>
      <vt:lpstr>Cartoon 3</vt:lpstr>
      <vt:lpstr>Cartoon 4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 Immigration</dc:title>
  <dc:creator>Alison Mc Lin</dc:creator>
  <cp:lastModifiedBy>Alison Mc Lin</cp:lastModifiedBy>
  <cp:revision>4</cp:revision>
  <dcterms:created xsi:type="dcterms:W3CDTF">2018-11-30T16:22:43Z</dcterms:created>
  <dcterms:modified xsi:type="dcterms:W3CDTF">2018-11-30T16:35:03Z</dcterms:modified>
</cp:coreProperties>
</file>