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7772400" cy="1005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980" y="-10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71645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2655975" y="2364675"/>
            <a:ext cx="4249500" cy="20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55" name="Shape 55"/>
          <p:cNvSpPr txBox="1"/>
          <p:nvPr/>
        </p:nvSpPr>
        <p:spPr>
          <a:xfrm>
            <a:off x="2655975" y="4813200"/>
            <a:ext cx="4249500" cy="20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56" name="Shape 56"/>
          <p:cNvSpPr txBox="1"/>
          <p:nvPr/>
        </p:nvSpPr>
        <p:spPr>
          <a:xfrm>
            <a:off x="2739850" y="7261725"/>
            <a:ext cx="4249500" cy="20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" name="Rectangle 1"/>
          <p:cNvSpPr/>
          <p:nvPr/>
        </p:nvSpPr>
        <p:spPr>
          <a:xfrm>
            <a:off x="381000" y="228600"/>
            <a:ext cx="7162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The Great Depression Grips America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/>
        </p:nvSpPr>
        <p:spPr>
          <a:xfrm>
            <a:off x="2618075" y="7073225"/>
            <a:ext cx="4249500" cy="20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2" name="Shape 62"/>
          <p:cNvSpPr txBox="1"/>
          <p:nvPr/>
        </p:nvSpPr>
        <p:spPr>
          <a:xfrm>
            <a:off x="2618075" y="4569675"/>
            <a:ext cx="4249500" cy="20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3" name="Shape 63"/>
          <p:cNvSpPr txBox="1"/>
          <p:nvPr/>
        </p:nvSpPr>
        <p:spPr>
          <a:xfrm>
            <a:off x="2719075" y="2066125"/>
            <a:ext cx="4249500" cy="20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5" name="Rectangle 4"/>
          <p:cNvSpPr/>
          <p:nvPr/>
        </p:nvSpPr>
        <p:spPr>
          <a:xfrm>
            <a:off x="381000" y="228600"/>
            <a:ext cx="7162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The Great Depression Grips America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/>
        </p:nvSpPr>
        <p:spPr>
          <a:xfrm>
            <a:off x="765650" y="2057575"/>
            <a:ext cx="3715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9" name="Shape 69"/>
          <p:cNvSpPr txBox="1"/>
          <p:nvPr/>
        </p:nvSpPr>
        <p:spPr>
          <a:xfrm>
            <a:off x="823800" y="2672625"/>
            <a:ext cx="3715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70" name="Shape 70"/>
          <p:cNvSpPr txBox="1"/>
          <p:nvPr/>
        </p:nvSpPr>
        <p:spPr>
          <a:xfrm>
            <a:off x="823800" y="3287675"/>
            <a:ext cx="3715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71" name="Shape 71"/>
          <p:cNvSpPr txBox="1"/>
          <p:nvPr/>
        </p:nvSpPr>
        <p:spPr>
          <a:xfrm>
            <a:off x="823800" y="3902725"/>
            <a:ext cx="3715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72" name="Shape 72"/>
          <p:cNvSpPr txBox="1"/>
          <p:nvPr/>
        </p:nvSpPr>
        <p:spPr>
          <a:xfrm>
            <a:off x="765650" y="4663425"/>
            <a:ext cx="3715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73" name="Shape 73"/>
          <p:cNvSpPr txBox="1"/>
          <p:nvPr/>
        </p:nvSpPr>
        <p:spPr>
          <a:xfrm>
            <a:off x="765650" y="5287025"/>
            <a:ext cx="3715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74" name="Shape 74"/>
          <p:cNvSpPr txBox="1"/>
          <p:nvPr/>
        </p:nvSpPr>
        <p:spPr>
          <a:xfrm>
            <a:off x="765650" y="5944925"/>
            <a:ext cx="3715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75" name="Shape 75"/>
          <p:cNvSpPr txBox="1"/>
          <p:nvPr/>
        </p:nvSpPr>
        <p:spPr>
          <a:xfrm>
            <a:off x="765650" y="6517625"/>
            <a:ext cx="3715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76" name="Shape 76"/>
          <p:cNvSpPr txBox="1"/>
          <p:nvPr/>
        </p:nvSpPr>
        <p:spPr>
          <a:xfrm>
            <a:off x="765650" y="7286375"/>
            <a:ext cx="3715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77" name="Shape 77"/>
          <p:cNvSpPr txBox="1"/>
          <p:nvPr/>
        </p:nvSpPr>
        <p:spPr>
          <a:xfrm>
            <a:off x="765650" y="7901425"/>
            <a:ext cx="3715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78" name="Shape 78"/>
          <p:cNvSpPr txBox="1"/>
          <p:nvPr/>
        </p:nvSpPr>
        <p:spPr>
          <a:xfrm>
            <a:off x="765650" y="8516475"/>
            <a:ext cx="3715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79" name="Shape 79"/>
          <p:cNvSpPr txBox="1"/>
          <p:nvPr/>
        </p:nvSpPr>
        <p:spPr>
          <a:xfrm>
            <a:off x="729575" y="9174375"/>
            <a:ext cx="3715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4" name="Rectangle 13"/>
          <p:cNvSpPr/>
          <p:nvPr/>
        </p:nvSpPr>
        <p:spPr>
          <a:xfrm>
            <a:off x="381000" y="228600"/>
            <a:ext cx="7162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The Great Depression Grips America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832400" y="2911425"/>
            <a:ext cx="6133200" cy="53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Shape 85"/>
          <p:cNvSpPr txBox="1"/>
          <p:nvPr/>
        </p:nvSpPr>
        <p:spPr>
          <a:xfrm>
            <a:off x="3349950" y="8704725"/>
            <a:ext cx="3521400" cy="7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</Words>
  <Application>Microsoft Office PowerPoint</Application>
  <PresentationFormat>Custom</PresentationFormat>
  <Paragraphs>3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Mc Lin</dc:creator>
  <cp:lastModifiedBy>Alison Mc Lin</cp:lastModifiedBy>
  <cp:revision>2</cp:revision>
  <dcterms:modified xsi:type="dcterms:W3CDTF">2019-01-10T17:21:57Z</dcterms:modified>
</cp:coreProperties>
</file>