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484" y="-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2726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618925" y="8587000"/>
            <a:ext cx="66771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5" name="Shape 55"/>
          <p:cNvSpPr txBox="1"/>
          <p:nvPr/>
        </p:nvSpPr>
        <p:spPr>
          <a:xfrm>
            <a:off x="676075" y="6986800"/>
            <a:ext cx="667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6" name="Shape 56"/>
          <p:cNvSpPr txBox="1"/>
          <p:nvPr/>
        </p:nvSpPr>
        <p:spPr>
          <a:xfrm>
            <a:off x="676075" y="9101350"/>
            <a:ext cx="66771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7" name="Shape 57"/>
          <p:cNvSpPr txBox="1"/>
          <p:nvPr/>
        </p:nvSpPr>
        <p:spPr>
          <a:xfrm>
            <a:off x="676075" y="6129550"/>
            <a:ext cx="667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8" name="Shape 58"/>
          <p:cNvSpPr txBox="1"/>
          <p:nvPr/>
        </p:nvSpPr>
        <p:spPr>
          <a:xfrm>
            <a:off x="676075" y="5272300"/>
            <a:ext cx="667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9" name="Shape 59"/>
          <p:cNvSpPr txBox="1"/>
          <p:nvPr/>
        </p:nvSpPr>
        <p:spPr>
          <a:xfrm>
            <a:off x="676075" y="3291100"/>
            <a:ext cx="66771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0" name="Shape 60"/>
          <p:cNvSpPr txBox="1"/>
          <p:nvPr/>
        </p:nvSpPr>
        <p:spPr>
          <a:xfrm>
            <a:off x="676075" y="3610000"/>
            <a:ext cx="66771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1" name="Shape 61"/>
          <p:cNvSpPr txBox="1"/>
          <p:nvPr/>
        </p:nvSpPr>
        <p:spPr>
          <a:xfrm>
            <a:off x="676075" y="3928900"/>
            <a:ext cx="66771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018975" y="7948825"/>
            <a:ext cx="18672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7" name="Shape 67"/>
          <p:cNvSpPr txBox="1"/>
          <p:nvPr/>
        </p:nvSpPr>
        <p:spPr>
          <a:xfrm>
            <a:off x="4743250" y="7948825"/>
            <a:ext cx="18672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8" name="Shape 68"/>
          <p:cNvSpPr txBox="1"/>
          <p:nvPr/>
        </p:nvSpPr>
        <p:spPr>
          <a:xfrm>
            <a:off x="4743250" y="5472325"/>
            <a:ext cx="18672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9" name="Shape 69"/>
          <p:cNvSpPr txBox="1"/>
          <p:nvPr/>
        </p:nvSpPr>
        <p:spPr>
          <a:xfrm>
            <a:off x="1018975" y="5472325"/>
            <a:ext cx="18672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0" name="Shape 70"/>
          <p:cNvSpPr txBox="1"/>
          <p:nvPr/>
        </p:nvSpPr>
        <p:spPr>
          <a:xfrm>
            <a:off x="1018975" y="2995825"/>
            <a:ext cx="18672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1" name="Shape 71"/>
          <p:cNvSpPr txBox="1"/>
          <p:nvPr/>
        </p:nvSpPr>
        <p:spPr>
          <a:xfrm>
            <a:off x="4743250" y="2919625"/>
            <a:ext cx="18672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1</cp:revision>
  <dcterms:modified xsi:type="dcterms:W3CDTF">2018-11-05T19:22:54Z</dcterms:modified>
</cp:coreProperties>
</file>