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3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6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71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7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4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9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7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5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B4CB-23F1-4725-8AD0-49AC217AE53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5E67-68A3-4BB6-A062-AC5574F22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5983" y="5217855"/>
            <a:ext cx="4746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the Indian word “</a:t>
            </a:r>
            <a:r>
              <a:rPr lang="en-US" sz="3200" b="1" dirty="0" err="1">
                <a:latin typeface="Century Gothic" panose="020B0502020202020204" pitchFamily="34" charset="0"/>
                <a:ea typeface="KB3AlphaBasicTall" panose="02000603000000000000" pitchFamily="2" charset="0"/>
              </a:rPr>
              <a:t>Quinnehtukqut</a:t>
            </a:r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” which means “land on the long tidal river”</a:t>
            </a:r>
          </a:p>
        </p:txBody>
      </p:sp>
    </p:spTree>
    <p:extLst>
      <p:ext uri="{BB962C8B-B14F-4D97-AF65-F5344CB8AC3E}">
        <p14:creationId xmlns:p14="http://schemas.microsoft.com/office/powerpoint/2010/main" val="2124670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01444" y="5216785"/>
            <a:ext cx="43930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in honor of William Penn’s father meaning “Penn’s Woodlands”</a:t>
            </a:r>
          </a:p>
        </p:txBody>
      </p:sp>
    </p:spTree>
    <p:extLst>
      <p:ext uri="{BB962C8B-B14F-4D97-AF65-F5344CB8AC3E}">
        <p14:creationId xmlns:p14="http://schemas.microsoft.com/office/powerpoint/2010/main" val="829988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97625" y="5117800"/>
            <a:ext cx="4783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because its red clay reminded an explorer of the red clay on the Greek island of Rhodes</a:t>
            </a:r>
          </a:p>
        </p:txBody>
      </p:sp>
    </p:spTree>
    <p:extLst>
      <p:ext uri="{BB962C8B-B14F-4D97-AF65-F5344CB8AC3E}">
        <p14:creationId xmlns:p14="http://schemas.microsoft.com/office/powerpoint/2010/main" val="1982607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96038" y="4964614"/>
            <a:ext cx="45623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Queen Elizabeth  I who was often called the Virgin Queen since she never married</a:t>
            </a:r>
          </a:p>
        </p:txBody>
      </p:sp>
    </p:spTree>
    <p:extLst>
      <p:ext uri="{BB962C8B-B14F-4D97-AF65-F5344CB8AC3E}">
        <p14:creationId xmlns:p14="http://schemas.microsoft.com/office/powerpoint/2010/main" val="946440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682670" y="2882856"/>
            <a:ext cx="3375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the Delaware Bay and River which were named after Lord De La </a:t>
            </a:r>
            <a:r>
              <a:rPr lang="en-US" sz="3200" b="1" dirty="0" err="1">
                <a:latin typeface="Century Gothic" panose="020B0502020202020204" pitchFamily="34" charset="0"/>
                <a:ea typeface="KB3AlphaBasicTall" panose="02000603000000000000" pitchFamily="2" charset="0"/>
              </a:rPr>
              <a:t>Warr</a:t>
            </a:r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, the governor of Virginia from 1610-1618</a:t>
            </a:r>
          </a:p>
        </p:txBody>
      </p:sp>
    </p:spTree>
    <p:extLst>
      <p:ext uri="{BB962C8B-B14F-4D97-AF65-F5344CB8AC3E}">
        <p14:creationId xmlns:p14="http://schemas.microsoft.com/office/powerpoint/2010/main" val="233818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0406" y="2884846"/>
            <a:ext cx="451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King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George II</a:t>
            </a:r>
          </a:p>
        </p:txBody>
      </p:sp>
    </p:spTree>
    <p:extLst>
      <p:ext uri="{BB962C8B-B14F-4D97-AF65-F5344CB8AC3E}">
        <p14:creationId xmlns:p14="http://schemas.microsoft.com/office/powerpoint/2010/main" val="2549239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2097" y="5219917"/>
            <a:ext cx="3715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the wife of King Charles I, Queen Henrietta Maria</a:t>
            </a:r>
          </a:p>
        </p:txBody>
      </p:sp>
    </p:spTree>
    <p:extLst>
      <p:ext uri="{BB962C8B-B14F-4D97-AF65-F5344CB8AC3E}">
        <p14:creationId xmlns:p14="http://schemas.microsoft.com/office/powerpoint/2010/main" val="3524860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28547" y="5139468"/>
            <a:ext cx="4240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the area’s indigenous people, the </a:t>
            </a:r>
            <a:r>
              <a:rPr lang="en-US" sz="3200" b="1" dirty="0" err="1">
                <a:latin typeface="Century Gothic" panose="020B0502020202020204" pitchFamily="34" charset="0"/>
                <a:ea typeface="KB3AlphaBasicTall" panose="02000603000000000000" pitchFamily="2" charset="0"/>
              </a:rPr>
              <a:t>Massachusett</a:t>
            </a:r>
            <a:endParaRPr lang="en-US" sz="3200" b="1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84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79914" y="5921869"/>
            <a:ext cx="4648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the English county of Hampshire</a:t>
            </a:r>
          </a:p>
        </p:txBody>
      </p:sp>
    </p:spTree>
    <p:extLst>
      <p:ext uri="{BB962C8B-B14F-4D97-AF65-F5344CB8AC3E}">
        <p14:creationId xmlns:p14="http://schemas.microsoft.com/office/powerpoint/2010/main" val="982463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97624" y="5949499"/>
            <a:ext cx="4783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one of the islands in the English Channel </a:t>
            </a:r>
          </a:p>
        </p:txBody>
      </p:sp>
    </p:spTree>
    <p:extLst>
      <p:ext uri="{BB962C8B-B14F-4D97-AF65-F5344CB8AC3E}">
        <p14:creationId xmlns:p14="http://schemas.microsoft.com/office/powerpoint/2010/main" val="2660093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57106" y="5471595"/>
            <a:ext cx="47131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after the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Duke of York, James Stuart, who later became King James II</a:t>
            </a:r>
          </a:p>
        </p:txBody>
      </p:sp>
    </p:spTree>
    <p:extLst>
      <p:ext uri="{BB962C8B-B14F-4D97-AF65-F5344CB8AC3E}">
        <p14:creationId xmlns:p14="http://schemas.microsoft.com/office/powerpoint/2010/main" val="4260485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76960" y="6000433"/>
            <a:ext cx="490422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latin typeface="Century Gothic" panose="020B0502020202020204" pitchFamily="34" charset="0"/>
                <a:ea typeface="KB3AlphaBasicTall" panose="02000603000000000000" pitchFamily="2" charset="0"/>
              </a:rPr>
              <a:t>Named by King Charles II in honor of his father, King Charles I</a:t>
            </a:r>
          </a:p>
        </p:txBody>
      </p:sp>
    </p:spTree>
    <p:extLst>
      <p:ext uri="{BB962C8B-B14F-4D97-AF65-F5344CB8AC3E}">
        <p14:creationId xmlns:p14="http://schemas.microsoft.com/office/powerpoint/2010/main" val="294323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159</Words>
  <Application>Microsoft Office PowerPoint</Application>
  <PresentationFormat>Custom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KB3AlphaBasicTall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Norman</cp:lastModifiedBy>
  <cp:revision>21</cp:revision>
  <dcterms:created xsi:type="dcterms:W3CDTF">2016-09-22T11:58:48Z</dcterms:created>
  <dcterms:modified xsi:type="dcterms:W3CDTF">2017-02-22T14:38:35Z</dcterms:modified>
</cp:coreProperties>
</file>