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25D6-BB45-4BD7-8980-9BA1D2CCE5C7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2D368-ECA1-43A6-83C5-20E295FFE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28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25D6-BB45-4BD7-8980-9BA1D2CCE5C7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2D368-ECA1-43A6-83C5-20E295FFE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9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25D6-BB45-4BD7-8980-9BA1D2CCE5C7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2D368-ECA1-43A6-83C5-20E295FFE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2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25D6-BB45-4BD7-8980-9BA1D2CCE5C7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2D368-ECA1-43A6-83C5-20E295FFE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47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25D6-BB45-4BD7-8980-9BA1D2CCE5C7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2D368-ECA1-43A6-83C5-20E295FFE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99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25D6-BB45-4BD7-8980-9BA1D2CCE5C7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2D368-ECA1-43A6-83C5-20E295FFE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8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25D6-BB45-4BD7-8980-9BA1D2CCE5C7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2D368-ECA1-43A6-83C5-20E295FFE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10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25D6-BB45-4BD7-8980-9BA1D2CCE5C7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2D368-ECA1-43A6-83C5-20E295FFE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69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25D6-BB45-4BD7-8980-9BA1D2CCE5C7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2D368-ECA1-43A6-83C5-20E295FFE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4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25D6-BB45-4BD7-8980-9BA1D2CCE5C7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2D368-ECA1-43A6-83C5-20E295FFE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92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25D6-BB45-4BD7-8980-9BA1D2CCE5C7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2D368-ECA1-43A6-83C5-20E295FFE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61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925D6-BB45-4BD7-8980-9BA1D2CCE5C7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2D368-ECA1-43A6-83C5-20E295FFE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279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.com/shows/mankind-the-story-of-all-of-us/videos/pilgrims-in-america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tIb_-T8CBw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9NDuxL4WA4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u2YEtyAQqE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u2YEtyAQqE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6286" y="1463284"/>
            <a:ext cx="88098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KB3AlphaBasic" panose="02000603000000000000" pitchFamily="2" charset="0"/>
              </a:rPr>
              <a:t>In 1620, a ship called the Mayflower carried a group of people called Separatists, or Pilgrims, seeking religious freedom across the Atlantic Ocean to the New World.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88068" y="7156079"/>
            <a:ext cx="50292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Pilgrims Story of Us Video Clip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0780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753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3940" y="950486"/>
            <a:ext cx="85419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  <a:ea typeface="KB3AlphaBasicTall" panose="02000603000000000000" pitchFamily="2" charset="0"/>
              </a:rPr>
              <a:t>*Half of the settlers died during the first winter.</a:t>
            </a:r>
          </a:p>
          <a:p>
            <a:r>
              <a:rPr lang="en-US" sz="3200" dirty="0">
                <a:latin typeface="Century Gothic" panose="020B0502020202020204" pitchFamily="34" charset="0"/>
                <a:ea typeface="KB3AlphaBasicTall" panose="02000603000000000000" pitchFamily="2" charset="0"/>
              </a:rPr>
              <a:t>*Native Americans named Squanto and Samoset taught the Pilgrims how to hunt and fish and how to grow native crops.</a:t>
            </a:r>
          </a:p>
          <a:p>
            <a:r>
              <a:rPr lang="en-US" sz="3200" dirty="0">
                <a:latin typeface="Century Gothic" panose="020B0502020202020204" pitchFamily="34" charset="0"/>
                <a:ea typeface="KB3AlphaBasicTall" panose="02000603000000000000" pitchFamily="2" charset="0"/>
              </a:rPr>
              <a:t>*In the fall of 1621, the Pilgrims celebrated their first harvest with a 3 day feast and this became the basis for our </a:t>
            </a:r>
          </a:p>
          <a:p>
            <a:r>
              <a:rPr lang="en-US" sz="3200" dirty="0">
                <a:latin typeface="Century Gothic" panose="020B0502020202020204" pitchFamily="34" charset="0"/>
                <a:ea typeface="KB3AlphaBasicTall" panose="02000603000000000000" pitchFamily="2" charset="0"/>
              </a:rPr>
              <a:t>modern Thanksgiving. </a:t>
            </a:r>
          </a:p>
          <a:p>
            <a:endParaRPr lang="en-US" sz="3200" dirty="0">
              <a:latin typeface="Century Gothic" panose="020B0502020202020204" pitchFamily="34" charset="0"/>
              <a:ea typeface="KB3AlphaBasicTall" panose="02000603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4201" y="7255929"/>
            <a:ext cx="1557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Squanto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22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175367" y="238459"/>
            <a:ext cx="4589254" cy="7971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  <a:ea typeface="KB3AlphaBasicTall" panose="02000603000000000000" pitchFamily="2" charset="0"/>
              </a:rPr>
              <a:t>*Our modern-day Thanksgiving dinner looks very different from what the Pilgrims ate that first Thanksgiving.</a:t>
            </a:r>
          </a:p>
          <a:p>
            <a:r>
              <a:rPr lang="en-US" sz="3200" dirty="0">
                <a:latin typeface="Century Gothic" panose="020B0502020202020204" pitchFamily="34" charset="0"/>
                <a:ea typeface="KB3AlphaBasicTall" panose="02000603000000000000" pitchFamily="2" charset="0"/>
              </a:rPr>
              <a:t>*Historians aren’t sure if Pilgrims actually ate turkey during their feast. If they did, it likely shared the table with other wild birds like duck, geese, and even passenger pigeons.</a:t>
            </a:r>
          </a:p>
          <a:p>
            <a:endParaRPr lang="en-US" sz="3200" dirty="0">
              <a:latin typeface="Century Gothic" panose="020B0502020202020204" pitchFamily="34" charset="0"/>
              <a:ea typeface="KB3AlphaBasicTall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05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49292" y="1332689"/>
            <a:ext cx="856051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Century Gothic" panose="020B0502020202020204" pitchFamily="34" charset="0"/>
                <a:ea typeface="KB3AlphaBasicTall" panose="02000603000000000000" pitchFamily="2" charset="0"/>
              </a:rPr>
              <a:t>Along with wild birds, the Pilgrims </a:t>
            </a:r>
            <a:r>
              <a:rPr lang="en-US" sz="3200" dirty="0">
                <a:latin typeface="Century Gothic" panose="020B0502020202020204" pitchFamily="34" charset="0"/>
                <a:ea typeface="KB3AlphaBasicTall" panose="02000603000000000000" pitchFamily="2" charset="0"/>
              </a:rPr>
              <a:t>also likely ate deer, eel, fish, shellfish, cornbread, squash, greens, turnips, and pumpkins (although not in a pie!)at their feast. If there were cranberries, they weren’t served sweetened in a sauce.</a:t>
            </a:r>
          </a:p>
        </p:txBody>
      </p:sp>
      <p:sp>
        <p:nvSpPr>
          <p:cNvPr id="3" name="Rectangle 2"/>
          <p:cNvSpPr/>
          <p:nvPr/>
        </p:nvSpPr>
        <p:spPr>
          <a:xfrm>
            <a:off x="4849237" y="7026384"/>
            <a:ext cx="50292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Bet You Didn’t Know Thanksgiving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808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8731" y="988163"/>
            <a:ext cx="87010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  <a:ea typeface="KB3AlphaBasicTall" panose="02000603000000000000" pitchFamily="2" charset="0"/>
              </a:rPr>
              <a:t>*As writer and editor of the influential 19th century’s Godey’s Ladies Journal, Sarah Josepha Hale lobbied for a national day of Thanksgiving.</a:t>
            </a:r>
          </a:p>
          <a:p>
            <a:r>
              <a:rPr lang="en-US" sz="2800" dirty="0">
                <a:latin typeface="Century Gothic" panose="020B0502020202020204" pitchFamily="34" charset="0"/>
                <a:ea typeface="KB3AlphaBasicTall" panose="02000603000000000000" pitchFamily="2" charset="0"/>
              </a:rPr>
              <a:t>*In 1863, she was finally successful when President Abraham Lincoln declared the last Thursday in November as Thanksgiving.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67108" y="3886200"/>
            <a:ext cx="33885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ea typeface="HelloTypewriterSquisht" panose="02000603000000000000" pitchFamily="2" charset="0"/>
              </a:rPr>
              <a:t>     “Now, therefore, I, Abraham Lincoln, President of the United States, do hereby appoint and set apart the last Thursday in November next as a day which I desire to be observed by all my fellow-citizens, wherever they may then be, as a day of thanksgiving and praise to Almighty God, the beneficent Creator and Ruler of the Universe.”</a:t>
            </a:r>
          </a:p>
          <a:p>
            <a:pPr algn="ctr"/>
            <a:r>
              <a:rPr lang="en-US" sz="1200" dirty="0">
                <a:ea typeface="HelloTypewriterSquisht" panose="02000603000000000000" pitchFamily="2" charset="0"/>
              </a:rPr>
              <a:t>-Oct. 20, 1863</a:t>
            </a:r>
          </a:p>
        </p:txBody>
      </p:sp>
      <p:sp>
        <p:nvSpPr>
          <p:cNvPr id="2" name="Rectangle 1"/>
          <p:cNvSpPr/>
          <p:nvPr/>
        </p:nvSpPr>
        <p:spPr>
          <a:xfrm>
            <a:off x="1967289" y="6927113"/>
            <a:ext cx="25227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The Mother of Thanksgiving Video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99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8731" y="988163"/>
            <a:ext cx="87010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  <a:ea typeface="KB3AlphaBasicTall" panose="02000603000000000000" pitchFamily="2" charset="0"/>
              </a:rPr>
              <a:t>*As writer and editor of the influential 19th century’s Godey’s Ladies Journal, lobbied for a national day of Thanksgiving.</a:t>
            </a:r>
          </a:p>
          <a:p>
            <a:r>
              <a:rPr lang="en-US" sz="2800" dirty="0">
                <a:latin typeface="Century Gothic" panose="020B0502020202020204" pitchFamily="34" charset="0"/>
                <a:ea typeface="KB3AlphaBasicTall" panose="02000603000000000000" pitchFamily="2" charset="0"/>
              </a:rPr>
              <a:t>*In 1863, she was finally successful when President Abraham Lincoln declared the last Thursday in November as Thanksgiving.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88732" y="4653982"/>
            <a:ext cx="42785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  <a:ea typeface="KB3AlphaBasicTall" panose="02000603000000000000" pitchFamily="2" charset="0"/>
              </a:rPr>
              <a:t>         *In 1941, President     	Franklin Roosevelt signed a bill officially making the fourth Thursday in November the Thanksgiving holiday. </a:t>
            </a:r>
          </a:p>
        </p:txBody>
      </p:sp>
      <p:sp>
        <p:nvSpPr>
          <p:cNvPr id="2" name="Rectangle 1"/>
          <p:cNvSpPr/>
          <p:nvPr/>
        </p:nvSpPr>
        <p:spPr>
          <a:xfrm>
            <a:off x="1967289" y="6927113"/>
            <a:ext cx="25227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The Mother of Thanksgiving Video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767108" y="3886200"/>
            <a:ext cx="33885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ea typeface="HelloTypewriterSquisht" panose="02000603000000000000" pitchFamily="2" charset="0"/>
              </a:rPr>
              <a:t>     “Now, therefore, I, Abraham Lincoln, President of the United States, do hereby appoint and set apart the last Thursday in November next as a day which I desire to be observed by all my fellow-citizens, wherever they may then be, as a day of thanksgiving and praise to Almighty God, the beneficent Creator and Ruler of the Universe.”</a:t>
            </a:r>
          </a:p>
          <a:p>
            <a:pPr algn="ctr"/>
            <a:r>
              <a:rPr lang="en-US" sz="1200" dirty="0">
                <a:ea typeface="HelloTypewriterSquisht" panose="02000603000000000000" pitchFamily="2" charset="0"/>
              </a:rPr>
              <a:t>-Oct. 20, 1863</a:t>
            </a:r>
          </a:p>
        </p:txBody>
      </p:sp>
    </p:spTree>
    <p:extLst>
      <p:ext uri="{BB962C8B-B14F-4D97-AF65-F5344CB8AC3E}">
        <p14:creationId xmlns:p14="http://schemas.microsoft.com/office/powerpoint/2010/main" val="918937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</TotalTime>
  <Words>465</Words>
  <Application>Microsoft Office PowerPoint</Application>
  <PresentationFormat>Custom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HelloTypewriterSquisht</vt:lpstr>
      <vt:lpstr>KB3AlphaBasic</vt:lpstr>
      <vt:lpstr>KB3AlphaBasicTall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Norman</dc:creator>
  <cp:lastModifiedBy>Norman</cp:lastModifiedBy>
  <cp:revision>15</cp:revision>
  <dcterms:created xsi:type="dcterms:W3CDTF">2016-11-21T01:12:13Z</dcterms:created>
  <dcterms:modified xsi:type="dcterms:W3CDTF">2016-11-21T14:26:08Z</dcterms:modified>
</cp:coreProperties>
</file>