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09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B4ABD4-0E45-4240-9257-0B3389FC7367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D31267F-32D6-432C-B55C-C17F69BA2EFD}">
      <dgm:prSet phldrT="[Text]" phldr="1"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B150A55-BCEB-4F0F-84DC-38A22D7389DB}" type="parTrans" cxnId="{E073640B-73EE-43E3-BD91-CD1D54409BF3}">
      <dgm:prSet/>
      <dgm:spPr/>
      <dgm:t>
        <a:bodyPr/>
        <a:lstStyle/>
        <a:p>
          <a:endParaRPr lang="en-US"/>
        </a:p>
      </dgm:t>
    </dgm:pt>
    <dgm:pt modelId="{31E13B19-73FB-4C0F-98C2-2ADD0E9A5A16}" type="sibTrans" cxnId="{E073640B-73EE-43E3-BD91-CD1D54409BF3}">
      <dgm:prSet/>
      <dgm:spPr/>
      <dgm:t>
        <a:bodyPr/>
        <a:lstStyle/>
        <a:p>
          <a:endParaRPr lang="en-US"/>
        </a:p>
      </dgm:t>
    </dgm:pt>
    <dgm:pt modelId="{0B2B2ED7-B382-46D7-A935-FFC25FBB3FEB}">
      <dgm:prSet phldrT="[Text]" phldr="1"/>
      <dgm:spPr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43027FCA-A06C-48C8-8479-BE111168C236}" type="parTrans" cxnId="{60C747EC-3FD3-4E78-9293-932C8F58AF54}">
      <dgm:prSet/>
      <dgm:spPr/>
      <dgm:t>
        <a:bodyPr/>
        <a:lstStyle/>
        <a:p>
          <a:endParaRPr lang="en-US"/>
        </a:p>
      </dgm:t>
    </dgm:pt>
    <dgm:pt modelId="{9FE74B38-00F8-43D1-8153-B54AD4796A64}" type="sibTrans" cxnId="{60C747EC-3FD3-4E78-9293-932C8F58AF54}">
      <dgm:prSet/>
      <dgm:spPr/>
      <dgm:t>
        <a:bodyPr/>
        <a:lstStyle/>
        <a:p>
          <a:endParaRPr lang="en-US"/>
        </a:p>
      </dgm:t>
    </dgm:pt>
    <dgm:pt modelId="{C3E13844-7310-4E58-9464-B0949B9BED6E}" type="pres">
      <dgm:prSet presAssocID="{67B4ABD4-0E45-4240-9257-0B3389FC73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DC2D5F-A2D8-4283-9F64-E9C2460E19E1}" type="pres">
      <dgm:prSet presAssocID="{CD31267F-32D6-432C-B55C-C17F69BA2EF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50044-4A5D-4AA4-A8FB-708BE2A8908E}" type="pres">
      <dgm:prSet presAssocID="{31E13B19-73FB-4C0F-98C2-2ADD0E9A5A16}" presName="sibTrans" presStyleCnt="0"/>
      <dgm:spPr/>
    </dgm:pt>
    <dgm:pt modelId="{E0CE0A1C-88AC-444B-A37B-3F2A36F85F7B}" type="pres">
      <dgm:prSet presAssocID="{0B2B2ED7-B382-46D7-A935-FFC25FBB3FE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F84F55-327B-4F71-B1A4-5FCF9A83A1C2}" type="presOf" srcId="{67B4ABD4-0E45-4240-9257-0B3389FC7367}" destId="{C3E13844-7310-4E58-9464-B0949B9BED6E}" srcOrd="0" destOrd="0" presId="urn:microsoft.com/office/officeart/2005/8/layout/default"/>
    <dgm:cxn modelId="{EB2771CA-2DBE-42E1-82D3-F689EEDB7CCD}" type="presOf" srcId="{0B2B2ED7-B382-46D7-A935-FFC25FBB3FEB}" destId="{E0CE0A1C-88AC-444B-A37B-3F2A36F85F7B}" srcOrd="0" destOrd="0" presId="urn:microsoft.com/office/officeart/2005/8/layout/default"/>
    <dgm:cxn modelId="{CF5C5585-7F24-4973-AFD6-E5CDD40675BE}" type="presOf" srcId="{CD31267F-32D6-432C-B55C-C17F69BA2EFD}" destId="{8BDC2D5F-A2D8-4283-9F64-E9C2460E19E1}" srcOrd="0" destOrd="0" presId="urn:microsoft.com/office/officeart/2005/8/layout/default"/>
    <dgm:cxn modelId="{E073640B-73EE-43E3-BD91-CD1D54409BF3}" srcId="{67B4ABD4-0E45-4240-9257-0B3389FC7367}" destId="{CD31267F-32D6-432C-B55C-C17F69BA2EFD}" srcOrd="0" destOrd="0" parTransId="{8B150A55-BCEB-4F0F-84DC-38A22D7389DB}" sibTransId="{31E13B19-73FB-4C0F-98C2-2ADD0E9A5A16}"/>
    <dgm:cxn modelId="{60C747EC-3FD3-4E78-9293-932C8F58AF54}" srcId="{67B4ABD4-0E45-4240-9257-0B3389FC7367}" destId="{0B2B2ED7-B382-46D7-A935-FFC25FBB3FEB}" srcOrd="1" destOrd="0" parTransId="{43027FCA-A06C-48C8-8479-BE111168C236}" sibTransId="{9FE74B38-00F8-43D1-8153-B54AD4796A64}"/>
    <dgm:cxn modelId="{D36253C4-7750-4E2B-AF82-7E7D938CBCE0}" type="presParOf" srcId="{C3E13844-7310-4E58-9464-B0949B9BED6E}" destId="{8BDC2D5F-A2D8-4283-9F64-E9C2460E19E1}" srcOrd="0" destOrd="0" presId="urn:microsoft.com/office/officeart/2005/8/layout/default"/>
    <dgm:cxn modelId="{C56752B2-69B0-42D1-B6B1-A23990A0EA12}" type="presParOf" srcId="{C3E13844-7310-4E58-9464-B0949B9BED6E}" destId="{F6150044-4A5D-4AA4-A8FB-708BE2A8908E}" srcOrd="1" destOrd="0" presId="urn:microsoft.com/office/officeart/2005/8/layout/default"/>
    <dgm:cxn modelId="{A75B7CFD-42EF-48F8-A967-2F5044848168}" type="presParOf" srcId="{C3E13844-7310-4E58-9464-B0949B9BED6E}" destId="{E0CE0A1C-88AC-444B-A37B-3F2A36F85F7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BD9C1B-B546-4612-BC00-4506B294A712}" type="doc">
      <dgm:prSet loTypeId="urn:microsoft.com/office/officeart/2008/layout/PictureAccent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A232F20-2726-46BD-9CFA-204D061F87C9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800" b="1" dirty="0" smtClean="0"/>
            <a:t>Nazis Target European Jews</a:t>
          </a:r>
          <a:endParaRPr lang="en-US" sz="2800" b="1" dirty="0"/>
        </a:p>
      </dgm:t>
    </dgm:pt>
    <dgm:pt modelId="{F87FC753-AA82-49C2-A2B7-3179B49D5B39}" type="parTrans" cxnId="{6C3CCFA6-11A6-4579-9BB3-15EEE68D19DA}">
      <dgm:prSet/>
      <dgm:spPr/>
      <dgm:t>
        <a:bodyPr/>
        <a:lstStyle/>
        <a:p>
          <a:endParaRPr lang="en-US"/>
        </a:p>
      </dgm:t>
    </dgm:pt>
    <dgm:pt modelId="{501B85ED-85DA-46AA-AE64-15B9B0B912CB}" type="sibTrans" cxnId="{6C3CCFA6-11A6-4579-9BB3-15EEE68D19DA}">
      <dgm:prSet/>
      <dgm:spPr/>
      <dgm:t>
        <a:bodyPr/>
        <a:lstStyle/>
        <a:p>
          <a:endParaRPr lang="en-US"/>
        </a:p>
      </dgm:t>
    </dgm:pt>
    <dgm:pt modelId="{E7BE33D7-3765-41A9-B76B-16462B1FACF0}">
      <dgm:prSet phldrT="[Text]" phldr="1"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C34A94C-28AD-4F50-AD90-D2E3E8438254}" type="parTrans" cxnId="{66387F56-ADA2-464D-87DF-1E36D52F7879}">
      <dgm:prSet/>
      <dgm:spPr/>
      <dgm:t>
        <a:bodyPr/>
        <a:lstStyle/>
        <a:p>
          <a:endParaRPr lang="en-US"/>
        </a:p>
      </dgm:t>
    </dgm:pt>
    <dgm:pt modelId="{B77A44FF-1CC4-4DD4-8FD8-EC74B20526F1}" type="sibTrans" cxnId="{66387F56-ADA2-464D-87DF-1E36D52F7879}">
      <dgm:prSet/>
      <dgm:spPr/>
      <dgm:t>
        <a:bodyPr/>
        <a:lstStyle/>
        <a:p>
          <a:endParaRPr lang="en-US"/>
        </a:p>
      </dgm:t>
    </dgm:pt>
    <dgm:pt modelId="{94DABEBF-D674-4472-AA33-60829A1E7023}">
      <dgm:prSet phldrT="[Text]" phldr="1"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1888F1D-A23B-44FD-BDD0-42A621B70BBC}" type="parTrans" cxnId="{60A8B4D2-D1F4-476C-8333-2C429A1344FB}">
      <dgm:prSet/>
      <dgm:spPr/>
      <dgm:t>
        <a:bodyPr/>
        <a:lstStyle/>
        <a:p>
          <a:endParaRPr lang="en-US"/>
        </a:p>
      </dgm:t>
    </dgm:pt>
    <dgm:pt modelId="{12DB0574-8E7E-4484-99C1-79C1481832D2}" type="sibTrans" cxnId="{60A8B4D2-D1F4-476C-8333-2C429A1344FB}">
      <dgm:prSet/>
      <dgm:spPr/>
      <dgm:t>
        <a:bodyPr/>
        <a:lstStyle/>
        <a:p>
          <a:endParaRPr lang="en-US"/>
        </a:p>
      </dgm:t>
    </dgm:pt>
    <dgm:pt modelId="{FE393DE6-D703-41B5-9667-7E778FBE7161}" type="pres">
      <dgm:prSet presAssocID="{1ABD9C1B-B546-4612-BC00-4506B294A71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29E909-0F6B-4EBB-9C31-31FAD21C2090}" type="pres">
      <dgm:prSet presAssocID="{CA232F20-2726-46BD-9CFA-204D061F87C9}" presName="root" presStyleCnt="0">
        <dgm:presLayoutVars>
          <dgm:chMax/>
          <dgm:chPref val="4"/>
        </dgm:presLayoutVars>
      </dgm:prSet>
      <dgm:spPr/>
    </dgm:pt>
    <dgm:pt modelId="{CCE6626C-7BA7-47CF-88A7-BFB81BFCA1F8}" type="pres">
      <dgm:prSet presAssocID="{CA232F20-2726-46BD-9CFA-204D061F87C9}" presName="rootComposite" presStyleCnt="0">
        <dgm:presLayoutVars/>
      </dgm:prSet>
      <dgm:spPr/>
    </dgm:pt>
    <dgm:pt modelId="{175EC8CC-EC95-4A02-900B-340ED414E337}" type="pres">
      <dgm:prSet presAssocID="{CA232F20-2726-46BD-9CFA-204D061F87C9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408EFA41-7A98-4463-9C63-155ECC2C8ECB}" type="pres">
      <dgm:prSet presAssocID="{CA232F20-2726-46BD-9CFA-204D061F87C9}" presName="childShape" presStyleCnt="0">
        <dgm:presLayoutVars>
          <dgm:chMax val="0"/>
          <dgm:chPref val="0"/>
        </dgm:presLayoutVars>
      </dgm:prSet>
      <dgm:spPr/>
    </dgm:pt>
    <dgm:pt modelId="{9DD35A9E-73A6-4BAA-9F0F-F50B24DEEBE3}" type="pres">
      <dgm:prSet presAssocID="{E7BE33D7-3765-41A9-B76B-16462B1FACF0}" presName="childComposite" presStyleCnt="0">
        <dgm:presLayoutVars>
          <dgm:chMax val="0"/>
          <dgm:chPref val="0"/>
        </dgm:presLayoutVars>
      </dgm:prSet>
      <dgm:spPr/>
    </dgm:pt>
    <dgm:pt modelId="{B13AA556-A21E-4DB9-9226-426C8AFFB103}" type="pres">
      <dgm:prSet presAssocID="{E7BE33D7-3765-41A9-B76B-16462B1FACF0}" presName="Image" presStyleLbl="node1" presStyleIdx="0" presStyleCnt="2"/>
      <dgm:spPr>
        <a:ln>
          <a:solidFill>
            <a:schemeClr val="tx1"/>
          </a:solidFill>
        </a:ln>
      </dgm:spPr>
    </dgm:pt>
    <dgm:pt modelId="{A2FF78FA-3375-4C72-AA6D-D593660284F0}" type="pres">
      <dgm:prSet presAssocID="{E7BE33D7-3765-41A9-B76B-16462B1FACF0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2E8FE-B036-44CC-8CC0-2F0D4473B01F}" type="pres">
      <dgm:prSet presAssocID="{94DABEBF-D674-4472-AA33-60829A1E7023}" presName="childComposite" presStyleCnt="0">
        <dgm:presLayoutVars>
          <dgm:chMax val="0"/>
          <dgm:chPref val="0"/>
        </dgm:presLayoutVars>
      </dgm:prSet>
      <dgm:spPr/>
    </dgm:pt>
    <dgm:pt modelId="{F13EC0B0-9D09-4AEB-B746-8CC288F214E9}" type="pres">
      <dgm:prSet presAssocID="{94DABEBF-D674-4472-AA33-60829A1E7023}" presName="Image" presStyleLbl="node1" presStyleIdx="1" presStyleCnt="2"/>
      <dgm:spPr>
        <a:ln>
          <a:solidFill>
            <a:schemeClr val="tx1"/>
          </a:solidFill>
        </a:ln>
      </dgm:spPr>
    </dgm:pt>
    <dgm:pt modelId="{055D2E99-3C1C-4909-B522-B24E7072392C}" type="pres">
      <dgm:prSet presAssocID="{94DABEBF-D674-4472-AA33-60829A1E7023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3CCFA6-11A6-4579-9BB3-15EEE68D19DA}" srcId="{1ABD9C1B-B546-4612-BC00-4506B294A712}" destId="{CA232F20-2726-46BD-9CFA-204D061F87C9}" srcOrd="0" destOrd="0" parTransId="{F87FC753-AA82-49C2-A2B7-3179B49D5B39}" sibTransId="{501B85ED-85DA-46AA-AE64-15B9B0B912CB}"/>
    <dgm:cxn modelId="{60A8B4D2-D1F4-476C-8333-2C429A1344FB}" srcId="{CA232F20-2726-46BD-9CFA-204D061F87C9}" destId="{94DABEBF-D674-4472-AA33-60829A1E7023}" srcOrd="1" destOrd="0" parTransId="{41888F1D-A23B-44FD-BDD0-42A621B70BBC}" sibTransId="{12DB0574-8E7E-4484-99C1-79C1481832D2}"/>
    <dgm:cxn modelId="{0E615C19-6CEC-44FF-8D28-22C2D5D19B80}" type="presOf" srcId="{E7BE33D7-3765-41A9-B76B-16462B1FACF0}" destId="{A2FF78FA-3375-4C72-AA6D-D593660284F0}" srcOrd="0" destOrd="0" presId="urn:microsoft.com/office/officeart/2008/layout/PictureAccentList"/>
    <dgm:cxn modelId="{F99E385D-A1ED-4EC9-9E20-CEB14355D784}" type="presOf" srcId="{CA232F20-2726-46BD-9CFA-204D061F87C9}" destId="{175EC8CC-EC95-4A02-900B-340ED414E337}" srcOrd="0" destOrd="0" presId="urn:microsoft.com/office/officeart/2008/layout/PictureAccentList"/>
    <dgm:cxn modelId="{66387F56-ADA2-464D-87DF-1E36D52F7879}" srcId="{CA232F20-2726-46BD-9CFA-204D061F87C9}" destId="{E7BE33D7-3765-41A9-B76B-16462B1FACF0}" srcOrd="0" destOrd="0" parTransId="{3C34A94C-28AD-4F50-AD90-D2E3E8438254}" sibTransId="{B77A44FF-1CC4-4DD4-8FD8-EC74B20526F1}"/>
    <dgm:cxn modelId="{E4175B60-734B-4833-BC75-9F98DC25F4BB}" type="presOf" srcId="{1ABD9C1B-B546-4612-BC00-4506B294A712}" destId="{FE393DE6-D703-41B5-9667-7E778FBE7161}" srcOrd="0" destOrd="0" presId="urn:microsoft.com/office/officeart/2008/layout/PictureAccentList"/>
    <dgm:cxn modelId="{68F7BD6C-EDF0-46E4-BFBC-336643B1CB4D}" type="presOf" srcId="{94DABEBF-D674-4472-AA33-60829A1E7023}" destId="{055D2E99-3C1C-4909-B522-B24E7072392C}" srcOrd="0" destOrd="0" presId="urn:microsoft.com/office/officeart/2008/layout/PictureAccentList"/>
    <dgm:cxn modelId="{99EB440D-A84D-4D23-BF72-EC9F9505DEF6}" type="presParOf" srcId="{FE393DE6-D703-41B5-9667-7E778FBE7161}" destId="{EF29E909-0F6B-4EBB-9C31-31FAD21C2090}" srcOrd="0" destOrd="0" presId="urn:microsoft.com/office/officeart/2008/layout/PictureAccentList"/>
    <dgm:cxn modelId="{42FC58C4-D508-402B-8B01-0228A333ADBE}" type="presParOf" srcId="{EF29E909-0F6B-4EBB-9C31-31FAD21C2090}" destId="{CCE6626C-7BA7-47CF-88A7-BFB81BFCA1F8}" srcOrd="0" destOrd="0" presId="urn:microsoft.com/office/officeart/2008/layout/PictureAccentList"/>
    <dgm:cxn modelId="{D7648941-CE06-46CB-825E-984D1D47E862}" type="presParOf" srcId="{CCE6626C-7BA7-47CF-88A7-BFB81BFCA1F8}" destId="{175EC8CC-EC95-4A02-900B-340ED414E337}" srcOrd="0" destOrd="0" presId="urn:microsoft.com/office/officeart/2008/layout/PictureAccentList"/>
    <dgm:cxn modelId="{0A144725-7C80-4D6D-B4C3-115B352B5440}" type="presParOf" srcId="{EF29E909-0F6B-4EBB-9C31-31FAD21C2090}" destId="{408EFA41-7A98-4463-9C63-155ECC2C8ECB}" srcOrd="1" destOrd="0" presId="urn:microsoft.com/office/officeart/2008/layout/PictureAccentList"/>
    <dgm:cxn modelId="{343AFF59-C907-4BC6-9342-EC03FAE10EBB}" type="presParOf" srcId="{408EFA41-7A98-4463-9C63-155ECC2C8ECB}" destId="{9DD35A9E-73A6-4BAA-9F0F-F50B24DEEBE3}" srcOrd="0" destOrd="0" presId="urn:microsoft.com/office/officeart/2008/layout/PictureAccentList"/>
    <dgm:cxn modelId="{63F77585-8514-4F86-A22F-89F020DF37C4}" type="presParOf" srcId="{9DD35A9E-73A6-4BAA-9F0F-F50B24DEEBE3}" destId="{B13AA556-A21E-4DB9-9226-426C8AFFB103}" srcOrd="0" destOrd="0" presId="urn:microsoft.com/office/officeart/2008/layout/PictureAccentList"/>
    <dgm:cxn modelId="{01F19D55-E63C-4F85-9995-A94E182919E9}" type="presParOf" srcId="{9DD35A9E-73A6-4BAA-9F0F-F50B24DEEBE3}" destId="{A2FF78FA-3375-4C72-AA6D-D593660284F0}" srcOrd="1" destOrd="0" presId="urn:microsoft.com/office/officeart/2008/layout/PictureAccentList"/>
    <dgm:cxn modelId="{D5231B43-5FE4-4B6D-B2FF-4E23C2DDE534}" type="presParOf" srcId="{408EFA41-7A98-4463-9C63-155ECC2C8ECB}" destId="{9212E8FE-B036-44CC-8CC0-2F0D4473B01F}" srcOrd="1" destOrd="0" presId="urn:microsoft.com/office/officeart/2008/layout/PictureAccentList"/>
    <dgm:cxn modelId="{547836B8-1E76-44CA-B144-84EA961B2C03}" type="presParOf" srcId="{9212E8FE-B036-44CC-8CC0-2F0D4473B01F}" destId="{F13EC0B0-9D09-4AEB-B746-8CC288F214E9}" srcOrd="0" destOrd="0" presId="urn:microsoft.com/office/officeart/2008/layout/PictureAccentList"/>
    <dgm:cxn modelId="{983BC14E-C3C7-448C-8999-8D3705018607}" type="presParOf" srcId="{9212E8FE-B036-44CC-8CC0-2F0D4473B01F}" destId="{055D2E99-3C1C-4909-B522-B24E7072392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F113DF-352B-4D85-865F-C05CDC250621}" type="doc">
      <dgm:prSet loTypeId="urn:microsoft.com/office/officeart/2005/8/layout/hList3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D46A693-D8EF-44B2-81EF-33119A339A3A}">
      <dgm:prSet phldrT="[Text]"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Infamous Concentration Camps</a:t>
          </a:r>
          <a:endParaRPr lang="en-US" sz="2400" b="1" dirty="0">
            <a:solidFill>
              <a:schemeClr val="tx1"/>
            </a:solidFill>
          </a:endParaRPr>
        </a:p>
      </dgm:t>
    </dgm:pt>
    <dgm:pt modelId="{AC75C3B8-FA1E-4B7C-BC90-C88B8010DB53}" type="parTrans" cxnId="{0BADBD48-E13E-40AF-A3FB-473A655AD35D}">
      <dgm:prSet/>
      <dgm:spPr/>
      <dgm:t>
        <a:bodyPr/>
        <a:lstStyle/>
        <a:p>
          <a:endParaRPr lang="en-US"/>
        </a:p>
      </dgm:t>
    </dgm:pt>
    <dgm:pt modelId="{316FAFFD-C3FC-48E0-B273-66D874A9567D}" type="sibTrans" cxnId="{0BADBD48-E13E-40AF-A3FB-473A655AD35D}">
      <dgm:prSet/>
      <dgm:spPr/>
      <dgm:t>
        <a:bodyPr/>
        <a:lstStyle/>
        <a:p>
          <a:endParaRPr lang="en-US"/>
        </a:p>
      </dgm:t>
    </dgm:pt>
    <dgm:pt modelId="{8432DFD2-E7BB-476D-A87F-A8571B7C3352}">
      <dgm:prSet phldrT="[Text]" custT="1"/>
      <dgm:spPr>
        <a:ln>
          <a:solidFill>
            <a:schemeClr val="tx1"/>
          </a:solidFill>
        </a:ln>
      </dgm:spPr>
      <dgm:t>
        <a:bodyPr anchor="t"/>
        <a:lstStyle/>
        <a:p>
          <a:r>
            <a:rPr lang="en-US" sz="1400" b="1" dirty="0" smtClean="0"/>
            <a:t>Auschwitz</a:t>
          </a:r>
          <a:endParaRPr lang="en-US" sz="1400" b="1" dirty="0"/>
        </a:p>
      </dgm:t>
    </dgm:pt>
    <dgm:pt modelId="{CB965877-3F90-4CA9-BA24-54FFED20077A}" type="parTrans" cxnId="{6DC614CA-AACE-42BD-A1AE-F36C7883B5E9}">
      <dgm:prSet/>
      <dgm:spPr/>
      <dgm:t>
        <a:bodyPr/>
        <a:lstStyle/>
        <a:p>
          <a:endParaRPr lang="en-US"/>
        </a:p>
      </dgm:t>
    </dgm:pt>
    <dgm:pt modelId="{1B51C57C-00F3-4183-80D1-44393D7FB49F}" type="sibTrans" cxnId="{6DC614CA-AACE-42BD-A1AE-F36C7883B5E9}">
      <dgm:prSet/>
      <dgm:spPr/>
      <dgm:t>
        <a:bodyPr/>
        <a:lstStyle/>
        <a:p>
          <a:endParaRPr lang="en-US"/>
        </a:p>
      </dgm:t>
    </dgm:pt>
    <dgm:pt modelId="{5A698B27-F6EF-4C2F-9F7C-1428B8929662}">
      <dgm:prSet phldrT="[Text]" custT="1"/>
      <dgm:spPr>
        <a:ln>
          <a:solidFill>
            <a:schemeClr val="tx1"/>
          </a:solidFill>
        </a:ln>
      </dgm:spPr>
      <dgm:t>
        <a:bodyPr anchor="t"/>
        <a:lstStyle/>
        <a:p>
          <a:r>
            <a:rPr lang="en-US" sz="1400" b="1" dirty="0" err="1" smtClean="0"/>
            <a:t>Terezin</a:t>
          </a:r>
          <a:endParaRPr lang="en-US" sz="1400" b="1" dirty="0"/>
        </a:p>
      </dgm:t>
    </dgm:pt>
    <dgm:pt modelId="{2F2C371D-0C2E-471D-B9DE-103B992F0630}" type="parTrans" cxnId="{FAC13D8E-7C95-4252-B07F-BD096DBDCC10}">
      <dgm:prSet/>
      <dgm:spPr/>
      <dgm:t>
        <a:bodyPr/>
        <a:lstStyle/>
        <a:p>
          <a:endParaRPr lang="en-US"/>
        </a:p>
      </dgm:t>
    </dgm:pt>
    <dgm:pt modelId="{48FB90B8-F00A-4B1C-B2E5-1209508A5B41}" type="sibTrans" cxnId="{FAC13D8E-7C95-4252-B07F-BD096DBDCC10}">
      <dgm:prSet/>
      <dgm:spPr/>
      <dgm:t>
        <a:bodyPr/>
        <a:lstStyle/>
        <a:p>
          <a:endParaRPr lang="en-US"/>
        </a:p>
      </dgm:t>
    </dgm:pt>
    <dgm:pt modelId="{068109F7-07F7-4057-B34C-FEDD0CDCBFCC}" type="pres">
      <dgm:prSet presAssocID="{6EF113DF-352B-4D85-865F-C05CDC25062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98048F-5319-4696-8462-396599772DC3}" type="pres">
      <dgm:prSet presAssocID="{CD46A693-D8EF-44B2-81EF-33119A339A3A}" presName="roof" presStyleLbl="dkBgShp" presStyleIdx="0" presStyleCnt="2"/>
      <dgm:spPr/>
      <dgm:t>
        <a:bodyPr/>
        <a:lstStyle/>
        <a:p>
          <a:endParaRPr lang="en-US"/>
        </a:p>
      </dgm:t>
    </dgm:pt>
    <dgm:pt modelId="{0350F2D5-C415-44B1-8EF2-61A4700A1616}" type="pres">
      <dgm:prSet presAssocID="{CD46A693-D8EF-44B2-81EF-33119A339A3A}" presName="pillars" presStyleCnt="0"/>
      <dgm:spPr/>
    </dgm:pt>
    <dgm:pt modelId="{06B92262-FD02-4E25-9451-86D3572DD958}" type="pres">
      <dgm:prSet presAssocID="{CD46A693-D8EF-44B2-81EF-33119A339A3A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4DE5E-BBA9-48A8-97AF-9FAD76D6924F}" type="pres">
      <dgm:prSet presAssocID="{5A698B27-F6EF-4C2F-9F7C-1428B892966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B7838-EF75-473C-9A16-CF95C349F838}" type="pres">
      <dgm:prSet presAssocID="{CD46A693-D8EF-44B2-81EF-33119A339A3A}" presName="base" presStyleLbl="dkBgShp" presStyleIdx="1" presStyleCnt="2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</dgm:pt>
  </dgm:ptLst>
  <dgm:cxnLst>
    <dgm:cxn modelId="{B8F61F0B-5701-45B0-90F4-E656C1A7C64A}" type="presOf" srcId="{8432DFD2-E7BB-476D-A87F-A8571B7C3352}" destId="{06B92262-FD02-4E25-9451-86D3572DD958}" srcOrd="0" destOrd="0" presId="urn:microsoft.com/office/officeart/2005/8/layout/hList3"/>
    <dgm:cxn modelId="{FAC13D8E-7C95-4252-B07F-BD096DBDCC10}" srcId="{CD46A693-D8EF-44B2-81EF-33119A339A3A}" destId="{5A698B27-F6EF-4C2F-9F7C-1428B8929662}" srcOrd="1" destOrd="0" parTransId="{2F2C371D-0C2E-471D-B9DE-103B992F0630}" sibTransId="{48FB90B8-F00A-4B1C-B2E5-1209508A5B41}"/>
    <dgm:cxn modelId="{595A39B3-3C06-4D02-971D-4D298C8A6532}" type="presOf" srcId="{6EF113DF-352B-4D85-865F-C05CDC250621}" destId="{068109F7-07F7-4057-B34C-FEDD0CDCBFCC}" srcOrd="0" destOrd="0" presId="urn:microsoft.com/office/officeart/2005/8/layout/hList3"/>
    <dgm:cxn modelId="{6DC614CA-AACE-42BD-A1AE-F36C7883B5E9}" srcId="{CD46A693-D8EF-44B2-81EF-33119A339A3A}" destId="{8432DFD2-E7BB-476D-A87F-A8571B7C3352}" srcOrd="0" destOrd="0" parTransId="{CB965877-3F90-4CA9-BA24-54FFED20077A}" sibTransId="{1B51C57C-00F3-4183-80D1-44393D7FB49F}"/>
    <dgm:cxn modelId="{0BADBD48-E13E-40AF-A3FB-473A655AD35D}" srcId="{6EF113DF-352B-4D85-865F-C05CDC250621}" destId="{CD46A693-D8EF-44B2-81EF-33119A339A3A}" srcOrd="0" destOrd="0" parTransId="{AC75C3B8-FA1E-4B7C-BC90-C88B8010DB53}" sibTransId="{316FAFFD-C3FC-48E0-B273-66D874A9567D}"/>
    <dgm:cxn modelId="{196247D3-70ED-4B32-9D00-64C4EE8F8917}" type="presOf" srcId="{5A698B27-F6EF-4C2F-9F7C-1428B8929662}" destId="{FFF4DE5E-BBA9-48A8-97AF-9FAD76D6924F}" srcOrd="0" destOrd="0" presId="urn:microsoft.com/office/officeart/2005/8/layout/hList3"/>
    <dgm:cxn modelId="{71B3B280-27EF-423E-8B2C-4144042F9984}" type="presOf" srcId="{CD46A693-D8EF-44B2-81EF-33119A339A3A}" destId="{4A98048F-5319-4696-8462-396599772DC3}" srcOrd="0" destOrd="0" presId="urn:microsoft.com/office/officeart/2005/8/layout/hList3"/>
    <dgm:cxn modelId="{80FD75E4-1E66-4CD3-88A7-397980DEB417}" type="presParOf" srcId="{068109F7-07F7-4057-B34C-FEDD0CDCBFCC}" destId="{4A98048F-5319-4696-8462-396599772DC3}" srcOrd="0" destOrd="0" presId="urn:microsoft.com/office/officeart/2005/8/layout/hList3"/>
    <dgm:cxn modelId="{C82B95B7-2DB9-4A3A-8AE5-1ED1ED2C0AD7}" type="presParOf" srcId="{068109F7-07F7-4057-B34C-FEDD0CDCBFCC}" destId="{0350F2D5-C415-44B1-8EF2-61A4700A1616}" srcOrd="1" destOrd="0" presId="urn:microsoft.com/office/officeart/2005/8/layout/hList3"/>
    <dgm:cxn modelId="{88956192-2A9C-41F7-95DA-F06C9E2487AB}" type="presParOf" srcId="{0350F2D5-C415-44B1-8EF2-61A4700A1616}" destId="{06B92262-FD02-4E25-9451-86D3572DD958}" srcOrd="0" destOrd="0" presId="urn:microsoft.com/office/officeart/2005/8/layout/hList3"/>
    <dgm:cxn modelId="{05E98B9B-C71B-4453-921E-4F600BD93CBB}" type="presParOf" srcId="{0350F2D5-C415-44B1-8EF2-61A4700A1616}" destId="{FFF4DE5E-BBA9-48A8-97AF-9FAD76D6924F}" srcOrd="1" destOrd="0" presId="urn:microsoft.com/office/officeart/2005/8/layout/hList3"/>
    <dgm:cxn modelId="{5B3BAE7B-FE89-405F-9633-F133ACE0F15A}" type="presParOf" srcId="{068109F7-07F7-4057-B34C-FEDD0CDCBFCC}" destId="{065B7838-EF75-473C-9A16-CF95C349F83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C2D5F-A2D8-4283-9F64-E9C2460E19E1}">
      <dsp:nvSpPr>
        <dsp:cNvPr id="0" name=""/>
        <dsp:cNvSpPr/>
      </dsp:nvSpPr>
      <dsp:spPr>
        <a:xfrm>
          <a:off x="790" y="542034"/>
          <a:ext cx="3082081" cy="184924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790" y="542034"/>
        <a:ext cx="3082081" cy="1849248"/>
      </dsp:txXfrm>
    </dsp:sp>
    <dsp:sp modelId="{E0CE0A1C-88AC-444B-A37B-3F2A36F85F7B}">
      <dsp:nvSpPr>
        <dsp:cNvPr id="0" name=""/>
        <dsp:cNvSpPr/>
      </dsp:nvSpPr>
      <dsp:spPr>
        <a:xfrm>
          <a:off x="3391080" y="542034"/>
          <a:ext cx="3082081" cy="184924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391080" y="542034"/>
        <a:ext cx="3082081" cy="1849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EC8CC-EC95-4A02-900B-340ED414E337}">
      <dsp:nvSpPr>
        <dsp:cNvPr id="0" name=""/>
        <dsp:cNvSpPr/>
      </dsp:nvSpPr>
      <dsp:spPr>
        <a:xfrm>
          <a:off x="0" y="238896"/>
          <a:ext cx="6606921" cy="682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Nazis Target European Jews</a:t>
          </a:r>
          <a:endParaRPr lang="en-US" sz="2800" b="1" kern="1200" dirty="0"/>
        </a:p>
      </dsp:txBody>
      <dsp:txXfrm>
        <a:off x="19991" y="258887"/>
        <a:ext cx="6566939" cy="642578"/>
      </dsp:txXfrm>
    </dsp:sp>
    <dsp:sp modelId="{B13AA556-A21E-4DB9-9226-426C8AFFB103}">
      <dsp:nvSpPr>
        <dsp:cNvPr id="0" name=""/>
        <dsp:cNvSpPr/>
      </dsp:nvSpPr>
      <dsp:spPr>
        <a:xfrm>
          <a:off x="0" y="1044318"/>
          <a:ext cx="682560" cy="68256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2FF78FA-3375-4C72-AA6D-D593660284F0}">
      <dsp:nvSpPr>
        <dsp:cNvPr id="0" name=""/>
        <dsp:cNvSpPr/>
      </dsp:nvSpPr>
      <dsp:spPr>
        <a:xfrm>
          <a:off x="723514" y="1044318"/>
          <a:ext cx="5883406" cy="68256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756840" y="1077644"/>
        <a:ext cx="5816754" cy="615908"/>
      </dsp:txXfrm>
    </dsp:sp>
    <dsp:sp modelId="{F13EC0B0-9D09-4AEB-B746-8CC288F214E9}">
      <dsp:nvSpPr>
        <dsp:cNvPr id="0" name=""/>
        <dsp:cNvSpPr/>
      </dsp:nvSpPr>
      <dsp:spPr>
        <a:xfrm>
          <a:off x="0" y="1808786"/>
          <a:ext cx="682560" cy="68256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5D2E99-3C1C-4909-B522-B24E7072392C}">
      <dsp:nvSpPr>
        <dsp:cNvPr id="0" name=""/>
        <dsp:cNvSpPr/>
      </dsp:nvSpPr>
      <dsp:spPr>
        <a:xfrm>
          <a:off x="723514" y="1808786"/>
          <a:ext cx="5883406" cy="68256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756840" y="1842112"/>
        <a:ext cx="5816754" cy="615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8048F-5319-4696-8462-396599772DC3}">
      <dsp:nvSpPr>
        <dsp:cNvPr id="0" name=""/>
        <dsp:cNvSpPr/>
      </dsp:nvSpPr>
      <dsp:spPr>
        <a:xfrm>
          <a:off x="0" y="0"/>
          <a:ext cx="3709031" cy="876942"/>
        </a:xfrm>
        <a:prstGeom prst="rect">
          <a:avLst/>
        </a:prstGeom>
        <a:solidFill>
          <a:schemeClr val="bg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Infamous Concentration Camps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0" y="0"/>
        <a:ext cx="3709031" cy="876942"/>
      </dsp:txXfrm>
    </dsp:sp>
    <dsp:sp modelId="{06B92262-FD02-4E25-9451-86D3572DD958}">
      <dsp:nvSpPr>
        <dsp:cNvPr id="0" name=""/>
        <dsp:cNvSpPr/>
      </dsp:nvSpPr>
      <dsp:spPr>
        <a:xfrm>
          <a:off x="0" y="876942"/>
          <a:ext cx="1854515" cy="18415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Auschwitz</a:t>
          </a:r>
          <a:endParaRPr lang="en-US" sz="1400" b="1" kern="1200" dirty="0"/>
        </a:p>
      </dsp:txBody>
      <dsp:txXfrm>
        <a:off x="0" y="876942"/>
        <a:ext cx="1854515" cy="1841579"/>
      </dsp:txXfrm>
    </dsp:sp>
    <dsp:sp modelId="{FFF4DE5E-BBA9-48A8-97AF-9FAD76D6924F}">
      <dsp:nvSpPr>
        <dsp:cNvPr id="0" name=""/>
        <dsp:cNvSpPr/>
      </dsp:nvSpPr>
      <dsp:spPr>
        <a:xfrm>
          <a:off x="1854515" y="876942"/>
          <a:ext cx="1854515" cy="18415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Terezin</a:t>
          </a:r>
          <a:endParaRPr lang="en-US" sz="1400" b="1" kern="1200" dirty="0"/>
        </a:p>
      </dsp:txBody>
      <dsp:txXfrm>
        <a:off x="1854515" y="876942"/>
        <a:ext cx="1854515" cy="1841579"/>
      </dsp:txXfrm>
    </dsp:sp>
    <dsp:sp modelId="{065B7838-EF75-473C-9A16-CF95C349F838}">
      <dsp:nvSpPr>
        <dsp:cNvPr id="0" name=""/>
        <dsp:cNvSpPr/>
      </dsp:nvSpPr>
      <dsp:spPr>
        <a:xfrm>
          <a:off x="0" y="2718522"/>
          <a:ext cx="3709031" cy="204619"/>
        </a:xfrm>
        <a:prstGeom prst="rect">
          <a:avLst/>
        </a:prstGeom>
        <a:solidFill>
          <a:schemeClr val="bg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3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2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5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6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9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6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9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1829E-1657-4271-9A1A-A19CEC54045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96F3-585F-414A-BE80-77590EE6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2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224528" y="1784986"/>
            <a:ext cx="2487168" cy="64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4045456122"/>
              </p:ext>
            </p:extLst>
          </p:nvPr>
        </p:nvGraphicFramePr>
        <p:xfrm>
          <a:off x="219456" y="1272922"/>
          <a:ext cx="6473952" cy="2933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52" name="Picture 28" descr="Image result for holocaust clipart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" t="-1738" r="-271" b="1738"/>
          <a:stretch/>
        </p:blipFill>
        <p:spPr bwMode="auto">
          <a:xfrm>
            <a:off x="104775" y="0"/>
            <a:ext cx="675322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 rot="16200000">
            <a:off x="-198292" y="2562555"/>
            <a:ext cx="11913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Genocide</a:t>
            </a:r>
            <a:endParaRPr 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3165181" y="2562555"/>
            <a:ext cx="12430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Holocaust</a:t>
            </a:r>
            <a:endParaRPr 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682518608"/>
              </p:ext>
            </p:extLst>
          </p:nvPr>
        </p:nvGraphicFramePr>
        <p:xfrm>
          <a:off x="141350" y="3487676"/>
          <a:ext cx="6606921" cy="2730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1" name="Rectangle 20"/>
          <p:cNvSpPr/>
          <p:nvPr/>
        </p:nvSpPr>
        <p:spPr>
          <a:xfrm>
            <a:off x="18288" y="4622399"/>
            <a:ext cx="9239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Final Solution</a:t>
            </a:r>
            <a:endParaRPr lang="en-US" sz="1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45320" y="5377418"/>
            <a:ext cx="10789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Concentration Camps</a:t>
            </a: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986951599"/>
              </p:ext>
            </p:extLst>
          </p:nvPr>
        </p:nvGraphicFramePr>
        <p:xfrm>
          <a:off x="77698" y="6096000"/>
          <a:ext cx="3709031" cy="292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3896459" y="6079680"/>
            <a:ext cx="2815238" cy="1418400"/>
            <a:chOff x="3391080" y="542034"/>
            <a:chExt cx="3082081" cy="1849248"/>
          </a:xfrm>
          <a:scene3d>
            <a:camera prst="orthographicFront"/>
            <a:lightRig rig="flat" dir="t"/>
          </a:scene3d>
        </p:grpSpPr>
        <p:sp>
          <p:nvSpPr>
            <p:cNvPr id="30" name="Rectangle 29"/>
            <p:cNvSpPr/>
            <p:nvPr/>
          </p:nvSpPr>
          <p:spPr>
            <a:xfrm>
              <a:off x="3391080" y="542034"/>
              <a:ext cx="3082081" cy="1849248"/>
            </a:xfrm>
            <a:prstGeom prst="rect">
              <a:avLst/>
            </a:prstGeom>
            <a:ln>
              <a:solidFill>
                <a:schemeClr val="tx1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dirty="0" smtClean="0"/>
                <a:t>How did the U.S. react to the refugee crisis?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91080" y="542034"/>
              <a:ext cx="3082081" cy="18492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3896459" y="7597584"/>
            <a:ext cx="2815238" cy="14184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# Jews </a:t>
            </a:r>
            <a:r>
              <a:rPr lang="en-US" b="1" dirty="0" smtClean="0"/>
              <a:t>Killed in WWII</a:t>
            </a:r>
          </a:p>
          <a:p>
            <a:endParaRPr lang="en-US" b="1" dirty="0"/>
          </a:p>
          <a:p>
            <a:r>
              <a:rPr lang="en-US" b="1" smtClean="0"/>
              <a:t># Other </a:t>
            </a:r>
            <a:r>
              <a:rPr lang="en-US" b="1" dirty="0" smtClean="0"/>
              <a:t>Victims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1081" y="43934"/>
            <a:ext cx="6460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Name: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352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36</Words>
  <Application>Microsoft Office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LAREDO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Aemie Marie Martinez</dc:creator>
  <cp:lastModifiedBy>Alison Mc Lin</cp:lastModifiedBy>
  <cp:revision>9</cp:revision>
  <dcterms:created xsi:type="dcterms:W3CDTF">2017-04-11T20:35:15Z</dcterms:created>
  <dcterms:modified xsi:type="dcterms:W3CDTF">2019-05-17T15:06:26Z</dcterms:modified>
</cp:coreProperties>
</file>