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22" y="-9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28452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/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225100" y="2476050"/>
            <a:ext cx="5693700" cy="11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5" name="Shape 55"/>
          <p:cNvSpPr txBox="1"/>
          <p:nvPr/>
        </p:nvSpPr>
        <p:spPr>
          <a:xfrm>
            <a:off x="225100" y="3886325"/>
            <a:ext cx="5693700" cy="11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6" name="Shape 56"/>
          <p:cNvSpPr txBox="1"/>
          <p:nvPr/>
        </p:nvSpPr>
        <p:spPr>
          <a:xfrm>
            <a:off x="165650" y="5349575"/>
            <a:ext cx="5693700" cy="11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7" name="Shape 57"/>
          <p:cNvSpPr txBox="1"/>
          <p:nvPr/>
        </p:nvSpPr>
        <p:spPr>
          <a:xfrm>
            <a:off x="304825" y="5449000"/>
            <a:ext cx="5693700" cy="11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8" name="Shape 58"/>
          <p:cNvSpPr txBox="1"/>
          <p:nvPr/>
        </p:nvSpPr>
        <p:spPr>
          <a:xfrm>
            <a:off x="304825" y="6461675"/>
            <a:ext cx="5693700" cy="11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" name="Rectangle 1"/>
          <p:cNvSpPr/>
          <p:nvPr/>
        </p:nvSpPr>
        <p:spPr>
          <a:xfrm>
            <a:off x="165650" y="76200"/>
            <a:ext cx="303475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213175" y="6724800"/>
            <a:ext cx="5626200" cy="8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4" name="Shape 64"/>
          <p:cNvSpPr txBox="1"/>
          <p:nvPr/>
        </p:nvSpPr>
        <p:spPr>
          <a:xfrm>
            <a:off x="213175" y="5645800"/>
            <a:ext cx="56262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5" name="Shape 65"/>
          <p:cNvSpPr txBox="1"/>
          <p:nvPr/>
        </p:nvSpPr>
        <p:spPr>
          <a:xfrm>
            <a:off x="213175" y="4301975"/>
            <a:ext cx="5626200" cy="8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6" name="Shape 66"/>
          <p:cNvSpPr txBox="1"/>
          <p:nvPr/>
        </p:nvSpPr>
        <p:spPr>
          <a:xfrm>
            <a:off x="213175" y="3077325"/>
            <a:ext cx="5626200" cy="8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7" name="Shape 67"/>
          <p:cNvSpPr txBox="1"/>
          <p:nvPr/>
        </p:nvSpPr>
        <p:spPr>
          <a:xfrm>
            <a:off x="213175" y="1905375"/>
            <a:ext cx="56262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5456575" y="6791000"/>
            <a:ext cx="454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3" name="Shape 73"/>
          <p:cNvSpPr txBox="1"/>
          <p:nvPr/>
        </p:nvSpPr>
        <p:spPr>
          <a:xfrm>
            <a:off x="5456575" y="2534175"/>
            <a:ext cx="454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4" name="Shape 74"/>
          <p:cNvSpPr txBox="1"/>
          <p:nvPr/>
        </p:nvSpPr>
        <p:spPr>
          <a:xfrm>
            <a:off x="5456575" y="3666400"/>
            <a:ext cx="45402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5" name="Shape 75"/>
          <p:cNvSpPr txBox="1"/>
          <p:nvPr/>
        </p:nvSpPr>
        <p:spPr>
          <a:xfrm>
            <a:off x="5456575" y="5063425"/>
            <a:ext cx="45402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5456575" y="6791000"/>
            <a:ext cx="454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1" name="Shape 81"/>
          <p:cNvSpPr txBox="1"/>
          <p:nvPr/>
        </p:nvSpPr>
        <p:spPr>
          <a:xfrm>
            <a:off x="5456575" y="2534175"/>
            <a:ext cx="4540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2" name="Shape 82"/>
          <p:cNvSpPr txBox="1"/>
          <p:nvPr/>
        </p:nvSpPr>
        <p:spPr>
          <a:xfrm>
            <a:off x="5456575" y="3242700"/>
            <a:ext cx="45402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3" name="Shape 83"/>
          <p:cNvSpPr txBox="1"/>
          <p:nvPr/>
        </p:nvSpPr>
        <p:spPr>
          <a:xfrm>
            <a:off x="5456575" y="5142875"/>
            <a:ext cx="45402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4" name="Shape 84"/>
          <p:cNvSpPr txBox="1"/>
          <p:nvPr/>
        </p:nvSpPr>
        <p:spPr>
          <a:xfrm>
            <a:off x="5518200" y="4134425"/>
            <a:ext cx="45402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5" name="Shape 85"/>
          <p:cNvSpPr txBox="1"/>
          <p:nvPr/>
        </p:nvSpPr>
        <p:spPr>
          <a:xfrm>
            <a:off x="5518200" y="6021375"/>
            <a:ext cx="45402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2</cp:revision>
  <dcterms:modified xsi:type="dcterms:W3CDTF">2019-01-10T22:02:08Z</dcterms:modified>
</cp:coreProperties>
</file>