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 id="2147483666" r:id="rId2"/>
  </p:sldMasterIdLst>
  <p:notesMasterIdLst>
    <p:notesMasterId r:id="rId17"/>
  </p:notesMasterIdLst>
  <p:sldIdLst>
    <p:sldId id="256" r:id="rId3"/>
    <p:sldId id="295" r:id="rId4"/>
    <p:sldId id="296" r:id="rId5"/>
    <p:sldId id="297" r:id="rId6"/>
    <p:sldId id="324" r:id="rId7"/>
    <p:sldId id="298" r:id="rId8"/>
    <p:sldId id="299" r:id="rId9"/>
    <p:sldId id="300" r:id="rId10"/>
    <p:sldId id="307" r:id="rId11"/>
    <p:sldId id="302" r:id="rId12"/>
    <p:sldId id="303" r:id="rId13"/>
    <p:sldId id="304" r:id="rId14"/>
    <p:sldId id="305" r:id="rId15"/>
    <p:sldId id="279" r:id="rId16"/>
  </p:sldIdLst>
  <p:sldSz cx="12192000" cy="6858000"/>
  <p:notesSz cx="6858000" cy="9144000"/>
  <p:embeddedFontLst>
    <p:embeddedFont>
      <p:font typeface="Arial Narrow" panose="020B0606020202030204" pitchFamily="34" charset="0"/>
      <p:regular r:id="rId18"/>
      <p:bold r:id="rId19"/>
      <p:italic r:id="rId20"/>
      <p:boldItalic r:id="rId21"/>
    </p:embeddedFont>
    <p:embeddedFont>
      <p:font typeface="Questrial" panose="020B0604020202020204" charset="0"/>
      <p:regular r:id="rId22"/>
    </p:embeddedFont>
    <p:embeddedFont>
      <p:font typeface="Tahoma" panose="020B0604030504040204" pitchFamily="3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594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42" autoAdjust="0"/>
    <p:restoredTop sz="94660"/>
  </p:normalViewPr>
  <p:slideViewPr>
    <p:cSldViewPr snapToGrid="0">
      <p:cViewPr varScale="1">
        <p:scale>
          <a:sx n="99" d="100"/>
          <a:sy n="99" d="100"/>
        </p:scale>
        <p:origin x="-102" y="-372"/>
      </p:cViewPr>
      <p:guideLst>
        <p:guide orient="horz" pos="2160"/>
        <p:guide pos="3840"/>
      </p:guideLst>
    </p:cSldViewPr>
  </p:slideViewPr>
  <p:notesTextViewPr>
    <p:cViewPr>
      <p:scale>
        <a:sx n="1" d="1"/>
        <a:sy n="1" d="1"/>
      </p:scale>
      <p:origin x="0" y="0"/>
    </p:cViewPr>
  </p:notesTextViewPr>
  <p:sorterViewPr>
    <p:cViewPr>
      <p:scale>
        <a:sx n="100" d="100"/>
        <a:sy n="100" d="100"/>
      </p:scale>
      <p:origin x="0" y="1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22498608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0" name="Shape 4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6799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27925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83438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grpSp>
        <p:nvGrpSpPr>
          <p:cNvPr id="12" name="Shape 12"/>
          <p:cNvGrpSpPr/>
          <p:nvPr/>
        </p:nvGrpSpPr>
        <p:grpSpPr>
          <a:xfrm>
            <a:off x="0" y="-948419"/>
            <a:ext cx="13927695" cy="7883526"/>
            <a:chOff x="-7" y="-623"/>
            <a:chExt cx="6590" cy="4965"/>
          </a:xfrm>
        </p:grpSpPr>
        <p:grpSp>
          <p:nvGrpSpPr>
            <p:cNvPr id="13" name="Shape 13"/>
            <p:cNvGrpSpPr/>
            <p:nvPr/>
          </p:nvGrpSpPr>
          <p:grpSpPr>
            <a:xfrm>
              <a:off x="-7" y="-623"/>
              <a:ext cx="6590" cy="4965"/>
              <a:chOff x="-7" y="-623"/>
              <a:chExt cx="6590" cy="4965"/>
            </a:xfrm>
          </p:grpSpPr>
          <p:sp>
            <p:nvSpPr>
              <p:cNvPr id="14" name="Shape 14"/>
              <p:cNvSpPr/>
              <p:nvPr/>
            </p:nvSpPr>
            <p:spPr>
              <a:xfrm>
                <a:off x="-7" y="1156"/>
                <a:ext cx="1429" cy="1707"/>
              </a:xfrm>
              <a:custGeom>
                <a:avLst/>
                <a:gdLst/>
                <a:ahLst/>
                <a:cxnLst/>
                <a:rect l="0" t="0" r="0" b="0"/>
                <a:pathLst>
                  <a:path w="120000" h="120000" extrusionOk="0">
                    <a:moveTo>
                      <a:pt x="67851" y="19894"/>
                    </a:moveTo>
                    <a:lnTo>
                      <a:pt x="56515" y="17715"/>
                    </a:lnTo>
                    <a:lnTo>
                      <a:pt x="54919" y="0"/>
                    </a:lnTo>
                    <a:lnTo>
                      <a:pt x="40979" y="913"/>
                    </a:lnTo>
                    <a:lnTo>
                      <a:pt x="39972" y="17715"/>
                    </a:lnTo>
                    <a:lnTo>
                      <a:pt x="30650" y="20386"/>
                    </a:lnTo>
                    <a:lnTo>
                      <a:pt x="17298" y="6045"/>
                    </a:lnTo>
                    <a:lnTo>
                      <a:pt x="7977" y="10404"/>
                    </a:lnTo>
                    <a:lnTo>
                      <a:pt x="16794" y="26432"/>
                    </a:lnTo>
                    <a:lnTo>
                      <a:pt x="10580" y="31634"/>
                    </a:lnTo>
                    <a:lnTo>
                      <a:pt x="0" y="29736"/>
                    </a:lnTo>
                    <a:lnTo>
                      <a:pt x="0" y="89490"/>
                    </a:lnTo>
                    <a:lnTo>
                      <a:pt x="8481" y="86186"/>
                    </a:lnTo>
                    <a:lnTo>
                      <a:pt x="15199" y="91810"/>
                    </a:lnTo>
                    <a:lnTo>
                      <a:pt x="5878" y="106080"/>
                    </a:lnTo>
                    <a:lnTo>
                      <a:pt x="14695" y="112196"/>
                    </a:lnTo>
                    <a:lnTo>
                      <a:pt x="30650" y="99191"/>
                    </a:lnTo>
                    <a:lnTo>
                      <a:pt x="39972" y="101792"/>
                    </a:lnTo>
                    <a:lnTo>
                      <a:pt x="42071" y="119507"/>
                    </a:lnTo>
                    <a:lnTo>
                      <a:pt x="56011" y="120000"/>
                    </a:lnTo>
                    <a:lnTo>
                      <a:pt x="57522" y="101370"/>
                    </a:lnTo>
                    <a:lnTo>
                      <a:pt x="69363" y="98769"/>
                    </a:lnTo>
                    <a:lnTo>
                      <a:pt x="83386" y="111775"/>
                    </a:lnTo>
                    <a:lnTo>
                      <a:pt x="92624" y="106994"/>
                    </a:lnTo>
                    <a:lnTo>
                      <a:pt x="83386" y="91388"/>
                    </a:lnTo>
                    <a:lnTo>
                      <a:pt x="89601" y="84850"/>
                    </a:lnTo>
                    <a:lnTo>
                      <a:pt x="108159" y="92231"/>
                    </a:lnTo>
                    <a:lnTo>
                      <a:pt x="113785" y="84077"/>
                    </a:lnTo>
                    <a:lnTo>
                      <a:pt x="96822" y="73602"/>
                    </a:lnTo>
                    <a:lnTo>
                      <a:pt x="98838" y="64534"/>
                    </a:lnTo>
                    <a:lnTo>
                      <a:pt x="119999" y="62847"/>
                    </a:lnTo>
                    <a:lnTo>
                      <a:pt x="119496" y="53708"/>
                    </a:lnTo>
                    <a:lnTo>
                      <a:pt x="98334" y="51107"/>
                    </a:lnTo>
                    <a:lnTo>
                      <a:pt x="96235" y="44217"/>
                    </a:lnTo>
                    <a:lnTo>
                      <a:pt x="113282" y="34235"/>
                    </a:lnTo>
                    <a:lnTo>
                      <a:pt x="107655" y="26010"/>
                    </a:lnTo>
                    <a:lnTo>
                      <a:pt x="88509" y="32478"/>
                    </a:lnTo>
                    <a:lnTo>
                      <a:pt x="82295" y="27275"/>
                    </a:lnTo>
                    <a:lnTo>
                      <a:pt x="92120" y="12161"/>
                    </a:lnTo>
                    <a:lnTo>
                      <a:pt x="82799" y="7381"/>
                    </a:lnTo>
                    <a:lnTo>
                      <a:pt x="67851" y="19894"/>
                    </a:lnTo>
                    <a:close/>
                  </a:path>
                </a:pathLst>
              </a:custGeom>
              <a:solidFill>
                <a:srgbClr val="1B1E2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15" name="Shape 15"/>
              <p:cNvSpPr/>
              <p:nvPr/>
            </p:nvSpPr>
            <p:spPr>
              <a:xfrm>
                <a:off x="68" y="10"/>
                <a:ext cx="528" cy="495"/>
              </a:xfrm>
              <a:custGeom>
                <a:avLst/>
                <a:gdLst/>
                <a:ahLst/>
                <a:cxnLst/>
                <a:rect l="0" t="0" r="0" b="0"/>
                <a:pathLst>
                  <a:path w="120000" h="120000" extrusionOk="0">
                    <a:moveTo>
                      <a:pt x="76136" y="13548"/>
                    </a:moveTo>
                    <a:lnTo>
                      <a:pt x="66590" y="11129"/>
                    </a:lnTo>
                    <a:lnTo>
                      <a:pt x="65454" y="0"/>
                    </a:lnTo>
                    <a:lnTo>
                      <a:pt x="54090" y="0"/>
                    </a:lnTo>
                    <a:lnTo>
                      <a:pt x="52727" y="11129"/>
                    </a:lnTo>
                    <a:lnTo>
                      <a:pt x="45000" y="14032"/>
                    </a:lnTo>
                    <a:lnTo>
                      <a:pt x="33181" y="0"/>
                    </a:lnTo>
                    <a:lnTo>
                      <a:pt x="25909" y="3387"/>
                    </a:lnTo>
                    <a:lnTo>
                      <a:pt x="33409" y="20322"/>
                    </a:lnTo>
                    <a:lnTo>
                      <a:pt x="28181" y="25887"/>
                    </a:lnTo>
                    <a:lnTo>
                      <a:pt x="11363" y="19596"/>
                    </a:lnTo>
                    <a:lnTo>
                      <a:pt x="7272" y="26370"/>
                    </a:lnTo>
                    <a:lnTo>
                      <a:pt x="20454" y="38467"/>
                    </a:lnTo>
                    <a:lnTo>
                      <a:pt x="18181" y="47661"/>
                    </a:lnTo>
                    <a:lnTo>
                      <a:pt x="454" y="48870"/>
                    </a:lnTo>
                    <a:lnTo>
                      <a:pt x="0" y="59032"/>
                    </a:lnTo>
                    <a:lnTo>
                      <a:pt x="18181" y="61935"/>
                    </a:lnTo>
                    <a:lnTo>
                      <a:pt x="20000" y="70645"/>
                    </a:lnTo>
                    <a:lnTo>
                      <a:pt x="6590" y="83467"/>
                    </a:lnTo>
                    <a:lnTo>
                      <a:pt x="11363" y="91451"/>
                    </a:lnTo>
                    <a:lnTo>
                      <a:pt x="26363" y="83951"/>
                    </a:lnTo>
                    <a:lnTo>
                      <a:pt x="32045" y="90000"/>
                    </a:lnTo>
                    <a:lnTo>
                      <a:pt x="24318" y="105241"/>
                    </a:lnTo>
                    <a:lnTo>
                      <a:pt x="31590" y="111774"/>
                    </a:lnTo>
                    <a:lnTo>
                      <a:pt x="45000" y="97741"/>
                    </a:lnTo>
                    <a:lnTo>
                      <a:pt x="52727" y="100645"/>
                    </a:lnTo>
                    <a:lnTo>
                      <a:pt x="54545" y="119516"/>
                    </a:lnTo>
                    <a:lnTo>
                      <a:pt x="66363" y="120000"/>
                    </a:lnTo>
                    <a:lnTo>
                      <a:pt x="67500" y="100161"/>
                    </a:lnTo>
                    <a:lnTo>
                      <a:pt x="77500" y="97500"/>
                    </a:lnTo>
                    <a:lnTo>
                      <a:pt x="89318" y="111290"/>
                    </a:lnTo>
                    <a:lnTo>
                      <a:pt x="97045" y="106209"/>
                    </a:lnTo>
                    <a:lnTo>
                      <a:pt x="89318" y="89516"/>
                    </a:lnTo>
                    <a:lnTo>
                      <a:pt x="94545" y="82500"/>
                    </a:lnTo>
                    <a:lnTo>
                      <a:pt x="110000" y="90483"/>
                    </a:lnTo>
                    <a:lnTo>
                      <a:pt x="114772" y="81774"/>
                    </a:lnTo>
                    <a:lnTo>
                      <a:pt x="100454" y="70645"/>
                    </a:lnTo>
                    <a:lnTo>
                      <a:pt x="102272" y="60967"/>
                    </a:lnTo>
                    <a:lnTo>
                      <a:pt x="120000" y="59032"/>
                    </a:lnTo>
                    <a:lnTo>
                      <a:pt x="119545" y="49354"/>
                    </a:lnTo>
                    <a:lnTo>
                      <a:pt x="101818" y="46693"/>
                    </a:lnTo>
                    <a:lnTo>
                      <a:pt x="100000" y="39193"/>
                    </a:lnTo>
                    <a:lnTo>
                      <a:pt x="114318" y="28790"/>
                    </a:lnTo>
                    <a:lnTo>
                      <a:pt x="109545" y="19838"/>
                    </a:lnTo>
                    <a:lnTo>
                      <a:pt x="93636" y="26854"/>
                    </a:lnTo>
                    <a:lnTo>
                      <a:pt x="88409" y="21290"/>
                    </a:lnTo>
                    <a:lnTo>
                      <a:pt x="96590" y="5080"/>
                    </a:lnTo>
                    <a:lnTo>
                      <a:pt x="88863" y="0"/>
                    </a:lnTo>
                    <a:lnTo>
                      <a:pt x="76136" y="13548"/>
                    </a:lnTo>
                    <a:close/>
                  </a:path>
                </a:pathLst>
              </a:custGeom>
              <a:gradFill>
                <a:gsLst>
                  <a:gs pos="0">
                    <a:srgbClr val="9966FF"/>
                  </a:gs>
                  <a:gs pos="100000">
                    <a:srgbClr val="5A5C6C"/>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16" name="Shape 16"/>
              <p:cNvSpPr/>
              <p:nvPr/>
            </p:nvSpPr>
            <p:spPr>
              <a:xfrm>
                <a:off x="1" y="3021"/>
                <a:ext cx="2152" cy="1320"/>
              </a:xfrm>
              <a:custGeom>
                <a:avLst/>
                <a:gdLst/>
                <a:ahLst/>
                <a:cxnLst/>
                <a:rect l="0" t="0" r="0" b="0"/>
                <a:pathLst>
                  <a:path w="120000" h="120000" extrusionOk="0">
                    <a:moveTo>
                      <a:pt x="76247" y="32520"/>
                    </a:moveTo>
                    <a:lnTo>
                      <a:pt x="66716" y="28887"/>
                    </a:lnTo>
                    <a:lnTo>
                      <a:pt x="65378" y="0"/>
                    </a:lnTo>
                    <a:lnTo>
                      <a:pt x="53729" y="1453"/>
                    </a:lnTo>
                    <a:lnTo>
                      <a:pt x="52837" y="28887"/>
                    </a:lnTo>
                    <a:lnTo>
                      <a:pt x="45034" y="33247"/>
                    </a:lnTo>
                    <a:lnTo>
                      <a:pt x="33776" y="9901"/>
                    </a:lnTo>
                    <a:lnTo>
                      <a:pt x="26028" y="16987"/>
                    </a:lnTo>
                    <a:lnTo>
                      <a:pt x="33385" y="43058"/>
                    </a:lnTo>
                    <a:lnTo>
                      <a:pt x="28202" y="51597"/>
                    </a:lnTo>
                    <a:lnTo>
                      <a:pt x="11258" y="41695"/>
                    </a:lnTo>
                    <a:lnTo>
                      <a:pt x="7357" y="52323"/>
                    </a:lnTo>
                    <a:lnTo>
                      <a:pt x="20343" y="70673"/>
                    </a:lnTo>
                    <a:lnTo>
                      <a:pt x="18225" y="84753"/>
                    </a:lnTo>
                    <a:lnTo>
                      <a:pt x="390" y="86843"/>
                    </a:lnTo>
                    <a:lnTo>
                      <a:pt x="0" y="102467"/>
                    </a:lnTo>
                    <a:lnTo>
                      <a:pt x="18225" y="106646"/>
                    </a:lnTo>
                    <a:lnTo>
                      <a:pt x="19953" y="120000"/>
                    </a:lnTo>
                    <a:lnTo>
                      <a:pt x="100548" y="120000"/>
                    </a:lnTo>
                    <a:lnTo>
                      <a:pt x="102275" y="105193"/>
                    </a:lnTo>
                    <a:lnTo>
                      <a:pt x="120000" y="102467"/>
                    </a:lnTo>
                    <a:lnTo>
                      <a:pt x="119609" y="87570"/>
                    </a:lnTo>
                    <a:lnTo>
                      <a:pt x="101830" y="83300"/>
                    </a:lnTo>
                    <a:lnTo>
                      <a:pt x="100046" y="72036"/>
                    </a:lnTo>
                    <a:lnTo>
                      <a:pt x="114370" y="55866"/>
                    </a:lnTo>
                    <a:lnTo>
                      <a:pt x="109633" y="42422"/>
                    </a:lnTo>
                    <a:lnTo>
                      <a:pt x="93581" y="52959"/>
                    </a:lnTo>
                    <a:lnTo>
                      <a:pt x="88397" y="44511"/>
                    </a:lnTo>
                    <a:lnTo>
                      <a:pt x="96590" y="19803"/>
                    </a:lnTo>
                    <a:lnTo>
                      <a:pt x="88787" y="11990"/>
                    </a:lnTo>
                    <a:lnTo>
                      <a:pt x="76247" y="32520"/>
                    </a:lnTo>
                    <a:close/>
                  </a:path>
                </a:pathLst>
              </a:custGeom>
              <a:solidFill>
                <a:srgbClr val="5A5C6C">
                  <a:alpha val="49803"/>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17" name="Shape 17"/>
              <p:cNvSpPr/>
              <p:nvPr/>
            </p:nvSpPr>
            <p:spPr>
              <a:xfrm>
                <a:off x="4738" y="-623"/>
                <a:ext cx="1845" cy="1845"/>
              </a:xfrm>
              <a:custGeom>
                <a:avLst/>
                <a:gdLst/>
                <a:ahLst/>
                <a:cxnLst/>
                <a:rect l="0" t="0" r="0" b="0"/>
                <a:pathLst>
                  <a:path w="120000" h="120000" extrusionOk="0">
                    <a:moveTo>
                      <a:pt x="76245" y="19922"/>
                    </a:moveTo>
                    <a:lnTo>
                      <a:pt x="66695" y="17743"/>
                    </a:lnTo>
                    <a:lnTo>
                      <a:pt x="65397" y="0"/>
                    </a:lnTo>
                    <a:lnTo>
                      <a:pt x="53719" y="881"/>
                    </a:lnTo>
                    <a:lnTo>
                      <a:pt x="52837" y="17743"/>
                    </a:lnTo>
                    <a:lnTo>
                      <a:pt x="45051" y="20389"/>
                    </a:lnTo>
                    <a:lnTo>
                      <a:pt x="33788" y="6070"/>
                    </a:lnTo>
                    <a:lnTo>
                      <a:pt x="26003" y="10428"/>
                    </a:lnTo>
                    <a:lnTo>
                      <a:pt x="33373" y="26407"/>
                    </a:lnTo>
                    <a:lnTo>
                      <a:pt x="28183" y="31647"/>
                    </a:lnTo>
                    <a:lnTo>
                      <a:pt x="11262" y="25577"/>
                    </a:lnTo>
                    <a:lnTo>
                      <a:pt x="7370" y="32062"/>
                    </a:lnTo>
                    <a:lnTo>
                      <a:pt x="20346" y="43320"/>
                    </a:lnTo>
                    <a:lnTo>
                      <a:pt x="18217" y="51984"/>
                    </a:lnTo>
                    <a:lnTo>
                      <a:pt x="415" y="53281"/>
                    </a:lnTo>
                    <a:lnTo>
                      <a:pt x="0" y="62827"/>
                    </a:lnTo>
                    <a:lnTo>
                      <a:pt x="18217" y="65421"/>
                    </a:lnTo>
                    <a:lnTo>
                      <a:pt x="19930" y="73618"/>
                    </a:lnTo>
                    <a:lnTo>
                      <a:pt x="6487" y="85758"/>
                    </a:lnTo>
                    <a:lnTo>
                      <a:pt x="11262" y="93125"/>
                    </a:lnTo>
                    <a:lnTo>
                      <a:pt x="26418" y="86173"/>
                    </a:lnTo>
                    <a:lnTo>
                      <a:pt x="32076" y="91828"/>
                    </a:lnTo>
                    <a:lnTo>
                      <a:pt x="24238" y="106095"/>
                    </a:lnTo>
                    <a:lnTo>
                      <a:pt x="31608" y="112166"/>
                    </a:lnTo>
                    <a:lnTo>
                      <a:pt x="45051" y="99195"/>
                    </a:lnTo>
                    <a:lnTo>
                      <a:pt x="52837" y="101789"/>
                    </a:lnTo>
                    <a:lnTo>
                      <a:pt x="54602" y="119533"/>
                    </a:lnTo>
                    <a:lnTo>
                      <a:pt x="66280" y="120000"/>
                    </a:lnTo>
                    <a:lnTo>
                      <a:pt x="67577" y="101374"/>
                    </a:lnTo>
                    <a:lnTo>
                      <a:pt x="77543" y="98780"/>
                    </a:lnTo>
                    <a:lnTo>
                      <a:pt x="89273" y="111750"/>
                    </a:lnTo>
                    <a:lnTo>
                      <a:pt x="97058" y="106977"/>
                    </a:lnTo>
                    <a:lnTo>
                      <a:pt x="89273" y="91413"/>
                    </a:lnTo>
                    <a:lnTo>
                      <a:pt x="94463" y="84876"/>
                    </a:lnTo>
                    <a:lnTo>
                      <a:pt x="110034" y="92243"/>
                    </a:lnTo>
                    <a:lnTo>
                      <a:pt x="114809" y="84046"/>
                    </a:lnTo>
                    <a:lnTo>
                      <a:pt x="100536" y="73618"/>
                    </a:lnTo>
                    <a:lnTo>
                      <a:pt x="102249" y="64539"/>
                    </a:lnTo>
                    <a:lnTo>
                      <a:pt x="120000" y="62827"/>
                    </a:lnTo>
                    <a:lnTo>
                      <a:pt x="119584" y="53696"/>
                    </a:lnTo>
                    <a:lnTo>
                      <a:pt x="101833" y="51102"/>
                    </a:lnTo>
                    <a:lnTo>
                      <a:pt x="100069" y="44202"/>
                    </a:lnTo>
                    <a:lnTo>
                      <a:pt x="114394" y="34241"/>
                    </a:lnTo>
                    <a:lnTo>
                      <a:pt x="109619" y="25992"/>
                    </a:lnTo>
                    <a:lnTo>
                      <a:pt x="93581" y="32477"/>
                    </a:lnTo>
                    <a:lnTo>
                      <a:pt x="88391" y="27289"/>
                    </a:lnTo>
                    <a:lnTo>
                      <a:pt x="96591" y="12140"/>
                    </a:lnTo>
                    <a:lnTo>
                      <a:pt x="88806" y="7367"/>
                    </a:lnTo>
                    <a:lnTo>
                      <a:pt x="76245" y="19922"/>
                    </a:lnTo>
                    <a:close/>
                  </a:path>
                </a:pathLst>
              </a:custGeom>
              <a:gradFill>
                <a:gsLst>
                  <a:gs pos="0">
                    <a:srgbClr val="5A5C6C"/>
                  </a:gs>
                  <a:gs pos="100000">
                    <a:srgbClr val="5B5D6B"/>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18" name="Shape 18"/>
              <p:cNvSpPr/>
              <p:nvPr/>
            </p:nvSpPr>
            <p:spPr>
              <a:xfrm>
                <a:off x="4502" y="1610"/>
                <a:ext cx="1264" cy="2518"/>
              </a:xfrm>
              <a:custGeom>
                <a:avLst/>
                <a:gdLst/>
                <a:ahLst/>
                <a:cxnLst/>
                <a:rect l="0" t="0" r="0" b="0"/>
                <a:pathLst>
                  <a:path w="120000" h="120000" extrusionOk="0">
                    <a:moveTo>
                      <a:pt x="120000" y="0"/>
                    </a:moveTo>
                    <a:lnTo>
                      <a:pt x="107003" y="857"/>
                    </a:lnTo>
                    <a:lnTo>
                      <a:pt x="105296" y="17728"/>
                    </a:lnTo>
                    <a:lnTo>
                      <a:pt x="89739" y="20397"/>
                    </a:lnTo>
                    <a:lnTo>
                      <a:pt x="67351" y="6052"/>
                    </a:lnTo>
                    <a:lnTo>
                      <a:pt x="51794" y="10436"/>
                    </a:lnTo>
                    <a:lnTo>
                      <a:pt x="66498" y="26449"/>
                    </a:lnTo>
                    <a:lnTo>
                      <a:pt x="56158" y="31691"/>
                    </a:lnTo>
                    <a:lnTo>
                      <a:pt x="22482" y="25591"/>
                    </a:lnTo>
                    <a:lnTo>
                      <a:pt x="14703" y="32120"/>
                    </a:lnTo>
                    <a:lnTo>
                      <a:pt x="40505" y="43415"/>
                    </a:lnTo>
                    <a:lnTo>
                      <a:pt x="36332" y="52088"/>
                    </a:lnTo>
                    <a:lnTo>
                      <a:pt x="853" y="53423"/>
                    </a:lnTo>
                    <a:lnTo>
                      <a:pt x="0" y="63002"/>
                    </a:lnTo>
                    <a:lnTo>
                      <a:pt x="36332" y="65575"/>
                    </a:lnTo>
                    <a:lnTo>
                      <a:pt x="39747" y="73820"/>
                    </a:lnTo>
                    <a:lnTo>
                      <a:pt x="12901" y="85972"/>
                    </a:lnTo>
                    <a:lnTo>
                      <a:pt x="22482" y="93359"/>
                    </a:lnTo>
                    <a:lnTo>
                      <a:pt x="52648" y="86401"/>
                    </a:lnTo>
                    <a:lnTo>
                      <a:pt x="63936" y="92073"/>
                    </a:lnTo>
                    <a:lnTo>
                      <a:pt x="48284" y="106370"/>
                    </a:lnTo>
                    <a:lnTo>
                      <a:pt x="62988" y="112470"/>
                    </a:lnTo>
                    <a:lnTo>
                      <a:pt x="89739" y="99459"/>
                    </a:lnTo>
                    <a:lnTo>
                      <a:pt x="105296" y="102081"/>
                    </a:lnTo>
                    <a:lnTo>
                      <a:pt x="108806" y="119857"/>
                    </a:lnTo>
                    <a:lnTo>
                      <a:pt x="120000" y="120000"/>
                    </a:lnTo>
                    <a:lnTo>
                      <a:pt x="120000" y="0"/>
                    </a:lnTo>
                    <a:close/>
                  </a:path>
                </a:pathLst>
              </a:custGeom>
              <a:gradFill>
                <a:gsLst>
                  <a:gs pos="0">
                    <a:srgbClr val="5A5C6C"/>
                  </a:gs>
                  <a:gs pos="100000">
                    <a:srgbClr val="6FA9B7"/>
                  </a:gs>
                </a:gsLst>
                <a:lin ang="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grpSp>
        <p:pic>
          <p:nvPicPr>
            <p:cNvPr id="19" name="Shape 19"/>
            <p:cNvPicPr preferRelativeResize="0"/>
            <p:nvPr/>
          </p:nvPicPr>
          <p:blipFill rotWithShape="1">
            <a:blip r:embed="rId2">
              <a:alphaModFix/>
            </a:blip>
            <a:srcRect/>
            <a:stretch/>
          </p:blipFill>
          <p:spPr>
            <a:xfrm>
              <a:off x="1" y="-1"/>
              <a:ext cx="505" cy="4320"/>
            </a:xfrm>
            <a:prstGeom prst="rect">
              <a:avLst/>
            </a:prstGeom>
            <a:noFill/>
            <a:ln>
              <a:noFill/>
            </a:ln>
          </p:spPr>
        </p:pic>
      </p:grpSp>
      <p:sp>
        <p:nvSpPr>
          <p:cNvPr id="20" name="Shape 20"/>
          <p:cNvSpPr txBox="1">
            <a:spLocks noGrp="1"/>
          </p:cNvSpPr>
          <p:nvPr>
            <p:ph type="ctrTitle"/>
          </p:nvPr>
        </p:nvSpPr>
        <p:spPr>
          <a:xfrm>
            <a:off x="1751011" y="609600"/>
            <a:ext cx="8676222" cy="3200399"/>
          </a:xfrm>
          <a:prstGeom prst="rect">
            <a:avLst/>
          </a:prstGeom>
          <a:noFill/>
          <a:ln>
            <a:noFill/>
          </a:ln>
        </p:spPr>
        <p:txBody>
          <a:bodyPr lIns="91425" tIns="91425" rIns="91425" bIns="91425" anchor="b" anchorCtr="0"/>
          <a:lstStyle>
            <a:lvl1pPr marL="0" marR="0" lvl="0" indent="0" algn="ctr" rtl="0">
              <a:spcBef>
                <a:spcPts val="0"/>
              </a:spcBef>
              <a:buClr>
                <a:schemeClr val="lt1"/>
              </a:buClr>
              <a:buFont typeface="Questrial"/>
              <a:buNone/>
              <a:defRPr sz="4800" b="0" i="0" u="none" strike="noStrike" cap="none">
                <a:solidFill>
                  <a:schemeClr val="lt1"/>
                </a:solidFill>
                <a:latin typeface="Questrial"/>
                <a:ea typeface="Questrial"/>
                <a:cs typeface="Questrial"/>
                <a:sym typeface="Questrial"/>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21" name="Shape 21"/>
          <p:cNvSpPr txBox="1">
            <a:spLocks noGrp="1"/>
          </p:cNvSpPr>
          <p:nvPr>
            <p:ph type="subTitle" idx="1"/>
          </p:nvPr>
        </p:nvSpPr>
        <p:spPr>
          <a:xfrm>
            <a:off x="1751011" y="3886200"/>
            <a:ext cx="8676222" cy="1904999"/>
          </a:xfrm>
          <a:prstGeom prst="rect">
            <a:avLst/>
          </a:prstGeom>
          <a:noFill/>
          <a:ln>
            <a:noFill/>
          </a:ln>
        </p:spPr>
        <p:txBody>
          <a:bodyPr lIns="91425" tIns="91425" rIns="91425" bIns="91425" anchor="t" anchorCtr="0"/>
          <a:lstStyle>
            <a:lvl1pPr marL="0" marR="0" lvl="0" indent="0" algn="ctr" rtl="0">
              <a:spcBef>
                <a:spcPts val="420"/>
              </a:spcBef>
              <a:spcAft>
                <a:spcPts val="600"/>
              </a:spcAft>
              <a:buClr>
                <a:schemeClr val="lt1"/>
              </a:buClr>
              <a:buFont typeface="Arial"/>
              <a:buNone/>
              <a:defRPr sz="2100" b="0" i="0" u="none" strike="noStrike" cap="small">
                <a:solidFill>
                  <a:schemeClr val="lt1"/>
                </a:solidFill>
                <a:latin typeface="Questrial"/>
                <a:ea typeface="Questrial"/>
                <a:cs typeface="Questrial"/>
                <a:sym typeface="Questrial"/>
              </a:defRPr>
            </a:lvl1pPr>
            <a:lvl2pPr marL="457200" marR="0" lvl="1" indent="0" algn="ctr" rtl="0">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2pPr>
            <a:lvl3pPr marL="914400" marR="0" lvl="2" indent="0" algn="ctr"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ctr"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4pPr>
            <a:lvl5pPr marL="1828800" marR="0" lvl="4" indent="0" algn="ctr"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5pPr>
            <a:lvl6pPr marL="2286000" marR="0" lvl="5" indent="0" algn="ctr" rtl="0">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6pPr>
            <a:lvl7pPr marL="2743200" marR="0" lvl="6" indent="0" algn="ctr" rtl="0">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7pPr>
            <a:lvl8pPr marL="3200400" marR="0" lvl="7" indent="0" algn="ctr" rtl="0">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8pPr>
            <a:lvl9pPr marL="3657600" marR="0" lvl="8" indent="0" algn="ctr" rtl="0">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9pPr>
          </a:lstStyle>
          <a:p>
            <a:endParaRPr/>
          </a:p>
        </p:txBody>
      </p:sp>
      <p:sp>
        <p:nvSpPr>
          <p:cNvPr id="22" name="Shape 22"/>
          <p:cNvSpPr txBox="1">
            <a:spLocks noGrp="1"/>
          </p:cNvSpPr>
          <p:nvPr>
            <p:ph type="dt" idx="10"/>
          </p:nvPr>
        </p:nvSpPr>
        <p:spPr>
          <a:xfrm>
            <a:off x="8837611" y="5883275"/>
            <a:ext cx="1600199" cy="365125"/>
          </a:xfrm>
          <a:prstGeom prst="rect">
            <a:avLst/>
          </a:prstGeom>
          <a:noFill/>
          <a:ln>
            <a:noFill/>
          </a:ln>
        </p:spPr>
        <p:txBody>
          <a:bodyPr lIns="91425" tIns="91425" rIns="91425" bIns="91425" anchor="ctr" anchorCtr="0"/>
          <a:lstStyle>
            <a:lvl1pPr marL="0" marR="0" lvl="0" indent="0" algn="r" rtl="0">
              <a:spcBef>
                <a:spcPts val="0"/>
              </a:spcBef>
              <a:buNone/>
              <a:defRPr sz="900" b="1" i="0" u="none" strike="noStrike" cap="none">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23" name="Shape 23"/>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spcBef>
                <a:spcPts val="0"/>
              </a:spcBef>
              <a:buNone/>
              <a:defRPr sz="900" b="1" i="0" u="none" strike="noStrike" cap="none">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24" name="Shape 24"/>
          <p:cNvSpPr txBox="1">
            <a:spLocks noGrp="1"/>
          </p:cNvSpPr>
          <p:nvPr>
            <p:ph type="sldNum" idx="12"/>
          </p:nvPr>
        </p:nvSpPr>
        <p:spPr>
          <a:xfrm>
            <a:off x="10514011" y="5883275"/>
            <a:ext cx="5511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Quote Name Card">
    <p:spTree>
      <p:nvGrpSpPr>
        <p:cNvPr id="1" name="Shape 152"/>
        <p:cNvGrpSpPr/>
        <p:nvPr/>
      </p:nvGrpSpPr>
      <p:grpSpPr>
        <a:xfrm>
          <a:off x="0" y="0"/>
          <a:ext cx="0" cy="0"/>
          <a:chOff x="0" y="0"/>
          <a:chExt cx="0" cy="0"/>
        </a:xfrm>
      </p:grpSpPr>
      <p:sp>
        <p:nvSpPr>
          <p:cNvPr id="153" name="Shape 153"/>
          <p:cNvSpPr txBox="1"/>
          <p:nvPr/>
        </p:nvSpPr>
        <p:spPr>
          <a:xfrm>
            <a:off x="836612" y="786824"/>
            <a:ext cx="609599" cy="584776"/>
          </a:xfrm>
          <a:prstGeom prst="rect">
            <a:avLst/>
          </a:prstGeom>
          <a:noFill/>
          <a:ln>
            <a:noFill/>
          </a:ln>
        </p:spPr>
        <p:txBody>
          <a:bodyPr lIns="91425" tIns="45700" rIns="91425" bIns="45700" anchor="ctr" anchorCtr="0">
            <a:noAutofit/>
          </a:bodyPr>
          <a:lstStyle/>
          <a:p>
            <a:pPr marL="0" marR="0" lvl="0" indent="0" algn="l" rtl="0">
              <a:spcBef>
                <a:spcPts val="0"/>
              </a:spcBef>
              <a:buClr>
                <a:schemeClr val="accent1"/>
              </a:buClr>
              <a:buSzPct val="25000"/>
              <a:buFont typeface="Questrial"/>
              <a:buNone/>
            </a:pPr>
            <a:r>
              <a:rPr lang="en-US" sz="8000" b="0" cap="none">
                <a:solidFill>
                  <a:schemeClr val="accent1"/>
                </a:solidFill>
                <a:latin typeface="Questrial"/>
                <a:ea typeface="Questrial"/>
                <a:cs typeface="Questrial"/>
                <a:sym typeface="Questrial"/>
              </a:rPr>
              <a:t>“</a:t>
            </a:r>
          </a:p>
        </p:txBody>
      </p:sp>
      <p:sp>
        <p:nvSpPr>
          <p:cNvPr id="154" name="Shape 154"/>
          <p:cNvSpPr txBox="1"/>
          <p:nvPr/>
        </p:nvSpPr>
        <p:spPr>
          <a:xfrm>
            <a:off x="10437811" y="2743200"/>
            <a:ext cx="609599" cy="584776"/>
          </a:xfrm>
          <a:prstGeom prst="rect">
            <a:avLst/>
          </a:prstGeom>
          <a:noFill/>
          <a:ln>
            <a:noFill/>
          </a:ln>
        </p:spPr>
        <p:txBody>
          <a:bodyPr lIns="91425" tIns="45700" rIns="91425" bIns="45700" anchor="ctr" anchorCtr="0">
            <a:noAutofit/>
          </a:bodyPr>
          <a:lstStyle/>
          <a:p>
            <a:pPr marL="0" marR="0" lvl="0" indent="0" algn="r" rtl="0">
              <a:spcBef>
                <a:spcPts val="0"/>
              </a:spcBef>
              <a:buClr>
                <a:schemeClr val="accent1"/>
              </a:buClr>
              <a:buSzPct val="25000"/>
              <a:buFont typeface="Questrial"/>
              <a:buNone/>
            </a:pPr>
            <a:r>
              <a:rPr lang="en-US" sz="8000" b="0" cap="none">
                <a:solidFill>
                  <a:schemeClr val="accent1"/>
                </a:solidFill>
                <a:latin typeface="Questrial"/>
                <a:ea typeface="Questrial"/>
                <a:cs typeface="Questrial"/>
                <a:sym typeface="Questrial"/>
              </a:rPr>
              <a:t>”</a:t>
            </a:r>
          </a:p>
        </p:txBody>
      </p:sp>
      <p:sp>
        <p:nvSpPr>
          <p:cNvPr id="155" name="Shape 155"/>
          <p:cNvSpPr txBox="1">
            <a:spLocks noGrp="1"/>
          </p:cNvSpPr>
          <p:nvPr>
            <p:ph type="title"/>
          </p:nvPr>
        </p:nvSpPr>
        <p:spPr>
          <a:xfrm>
            <a:off x="1446212" y="609600"/>
            <a:ext cx="9296397" cy="2743199"/>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56" name="Shape 156"/>
          <p:cNvSpPr txBox="1">
            <a:spLocks noGrp="1"/>
          </p:cNvSpPr>
          <p:nvPr>
            <p:ph type="body" idx="1"/>
          </p:nvPr>
        </p:nvSpPr>
        <p:spPr>
          <a:xfrm>
            <a:off x="1141412" y="3886200"/>
            <a:ext cx="9906000" cy="889000"/>
          </a:xfrm>
          <a:prstGeom prst="rect">
            <a:avLst/>
          </a:prstGeom>
          <a:noFill/>
          <a:ln>
            <a:noFill/>
          </a:ln>
        </p:spPr>
        <p:txBody>
          <a:bodyPr lIns="91425" tIns="91425" rIns="91425" bIns="91425" anchor="b" anchorCtr="0"/>
          <a:lstStyle>
            <a:lvl1pPr marL="285750" marR="0" lvl="0" indent="-285750" algn="l" rtl="0">
              <a:spcBef>
                <a:spcPts val="480"/>
              </a:spcBef>
              <a:spcAft>
                <a:spcPts val="600"/>
              </a:spcAft>
              <a:buClr>
                <a:schemeClr val="lt1"/>
              </a:buClr>
              <a:buFont typeface="Arial"/>
              <a:buNone/>
              <a:defRPr sz="2400" b="0" i="0" u="none" strike="noStrike" cap="none">
                <a:solidFill>
                  <a:schemeClr val="lt1"/>
                </a:solidFill>
                <a:latin typeface="Questrial"/>
                <a:ea typeface="Questrial"/>
                <a:cs typeface="Questrial"/>
                <a:sym typeface="Questrial"/>
              </a:defRPr>
            </a:lvl1pPr>
            <a:lvl2pPr marL="742950" marR="0" lvl="1" indent="-171450" algn="l" rtl="0">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184150" algn="l" rtl="0">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57" name="Shape 157"/>
          <p:cNvSpPr txBox="1">
            <a:spLocks noGrp="1"/>
          </p:cNvSpPr>
          <p:nvPr>
            <p:ph type="body" idx="2"/>
          </p:nvPr>
        </p:nvSpPr>
        <p:spPr>
          <a:xfrm>
            <a:off x="1141411" y="4775200"/>
            <a:ext cx="9906000" cy="1016000"/>
          </a:xfrm>
          <a:prstGeom prst="rect">
            <a:avLst/>
          </a:prstGeom>
          <a:noFill/>
          <a:ln>
            <a:noFill/>
          </a:ln>
        </p:spPr>
        <p:txBody>
          <a:bodyPr lIns="91425" tIns="91425" rIns="91425" bIns="91425" anchor="t" anchorCtr="0"/>
          <a:lstStyle>
            <a:lvl1pPr marL="0" marR="0" lvl="0" indent="0" algn="l" rtl="0">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1pPr>
            <a:lvl2pPr marL="457200" marR="0" lvl="1" indent="0" algn="l" rtl="0">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2pPr>
            <a:lvl3pPr marL="914400" marR="0" lvl="2"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4pPr>
            <a:lvl5pPr marL="1828800" marR="0" lvl="4"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5pPr>
            <a:lvl6pPr marL="2286000" marR="0" lvl="5"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6pPr>
            <a:lvl7pPr marL="2743200" marR="0" lvl="6"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7pPr>
            <a:lvl8pPr marL="3200400" marR="0" lvl="7"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8pPr>
            <a:lvl9pPr marL="3657600" marR="0" lvl="8"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9pPr>
          </a:lstStyle>
          <a:p>
            <a:endParaRPr/>
          </a:p>
        </p:txBody>
      </p:sp>
      <p:sp>
        <p:nvSpPr>
          <p:cNvPr id="158" name="Shape 158"/>
          <p:cNvSpPr txBox="1">
            <a:spLocks noGrp="1"/>
          </p:cNvSpPr>
          <p:nvPr>
            <p:ph type="dt" idx="10"/>
          </p:nvPr>
        </p:nvSpPr>
        <p:spPr>
          <a:xfrm>
            <a:off x="8837611" y="5883275"/>
            <a:ext cx="1600199" cy="365125"/>
          </a:xfrm>
          <a:prstGeom prst="rect">
            <a:avLst/>
          </a:prstGeom>
          <a:noFill/>
          <a:ln>
            <a:noFill/>
          </a:ln>
        </p:spPr>
        <p:txBody>
          <a:bodyPr lIns="91425" tIns="91425" rIns="91425" bIns="91425" anchor="ctr" anchorCtr="0"/>
          <a:lstStyle>
            <a:lvl1pPr marL="0" marR="0" lvl="0" indent="0" algn="r"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59" name="Shape 159"/>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60" name="Shape 160"/>
          <p:cNvSpPr txBox="1">
            <a:spLocks noGrp="1"/>
          </p:cNvSpPr>
          <p:nvPr>
            <p:ph type="sldNum" idx="12"/>
          </p:nvPr>
        </p:nvSpPr>
        <p:spPr>
          <a:xfrm>
            <a:off x="10514011" y="5883275"/>
            <a:ext cx="5511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a:solidFill>
                  <a:srgbClr val="BFBFBF"/>
                </a:solidFill>
                <a:latin typeface="Questrial"/>
                <a:ea typeface="Questrial"/>
                <a:cs typeface="Questrial"/>
                <a:sym typeface="Questrial"/>
              </a:rPr>
              <a:t>‹#›</a:t>
            </a:fld>
            <a:endParaRPr lang="en-US" sz="900" b="1" i="0">
              <a:solidFill>
                <a:srgbClr val="BFBFBF"/>
              </a:solidFill>
              <a:latin typeface="Questrial"/>
              <a:ea typeface="Questrial"/>
              <a:cs typeface="Questrial"/>
              <a:sym typeface="Quest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rue or False">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141412" y="609600"/>
            <a:ext cx="9905998" cy="2743199"/>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63" name="Shape 163"/>
          <p:cNvSpPr txBox="1">
            <a:spLocks noGrp="1"/>
          </p:cNvSpPr>
          <p:nvPr>
            <p:ph type="body" idx="1"/>
          </p:nvPr>
        </p:nvSpPr>
        <p:spPr>
          <a:xfrm>
            <a:off x="1141412" y="3505200"/>
            <a:ext cx="9906000" cy="838199"/>
          </a:xfrm>
          <a:prstGeom prst="rect">
            <a:avLst/>
          </a:prstGeom>
          <a:noFill/>
          <a:ln>
            <a:noFill/>
          </a:ln>
        </p:spPr>
        <p:txBody>
          <a:bodyPr lIns="91425" tIns="91425" rIns="91425" bIns="91425" anchor="b" anchorCtr="0"/>
          <a:lstStyle>
            <a:lvl1pPr marL="285750" marR="0" lvl="0" indent="-285750" algn="l" rtl="0">
              <a:spcBef>
                <a:spcPts val="560"/>
              </a:spcBef>
              <a:spcAft>
                <a:spcPts val="600"/>
              </a:spcAft>
              <a:buClr>
                <a:schemeClr val="lt1"/>
              </a:buClr>
              <a:buFont typeface="Arial"/>
              <a:buNone/>
              <a:defRPr sz="2800" b="0" i="0" u="none" strike="noStrike" cap="none">
                <a:solidFill>
                  <a:schemeClr val="lt1"/>
                </a:solidFill>
                <a:latin typeface="Questrial"/>
                <a:ea typeface="Questrial"/>
                <a:cs typeface="Questrial"/>
                <a:sym typeface="Questrial"/>
              </a:defRPr>
            </a:lvl1pPr>
            <a:lvl2pPr marL="742950" marR="0" lvl="1" indent="-171450" algn="l" rtl="0">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184150" algn="l" rtl="0">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64" name="Shape 164"/>
          <p:cNvSpPr txBox="1">
            <a:spLocks noGrp="1"/>
          </p:cNvSpPr>
          <p:nvPr>
            <p:ph type="body" idx="2"/>
          </p:nvPr>
        </p:nvSpPr>
        <p:spPr>
          <a:xfrm>
            <a:off x="1141411" y="4343400"/>
            <a:ext cx="9906000" cy="1447800"/>
          </a:xfrm>
          <a:prstGeom prst="rect">
            <a:avLst/>
          </a:prstGeom>
          <a:noFill/>
          <a:ln>
            <a:noFill/>
          </a:ln>
        </p:spPr>
        <p:txBody>
          <a:bodyPr lIns="91425" tIns="91425" rIns="91425" bIns="91425" anchor="t" anchorCtr="0"/>
          <a:lstStyle>
            <a:lvl1pPr marL="0" marR="0" lvl="0" indent="0" algn="l" rtl="0">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1pPr>
            <a:lvl2pPr marL="457200" marR="0" lvl="1" indent="0" algn="l" rtl="0">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2pPr>
            <a:lvl3pPr marL="914400" marR="0" lvl="2"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4pPr>
            <a:lvl5pPr marL="1828800" marR="0" lvl="4"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5pPr>
            <a:lvl6pPr marL="2286000" marR="0" lvl="5"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6pPr>
            <a:lvl7pPr marL="2743200" marR="0" lvl="6"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7pPr>
            <a:lvl8pPr marL="3200400" marR="0" lvl="7"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8pPr>
            <a:lvl9pPr marL="3657600" marR="0" lvl="8"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9pPr>
          </a:lstStyle>
          <a:p>
            <a:endParaRPr/>
          </a:p>
        </p:txBody>
      </p:sp>
      <p:sp>
        <p:nvSpPr>
          <p:cNvPr id="165" name="Shape 165"/>
          <p:cNvSpPr txBox="1">
            <a:spLocks noGrp="1"/>
          </p:cNvSpPr>
          <p:nvPr>
            <p:ph type="dt" idx="10"/>
          </p:nvPr>
        </p:nvSpPr>
        <p:spPr>
          <a:xfrm>
            <a:off x="8837611" y="5883275"/>
            <a:ext cx="1600199" cy="365125"/>
          </a:xfrm>
          <a:prstGeom prst="rect">
            <a:avLst/>
          </a:prstGeom>
          <a:noFill/>
          <a:ln>
            <a:noFill/>
          </a:ln>
        </p:spPr>
        <p:txBody>
          <a:bodyPr lIns="91425" tIns="91425" rIns="91425" bIns="91425" anchor="ctr" anchorCtr="0"/>
          <a:lstStyle>
            <a:lvl1pPr marL="0" marR="0" lvl="0" indent="0" algn="r"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66" name="Shape 166"/>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67" name="Shape 167"/>
          <p:cNvSpPr txBox="1">
            <a:spLocks noGrp="1"/>
          </p:cNvSpPr>
          <p:nvPr>
            <p:ph type="sldNum" idx="12"/>
          </p:nvPr>
        </p:nvSpPr>
        <p:spPr>
          <a:xfrm>
            <a:off x="10514011" y="5883275"/>
            <a:ext cx="5511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a:solidFill>
                  <a:srgbClr val="BFBFBF"/>
                </a:solidFill>
                <a:latin typeface="Questrial"/>
                <a:ea typeface="Questrial"/>
                <a:cs typeface="Questrial"/>
                <a:sym typeface="Questrial"/>
              </a:rPr>
              <a:t>‹#›</a:t>
            </a:fld>
            <a:endParaRPr lang="en-US" sz="900" b="1" i="0">
              <a:solidFill>
                <a:srgbClr val="BFBFBF"/>
              </a:solidFill>
              <a:latin typeface="Questrial"/>
              <a:ea typeface="Questrial"/>
              <a:cs typeface="Questrial"/>
              <a:sym typeface="Quest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141412" y="609600"/>
            <a:ext cx="9905997" cy="1904999"/>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70" name="Shape 170"/>
          <p:cNvSpPr txBox="1">
            <a:spLocks noGrp="1"/>
          </p:cNvSpPr>
          <p:nvPr>
            <p:ph type="body" idx="1"/>
          </p:nvPr>
        </p:nvSpPr>
        <p:spPr>
          <a:xfrm rot="5400000">
            <a:off x="4532311" y="-723899"/>
            <a:ext cx="3124200" cy="9905997"/>
          </a:xfrm>
          <a:prstGeom prst="rect">
            <a:avLst/>
          </a:prstGeom>
          <a:noFill/>
          <a:ln>
            <a:noFill/>
          </a:ln>
        </p:spPr>
        <p:txBody>
          <a:bodyPr lIns="91425" tIns="91425" rIns="91425" bIns="91425" anchor="t" anchorCtr="0"/>
          <a:lstStyle>
            <a:lvl1pPr marL="285750" marR="0" lvl="0" indent="-158750" algn="l" rtl="0">
              <a:spcBef>
                <a:spcPts val="400"/>
              </a:spcBef>
              <a:spcAft>
                <a:spcPts val="600"/>
              </a:spcAft>
              <a:buClr>
                <a:schemeClr val="lt1"/>
              </a:buClr>
              <a:buSzPct val="100000"/>
              <a:buFont typeface="Arial"/>
              <a:buChar char="•"/>
              <a:defRPr sz="2000" b="0" i="0" u="none" strike="noStrike" cap="small">
                <a:solidFill>
                  <a:schemeClr val="lt1"/>
                </a:solidFill>
                <a:latin typeface="Questrial"/>
                <a:ea typeface="Questrial"/>
                <a:cs typeface="Questrial"/>
                <a:sym typeface="Questrial"/>
              </a:defRPr>
            </a:lvl1pPr>
            <a:lvl2pPr marL="742950" marR="0" lvl="1" indent="-171450" algn="l" rtl="0">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184150" algn="l" rtl="0">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71" name="Shape 171"/>
          <p:cNvSpPr txBox="1">
            <a:spLocks noGrp="1"/>
          </p:cNvSpPr>
          <p:nvPr>
            <p:ph type="dt" idx="10"/>
          </p:nvPr>
        </p:nvSpPr>
        <p:spPr>
          <a:xfrm>
            <a:off x="8837611" y="5883275"/>
            <a:ext cx="1600199" cy="365125"/>
          </a:xfrm>
          <a:prstGeom prst="rect">
            <a:avLst/>
          </a:prstGeom>
          <a:noFill/>
          <a:ln>
            <a:noFill/>
          </a:ln>
        </p:spPr>
        <p:txBody>
          <a:bodyPr lIns="91425" tIns="91425" rIns="91425" bIns="91425" anchor="ctr" anchorCtr="0"/>
          <a:lstStyle>
            <a:lvl1pPr marL="0" marR="0" lvl="0" indent="0" algn="r"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72" name="Shape 172"/>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73" name="Shape 173"/>
          <p:cNvSpPr txBox="1">
            <a:spLocks noGrp="1"/>
          </p:cNvSpPr>
          <p:nvPr>
            <p:ph type="sldNum" idx="12"/>
          </p:nvPr>
        </p:nvSpPr>
        <p:spPr>
          <a:xfrm>
            <a:off x="10514011" y="5883275"/>
            <a:ext cx="5511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a:solidFill>
                  <a:srgbClr val="BFBFBF"/>
                </a:solidFill>
                <a:latin typeface="Questrial"/>
                <a:ea typeface="Questrial"/>
                <a:cs typeface="Questrial"/>
                <a:sym typeface="Questrial"/>
              </a:rPr>
              <a:t>‹#›</a:t>
            </a:fld>
            <a:endParaRPr lang="en-US" sz="900" b="1" i="0">
              <a:solidFill>
                <a:srgbClr val="BFBFBF"/>
              </a:solidFill>
              <a:latin typeface="Questrial"/>
              <a:ea typeface="Questrial"/>
              <a:cs typeface="Questrial"/>
              <a:sym typeface="Quest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rot="5400000">
            <a:off x="7351354" y="2095142"/>
            <a:ext cx="5181601" cy="221051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76" name="Shape 176"/>
          <p:cNvSpPr txBox="1">
            <a:spLocks noGrp="1"/>
          </p:cNvSpPr>
          <p:nvPr>
            <p:ph type="body" idx="1"/>
          </p:nvPr>
        </p:nvSpPr>
        <p:spPr>
          <a:xfrm rot="5400000">
            <a:off x="2322511" y="-571500"/>
            <a:ext cx="5181600" cy="7543800"/>
          </a:xfrm>
          <a:prstGeom prst="rect">
            <a:avLst/>
          </a:prstGeom>
          <a:noFill/>
          <a:ln>
            <a:noFill/>
          </a:ln>
        </p:spPr>
        <p:txBody>
          <a:bodyPr lIns="91425" tIns="91425" rIns="91425" bIns="91425" anchor="t" anchorCtr="0"/>
          <a:lstStyle>
            <a:lvl1pPr marL="285750" marR="0" lvl="0" indent="-158750" algn="l" rtl="0">
              <a:spcBef>
                <a:spcPts val="400"/>
              </a:spcBef>
              <a:spcAft>
                <a:spcPts val="600"/>
              </a:spcAft>
              <a:buClr>
                <a:schemeClr val="lt1"/>
              </a:buClr>
              <a:buSzPct val="100000"/>
              <a:buFont typeface="Arial"/>
              <a:buChar char="•"/>
              <a:defRPr sz="2000" b="0" i="0" u="none" strike="noStrike" cap="small">
                <a:solidFill>
                  <a:schemeClr val="lt1"/>
                </a:solidFill>
                <a:latin typeface="Questrial"/>
                <a:ea typeface="Questrial"/>
                <a:cs typeface="Questrial"/>
                <a:sym typeface="Questrial"/>
              </a:defRPr>
            </a:lvl1pPr>
            <a:lvl2pPr marL="742950" marR="0" lvl="1" indent="-171450" algn="l" rtl="0">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184150" algn="l" rtl="0">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77" name="Shape 177"/>
          <p:cNvSpPr txBox="1">
            <a:spLocks noGrp="1"/>
          </p:cNvSpPr>
          <p:nvPr>
            <p:ph type="dt" idx="10"/>
          </p:nvPr>
        </p:nvSpPr>
        <p:spPr>
          <a:xfrm>
            <a:off x="8837611" y="5883275"/>
            <a:ext cx="1600199" cy="365125"/>
          </a:xfrm>
          <a:prstGeom prst="rect">
            <a:avLst/>
          </a:prstGeom>
          <a:noFill/>
          <a:ln>
            <a:noFill/>
          </a:ln>
        </p:spPr>
        <p:txBody>
          <a:bodyPr lIns="91425" tIns="91425" rIns="91425" bIns="91425" anchor="ctr" anchorCtr="0"/>
          <a:lstStyle>
            <a:lvl1pPr marL="0" marR="0" lvl="0" indent="0" algn="r"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78" name="Shape 178"/>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79" name="Shape 179"/>
          <p:cNvSpPr txBox="1">
            <a:spLocks noGrp="1"/>
          </p:cNvSpPr>
          <p:nvPr>
            <p:ph type="sldNum" idx="12"/>
          </p:nvPr>
        </p:nvSpPr>
        <p:spPr>
          <a:xfrm>
            <a:off x="10514011" y="5883275"/>
            <a:ext cx="5511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a:solidFill>
                  <a:srgbClr val="BFBFBF"/>
                </a:solidFill>
                <a:latin typeface="Questrial"/>
                <a:ea typeface="Questrial"/>
                <a:cs typeface="Questrial"/>
                <a:sym typeface="Questrial"/>
              </a:rPr>
              <a:t>‹#›</a:t>
            </a:fld>
            <a:endParaRPr lang="en-US" sz="900" b="1" i="0">
              <a:solidFill>
                <a:srgbClr val="BFBFBF"/>
              </a:solidFill>
              <a:latin typeface="Questrial"/>
              <a:ea typeface="Questrial"/>
              <a:cs typeface="Questrial"/>
              <a:sym typeface="Quest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grpSp>
        <p:nvGrpSpPr>
          <p:cNvPr id="12" name="Shape 12"/>
          <p:cNvGrpSpPr/>
          <p:nvPr/>
        </p:nvGrpSpPr>
        <p:grpSpPr>
          <a:xfrm>
            <a:off x="0" y="-948419"/>
            <a:ext cx="13927695" cy="7881938"/>
            <a:chOff x="-7" y="-623"/>
            <a:chExt cx="6590" cy="4963"/>
          </a:xfrm>
        </p:grpSpPr>
        <p:grpSp>
          <p:nvGrpSpPr>
            <p:cNvPr id="13" name="Shape 13"/>
            <p:cNvGrpSpPr/>
            <p:nvPr/>
          </p:nvGrpSpPr>
          <p:grpSpPr>
            <a:xfrm>
              <a:off x="-7" y="-623"/>
              <a:ext cx="6590" cy="4963"/>
              <a:chOff x="-7" y="-623"/>
              <a:chExt cx="6590" cy="4963"/>
            </a:xfrm>
          </p:grpSpPr>
          <p:sp>
            <p:nvSpPr>
              <p:cNvPr id="14" name="Shape 14"/>
              <p:cNvSpPr/>
              <p:nvPr/>
            </p:nvSpPr>
            <p:spPr>
              <a:xfrm>
                <a:off x="-7" y="1156"/>
                <a:ext cx="1429" cy="1707"/>
              </a:xfrm>
              <a:custGeom>
                <a:avLst/>
                <a:gdLst/>
                <a:ahLst/>
                <a:cxnLst/>
                <a:rect l="0" t="0" r="0" b="0"/>
                <a:pathLst>
                  <a:path w="120000" h="120000" extrusionOk="0">
                    <a:moveTo>
                      <a:pt x="67851" y="19894"/>
                    </a:moveTo>
                    <a:lnTo>
                      <a:pt x="56515" y="17715"/>
                    </a:lnTo>
                    <a:lnTo>
                      <a:pt x="54919" y="0"/>
                    </a:lnTo>
                    <a:lnTo>
                      <a:pt x="40979" y="913"/>
                    </a:lnTo>
                    <a:lnTo>
                      <a:pt x="39972" y="17715"/>
                    </a:lnTo>
                    <a:lnTo>
                      <a:pt x="30650" y="20386"/>
                    </a:lnTo>
                    <a:lnTo>
                      <a:pt x="17298" y="6045"/>
                    </a:lnTo>
                    <a:lnTo>
                      <a:pt x="7977" y="10404"/>
                    </a:lnTo>
                    <a:lnTo>
                      <a:pt x="16794" y="26432"/>
                    </a:lnTo>
                    <a:lnTo>
                      <a:pt x="10580" y="31634"/>
                    </a:lnTo>
                    <a:lnTo>
                      <a:pt x="0" y="29736"/>
                    </a:lnTo>
                    <a:lnTo>
                      <a:pt x="0" y="89490"/>
                    </a:lnTo>
                    <a:lnTo>
                      <a:pt x="8481" y="86186"/>
                    </a:lnTo>
                    <a:lnTo>
                      <a:pt x="15199" y="91810"/>
                    </a:lnTo>
                    <a:lnTo>
                      <a:pt x="5878" y="106080"/>
                    </a:lnTo>
                    <a:lnTo>
                      <a:pt x="14695" y="112196"/>
                    </a:lnTo>
                    <a:lnTo>
                      <a:pt x="30650" y="99191"/>
                    </a:lnTo>
                    <a:lnTo>
                      <a:pt x="39972" y="101792"/>
                    </a:lnTo>
                    <a:lnTo>
                      <a:pt x="42071" y="119507"/>
                    </a:lnTo>
                    <a:lnTo>
                      <a:pt x="56011" y="120000"/>
                    </a:lnTo>
                    <a:lnTo>
                      <a:pt x="57522" y="101370"/>
                    </a:lnTo>
                    <a:lnTo>
                      <a:pt x="69363" y="98769"/>
                    </a:lnTo>
                    <a:lnTo>
                      <a:pt x="83386" y="111775"/>
                    </a:lnTo>
                    <a:lnTo>
                      <a:pt x="92624" y="106994"/>
                    </a:lnTo>
                    <a:lnTo>
                      <a:pt x="83386" y="91388"/>
                    </a:lnTo>
                    <a:lnTo>
                      <a:pt x="89601" y="84850"/>
                    </a:lnTo>
                    <a:lnTo>
                      <a:pt x="108159" y="92231"/>
                    </a:lnTo>
                    <a:lnTo>
                      <a:pt x="113785" y="84077"/>
                    </a:lnTo>
                    <a:lnTo>
                      <a:pt x="96822" y="73602"/>
                    </a:lnTo>
                    <a:lnTo>
                      <a:pt x="98838" y="64534"/>
                    </a:lnTo>
                    <a:lnTo>
                      <a:pt x="119999" y="62847"/>
                    </a:lnTo>
                    <a:lnTo>
                      <a:pt x="119496" y="53708"/>
                    </a:lnTo>
                    <a:lnTo>
                      <a:pt x="98334" y="51107"/>
                    </a:lnTo>
                    <a:lnTo>
                      <a:pt x="96235" y="44217"/>
                    </a:lnTo>
                    <a:lnTo>
                      <a:pt x="113282" y="34235"/>
                    </a:lnTo>
                    <a:lnTo>
                      <a:pt x="107655" y="26010"/>
                    </a:lnTo>
                    <a:lnTo>
                      <a:pt x="88509" y="32478"/>
                    </a:lnTo>
                    <a:lnTo>
                      <a:pt x="82295" y="27275"/>
                    </a:lnTo>
                    <a:lnTo>
                      <a:pt x="92120" y="12161"/>
                    </a:lnTo>
                    <a:lnTo>
                      <a:pt x="82799" y="7381"/>
                    </a:lnTo>
                    <a:lnTo>
                      <a:pt x="67851" y="19894"/>
                    </a:lnTo>
                    <a:close/>
                  </a:path>
                </a:pathLst>
              </a:custGeom>
              <a:solidFill>
                <a:srgbClr val="1B1E2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15" name="Shape 15"/>
              <p:cNvSpPr/>
              <p:nvPr/>
            </p:nvSpPr>
            <p:spPr>
              <a:xfrm>
                <a:off x="68" y="10"/>
                <a:ext cx="528" cy="495"/>
              </a:xfrm>
              <a:custGeom>
                <a:avLst/>
                <a:gdLst/>
                <a:ahLst/>
                <a:cxnLst/>
                <a:rect l="0" t="0" r="0" b="0"/>
                <a:pathLst>
                  <a:path w="120000" h="120000" extrusionOk="0">
                    <a:moveTo>
                      <a:pt x="76136" y="13548"/>
                    </a:moveTo>
                    <a:lnTo>
                      <a:pt x="66590" y="11129"/>
                    </a:lnTo>
                    <a:lnTo>
                      <a:pt x="65454" y="0"/>
                    </a:lnTo>
                    <a:lnTo>
                      <a:pt x="54090" y="0"/>
                    </a:lnTo>
                    <a:lnTo>
                      <a:pt x="52727" y="11129"/>
                    </a:lnTo>
                    <a:lnTo>
                      <a:pt x="45000" y="14032"/>
                    </a:lnTo>
                    <a:lnTo>
                      <a:pt x="33181" y="0"/>
                    </a:lnTo>
                    <a:lnTo>
                      <a:pt x="25909" y="3387"/>
                    </a:lnTo>
                    <a:lnTo>
                      <a:pt x="33409" y="20322"/>
                    </a:lnTo>
                    <a:lnTo>
                      <a:pt x="28181" y="25887"/>
                    </a:lnTo>
                    <a:lnTo>
                      <a:pt x="11363" y="19596"/>
                    </a:lnTo>
                    <a:lnTo>
                      <a:pt x="7272" y="26370"/>
                    </a:lnTo>
                    <a:lnTo>
                      <a:pt x="20454" y="38467"/>
                    </a:lnTo>
                    <a:lnTo>
                      <a:pt x="18181" y="47661"/>
                    </a:lnTo>
                    <a:lnTo>
                      <a:pt x="454" y="48870"/>
                    </a:lnTo>
                    <a:lnTo>
                      <a:pt x="0" y="59032"/>
                    </a:lnTo>
                    <a:lnTo>
                      <a:pt x="18181" y="61935"/>
                    </a:lnTo>
                    <a:lnTo>
                      <a:pt x="20000" y="70645"/>
                    </a:lnTo>
                    <a:lnTo>
                      <a:pt x="6590" y="83467"/>
                    </a:lnTo>
                    <a:lnTo>
                      <a:pt x="11363" y="91451"/>
                    </a:lnTo>
                    <a:lnTo>
                      <a:pt x="26363" y="83951"/>
                    </a:lnTo>
                    <a:lnTo>
                      <a:pt x="32045" y="90000"/>
                    </a:lnTo>
                    <a:lnTo>
                      <a:pt x="24318" y="105241"/>
                    </a:lnTo>
                    <a:lnTo>
                      <a:pt x="31590" y="111774"/>
                    </a:lnTo>
                    <a:lnTo>
                      <a:pt x="45000" y="97741"/>
                    </a:lnTo>
                    <a:lnTo>
                      <a:pt x="52727" y="100645"/>
                    </a:lnTo>
                    <a:lnTo>
                      <a:pt x="54545" y="119516"/>
                    </a:lnTo>
                    <a:lnTo>
                      <a:pt x="66363" y="120000"/>
                    </a:lnTo>
                    <a:lnTo>
                      <a:pt x="67500" y="100161"/>
                    </a:lnTo>
                    <a:lnTo>
                      <a:pt x="77500" y="97500"/>
                    </a:lnTo>
                    <a:lnTo>
                      <a:pt x="89318" y="111290"/>
                    </a:lnTo>
                    <a:lnTo>
                      <a:pt x="97045" y="106209"/>
                    </a:lnTo>
                    <a:lnTo>
                      <a:pt x="89318" y="89516"/>
                    </a:lnTo>
                    <a:lnTo>
                      <a:pt x="94545" y="82500"/>
                    </a:lnTo>
                    <a:lnTo>
                      <a:pt x="110000" y="90483"/>
                    </a:lnTo>
                    <a:lnTo>
                      <a:pt x="114772" y="81774"/>
                    </a:lnTo>
                    <a:lnTo>
                      <a:pt x="100454" y="70645"/>
                    </a:lnTo>
                    <a:lnTo>
                      <a:pt x="102272" y="60967"/>
                    </a:lnTo>
                    <a:lnTo>
                      <a:pt x="120000" y="59032"/>
                    </a:lnTo>
                    <a:lnTo>
                      <a:pt x="119545" y="49354"/>
                    </a:lnTo>
                    <a:lnTo>
                      <a:pt x="101818" y="46693"/>
                    </a:lnTo>
                    <a:lnTo>
                      <a:pt x="100000" y="39193"/>
                    </a:lnTo>
                    <a:lnTo>
                      <a:pt x="114318" y="28790"/>
                    </a:lnTo>
                    <a:lnTo>
                      <a:pt x="109545" y="19838"/>
                    </a:lnTo>
                    <a:lnTo>
                      <a:pt x="93636" y="26854"/>
                    </a:lnTo>
                    <a:lnTo>
                      <a:pt x="88409" y="21290"/>
                    </a:lnTo>
                    <a:lnTo>
                      <a:pt x="96590" y="5080"/>
                    </a:lnTo>
                    <a:lnTo>
                      <a:pt x="88863" y="0"/>
                    </a:lnTo>
                    <a:lnTo>
                      <a:pt x="76136" y="13548"/>
                    </a:lnTo>
                    <a:close/>
                  </a:path>
                </a:pathLst>
              </a:custGeom>
              <a:gradFill>
                <a:gsLst>
                  <a:gs pos="0">
                    <a:srgbClr val="9966FF"/>
                  </a:gs>
                  <a:gs pos="100000">
                    <a:srgbClr val="5A5C6C"/>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16" name="Shape 16"/>
              <p:cNvSpPr/>
              <p:nvPr/>
            </p:nvSpPr>
            <p:spPr>
              <a:xfrm>
                <a:off x="0" y="3020"/>
                <a:ext cx="2152" cy="1320"/>
              </a:xfrm>
              <a:custGeom>
                <a:avLst/>
                <a:gdLst/>
                <a:ahLst/>
                <a:cxnLst/>
                <a:rect l="0" t="0" r="0" b="0"/>
                <a:pathLst>
                  <a:path w="120000" h="120000" extrusionOk="0">
                    <a:moveTo>
                      <a:pt x="76247" y="32520"/>
                    </a:moveTo>
                    <a:lnTo>
                      <a:pt x="66716" y="28887"/>
                    </a:lnTo>
                    <a:lnTo>
                      <a:pt x="65378" y="0"/>
                    </a:lnTo>
                    <a:lnTo>
                      <a:pt x="53729" y="1453"/>
                    </a:lnTo>
                    <a:lnTo>
                      <a:pt x="52837" y="28887"/>
                    </a:lnTo>
                    <a:lnTo>
                      <a:pt x="45034" y="33247"/>
                    </a:lnTo>
                    <a:lnTo>
                      <a:pt x="33776" y="9901"/>
                    </a:lnTo>
                    <a:lnTo>
                      <a:pt x="26028" y="16987"/>
                    </a:lnTo>
                    <a:lnTo>
                      <a:pt x="33385" y="43058"/>
                    </a:lnTo>
                    <a:lnTo>
                      <a:pt x="28202" y="51597"/>
                    </a:lnTo>
                    <a:lnTo>
                      <a:pt x="11258" y="41695"/>
                    </a:lnTo>
                    <a:lnTo>
                      <a:pt x="7357" y="52323"/>
                    </a:lnTo>
                    <a:lnTo>
                      <a:pt x="20343" y="70673"/>
                    </a:lnTo>
                    <a:lnTo>
                      <a:pt x="18225" y="84753"/>
                    </a:lnTo>
                    <a:lnTo>
                      <a:pt x="390" y="86843"/>
                    </a:lnTo>
                    <a:lnTo>
                      <a:pt x="0" y="102467"/>
                    </a:lnTo>
                    <a:lnTo>
                      <a:pt x="18225" y="106646"/>
                    </a:lnTo>
                    <a:lnTo>
                      <a:pt x="19953" y="120000"/>
                    </a:lnTo>
                    <a:lnTo>
                      <a:pt x="100548" y="120000"/>
                    </a:lnTo>
                    <a:lnTo>
                      <a:pt x="102275" y="105193"/>
                    </a:lnTo>
                    <a:lnTo>
                      <a:pt x="120000" y="102467"/>
                    </a:lnTo>
                    <a:lnTo>
                      <a:pt x="119609" y="87570"/>
                    </a:lnTo>
                    <a:lnTo>
                      <a:pt x="101830" y="83300"/>
                    </a:lnTo>
                    <a:lnTo>
                      <a:pt x="100046" y="72036"/>
                    </a:lnTo>
                    <a:lnTo>
                      <a:pt x="114370" y="55866"/>
                    </a:lnTo>
                    <a:lnTo>
                      <a:pt x="109633" y="42422"/>
                    </a:lnTo>
                    <a:lnTo>
                      <a:pt x="93581" y="52959"/>
                    </a:lnTo>
                    <a:lnTo>
                      <a:pt x="88397" y="44511"/>
                    </a:lnTo>
                    <a:lnTo>
                      <a:pt x="96590" y="19803"/>
                    </a:lnTo>
                    <a:lnTo>
                      <a:pt x="88787" y="11990"/>
                    </a:lnTo>
                    <a:lnTo>
                      <a:pt x="76247" y="32520"/>
                    </a:lnTo>
                    <a:close/>
                  </a:path>
                </a:pathLst>
              </a:custGeom>
              <a:solidFill>
                <a:srgbClr val="5A5C6C">
                  <a:alpha val="49411"/>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17" name="Shape 17"/>
              <p:cNvSpPr/>
              <p:nvPr/>
            </p:nvSpPr>
            <p:spPr>
              <a:xfrm>
                <a:off x="4738" y="-623"/>
                <a:ext cx="1845" cy="1845"/>
              </a:xfrm>
              <a:custGeom>
                <a:avLst/>
                <a:gdLst/>
                <a:ahLst/>
                <a:cxnLst/>
                <a:rect l="0" t="0" r="0" b="0"/>
                <a:pathLst>
                  <a:path w="120000" h="120000" extrusionOk="0">
                    <a:moveTo>
                      <a:pt x="76245" y="19922"/>
                    </a:moveTo>
                    <a:lnTo>
                      <a:pt x="66695" y="17743"/>
                    </a:lnTo>
                    <a:lnTo>
                      <a:pt x="65397" y="0"/>
                    </a:lnTo>
                    <a:lnTo>
                      <a:pt x="53719" y="881"/>
                    </a:lnTo>
                    <a:lnTo>
                      <a:pt x="52837" y="17743"/>
                    </a:lnTo>
                    <a:lnTo>
                      <a:pt x="45051" y="20389"/>
                    </a:lnTo>
                    <a:lnTo>
                      <a:pt x="33788" y="6070"/>
                    </a:lnTo>
                    <a:lnTo>
                      <a:pt x="26003" y="10428"/>
                    </a:lnTo>
                    <a:lnTo>
                      <a:pt x="33373" y="26407"/>
                    </a:lnTo>
                    <a:lnTo>
                      <a:pt x="28183" y="31647"/>
                    </a:lnTo>
                    <a:lnTo>
                      <a:pt x="11262" y="25577"/>
                    </a:lnTo>
                    <a:lnTo>
                      <a:pt x="7370" y="32062"/>
                    </a:lnTo>
                    <a:lnTo>
                      <a:pt x="20346" y="43320"/>
                    </a:lnTo>
                    <a:lnTo>
                      <a:pt x="18217" y="51984"/>
                    </a:lnTo>
                    <a:lnTo>
                      <a:pt x="415" y="53281"/>
                    </a:lnTo>
                    <a:lnTo>
                      <a:pt x="0" y="62827"/>
                    </a:lnTo>
                    <a:lnTo>
                      <a:pt x="18217" y="65421"/>
                    </a:lnTo>
                    <a:lnTo>
                      <a:pt x="19930" y="73618"/>
                    </a:lnTo>
                    <a:lnTo>
                      <a:pt x="6487" y="85758"/>
                    </a:lnTo>
                    <a:lnTo>
                      <a:pt x="11262" y="93125"/>
                    </a:lnTo>
                    <a:lnTo>
                      <a:pt x="26418" y="86173"/>
                    </a:lnTo>
                    <a:lnTo>
                      <a:pt x="32076" y="91828"/>
                    </a:lnTo>
                    <a:lnTo>
                      <a:pt x="24238" y="106095"/>
                    </a:lnTo>
                    <a:lnTo>
                      <a:pt x="31608" y="112166"/>
                    </a:lnTo>
                    <a:lnTo>
                      <a:pt x="45051" y="99195"/>
                    </a:lnTo>
                    <a:lnTo>
                      <a:pt x="52837" y="101789"/>
                    </a:lnTo>
                    <a:lnTo>
                      <a:pt x="54602" y="119533"/>
                    </a:lnTo>
                    <a:lnTo>
                      <a:pt x="66280" y="120000"/>
                    </a:lnTo>
                    <a:lnTo>
                      <a:pt x="67577" y="101374"/>
                    </a:lnTo>
                    <a:lnTo>
                      <a:pt x="77543" y="98780"/>
                    </a:lnTo>
                    <a:lnTo>
                      <a:pt x="89273" y="111750"/>
                    </a:lnTo>
                    <a:lnTo>
                      <a:pt x="97058" y="106977"/>
                    </a:lnTo>
                    <a:lnTo>
                      <a:pt x="89273" y="91413"/>
                    </a:lnTo>
                    <a:lnTo>
                      <a:pt x="94463" y="84876"/>
                    </a:lnTo>
                    <a:lnTo>
                      <a:pt x="110034" y="92243"/>
                    </a:lnTo>
                    <a:lnTo>
                      <a:pt x="114809" y="84046"/>
                    </a:lnTo>
                    <a:lnTo>
                      <a:pt x="100536" y="73618"/>
                    </a:lnTo>
                    <a:lnTo>
                      <a:pt x="102249" y="64539"/>
                    </a:lnTo>
                    <a:lnTo>
                      <a:pt x="120000" y="62827"/>
                    </a:lnTo>
                    <a:lnTo>
                      <a:pt x="119584" y="53696"/>
                    </a:lnTo>
                    <a:lnTo>
                      <a:pt x="101833" y="51102"/>
                    </a:lnTo>
                    <a:lnTo>
                      <a:pt x="100069" y="44202"/>
                    </a:lnTo>
                    <a:lnTo>
                      <a:pt x="114394" y="34241"/>
                    </a:lnTo>
                    <a:lnTo>
                      <a:pt x="109619" y="25992"/>
                    </a:lnTo>
                    <a:lnTo>
                      <a:pt x="93581" y="32477"/>
                    </a:lnTo>
                    <a:lnTo>
                      <a:pt x="88391" y="27289"/>
                    </a:lnTo>
                    <a:lnTo>
                      <a:pt x="96591" y="12140"/>
                    </a:lnTo>
                    <a:lnTo>
                      <a:pt x="88806" y="7367"/>
                    </a:lnTo>
                    <a:lnTo>
                      <a:pt x="76245" y="19922"/>
                    </a:lnTo>
                    <a:close/>
                  </a:path>
                </a:pathLst>
              </a:custGeom>
              <a:gradFill>
                <a:gsLst>
                  <a:gs pos="0">
                    <a:srgbClr val="5A5C6C"/>
                  </a:gs>
                  <a:gs pos="100000">
                    <a:srgbClr val="5B5D6B"/>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18" name="Shape 18"/>
              <p:cNvSpPr/>
              <p:nvPr/>
            </p:nvSpPr>
            <p:spPr>
              <a:xfrm>
                <a:off x="4502" y="1610"/>
                <a:ext cx="1263" cy="2518"/>
              </a:xfrm>
              <a:custGeom>
                <a:avLst/>
                <a:gdLst/>
                <a:ahLst/>
                <a:cxnLst/>
                <a:rect l="0" t="0" r="0" b="0"/>
                <a:pathLst>
                  <a:path w="120000" h="120000" extrusionOk="0">
                    <a:moveTo>
                      <a:pt x="120000" y="0"/>
                    </a:moveTo>
                    <a:lnTo>
                      <a:pt x="107003" y="857"/>
                    </a:lnTo>
                    <a:lnTo>
                      <a:pt x="105296" y="17728"/>
                    </a:lnTo>
                    <a:lnTo>
                      <a:pt x="89739" y="20397"/>
                    </a:lnTo>
                    <a:lnTo>
                      <a:pt x="67351" y="6052"/>
                    </a:lnTo>
                    <a:lnTo>
                      <a:pt x="51794" y="10436"/>
                    </a:lnTo>
                    <a:lnTo>
                      <a:pt x="66498" y="26449"/>
                    </a:lnTo>
                    <a:lnTo>
                      <a:pt x="56158" y="31691"/>
                    </a:lnTo>
                    <a:lnTo>
                      <a:pt x="22482" y="25591"/>
                    </a:lnTo>
                    <a:lnTo>
                      <a:pt x="14703" y="32120"/>
                    </a:lnTo>
                    <a:lnTo>
                      <a:pt x="40505" y="43415"/>
                    </a:lnTo>
                    <a:lnTo>
                      <a:pt x="36332" y="52088"/>
                    </a:lnTo>
                    <a:lnTo>
                      <a:pt x="853" y="53423"/>
                    </a:lnTo>
                    <a:lnTo>
                      <a:pt x="0" y="63002"/>
                    </a:lnTo>
                    <a:lnTo>
                      <a:pt x="36332" y="65575"/>
                    </a:lnTo>
                    <a:lnTo>
                      <a:pt x="39747" y="73820"/>
                    </a:lnTo>
                    <a:lnTo>
                      <a:pt x="12901" y="85972"/>
                    </a:lnTo>
                    <a:lnTo>
                      <a:pt x="22482" y="93359"/>
                    </a:lnTo>
                    <a:lnTo>
                      <a:pt x="52648" y="86401"/>
                    </a:lnTo>
                    <a:lnTo>
                      <a:pt x="63936" y="92073"/>
                    </a:lnTo>
                    <a:lnTo>
                      <a:pt x="48284" y="106370"/>
                    </a:lnTo>
                    <a:lnTo>
                      <a:pt x="62988" y="112470"/>
                    </a:lnTo>
                    <a:lnTo>
                      <a:pt x="89739" y="99459"/>
                    </a:lnTo>
                    <a:lnTo>
                      <a:pt x="105296" y="102081"/>
                    </a:lnTo>
                    <a:lnTo>
                      <a:pt x="108806" y="119857"/>
                    </a:lnTo>
                    <a:lnTo>
                      <a:pt x="120000" y="120000"/>
                    </a:lnTo>
                    <a:lnTo>
                      <a:pt x="120000" y="0"/>
                    </a:lnTo>
                    <a:close/>
                  </a:path>
                </a:pathLst>
              </a:custGeom>
              <a:gradFill>
                <a:gsLst>
                  <a:gs pos="0">
                    <a:srgbClr val="5A5C6C"/>
                  </a:gs>
                  <a:gs pos="100000">
                    <a:srgbClr val="6FA9B7"/>
                  </a:gs>
                </a:gsLst>
                <a:lin ang="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grpSp>
        <p:pic>
          <p:nvPicPr>
            <p:cNvPr id="19" name="Shape 19"/>
            <p:cNvPicPr preferRelativeResize="0"/>
            <p:nvPr/>
          </p:nvPicPr>
          <p:blipFill rotWithShape="1">
            <a:blip r:embed="rId2">
              <a:alphaModFix/>
            </a:blip>
            <a:srcRect/>
            <a:stretch/>
          </p:blipFill>
          <p:spPr>
            <a:xfrm>
              <a:off x="0" y="0"/>
              <a:ext cx="505" cy="4320"/>
            </a:xfrm>
            <a:prstGeom prst="rect">
              <a:avLst/>
            </a:prstGeom>
            <a:noFill/>
            <a:ln>
              <a:noFill/>
            </a:ln>
          </p:spPr>
        </p:pic>
      </p:grpSp>
      <p:sp>
        <p:nvSpPr>
          <p:cNvPr id="20" name="Shape 20"/>
          <p:cNvSpPr txBox="1">
            <a:spLocks noGrp="1"/>
          </p:cNvSpPr>
          <p:nvPr>
            <p:ph type="ctrTitle"/>
          </p:nvPr>
        </p:nvSpPr>
        <p:spPr>
          <a:xfrm>
            <a:off x="1751010" y="609600"/>
            <a:ext cx="8676222" cy="3200398"/>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lt1"/>
              </a:buClr>
              <a:buFont typeface="Questrial"/>
              <a:buNone/>
              <a:defRPr sz="48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21" name="Shape 21"/>
          <p:cNvSpPr txBox="1">
            <a:spLocks noGrp="1"/>
          </p:cNvSpPr>
          <p:nvPr>
            <p:ph type="subTitle" idx="1"/>
          </p:nvPr>
        </p:nvSpPr>
        <p:spPr>
          <a:xfrm>
            <a:off x="1751010" y="3886200"/>
            <a:ext cx="8676222" cy="1904999"/>
          </a:xfrm>
          <a:prstGeom prst="rect">
            <a:avLst/>
          </a:prstGeom>
          <a:noFill/>
          <a:ln>
            <a:noFill/>
          </a:ln>
        </p:spPr>
        <p:txBody>
          <a:bodyPr lIns="91425" tIns="91425" rIns="91425" bIns="91425" anchor="t" anchorCtr="0"/>
          <a:lstStyle>
            <a:lvl1pPr marL="0" marR="0" lvl="0" indent="0" algn="ctr" rtl="0">
              <a:lnSpc>
                <a:spcPct val="100000"/>
              </a:lnSpc>
              <a:spcBef>
                <a:spcPts val="420"/>
              </a:spcBef>
              <a:spcAft>
                <a:spcPts val="600"/>
              </a:spcAft>
              <a:buClr>
                <a:schemeClr val="lt1"/>
              </a:buClr>
              <a:buFont typeface="Arial"/>
              <a:buNone/>
              <a:defRPr sz="2100" b="0" i="0" u="none" strike="noStrike" cap="small">
                <a:solidFill>
                  <a:schemeClr val="lt1"/>
                </a:solidFill>
                <a:latin typeface="Questrial"/>
                <a:ea typeface="Questrial"/>
                <a:cs typeface="Questrial"/>
                <a:sym typeface="Questrial"/>
              </a:defRPr>
            </a:lvl1pPr>
            <a:lvl2pPr marL="457200" marR="0" lvl="1" indent="0" algn="ctr" rtl="0">
              <a:lnSpc>
                <a:spcPct val="100000"/>
              </a:lnSpc>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2pPr>
            <a:lvl3pPr marL="914400" marR="0" lvl="2" indent="0" algn="ctr"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ctr"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4pPr>
            <a:lvl5pPr marL="1828800" marR="0" lvl="4" indent="0" algn="ctr"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5pPr>
            <a:lvl6pPr marL="2286000" marR="0" lvl="5" indent="0" algn="ctr" rtl="0">
              <a:lnSpc>
                <a:spcPct val="100000"/>
              </a:lnSpc>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6pPr>
            <a:lvl7pPr marL="2743200" marR="0" lvl="6" indent="0" algn="ctr" rtl="0">
              <a:lnSpc>
                <a:spcPct val="100000"/>
              </a:lnSpc>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7pPr>
            <a:lvl8pPr marL="3200400" marR="0" lvl="7" indent="0" algn="ctr" rtl="0">
              <a:lnSpc>
                <a:spcPct val="100000"/>
              </a:lnSpc>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8pPr>
            <a:lvl9pPr marL="3657600" marR="0" lvl="8" indent="0" algn="ctr" rtl="0">
              <a:lnSpc>
                <a:spcPct val="100000"/>
              </a:lnSpc>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9pPr>
          </a:lstStyle>
          <a:p>
            <a:endParaRPr/>
          </a:p>
        </p:txBody>
      </p:sp>
      <p:sp>
        <p:nvSpPr>
          <p:cNvPr id="22" name="Shape 22"/>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23" name="Shape 23"/>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24" name="Shape 24"/>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420244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5"/>
        <p:cNvGrpSpPr/>
        <p:nvPr/>
      </p:nvGrpSpPr>
      <p:grpSpPr>
        <a:xfrm>
          <a:off x="0" y="0"/>
          <a:ext cx="0" cy="0"/>
          <a:chOff x="0" y="0"/>
          <a:chExt cx="0" cy="0"/>
        </a:xfrm>
      </p:grpSpPr>
      <p:grpSp>
        <p:nvGrpSpPr>
          <p:cNvPr id="26" name="Shape 26"/>
          <p:cNvGrpSpPr/>
          <p:nvPr/>
        </p:nvGrpSpPr>
        <p:grpSpPr>
          <a:xfrm>
            <a:off x="0" y="-679451"/>
            <a:ext cx="13946716" cy="7575551"/>
            <a:chOff x="-7" y="-430"/>
            <a:chExt cx="6599" cy="4770"/>
          </a:xfrm>
        </p:grpSpPr>
        <p:grpSp>
          <p:nvGrpSpPr>
            <p:cNvPr id="27" name="Shape 27"/>
            <p:cNvGrpSpPr/>
            <p:nvPr/>
          </p:nvGrpSpPr>
          <p:grpSpPr>
            <a:xfrm>
              <a:off x="-7" y="-430"/>
              <a:ext cx="6599" cy="4770"/>
              <a:chOff x="-7" y="-430"/>
              <a:chExt cx="6599" cy="4770"/>
            </a:xfrm>
          </p:grpSpPr>
          <p:sp>
            <p:nvSpPr>
              <p:cNvPr id="28" name="Shape 28"/>
              <p:cNvSpPr/>
              <p:nvPr/>
            </p:nvSpPr>
            <p:spPr>
              <a:xfrm>
                <a:off x="-7" y="1156"/>
                <a:ext cx="1429" cy="1707"/>
              </a:xfrm>
              <a:custGeom>
                <a:avLst/>
                <a:gdLst/>
                <a:ahLst/>
                <a:cxnLst/>
                <a:rect l="0" t="0" r="0" b="0"/>
                <a:pathLst>
                  <a:path w="120000" h="120000" extrusionOk="0">
                    <a:moveTo>
                      <a:pt x="67851" y="19894"/>
                    </a:moveTo>
                    <a:lnTo>
                      <a:pt x="56515" y="17715"/>
                    </a:lnTo>
                    <a:lnTo>
                      <a:pt x="54919" y="0"/>
                    </a:lnTo>
                    <a:lnTo>
                      <a:pt x="40979" y="913"/>
                    </a:lnTo>
                    <a:lnTo>
                      <a:pt x="39972" y="17715"/>
                    </a:lnTo>
                    <a:lnTo>
                      <a:pt x="30650" y="20386"/>
                    </a:lnTo>
                    <a:lnTo>
                      <a:pt x="17298" y="6045"/>
                    </a:lnTo>
                    <a:lnTo>
                      <a:pt x="7977" y="10404"/>
                    </a:lnTo>
                    <a:lnTo>
                      <a:pt x="16794" y="26432"/>
                    </a:lnTo>
                    <a:lnTo>
                      <a:pt x="10580" y="31634"/>
                    </a:lnTo>
                    <a:lnTo>
                      <a:pt x="0" y="29736"/>
                    </a:lnTo>
                    <a:lnTo>
                      <a:pt x="0" y="89490"/>
                    </a:lnTo>
                    <a:lnTo>
                      <a:pt x="8481" y="86186"/>
                    </a:lnTo>
                    <a:lnTo>
                      <a:pt x="15199" y="91810"/>
                    </a:lnTo>
                    <a:lnTo>
                      <a:pt x="5878" y="106080"/>
                    </a:lnTo>
                    <a:lnTo>
                      <a:pt x="14695" y="112196"/>
                    </a:lnTo>
                    <a:lnTo>
                      <a:pt x="30650" y="99191"/>
                    </a:lnTo>
                    <a:lnTo>
                      <a:pt x="39972" y="101792"/>
                    </a:lnTo>
                    <a:lnTo>
                      <a:pt x="42071" y="119507"/>
                    </a:lnTo>
                    <a:lnTo>
                      <a:pt x="56011" y="120000"/>
                    </a:lnTo>
                    <a:lnTo>
                      <a:pt x="57522" y="101370"/>
                    </a:lnTo>
                    <a:lnTo>
                      <a:pt x="69363" y="98769"/>
                    </a:lnTo>
                    <a:lnTo>
                      <a:pt x="83386" y="111775"/>
                    </a:lnTo>
                    <a:lnTo>
                      <a:pt x="92624" y="106994"/>
                    </a:lnTo>
                    <a:lnTo>
                      <a:pt x="83386" y="91388"/>
                    </a:lnTo>
                    <a:lnTo>
                      <a:pt x="89601" y="84850"/>
                    </a:lnTo>
                    <a:lnTo>
                      <a:pt x="108159" y="92231"/>
                    </a:lnTo>
                    <a:lnTo>
                      <a:pt x="113785" y="84077"/>
                    </a:lnTo>
                    <a:lnTo>
                      <a:pt x="96822" y="73602"/>
                    </a:lnTo>
                    <a:lnTo>
                      <a:pt x="98838" y="64534"/>
                    </a:lnTo>
                    <a:lnTo>
                      <a:pt x="119999" y="62847"/>
                    </a:lnTo>
                    <a:lnTo>
                      <a:pt x="119496" y="53708"/>
                    </a:lnTo>
                    <a:lnTo>
                      <a:pt x="98334" y="51107"/>
                    </a:lnTo>
                    <a:lnTo>
                      <a:pt x="96235" y="44217"/>
                    </a:lnTo>
                    <a:lnTo>
                      <a:pt x="113282" y="34235"/>
                    </a:lnTo>
                    <a:lnTo>
                      <a:pt x="107655" y="26010"/>
                    </a:lnTo>
                    <a:lnTo>
                      <a:pt x="88509" y="32478"/>
                    </a:lnTo>
                    <a:lnTo>
                      <a:pt x="82295" y="27275"/>
                    </a:lnTo>
                    <a:lnTo>
                      <a:pt x="92120" y="12161"/>
                    </a:lnTo>
                    <a:lnTo>
                      <a:pt x="82799" y="7381"/>
                    </a:lnTo>
                    <a:lnTo>
                      <a:pt x="67851" y="19894"/>
                    </a:lnTo>
                    <a:close/>
                  </a:path>
                </a:pathLst>
              </a:custGeom>
              <a:solidFill>
                <a:srgbClr val="1B1E2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29" name="Shape 29"/>
              <p:cNvSpPr/>
              <p:nvPr/>
            </p:nvSpPr>
            <p:spPr>
              <a:xfrm>
                <a:off x="68" y="10"/>
                <a:ext cx="528" cy="495"/>
              </a:xfrm>
              <a:custGeom>
                <a:avLst/>
                <a:gdLst/>
                <a:ahLst/>
                <a:cxnLst/>
                <a:rect l="0" t="0" r="0" b="0"/>
                <a:pathLst>
                  <a:path w="120000" h="120000" extrusionOk="0">
                    <a:moveTo>
                      <a:pt x="76136" y="13548"/>
                    </a:moveTo>
                    <a:lnTo>
                      <a:pt x="66590" y="11129"/>
                    </a:lnTo>
                    <a:lnTo>
                      <a:pt x="65454" y="0"/>
                    </a:lnTo>
                    <a:lnTo>
                      <a:pt x="54090" y="0"/>
                    </a:lnTo>
                    <a:lnTo>
                      <a:pt x="52727" y="11129"/>
                    </a:lnTo>
                    <a:lnTo>
                      <a:pt x="45000" y="14032"/>
                    </a:lnTo>
                    <a:lnTo>
                      <a:pt x="33181" y="0"/>
                    </a:lnTo>
                    <a:lnTo>
                      <a:pt x="25909" y="3387"/>
                    </a:lnTo>
                    <a:lnTo>
                      <a:pt x="33409" y="20322"/>
                    </a:lnTo>
                    <a:lnTo>
                      <a:pt x="28181" y="25887"/>
                    </a:lnTo>
                    <a:lnTo>
                      <a:pt x="11363" y="19596"/>
                    </a:lnTo>
                    <a:lnTo>
                      <a:pt x="7272" y="26370"/>
                    </a:lnTo>
                    <a:lnTo>
                      <a:pt x="20454" y="38467"/>
                    </a:lnTo>
                    <a:lnTo>
                      <a:pt x="18181" y="47661"/>
                    </a:lnTo>
                    <a:lnTo>
                      <a:pt x="454" y="48870"/>
                    </a:lnTo>
                    <a:lnTo>
                      <a:pt x="0" y="59032"/>
                    </a:lnTo>
                    <a:lnTo>
                      <a:pt x="18181" y="61935"/>
                    </a:lnTo>
                    <a:lnTo>
                      <a:pt x="20000" y="70645"/>
                    </a:lnTo>
                    <a:lnTo>
                      <a:pt x="6590" y="83467"/>
                    </a:lnTo>
                    <a:lnTo>
                      <a:pt x="11363" y="91451"/>
                    </a:lnTo>
                    <a:lnTo>
                      <a:pt x="26363" y="83951"/>
                    </a:lnTo>
                    <a:lnTo>
                      <a:pt x="32045" y="90000"/>
                    </a:lnTo>
                    <a:lnTo>
                      <a:pt x="24318" y="105241"/>
                    </a:lnTo>
                    <a:lnTo>
                      <a:pt x="31590" y="111774"/>
                    </a:lnTo>
                    <a:lnTo>
                      <a:pt x="45000" y="97741"/>
                    </a:lnTo>
                    <a:lnTo>
                      <a:pt x="52727" y="100645"/>
                    </a:lnTo>
                    <a:lnTo>
                      <a:pt x="54545" y="119516"/>
                    </a:lnTo>
                    <a:lnTo>
                      <a:pt x="66363" y="120000"/>
                    </a:lnTo>
                    <a:lnTo>
                      <a:pt x="67500" y="100161"/>
                    </a:lnTo>
                    <a:lnTo>
                      <a:pt x="77500" y="97500"/>
                    </a:lnTo>
                    <a:lnTo>
                      <a:pt x="89318" y="111290"/>
                    </a:lnTo>
                    <a:lnTo>
                      <a:pt x="97045" y="106209"/>
                    </a:lnTo>
                    <a:lnTo>
                      <a:pt x="89318" y="89516"/>
                    </a:lnTo>
                    <a:lnTo>
                      <a:pt x="94545" y="82500"/>
                    </a:lnTo>
                    <a:lnTo>
                      <a:pt x="110000" y="90483"/>
                    </a:lnTo>
                    <a:lnTo>
                      <a:pt x="114772" y="81774"/>
                    </a:lnTo>
                    <a:lnTo>
                      <a:pt x="100454" y="70645"/>
                    </a:lnTo>
                    <a:lnTo>
                      <a:pt x="102272" y="60967"/>
                    </a:lnTo>
                    <a:lnTo>
                      <a:pt x="120000" y="59032"/>
                    </a:lnTo>
                    <a:lnTo>
                      <a:pt x="119545" y="49354"/>
                    </a:lnTo>
                    <a:lnTo>
                      <a:pt x="101818" y="46693"/>
                    </a:lnTo>
                    <a:lnTo>
                      <a:pt x="100000" y="39193"/>
                    </a:lnTo>
                    <a:lnTo>
                      <a:pt x="114318" y="28790"/>
                    </a:lnTo>
                    <a:lnTo>
                      <a:pt x="109545" y="19838"/>
                    </a:lnTo>
                    <a:lnTo>
                      <a:pt x="93636" y="26854"/>
                    </a:lnTo>
                    <a:lnTo>
                      <a:pt x="88409" y="21290"/>
                    </a:lnTo>
                    <a:lnTo>
                      <a:pt x="96590" y="5080"/>
                    </a:lnTo>
                    <a:lnTo>
                      <a:pt x="88863" y="0"/>
                    </a:lnTo>
                    <a:lnTo>
                      <a:pt x="76136" y="13548"/>
                    </a:lnTo>
                    <a:close/>
                  </a:path>
                </a:pathLst>
              </a:custGeom>
              <a:gradFill>
                <a:gsLst>
                  <a:gs pos="0">
                    <a:srgbClr val="9966FF"/>
                  </a:gs>
                  <a:gs pos="100000">
                    <a:srgbClr val="5A5C6C"/>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30" name="Shape 30"/>
              <p:cNvSpPr/>
              <p:nvPr/>
            </p:nvSpPr>
            <p:spPr>
              <a:xfrm>
                <a:off x="0" y="3020"/>
                <a:ext cx="2152" cy="1320"/>
              </a:xfrm>
              <a:custGeom>
                <a:avLst/>
                <a:gdLst/>
                <a:ahLst/>
                <a:cxnLst/>
                <a:rect l="0" t="0" r="0" b="0"/>
                <a:pathLst>
                  <a:path w="120000" h="120000" extrusionOk="0">
                    <a:moveTo>
                      <a:pt x="76247" y="32520"/>
                    </a:moveTo>
                    <a:lnTo>
                      <a:pt x="66716" y="28887"/>
                    </a:lnTo>
                    <a:lnTo>
                      <a:pt x="65378" y="0"/>
                    </a:lnTo>
                    <a:lnTo>
                      <a:pt x="53729" y="1453"/>
                    </a:lnTo>
                    <a:lnTo>
                      <a:pt x="52837" y="28887"/>
                    </a:lnTo>
                    <a:lnTo>
                      <a:pt x="45034" y="33247"/>
                    </a:lnTo>
                    <a:lnTo>
                      <a:pt x="33776" y="9901"/>
                    </a:lnTo>
                    <a:lnTo>
                      <a:pt x="26028" y="16987"/>
                    </a:lnTo>
                    <a:lnTo>
                      <a:pt x="33385" y="43058"/>
                    </a:lnTo>
                    <a:lnTo>
                      <a:pt x="28202" y="51597"/>
                    </a:lnTo>
                    <a:lnTo>
                      <a:pt x="11258" y="41695"/>
                    </a:lnTo>
                    <a:lnTo>
                      <a:pt x="7357" y="52323"/>
                    </a:lnTo>
                    <a:lnTo>
                      <a:pt x="20343" y="70673"/>
                    </a:lnTo>
                    <a:lnTo>
                      <a:pt x="18225" y="84753"/>
                    </a:lnTo>
                    <a:lnTo>
                      <a:pt x="390" y="86843"/>
                    </a:lnTo>
                    <a:lnTo>
                      <a:pt x="0" y="102467"/>
                    </a:lnTo>
                    <a:lnTo>
                      <a:pt x="18225" y="106646"/>
                    </a:lnTo>
                    <a:lnTo>
                      <a:pt x="19953" y="120000"/>
                    </a:lnTo>
                    <a:lnTo>
                      <a:pt x="100548" y="120000"/>
                    </a:lnTo>
                    <a:lnTo>
                      <a:pt x="102275" y="105193"/>
                    </a:lnTo>
                    <a:lnTo>
                      <a:pt x="120000" y="102467"/>
                    </a:lnTo>
                    <a:lnTo>
                      <a:pt x="119609" y="87570"/>
                    </a:lnTo>
                    <a:lnTo>
                      <a:pt x="101830" y="83300"/>
                    </a:lnTo>
                    <a:lnTo>
                      <a:pt x="100046" y="72036"/>
                    </a:lnTo>
                    <a:lnTo>
                      <a:pt x="114370" y="55866"/>
                    </a:lnTo>
                    <a:lnTo>
                      <a:pt x="109633" y="42422"/>
                    </a:lnTo>
                    <a:lnTo>
                      <a:pt x="93581" y="52959"/>
                    </a:lnTo>
                    <a:lnTo>
                      <a:pt x="88397" y="44511"/>
                    </a:lnTo>
                    <a:lnTo>
                      <a:pt x="96590" y="19803"/>
                    </a:lnTo>
                    <a:lnTo>
                      <a:pt x="88787" y="11990"/>
                    </a:lnTo>
                    <a:lnTo>
                      <a:pt x="76247" y="32520"/>
                    </a:lnTo>
                    <a:close/>
                  </a:path>
                </a:pathLst>
              </a:custGeom>
              <a:solidFill>
                <a:srgbClr val="5A5C6C">
                  <a:alpha val="49411"/>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31" name="Shape 31"/>
              <p:cNvSpPr/>
              <p:nvPr/>
            </p:nvSpPr>
            <p:spPr>
              <a:xfrm>
                <a:off x="4747" y="-430"/>
                <a:ext cx="1845" cy="1845"/>
              </a:xfrm>
              <a:custGeom>
                <a:avLst/>
                <a:gdLst/>
                <a:ahLst/>
                <a:cxnLst/>
                <a:rect l="0" t="0" r="0" b="0"/>
                <a:pathLst>
                  <a:path w="120000" h="120000" extrusionOk="0">
                    <a:moveTo>
                      <a:pt x="76245" y="19922"/>
                    </a:moveTo>
                    <a:lnTo>
                      <a:pt x="66695" y="17743"/>
                    </a:lnTo>
                    <a:lnTo>
                      <a:pt x="65397" y="0"/>
                    </a:lnTo>
                    <a:lnTo>
                      <a:pt x="53719" y="881"/>
                    </a:lnTo>
                    <a:lnTo>
                      <a:pt x="52837" y="17743"/>
                    </a:lnTo>
                    <a:lnTo>
                      <a:pt x="45051" y="20389"/>
                    </a:lnTo>
                    <a:lnTo>
                      <a:pt x="33788" y="6070"/>
                    </a:lnTo>
                    <a:lnTo>
                      <a:pt x="26003" y="10428"/>
                    </a:lnTo>
                    <a:lnTo>
                      <a:pt x="33373" y="26407"/>
                    </a:lnTo>
                    <a:lnTo>
                      <a:pt x="28183" y="31647"/>
                    </a:lnTo>
                    <a:lnTo>
                      <a:pt x="11262" y="25577"/>
                    </a:lnTo>
                    <a:lnTo>
                      <a:pt x="7370" y="32062"/>
                    </a:lnTo>
                    <a:lnTo>
                      <a:pt x="20346" y="43320"/>
                    </a:lnTo>
                    <a:lnTo>
                      <a:pt x="18217" y="51984"/>
                    </a:lnTo>
                    <a:lnTo>
                      <a:pt x="415" y="53281"/>
                    </a:lnTo>
                    <a:lnTo>
                      <a:pt x="0" y="62827"/>
                    </a:lnTo>
                    <a:lnTo>
                      <a:pt x="18217" y="65421"/>
                    </a:lnTo>
                    <a:lnTo>
                      <a:pt x="19930" y="73618"/>
                    </a:lnTo>
                    <a:lnTo>
                      <a:pt x="6487" y="85758"/>
                    </a:lnTo>
                    <a:lnTo>
                      <a:pt x="11262" y="93125"/>
                    </a:lnTo>
                    <a:lnTo>
                      <a:pt x="26418" y="86173"/>
                    </a:lnTo>
                    <a:lnTo>
                      <a:pt x="32076" y="91828"/>
                    </a:lnTo>
                    <a:lnTo>
                      <a:pt x="24238" y="106095"/>
                    </a:lnTo>
                    <a:lnTo>
                      <a:pt x="31608" y="112166"/>
                    </a:lnTo>
                    <a:lnTo>
                      <a:pt x="45051" y="99195"/>
                    </a:lnTo>
                    <a:lnTo>
                      <a:pt x="52837" y="101789"/>
                    </a:lnTo>
                    <a:lnTo>
                      <a:pt x="54602" y="119533"/>
                    </a:lnTo>
                    <a:lnTo>
                      <a:pt x="66280" y="120000"/>
                    </a:lnTo>
                    <a:lnTo>
                      <a:pt x="67577" y="101374"/>
                    </a:lnTo>
                    <a:lnTo>
                      <a:pt x="77543" y="98780"/>
                    </a:lnTo>
                    <a:lnTo>
                      <a:pt x="89273" y="111750"/>
                    </a:lnTo>
                    <a:lnTo>
                      <a:pt x="97058" y="106977"/>
                    </a:lnTo>
                    <a:lnTo>
                      <a:pt x="89273" y="91413"/>
                    </a:lnTo>
                    <a:lnTo>
                      <a:pt x="94463" y="84876"/>
                    </a:lnTo>
                    <a:lnTo>
                      <a:pt x="110034" y="92243"/>
                    </a:lnTo>
                    <a:lnTo>
                      <a:pt x="114809" y="84046"/>
                    </a:lnTo>
                    <a:lnTo>
                      <a:pt x="100536" y="73618"/>
                    </a:lnTo>
                    <a:lnTo>
                      <a:pt x="102249" y="64539"/>
                    </a:lnTo>
                    <a:lnTo>
                      <a:pt x="120000" y="62827"/>
                    </a:lnTo>
                    <a:lnTo>
                      <a:pt x="119584" y="53696"/>
                    </a:lnTo>
                    <a:lnTo>
                      <a:pt x="101833" y="51102"/>
                    </a:lnTo>
                    <a:lnTo>
                      <a:pt x="100069" y="44202"/>
                    </a:lnTo>
                    <a:lnTo>
                      <a:pt x="114394" y="34241"/>
                    </a:lnTo>
                    <a:lnTo>
                      <a:pt x="109619" y="25992"/>
                    </a:lnTo>
                    <a:lnTo>
                      <a:pt x="93581" y="32477"/>
                    </a:lnTo>
                    <a:lnTo>
                      <a:pt x="88391" y="27289"/>
                    </a:lnTo>
                    <a:lnTo>
                      <a:pt x="96591" y="12140"/>
                    </a:lnTo>
                    <a:lnTo>
                      <a:pt x="88806" y="7367"/>
                    </a:lnTo>
                    <a:lnTo>
                      <a:pt x="76245" y="19922"/>
                    </a:lnTo>
                    <a:close/>
                  </a:path>
                </a:pathLst>
              </a:custGeom>
              <a:gradFill>
                <a:gsLst>
                  <a:gs pos="0">
                    <a:srgbClr val="5A5C6C"/>
                  </a:gs>
                  <a:gs pos="100000">
                    <a:srgbClr val="5B5D6B"/>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32" name="Shape 32"/>
              <p:cNvSpPr/>
              <p:nvPr/>
            </p:nvSpPr>
            <p:spPr>
              <a:xfrm>
                <a:off x="4502" y="1610"/>
                <a:ext cx="1263" cy="2518"/>
              </a:xfrm>
              <a:custGeom>
                <a:avLst/>
                <a:gdLst/>
                <a:ahLst/>
                <a:cxnLst/>
                <a:rect l="0" t="0" r="0" b="0"/>
                <a:pathLst>
                  <a:path w="120000" h="120000" extrusionOk="0">
                    <a:moveTo>
                      <a:pt x="120000" y="0"/>
                    </a:moveTo>
                    <a:lnTo>
                      <a:pt x="107003" y="857"/>
                    </a:lnTo>
                    <a:lnTo>
                      <a:pt x="105296" y="17728"/>
                    </a:lnTo>
                    <a:lnTo>
                      <a:pt x="89739" y="20397"/>
                    </a:lnTo>
                    <a:lnTo>
                      <a:pt x="67351" y="6052"/>
                    </a:lnTo>
                    <a:lnTo>
                      <a:pt x="51794" y="10436"/>
                    </a:lnTo>
                    <a:lnTo>
                      <a:pt x="66498" y="26449"/>
                    </a:lnTo>
                    <a:lnTo>
                      <a:pt x="56158" y="31691"/>
                    </a:lnTo>
                    <a:lnTo>
                      <a:pt x="22482" y="25591"/>
                    </a:lnTo>
                    <a:lnTo>
                      <a:pt x="14703" y="32120"/>
                    </a:lnTo>
                    <a:lnTo>
                      <a:pt x="40505" y="43415"/>
                    </a:lnTo>
                    <a:lnTo>
                      <a:pt x="36332" y="52088"/>
                    </a:lnTo>
                    <a:lnTo>
                      <a:pt x="853" y="53423"/>
                    </a:lnTo>
                    <a:lnTo>
                      <a:pt x="0" y="63002"/>
                    </a:lnTo>
                    <a:lnTo>
                      <a:pt x="36332" y="65575"/>
                    </a:lnTo>
                    <a:lnTo>
                      <a:pt x="39747" y="73820"/>
                    </a:lnTo>
                    <a:lnTo>
                      <a:pt x="12901" y="85972"/>
                    </a:lnTo>
                    <a:lnTo>
                      <a:pt x="22482" y="93359"/>
                    </a:lnTo>
                    <a:lnTo>
                      <a:pt x="52648" y="86401"/>
                    </a:lnTo>
                    <a:lnTo>
                      <a:pt x="63936" y="92073"/>
                    </a:lnTo>
                    <a:lnTo>
                      <a:pt x="48284" y="106370"/>
                    </a:lnTo>
                    <a:lnTo>
                      <a:pt x="62988" y="112470"/>
                    </a:lnTo>
                    <a:lnTo>
                      <a:pt x="89739" y="99459"/>
                    </a:lnTo>
                    <a:lnTo>
                      <a:pt x="105296" y="102081"/>
                    </a:lnTo>
                    <a:lnTo>
                      <a:pt x="108806" y="119857"/>
                    </a:lnTo>
                    <a:lnTo>
                      <a:pt x="120000" y="120000"/>
                    </a:lnTo>
                    <a:lnTo>
                      <a:pt x="120000" y="0"/>
                    </a:lnTo>
                    <a:close/>
                  </a:path>
                </a:pathLst>
              </a:custGeom>
              <a:gradFill>
                <a:gsLst>
                  <a:gs pos="0">
                    <a:srgbClr val="5A5C6C"/>
                  </a:gs>
                  <a:gs pos="100000">
                    <a:srgbClr val="6FA9B7"/>
                  </a:gs>
                </a:gsLst>
                <a:lin ang="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grpSp>
        <p:pic>
          <p:nvPicPr>
            <p:cNvPr id="33" name="Shape 33"/>
            <p:cNvPicPr preferRelativeResize="0"/>
            <p:nvPr/>
          </p:nvPicPr>
          <p:blipFill rotWithShape="1">
            <a:blip r:embed="rId2">
              <a:alphaModFix/>
            </a:blip>
            <a:srcRect/>
            <a:stretch/>
          </p:blipFill>
          <p:spPr>
            <a:xfrm>
              <a:off x="0" y="0"/>
              <a:ext cx="505" cy="4320"/>
            </a:xfrm>
            <a:prstGeom prst="rect">
              <a:avLst/>
            </a:prstGeom>
            <a:noFill/>
            <a:ln>
              <a:noFill/>
            </a:ln>
          </p:spPr>
        </p:pic>
      </p:grpSp>
      <p:sp>
        <p:nvSpPr>
          <p:cNvPr id="34" name="Shape 34"/>
          <p:cNvSpPr txBox="1">
            <a:spLocks noGrp="1"/>
          </p:cNvSpPr>
          <p:nvPr>
            <p:ph type="title"/>
          </p:nvPr>
        </p:nvSpPr>
        <p:spPr>
          <a:xfrm>
            <a:off x="1141412" y="609600"/>
            <a:ext cx="9905997" cy="19049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35" name="Shape 35"/>
          <p:cNvSpPr txBox="1">
            <a:spLocks noGrp="1"/>
          </p:cNvSpPr>
          <p:nvPr>
            <p:ph type="body" idx="1"/>
          </p:nvPr>
        </p:nvSpPr>
        <p:spPr>
          <a:xfrm>
            <a:off x="1429279" y="2658533"/>
            <a:ext cx="4588929" cy="576262"/>
          </a:xfrm>
          <a:prstGeom prst="rect">
            <a:avLst/>
          </a:prstGeom>
          <a:noFill/>
          <a:ln>
            <a:noFill/>
          </a:ln>
        </p:spPr>
        <p:txBody>
          <a:bodyPr lIns="91425" tIns="91425" rIns="91425" bIns="91425" anchor="b" anchorCtr="0"/>
          <a:lstStyle>
            <a:lvl1pPr marL="0" marR="0" lvl="0" indent="0" algn="l" rtl="0">
              <a:lnSpc>
                <a:spcPct val="100000"/>
              </a:lnSpc>
              <a:spcBef>
                <a:spcPts val="560"/>
              </a:spcBef>
              <a:spcAft>
                <a:spcPts val="600"/>
              </a:spcAft>
              <a:buClr>
                <a:schemeClr val="lt1"/>
              </a:buClr>
              <a:buFont typeface="Arial"/>
              <a:buNone/>
              <a:defRPr sz="2800" b="0" i="0" u="none" strike="noStrike" cap="small">
                <a:solidFill>
                  <a:schemeClr val="lt1"/>
                </a:solidFill>
                <a:latin typeface="Questrial"/>
                <a:ea typeface="Questrial"/>
                <a:cs typeface="Questrial"/>
                <a:sym typeface="Questrial"/>
              </a:defRPr>
            </a:lvl1pPr>
            <a:lvl2pPr marL="457200" marR="0" lvl="1" indent="0" algn="l" rtl="0">
              <a:lnSpc>
                <a:spcPct val="100000"/>
              </a:lnSpc>
              <a:spcBef>
                <a:spcPts val="400"/>
              </a:spcBef>
              <a:spcAft>
                <a:spcPts val="600"/>
              </a:spcAft>
              <a:buClr>
                <a:schemeClr val="lt1"/>
              </a:buClr>
              <a:buFont typeface="Arial"/>
              <a:buNone/>
              <a:defRPr sz="2000" b="1" i="0" u="none" strike="noStrike" cap="small">
                <a:solidFill>
                  <a:schemeClr val="lt1"/>
                </a:solidFill>
                <a:latin typeface="Questrial"/>
                <a:ea typeface="Questrial"/>
                <a:cs typeface="Questrial"/>
                <a:sym typeface="Questrial"/>
              </a:defRPr>
            </a:lvl2pPr>
            <a:lvl3pPr marL="914400" marR="0" lvl="2" indent="0" algn="l" rtl="0">
              <a:lnSpc>
                <a:spcPct val="100000"/>
              </a:lnSpc>
              <a:spcBef>
                <a:spcPts val="360"/>
              </a:spcBef>
              <a:spcAft>
                <a:spcPts val="600"/>
              </a:spcAft>
              <a:buClr>
                <a:schemeClr val="lt1"/>
              </a:buClr>
              <a:buFont typeface="Arial"/>
              <a:buNone/>
              <a:defRPr sz="1800" b="1" i="0" u="none" strike="noStrike" cap="small">
                <a:solidFill>
                  <a:schemeClr val="lt1"/>
                </a:solidFill>
                <a:latin typeface="Questrial"/>
                <a:ea typeface="Questrial"/>
                <a:cs typeface="Questrial"/>
                <a:sym typeface="Questrial"/>
              </a:defRPr>
            </a:lvl3pPr>
            <a:lvl4pPr marL="1371600" marR="0" lvl="3" indent="0" algn="l" rtl="0">
              <a:lnSpc>
                <a:spcPct val="100000"/>
              </a:lnSpc>
              <a:spcBef>
                <a:spcPts val="320"/>
              </a:spcBef>
              <a:spcAft>
                <a:spcPts val="600"/>
              </a:spcAft>
              <a:buClr>
                <a:schemeClr val="lt1"/>
              </a:buClr>
              <a:buFont typeface="Arial"/>
              <a:buNone/>
              <a:defRPr sz="1600" b="1" i="0" u="none" strike="noStrike" cap="small">
                <a:solidFill>
                  <a:schemeClr val="lt1"/>
                </a:solidFill>
                <a:latin typeface="Questrial"/>
                <a:ea typeface="Questrial"/>
                <a:cs typeface="Questrial"/>
                <a:sym typeface="Questrial"/>
              </a:defRPr>
            </a:lvl4pPr>
            <a:lvl5pPr marL="1828800" marR="0" lvl="4" indent="0" algn="l" rtl="0">
              <a:lnSpc>
                <a:spcPct val="100000"/>
              </a:lnSpc>
              <a:spcBef>
                <a:spcPts val="320"/>
              </a:spcBef>
              <a:spcAft>
                <a:spcPts val="600"/>
              </a:spcAft>
              <a:buClr>
                <a:schemeClr val="lt1"/>
              </a:buClr>
              <a:buFont typeface="Arial"/>
              <a:buNone/>
              <a:defRPr sz="1600" b="1" i="0" u="none" strike="noStrike" cap="small">
                <a:solidFill>
                  <a:schemeClr val="lt1"/>
                </a:solidFill>
                <a:latin typeface="Questrial"/>
                <a:ea typeface="Questrial"/>
                <a:cs typeface="Questrial"/>
                <a:sym typeface="Questrial"/>
              </a:defRPr>
            </a:lvl5pPr>
            <a:lvl6pPr marL="2286000" marR="0" lvl="5" indent="0" algn="l" rtl="0">
              <a:lnSpc>
                <a:spcPct val="100000"/>
              </a:lnSpc>
              <a:spcBef>
                <a:spcPts val="320"/>
              </a:spcBef>
              <a:spcAft>
                <a:spcPts val="600"/>
              </a:spcAft>
              <a:buClr>
                <a:schemeClr val="lt1"/>
              </a:buClr>
              <a:buFont typeface="Arial"/>
              <a:buNone/>
              <a:defRPr sz="1600" b="1" i="0" u="none" strike="noStrike" cap="small">
                <a:solidFill>
                  <a:schemeClr val="lt1"/>
                </a:solidFill>
                <a:latin typeface="Questrial"/>
                <a:ea typeface="Questrial"/>
                <a:cs typeface="Questrial"/>
                <a:sym typeface="Questrial"/>
              </a:defRPr>
            </a:lvl6pPr>
            <a:lvl7pPr marL="2743200" marR="0" lvl="6" indent="0" algn="l" rtl="0">
              <a:lnSpc>
                <a:spcPct val="100000"/>
              </a:lnSpc>
              <a:spcBef>
                <a:spcPts val="320"/>
              </a:spcBef>
              <a:spcAft>
                <a:spcPts val="600"/>
              </a:spcAft>
              <a:buClr>
                <a:schemeClr val="lt1"/>
              </a:buClr>
              <a:buFont typeface="Arial"/>
              <a:buNone/>
              <a:defRPr sz="1600" b="1" i="0" u="none" strike="noStrike" cap="small">
                <a:solidFill>
                  <a:schemeClr val="lt1"/>
                </a:solidFill>
                <a:latin typeface="Questrial"/>
                <a:ea typeface="Questrial"/>
                <a:cs typeface="Questrial"/>
                <a:sym typeface="Questrial"/>
              </a:defRPr>
            </a:lvl7pPr>
            <a:lvl8pPr marL="3200400" marR="0" lvl="7" indent="0" algn="l" rtl="0">
              <a:lnSpc>
                <a:spcPct val="100000"/>
              </a:lnSpc>
              <a:spcBef>
                <a:spcPts val="320"/>
              </a:spcBef>
              <a:spcAft>
                <a:spcPts val="600"/>
              </a:spcAft>
              <a:buClr>
                <a:schemeClr val="lt1"/>
              </a:buClr>
              <a:buFont typeface="Arial"/>
              <a:buNone/>
              <a:defRPr sz="1600" b="1" i="0" u="none" strike="noStrike" cap="small">
                <a:solidFill>
                  <a:schemeClr val="lt1"/>
                </a:solidFill>
                <a:latin typeface="Questrial"/>
                <a:ea typeface="Questrial"/>
                <a:cs typeface="Questrial"/>
                <a:sym typeface="Questrial"/>
              </a:defRPr>
            </a:lvl8pPr>
            <a:lvl9pPr marL="3657600" marR="0" lvl="8" indent="0" algn="l" rtl="0">
              <a:lnSpc>
                <a:spcPct val="100000"/>
              </a:lnSpc>
              <a:spcBef>
                <a:spcPts val="320"/>
              </a:spcBef>
              <a:spcAft>
                <a:spcPts val="600"/>
              </a:spcAft>
              <a:buClr>
                <a:schemeClr val="lt1"/>
              </a:buClr>
              <a:buFont typeface="Arial"/>
              <a:buNone/>
              <a:defRPr sz="1600" b="1" i="0" u="none" strike="noStrike" cap="small">
                <a:solidFill>
                  <a:schemeClr val="lt1"/>
                </a:solidFill>
                <a:latin typeface="Questrial"/>
                <a:ea typeface="Questrial"/>
                <a:cs typeface="Questrial"/>
                <a:sym typeface="Questrial"/>
              </a:defRPr>
            </a:lvl9pPr>
          </a:lstStyle>
          <a:p>
            <a:endParaRPr/>
          </a:p>
        </p:txBody>
      </p:sp>
      <p:sp>
        <p:nvSpPr>
          <p:cNvPr id="36" name="Shape 36"/>
          <p:cNvSpPr txBox="1">
            <a:spLocks noGrp="1"/>
          </p:cNvSpPr>
          <p:nvPr>
            <p:ph type="body" idx="2"/>
          </p:nvPr>
        </p:nvSpPr>
        <p:spPr>
          <a:xfrm>
            <a:off x="1141412" y="3243260"/>
            <a:ext cx="4876798" cy="2547936"/>
          </a:xfrm>
          <a:prstGeom prst="rect">
            <a:avLst/>
          </a:prstGeom>
          <a:noFill/>
          <a:ln>
            <a:noFill/>
          </a:ln>
        </p:spPr>
        <p:txBody>
          <a:bodyPr lIns="91425" tIns="91425" rIns="91425" bIns="91425" anchor="t" anchorCtr="0"/>
          <a:lstStyle>
            <a:lvl1pPr marL="285750" marR="0" lvl="0" indent="-57150" algn="l" rtl="0">
              <a:lnSpc>
                <a:spcPct val="100000"/>
              </a:lnSpc>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1pPr>
            <a:lvl2pPr marL="742950" marR="0" lvl="1" indent="-82550" algn="l" rtl="0">
              <a:lnSpc>
                <a:spcPct val="100000"/>
              </a:lnSpc>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2pPr>
            <a:lvl3pPr marL="1200150" marR="0" lvl="2" indent="-1079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3pPr>
            <a:lvl4pPr marL="1543050" marR="0" lvl="3" indent="-1905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4pPr>
            <a:lvl5pPr marL="2000250" marR="0" lvl="4" indent="-1905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5pPr>
            <a:lvl6pPr marL="2514600" marR="0" lvl="5"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37" name="Shape 37"/>
          <p:cNvSpPr txBox="1">
            <a:spLocks noGrp="1"/>
          </p:cNvSpPr>
          <p:nvPr>
            <p:ph type="body" idx="3"/>
          </p:nvPr>
        </p:nvSpPr>
        <p:spPr>
          <a:xfrm>
            <a:off x="6443132" y="2667000"/>
            <a:ext cx="4604278" cy="576262"/>
          </a:xfrm>
          <a:prstGeom prst="rect">
            <a:avLst/>
          </a:prstGeom>
          <a:noFill/>
          <a:ln>
            <a:noFill/>
          </a:ln>
        </p:spPr>
        <p:txBody>
          <a:bodyPr lIns="91425" tIns="91425" rIns="91425" bIns="91425" anchor="b" anchorCtr="0"/>
          <a:lstStyle>
            <a:lvl1pPr marL="0" marR="0" lvl="0" indent="0" algn="l" rtl="0">
              <a:lnSpc>
                <a:spcPct val="100000"/>
              </a:lnSpc>
              <a:spcBef>
                <a:spcPts val="560"/>
              </a:spcBef>
              <a:spcAft>
                <a:spcPts val="600"/>
              </a:spcAft>
              <a:buClr>
                <a:schemeClr val="lt1"/>
              </a:buClr>
              <a:buFont typeface="Arial"/>
              <a:buNone/>
              <a:defRPr sz="2800" b="0" i="0" u="none" strike="noStrike" cap="small">
                <a:solidFill>
                  <a:schemeClr val="lt1"/>
                </a:solidFill>
                <a:latin typeface="Questrial"/>
                <a:ea typeface="Questrial"/>
                <a:cs typeface="Questrial"/>
                <a:sym typeface="Questrial"/>
              </a:defRPr>
            </a:lvl1pPr>
            <a:lvl2pPr marL="457200" marR="0" lvl="1" indent="0" algn="l" rtl="0">
              <a:lnSpc>
                <a:spcPct val="100000"/>
              </a:lnSpc>
              <a:spcBef>
                <a:spcPts val="400"/>
              </a:spcBef>
              <a:spcAft>
                <a:spcPts val="600"/>
              </a:spcAft>
              <a:buClr>
                <a:schemeClr val="lt1"/>
              </a:buClr>
              <a:buFont typeface="Arial"/>
              <a:buNone/>
              <a:defRPr sz="2000" b="1" i="0" u="none" strike="noStrike" cap="small">
                <a:solidFill>
                  <a:schemeClr val="lt1"/>
                </a:solidFill>
                <a:latin typeface="Questrial"/>
                <a:ea typeface="Questrial"/>
                <a:cs typeface="Questrial"/>
                <a:sym typeface="Questrial"/>
              </a:defRPr>
            </a:lvl2pPr>
            <a:lvl3pPr marL="914400" marR="0" lvl="2" indent="0" algn="l" rtl="0">
              <a:lnSpc>
                <a:spcPct val="100000"/>
              </a:lnSpc>
              <a:spcBef>
                <a:spcPts val="360"/>
              </a:spcBef>
              <a:spcAft>
                <a:spcPts val="600"/>
              </a:spcAft>
              <a:buClr>
                <a:schemeClr val="lt1"/>
              </a:buClr>
              <a:buFont typeface="Arial"/>
              <a:buNone/>
              <a:defRPr sz="1800" b="1" i="0" u="none" strike="noStrike" cap="small">
                <a:solidFill>
                  <a:schemeClr val="lt1"/>
                </a:solidFill>
                <a:latin typeface="Questrial"/>
                <a:ea typeface="Questrial"/>
                <a:cs typeface="Questrial"/>
                <a:sym typeface="Questrial"/>
              </a:defRPr>
            </a:lvl3pPr>
            <a:lvl4pPr marL="1371600" marR="0" lvl="3" indent="0" algn="l" rtl="0">
              <a:lnSpc>
                <a:spcPct val="100000"/>
              </a:lnSpc>
              <a:spcBef>
                <a:spcPts val="320"/>
              </a:spcBef>
              <a:spcAft>
                <a:spcPts val="600"/>
              </a:spcAft>
              <a:buClr>
                <a:schemeClr val="lt1"/>
              </a:buClr>
              <a:buFont typeface="Arial"/>
              <a:buNone/>
              <a:defRPr sz="1600" b="1" i="0" u="none" strike="noStrike" cap="small">
                <a:solidFill>
                  <a:schemeClr val="lt1"/>
                </a:solidFill>
                <a:latin typeface="Questrial"/>
                <a:ea typeface="Questrial"/>
                <a:cs typeface="Questrial"/>
                <a:sym typeface="Questrial"/>
              </a:defRPr>
            </a:lvl4pPr>
            <a:lvl5pPr marL="1828800" marR="0" lvl="4" indent="0" algn="l" rtl="0">
              <a:lnSpc>
                <a:spcPct val="100000"/>
              </a:lnSpc>
              <a:spcBef>
                <a:spcPts val="320"/>
              </a:spcBef>
              <a:spcAft>
                <a:spcPts val="600"/>
              </a:spcAft>
              <a:buClr>
                <a:schemeClr val="lt1"/>
              </a:buClr>
              <a:buFont typeface="Arial"/>
              <a:buNone/>
              <a:defRPr sz="1600" b="1" i="0" u="none" strike="noStrike" cap="small">
                <a:solidFill>
                  <a:schemeClr val="lt1"/>
                </a:solidFill>
                <a:latin typeface="Questrial"/>
                <a:ea typeface="Questrial"/>
                <a:cs typeface="Questrial"/>
                <a:sym typeface="Questrial"/>
              </a:defRPr>
            </a:lvl5pPr>
            <a:lvl6pPr marL="2286000" marR="0" lvl="5" indent="0" algn="l" rtl="0">
              <a:lnSpc>
                <a:spcPct val="100000"/>
              </a:lnSpc>
              <a:spcBef>
                <a:spcPts val="320"/>
              </a:spcBef>
              <a:spcAft>
                <a:spcPts val="600"/>
              </a:spcAft>
              <a:buClr>
                <a:schemeClr val="lt1"/>
              </a:buClr>
              <a:buFont typeface="Arial"/>
              <a:buNone/>
              <a:defRPr sz="1600" b="1" i="0" u="none" strike="noStrike" cap="small">
                <a:solidFill>
                  <a:schemeClr val="lt1"/>
                </a:solidFill>
                <a:latin typeface="Questrial"/>
                <a:ea typeface="Questrial"/>
                <a:cs typeface="Questrial"/>
                <a:sym typeface="Questrial"/>
              </a:defRPr>
            </a:lvl6pPr>
            <a:lvl7pPr marL="2743200" marR="0" lvl="6" indent="0" algn="l" rtl="0">
              <a:lnSpc>
                <a:spcPct val="100000"/>
              </a:lnSpc>
              <a:spcBef>
                <a:spcPts val="320"/>
              </a:spcBef>
              <a:spcAft>
                <a:spcPts val="600"/>
              </a:spcAft>
              <a:buClr>
                <a:schemeClr val="lt1"/>
              </a:buClr>
              <a:buFont typeface="Arial"/>
              <a:buNone/>
              <a:defRPr sz="1600" b="1" i="0" u="none" strike="noStrike" cap="small">
                <a:solidFill>
                  <a:schemeClr val="lt1"/>
                </a:solidFill>
                <a:latin typeface="Questrial"/>
                <a:ea typeface="Questrial"/>
                <a:cs typeface="Questrial"/>
                <a:sym typeface="Questrial"/>
              </a:defRPr>
            </a:lvl7pPr>
            <a:lvl8pPr marL="3200400" marR="0" lvl="7" indent="0" algn="l" rtl="0">
              <a:lnSpc>
                <a:spcPct val="100000"/>
              </a:lnSpc>
              <a:spcBef>
                <a:spcPts val="320"/>
              </a:spcBef>
              <a:spcAft>
                <a:spcPts val="600"/>
              </a:spcAft>
              <a:buClr>
                <a:schemeClr val="lt1"/>
              </a:buClr>
              <a:buFont typeface="Arial"/>
              <a:buNone/>
              <a:defRPr sz="1600" b="1" i="0" u="none" strike="noStrike" cap="small">
                <a:solidFill>
                  <a:schemeClr val="lt1"/>
                </a:solidFill>
                <a:latin typeface="Questrial"/>
                <a:ea typeface="Questrial"/>
                <a:cs typeface="Questrial"/>
                <a:sym typeface="Questrial"/>
              </a:defRPr>
            </a:lvl8pPr>
            <a:lvl9pPr marL="3657600" marR="0" lvl="8" indent="0" algn="l" rtl="0">
              <a:lnSpc>
                <a:spcPct val="100000"/>
              </a:lnSpc>
              <a:spcBef>
                <a:spcPts val="320"/>
              </a:spcBef>
              <a:spcAft>
                <a:spcPts val="600"/>
              </a:spcAft>
              <a:buClr>
                <a:schemeClr val="lt1"/>
              </a:buClr>
              <a:buFont typeface="Arial"/>
              <a:buNone/>
              <a:defRPr sz="1600" b="1" i="0" u="none" strike="noStrike" cap="small">
                <a:solidFill>
                  <a:schemeClr val="lt1"/>
                </a:solidFill>
                <a:latin typeface="Questrial"/>
                <a:ea typeface="Questrial"/>
                <a:cs typeface="Questrial"/>
                <a:sym typeface="Questrial"/>
              </a:defRPr>
            </a:lvl9pPr>
          </a:lstStyle>
          <a:p>
            <a:endParaRPr/>
          </a:p>
        </p:txBody>
      </p:sp>
      <p:sp>
        <p:nvSpPr>
          <p:cNvPr id="38" name="Shape 38"/>
          <p:cNvSpPr txBox="1">
            <a:spLocks noGrp="1"/>
          </p:cNvSpPr>
          <p:nvPr>
            <p:ph type="body" idx="4"/>
          </p:nvPr>
        </p:nvSpPr>
        <p:spPr>
          <a:xfrm>
            <a:off x="6170612" y="3243260"/>
            <a:ext cx="4876801" cy="2547936"/>
          </a:xfrm>
          <a:prstGeom prst="rect">
            <a:avLst/>
          </a:prstGeom>
          <a:noFill/>
          <a:ln>
            <a:noFill/>
          </a:ln>
        </p:spPr>
        <p:txBody>
          <a:bodyPr lIns="91425" tIns="91425" rIns="91425" bIns="91425" anchor="t" anchorCtr="0"/>
          <a:lstStyle>
            <a:lvl1pPr marL="285750" marR="0" lvl="0" indent="-57150" algn="l" rtl="0">
              <a:lnSpc>
                <a:spcPct val="100000"/>
              </a:lnSpc>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1pPr>
            <a:lvl2pPr marL="742950" marR="0" lvl="1" indent="-82550" algn="l" rtl="0">
              <a:lnSpc>
                <a:spcPct val="100000"/>
              </a:lnSpc>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2pPr>
            <a:lvl3pPr marL="1200150" marR="0" lvl="2" indent="-1079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3pPr>
            <a:lvl4pPr marL="1543050" marR="0" lvl="3" indent="-1905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4pPr>
            <a:lvl5pPr marL="2000250" marR="0" lvl="4" indent="-1905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5pPr>
            <a:lvl6pPr marL="2514600" marR="0" lvl="5"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39" name="Shape 39"/>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40" name="Shape 40"/>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41" name="Shape 41"/>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3562572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2"/>
        <p:cNvGrpSpPr/>
        <p:nvPr/>
      </p:nvGrpSpPr>
      <p:grpSpPr>
        <a:xfrm>
          <a:off x="0" y="0"/>
          <a:ext cx="0" cy="0"/>
          <a:chOff x="0" y="0"/>
          <a:chExt cx="0" cy="0"/>
        </a:xfrm>
      </p:grpSpPr>
      <p:grpSp>
        <p:nvGrpSpPr>
          <p:cNvPr id="43" name="Shape 43"/>
          <p:cNvGrpSpPr/>
          <p:nvPr/>
        </p:nvGrpSpPr>
        <p:grpSpPr>
          <a:xfrm>
            <a:off x="0" y="-808037"/>
            <a:ext cx="13927695" cy="7704137"/>
            <a:chOff x="-7" y="-511"/>
            <a:chExt cx="6590" cy="4851"/>
          </a:xfrm>
        </p:grpSpPr>
        <p:grpSp>
          <p:nvGrpSpPr>
            <p:cNvPr id="44" name="Shape 44"/>
            <p:cNvGrpSpPr/>
            <p:nvPr/>
          </p:nvGrpSpPr>
          <p:grpSpPr>
            <a:xfrm>
              <a:off x="-7" y="-511"/>
              <a:ext cx="6590" cy="4851"/>
              <a:chOff x="-7" y="-511"/>
              <a:chExt cx="6590" cy="4851"/>
            </a:xfrm>
          </p:grpSpPr>
          <p:sp>
            <p:nvSpPr>
              <p:cNvPr id="45" name="Shape 45"/>
              <p:cNvSpPr/>
              <p:nvPr/>
            </p:nvSpPr>
            <p:spPr>
              <a:xfrm>
                <a:off x="-7" y="1156"/>
                <a:ext cx="1429" cy="1707"/>
              </a:xfrm>
              <a:custGeom>
                <a:avLst/>
                <a:gdLst/>
                <a:ahLst/>
                <a:cxnLst/>
                <a:rect l="0" t="0" r="0" b="0"/>
                <a:pathLst>
                  <a:path w="120000" h="120000" extrusionOk="0">
                    <a:moveTo>
                      <a:pt x="67851" y="19894"/>
                    </a:moveTo>
                    <a:lnTo>
                      <a:pt x="56515" y="17715"/>
                    </a:lnTo>
                    <a:lnTo>
                      <a:pt x="54919" y="0"/>
                    </a:lnTo>
                    <a:lnTo>
                      <a:pt x="40979" y="913"/>
                    </a:lnTo>
                    <a:lnTo>
                      <a:pt x="39972" y="17715"/>
                    </a:lnTo>
                    <a:lnTo>
                      <a:pt x="30650" y="20386"/>
                    </a:lnTo>
                    <a:lnTo>
                      <a:pt x="17298" y="6045"/>
                    </a:lnTo>
                    <a:lnTo>
                      <a:pt x="7977" y="10404"/>
                    </a:lnTo>
                    <a:lnTo>
                      <a:pt x="16794" y="26432"/>
                    </a:lnTo>
                    <a:lnTo>
                      <a:pt x="10580" y="31634"/>
                    </a:lnTo>
                    <a:lnTo>
                      <a:pt x="0" y="29736"/>
                    </a:lnTo>
                    <a:lnTo>
                      <a:pt x="0" y="89490"/>
                    </a:lnTo>
                    <a:lnTo>
                      <a:pt x="8481" y="86186"/>
                    </a:lnTo>
                    <a:lnTo>
                      <a:pt x="15199" y="91810"/>
                    </a:lnTo>
                    <a:lnTo>
                      <a:pt x="5878" y="106080"/>
                    </a:lnTo>
                    <a:lnTo>
                      <a:pt x="14695" y="112196"/>
                    </a:lnTo>
                    <a:lnTo>
                      <a:pt x="30650" y="99191"/>
                    </a:lnTo>
                    <a:lnTo>
                      <a:pt x="39972" y="101792"/>
                    </a:lnTo>
                    <a:lnTo>
                      <a:pt x="42071" y="119507"/>
                    </a:lnTo>
                    <a:lnTo>
                      <a:pt x="56011" y="120000"/>
                    </a:lnTo>
                    <a:lnTo>
                      <a:pt x="57522" y="101370"/>
                    </a:lnTo>
                    <a:lnTo>
                      <a:pt x="69363" y="98769"/>
                    </a:lnTo>
                    <a:lnTo>
                      <a:pt x="83386" y="111775"/>
                    </a:lnTo>
                    <a:lnTo>
                      <a:pt x="92624" y="106994"/>
                    </a:lnTo>
                    <a:lnTo>
                      <a:pt x="83386" y="91388"/>
                    </a:lnTo>
                    <a:lnTo>
                      <a:pt x="89601" y="84850"/>
                    </a:lnTo>
                    <a:lnTo>
                      <a:pt x="108159" y="92231"/>
                    </a:lnTo>
                    <a:lnTo>
                      <a:pt x="113785" y="84077"/>
                    </a:lnTo>
                    <a:lnTo>
                      <a:pt x="96822" y="73602"/>
                    </a:lnTo>
                    <a:lnTo>
                      <a:pt x="98838" y="64534"/>
                    </a:lnTo>
                    <a:lnTo>
                      <a:pt x="119999" y="62847"/>
                    </a:lnTo>
                    <a:lnTo>
                      <a:pt x="119496" y="53708"/>
                    </a:lnTo>
                    <a:lnTo>
                      <a:pt x="98334" y="51107"/>
                    </a:lnTo>
                    <a:lnTo>
                      <a:pt x="96235" y="44217"/>
                    </a:lnTo>
                    <a:lnTo>
                      <a:pt x="113282" y="34235"/>
                    </a:lnTo>
                    <a:lnTo>
                      <a:pt x="107655" y="26010"/>
                    </a:lnTo>
                    <a:lnTo>
                      <a:pt x="88509" y="32478"/>
                    </a:lnTo>
                    <a:lnTo>
                      <a:pt x="82295" y="27275"/>
                    </a:lnTo>
                    <a:lnTo>
                      <a:pt x="92120" y="12161"/>
                    </a:lnTo>
                    <a:lnTo>
                      <a:pt x="82799" y="7381"/>
                    </a:lnTo>
                    <a:lnTo>
                      <a:pt x="67851" y="19894"/>
                    </a:lnTo>
                    <a:close/>
                  </a:path>
                </a:pathLst>
              </a:custGeom>
              <a:solidFill>
                <a:srgbClr val="1B1E2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46" name="Shape 46"/>
              <p:cNvSpPr/>
              <p:nvPr/>
            </p:nvSpPr>
            <p:spPr>
              <a:xfrm>
                <a:off x="68" y="10"/>
                <a:ext cx="528" cy="495"/>
              </a:xfrm>
              <a:custGeom>
                <a:avLst/>
                <a:gdLst/>
                <a:ahLst/>
                <a:cxnLst/>
                <a:rect l="0" t="0" r="0" b="0"/>
                <a:pathLst>
                  <a:path w="120000" h="120000" extrusionOk="0">
                    <a:moveTo>
                      <a:pt x="76136" y="13548"/>
                    </a:moveTo>
                    <a:lnTo>
                      <a:pt x="66590" y="11129"/>
                    </a:lnTo>
                    <a:lnTo>
                      <a:pt x="65454" y="0"/>
                    </a:lnTo>
                    <a:lnTo>
                      <a:pt x="54090" y="0"/>
                    </a:lnTo>
                    <a:lnTo>
                      <a:pt x="52727" y="11129"/>
                    </a:lnTo>
                    <a:lnTo>
                      <a:pt x="45000" y="14032"/>
                    </a:lnTo>
                    <a:lnTo>
                      <a:pt x="33181" y="0"/>
                    </a:lnTo>
                    <a:lnTo>
                      <a:pt x="25909" y="3387"/>
                    </a:lnTo>
                    <a:lnTo>
                      <a:pt x="33409" y="20322"/>
                    </a:lnTo>
                    <a:lnTo>
                      <a:pt x="28181" y="25887"/>
                    </a:lnTo>
                    <a:lnTo>
                      <a:pt x="11363" y="19596"/>
                    </a:lnTo>
                    <a:lnTo>
                      <a:pt x="7272" y="26370"/>
                    </a:lnTo>
                    <a:lnTo>
                      <a:pt x="20454" y="38467"/>
                    </a:lnTo>
                    <a:lnTo>
                      <a:pt x="18181" y="47661"/>
                    </a:lnTo>
                    <a:lnTo>
                      <a:pt x="454" y="48870"/>
                    </a:lnTo>
                    <a:lnTo>
                      <a:pt x="0" y="59032"/>
                    </a:lnTo>
                    <a:lnTo>
                      <a:pt x="18181" y="61935"/>
                    </a:lnTo>
                    <a:lnTo>
                      <a:pt x="20000" y="70645"/>
                    </a:lnTo>
                    <a:lnTo>
                      <a:pt x="6590" y="83467"/>
                    </a:lnTo>
                    <a:lnTo>
                      <a:pt x="11363" y="91451"/>
                    </a:lnTo>
                    <a:lnTo>
                      <a:pt x="26363" y="83951"/>
                    </a:lnTo>
                    <a:lnTo>
                      <a:pt x="32045" y="90000"/>
                    </a:lnTo>
                    <a:lnTo>
                      <a:pt x="24318" y="105241"/>
                    </a:lnTo>
                    <a:lnTo>
                      <a:pt x="31590" y="111774"/>
                    </a:lnTo>
                    <a:lnTo>
                      <a:pt x="45000" y="97741"/>
                    </a:lnTo>
                    <a:lnTo>
                      <a:pt x="52727" y="100645"/>
                    </a:lnTo>
                    <a:lnTo>
                      <a:pt x="54545" y="119516"/>
                    </a:lnTo>
                    <a:lnTo>
                      <a:pt x="66363" y="120000"/>
                    </a:lnTo>
                    <a:lnTo>
                      <a:pt x="67500" y="100161"/>
                    </a:lnTo>
                    <a:lnTo>
                      <a:pt x="77500" y="97500"/>
                    </a:lnTo>
                    <a:lnTo>
                      <a:pt x="89318" y="111290"/>
                    </a:lnTo>
                    <a:lnTo>
                      <a:pt x="97045" y="106209"/>
                    </a:lnTo>
                    <a:lnTo>
                      <a:pt x="89318" y="89516"/>
                    </a:lnTo>
                    <a:lnTo>
                      <a:pt x="94545" y="82500"/>
                    </a:lnTo>
                    <a:lnTo>
                      <a:pt x="110000" y="90483"/>
                    </a:lnTo>
                    <a:lnTo>
                      <a:pt x="114772" y="81774"/>
                    </a:lnTo>
                    <a:lnTo>
                      <a:pt x="100454" y="70645"/>
                    </a:lnTo>
                    <a:lnTo>
                      <a:pt x="102272" y="60967"/>
                    </a:lnTo>
                    <a:lnTo>
                      <a:pt x="120000" y="59032"/>
                    </a:lnTo>
                    <a:lnTo>
                      <a:pt x="119545" y="49354"/>
                    </a:lnTo>
                    <a:lnTo>
                      <a:pt x="101818" y="46693"/>
                    </a:lnTo>
                    <a:lnTo>
                      <a:pt x="100000" y="39193"/>
                    </a:lnTo>
                    <a:lnTo>
                      <a:pt x="114318" y="28790"/>
                    </a:lnTo>
                    <a:lnTo>
                      <a:pt x="109545" y="19838"/>
                    </a:lnTo>
                    <a:lnTo>
                      <a:pt x="93636" y="26854"/>
                    </a:lnTo>
                    <a:lnTo>
                      <a:pt x="88409" y="21290"/>
                    </a:lnTo>
                    <a:lnTo>
                      <a:pt x="96590" y="5080"/>
                    </a:lnTo>
                    <a:lnTo>
                      <a:pt x="88863" y="0"/>
                    </a:lnTo>
                    <a:lnTo>
                      <a:pt x="76136" y="13548"/>
                    </a:lnTo>
                    <a:close/>
                  </a:path>
                </a:pathLst>
              </a:custGeom>
              <a:gradFill>
                <a:gsLst>
                  <a:gs pos="0">
                    <a:srgbClr val="9966FF"/>
                  </a:gs>
                  <a:gs pos="100000">
                    <a:srgbClr val="5A5C6C"/>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47" name="Shape 47"/>
              <p:cNvSpPr/>
              <p:nvPr/>
            </p:nvSpPr>
            <p:spPr>
              <a:xfrm>
                <a:off x="0" y="3020"/>
                <a:ext cx="2152" cy="1320"/>
              </a:xfrm>
              <a:custGeom>
                <a:avLst/>
                <a:gdLst/>
                <a:ahLst/>
                <a:cxnLst/>
                <a:rect l="0" t="0" r="0" b="0"/>
                <a:pathLst>
                  <a:path w="120000" h="120000" extrusionOk="0">
                    <a:moveTo>
                      <a:pt x="76247" y="32520"/>
                    </a:moveTo>
                    <a:lnTo>
                      <a:pt x="66716" y="28887"/>
                    </a:lnTo>
                    <a:lnTo>
                      <a:pt x="65378" y="0"/>
                    </a:lnTo>
                    <a:lnTo>
                      <a:pt x="53729" y="1453"/>
                    </a:lnTo>
                    <a:lnTo>
                      <a:pt x="52837" y="28887"/>
                    </a:lnTo>
                    <a:lnTo>
                      <a:pt x="45034" y="33247"/>
                    </a:lnTo>
                    <a:lnTo>
                      <a:pt x="33776" y="9901"/>
                    </a:lnTo>
                    <a:lnTo>
                      <a:pt x="26028" y="16987"/>
                    </a:lnTo>
                    <a:lnTo>
                      <a:pt x="33385" y="43058"/>
                    </a:lnTo>
                    <a:lnTo>
                      <a:pt x="28202" y="51597"/>
                    </a:lnTo>
                    <a:lnTo>
                      <a:pt x="11258" y="41695"/>
                    </a:lnTo>
                    <a:lnTo>
                      <a:pt x="7357" y="52323"/>
                    </a:lnTo>
                    <a:lnTo>
                      <a:pt x="20343" y="70673"/>
                    </a:lnTo>
                    <a:lnTo>
                      <a:pt x="18225" y="84753"/>
                    </a:lnTo>
                    <a:lnTo>
                      <a:pt x="390" y="86843"/>
                    </a:lnTo>
                    <a:lnTo>
                      <a:pt x="0" y="102467"/>
                    </a:lnTo>
                    <a:lnTo>
                      <a:pt x="18225" y="106646"/>
                    </a:lnTo>
                    <a:lnTo>
                      <a:pt x="19953" y="120000"/>
                    </a:lnTo>
                    <a:lnTo>
                      <a:pt x="100548" y="120000"/>
                    </a:lnTo>
                    <a:lnTo>
                      <a:pt x="102275" y="105193"/>
                    </a:lnTo>
                    <a:lnTo>
                      <a:pt x="120000" y="102467"/>
                    </a:lnTo>
                    <a:lnTo>
                      <a:pt x="119609" y="87570"/>
                    </a:lnTo>
                    <a:lnTo>
                      <a:pt x="101830" y="83300"/>
                    </a:lnTo>
                    <a:lnTo>
                      <a:pt x="100046" y="72036"/>
                    </a:lnTo>
                    <a:lnTo>
                      <a:pt x="114370" y="55866"/>
                    </a:lnTo>
                    <a:lnTo>
                      <a:pt x="109633" y="42422"/>
                    </a:lnTo>
                    <a:lnTo>
                      <a:pt x="93581" y="52959"/>
                    </a:lnTo>
                    <a:lnTo>
                      <a:pt x="88397" y="44511"/>
                    </a:lnTo>
                    <a:lnTo>
                      <a:pt x="96590" y="19803"/>
                    </a:lnTo>
                    <a:lnTo>
                      <a:pt x="88787" y="11990"/>
                    </a:lnTo>
                    <a:lnTo>
                      <a:pt x="76247" y="32520"/>
                    </a:lnTo>
                    <a:close/>
                  </a:path>
                </a:pathLst>
              </a:custGeom>
              <a:solidFill>
                <a:srgbClr val="5A5C6C">
                  <a:alpha val="49411"/>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48" name="Shape 48"/>
              <p:cNvSpPr/>
              <p:nvPr/>
            </p:nvSpPr>
            <p:spPr>
              <a:xfrm>
                <a:off x="4738" y="-511"/>
                <a:ext cx="1845" cy="1845"/>
              </a:xfrm>
              <a:custGeom>
                <a:avLst/>
                <a:gdLst/>
                <a:ahLst/>
                <a:cxnLst/>
                <a:rect l="0" t="0" r="0" b="0"/>
                <a:pathLst>
                  <a:path w="120000" h="120000" extrusionOk="0">
                    <a:moveTo>
                      <a:pt x="76245" y="19922"/>
                    </a:moveTo>
                    <a:lnTo>
                      <a:pt x="66695" y="17743"/>
                    </a:lnTo>
                    <a:lnTo>
                      <a:pt x="65397" y="0"/>
                    </a:lnTo>
                    <a:lnTo>
                      <a:pt x="53719" y="881"/>
                    </a:lnTo>
                    <a:lnTo>
                      <a:pt x="52837" y="17743"/>
                    </a:lnTo>
                    <a:lnTo>
                      <a:pt x="45051" y="20389"/>
                    </a:lnTo>
                    <a:lnTo>
                      <a:pt x="33788" y="6070"/>
                    </a:lnTo>
                    <a:lnTo>
                      <a:pt x="26003" y="10428"/>
                    </a:lnTo>
                    <a:lnTo>
                      <a:pt x="33373" y="26407"/>
                    </a:lnTo>
                    <a:lnTo>
                      <a:pt x="28183" y="31647"/>
                    </a:lnTo>
                    <a:lnTo>
                      <a:pt x="11262" y="25577"/>
                    </a:lnTo>
                    <a:lnTo>
                      <a:pt x="7370" y="32062"/>
                    </a:lnTo>
                    <a:lnTo>
                      <a:pt x="20346" y="43320"/>
                    </a:lnTo>
                    <a:lnTo>
                      <a:pt x="18217" y="51984"/>
                    </a:lnTo>
                    <a:lnTo>
                      <a:pt x="415" y="53281"/>
                    </a:lnTo>
                    <a:lnTo>
                      <a:pt x="0" y="62827"/>
                    </a:lnTo>
                    <a:lnTo>
                      <a:pt x="18217" y="65421"/>
                    </a:lnTo>
                    <a:lnTo>
                      <a:pt x="19930" y="73618"/>
                    </a:lnTo>
                    <a:lnTo>
                      <a:pt x="6487" y="85758"/>
                    </a:lnTo>
                    <a:lnTo>
                      <a:pt x="11262" y="93125"/>
                    </a:lnTo>
                    <a:lnTo>
                      <a:pt x="26418" y="86173"/>
                    </a:lnTo>
                    <a:lnTo>
                      <a:pt x="32076" y="91828"/>
                    </a:lnTo>
                    <a:lnTo>
                      <a:pt x="24238" y="106095"/>
                    </a:lnTo>
                    <a:lnTo>
                      <a:pt x="31608" y="112166"/>
                    </a:lnTo>
                    <a:lnTo>
                      <a:pt x="45051" y="99195"/>
                    </a:lnTo>
                    <a:lnTo>
                      <a:pt x="52837" y="101789"/>
                    </a:lnTo>
                    <a:lnTo>
                      <a:pt x="54602" y="119533"/>
                    </a:lnTo>
                    <a:lnTo>
                      <a:pt x="66280" y="120000"/>
                    </a:lnTo>
                    <a:lnTo>
                      <a:pt x="67577" y="101374"/>
                    </a:lnTo>
                    <a:lnTo>
                      <a:pt x="77543" y="98780"/>
                    </a:lnTo>
                    <a:lnTo>
                      <a:pt x="89273" y="111750"/>
                    </a:lnTo>
                    <a:lnTo>
                      <a:pt x="97058" y="106977"/>
                    </a:lnTo>
                    <a:lnTo>
                      <a:pt x="89273" y="91413"/>
                    </a:lnTo>
                    <a:lnTo>
                      <a:pt x="94463" y="84876"/>
                    </a:lnTo>
                    <a:lnTo>
                      <a:pt x="110034" y="92243"/>
                    </a:lnTo>
                    <a:lnTo>
                      <a:pt x="114809" y="84046"/>
                    </a:lnTo>
                    <a:lnTo>
                      <a:pt x="100536" y="73618"/>
                    </a:lnTo>
                    <a:lnTo>
                      <a:pt x="102249" y="64539"/>
                    </a:lnTo>
                    <a:lnTo>
                      <a:pt x="120000" y="62827"/>
                    </a:lnTo>
                    <a:lnTo>
                      <a:pt x="119584" y="53696"/>
                    </a:lnTo>
                    <a:lnTo>
                      <a:pt x="101833" y="51102"/>
                    </a:lnTo>
                    <a:lnTo>
                      <a:pt x="100069" y="44202"/>
                    </a:lnTo>
                    <a:lnTo>
                      <a:pt x="114394" y="34241"/>
                    </a:lnTo>
                    <a:lnTo>
                      <a:pt x="109619" y="25992"/>
                    </a:lnTo>
                    <a:lnTo>
                      <a:pt x="93581" y="32477"/>
                    </a:lnTo>
                    <a:lnTo>
                      <a:pt x="88391" y="27289"/>
                    </a:lnTo>
                    <a:lnTo>
                      <a:pt x="96591" y="12140"/>
                    </a:lnTo>
                    <a:lnTo>
                      <a:pt x="88806" y="7367"/>
                    </a:lnTo>
                    <a:lnTo>
                      <a:pt x="76245" y="19922"/>
                    </a:lnTo>
                    <a:close/>
                  </a:path>
                </a:pathLst>
              </a:custGeom>
              <a:gradFill>
                <a:gsLst>
                  <a:gs pos="0">
                    <a:srgbClr val="5A5C6C"/>
                  </a:gs>
                  <a:gs pos="100000">
                    <a:srgbClr val="5B5D6B"/>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49" name="Shape 49"/>
              <p:cNvSpPr/>
              <p:nvPr/>
            </p:nvSpPr>
            <p:spPr>
              <a:xfrm>
                <a:off x="4502" y="1610"/>
                <a:ext cx="1263" cy="2518"/>
              </a:xfrm>
              <a:custGeom>
                <a:avLst/>
                <a:gdLst/>
                <a:ahLst/>
                <a:cxnLst/>
                <a:rect l="0" t="0" r="0" b="0"/>
                <a:pathLst>
                  <a:path w="120000" h="120000" extrusionOk="0">
                    <a:moveTo>
                      <a:pt x="120000" y="0"/>
                    </a:moveTo>
                    <a:lnTo>
                      <a:pt x="107003" y="857"/>
                    </a:lnTo>
                    <a:lnTo>
                      <a:pt x="105296" y="17728"/>
                    </a:lnTo>
                    <a:lnTo>
                      <a:pt x="89739" y="20397"/>
                    </a:lnTo>
                    <a:lnTo>
                      <a:pt x="67351" y="6052"/>
                    </a:lnTo>
                    <a:lnTo>
                      <a:pt x="51794" y="10436"/>
                    </a:lnTo>
                    <a:lnTo>
                      <a:pt x="66498" y="26449"/>
                    </a:lnTo>
                    <a:lnTo>
                      <a:pt x="56158" y="31691"/>
                    </a:lnTo>
                    <a:lnTo>
                      <a:pt x="22482" y="25591"/>
                    </a:lnTo>
                    <a:lnTo>
                      <a:pt x="14703" y="32120"/>
                    </a:lnTo>
                    <a:lnTo>
                      <a:pt x="40505" y="43415"/>
                    </a:lnTo>
                    <a:lnTo>
                      <a:pt x="36332" y="52088"/>
                    </a:lnTo>
                    <a:lnTo>
                      <a:pt x="853" y="53423"/>
                    </a:lnTo>
                    <a:lnTo>
                      <a:pt x="0" y="63002"/>
                    </a:lnTo>
                    <a:lnTo>
                      <a:pt x="36332" y="65575"/>
                    </a:lnTo>
                    <a:lnTo>
                      <a:pt x="39747" y="73820"/>
                    </a:lnTo>
                    <a:lnTo>
                      <a:pt x="12901" y="85972"/>
                    </a:lnTo>
                    <a:lnTo>
                      <a:pt x="22482" y="93359"/>
                    </a:lnTo>
                    <a:lnTo>
                      <a:pt x="52648" y="86401"/>
                    </a:lnTo>
                    <a:lnTo>
                      <a:pt x="63936" y="92073"/>
                    </a:lnTo>
                    <a:lnTo>
                      <a:pt x="48284" y="106370"/>
                    </a:lnTo>
                    <a:lnTo>
                      <a:pt x="62988" y="112470"/>
                    </a:lnTo>
                    <a:lnTo>
                      <a:pt x="89739" y="99459"/>
                    </a:lnTo>
                    <a:lnTo>
                      <a:pt x="105296" y="102081"/>
                    </a:lnTo>
                    <a:lnTo>
                      <a:pt x="108806" y="119857"/>
                    </a:lnTo>
                    <a:lnTo>
                      <a:pt x="120000" y="120000"/>
                    </a:lnTo>
                    <a:lnTo>
                      <a:pt x="120000" y="0"/>
                    </a:lnTo>
                    <a:close/>
                  </a:path>
                </a:pathLst>
              </a:custGeom>
              <a:gradFill>
                <a:gsLst>
                  <a:gs pos="0">
                    <a:srgbClr val="5A5C6C"/>
                  </a:gs>
                  <a:gs pos="100000">
                    <a:srgbClr val="6FA9B7"/>
                  </a:gs>
                </a:gsLst>
                <a:lin ang="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grpSp>
        <p:pic>
          <p:nvPicPr>
            <p:cNvPr id="50" name="Shape 50"/>
            <p:cNvPicPr preferRelativeResize="0"/>
            <p:nvPr/>
          </p:nvPicPr>
          <p:blipFill rotWithShape="1">
            <a:blip r:embed="rId2">
              <a:alphaModFix/>
            </a:blip>
            <a:srcRect/>
            <a:stretch/>
          </p:blipFill>
          <p:spPr>
            <a:xfrm>
              <a:off x="0" y="0"/>
              <a:ext cx="505" cy="4320"/>
            </a:xfrm>
            <a:prstGeom prst="rect">
              <a:avLst/>
            </a:prstGeom>
            <a:noFill/>
            <a:ln>
              <a:noFill/>
            </a:ln>
          </p:spPr>
        </p:pic>
      </p:grpSp>
      <p:sp>
        <p:nvSpPr>
          <p:cNvPr id="51" name="Shape 51"/>
          <p:cNvSpPr txBox="1">
            <a:spLocks noGrp="1"/>
          </p:cNvSpPr>
          <p:nvPr>
            <p:ph type="title"/>
          </p:nvPr>
        </p:nvSpPr>
        <p:spPr>
          <a:xfrm>
            <a:off x="1141412" y="609600"/>
            <a:ext cx="9905997" cy="19049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52" name="Shape 52"/>
          <p:cNvSpPr txBox="1">
            <a:spLocks noGrp="1"/>
          </p:cNvSpPr>
          <p:nvPr>
            <p:ph type="body" idx="1"/>
          </p:nvPr>
        </p:nvSpPr>
        <p:spPr>
          <a:xfrm>
            <a:off x="1141412" y="2666999"/>
            <a:ext cx="9905997" cy="3124199"/>
          </a:xfrm>
          <a:prstGeom prst="rect">
            <a:avLst/>
          </a:prstGeom>
          <a:noFill/>
          <a:ln>
            <a:noFill/>
          </a:ln>
        </p:spPr>
        <p:txBody>
          <a:bodyPr lIns="91425" tIns="91425" rIns="91425" bIns="91425" anchor="ctr" anchorCtr="0"/>
          <a:lstStyle>
            <a:lvl1pPr marL="285750" marR="0" lvl="0" indent="-31750" algn="l" rtl="0">
              <a:lnSpc>
                <a:spcPct val="100000"/>
              </a:lnSpc>
              <a:spcBef>
                <a:spcPts val="400"/>
              </a:spcBef>
              <a:spcAft>
                <a:spcPts val="600"/>
              </a:spcAft>
              <a:buClr>
                <a:schemeClr val="lt1"/>
              </a:buClr>
              <a:buSzPct val="100000"/>
              <a:buFont typeface="Arial"/>
              <a:buChar char="•"/>
              <a:defRPr sz="2000" b="0" i="0" u="none" strike="noStrike" cap="small">
                <a:solidFill>
                  <a:schemeClr val="lt1"/>
                </a:solidFill>
                <a:latin typeface="Questrial"/>
                <a:ea typeface="Questrial"/>
                <a:cs typeface="Questrial"/>
                <a:sym typeface="Questrial"/>
              </a:defRPr>
            </a:lvl1pPr>
            <a:lvl2pPr marL="742950" marR="0" lvl="1" indent="-57150" algn="l" rtl="0">
              <a:lnSpc>
                <a:spcPct val="100000"/>
              </a:lnSpc>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82550" algn="l" rtl="0">
              <a:lnSpc>
                <a:spcPct val="100000"/>
              </a:lnSpc>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53" name="Shape 53"/>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54" name="Shape 54"/>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55" name="Shape 55"/>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3239963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6"/>
        <p:cNvGrpSpPr/>
        <p:nvPr/>
      </p:nvGrpSpPr>
      <p:grpSpPr>
        <a:xfrm>
          <a:off x="0" y="0"/>
          <a:ext cx="0" cy="0"/>
          <a:chOff x="0" y="0"/>
          <a:chExt cx="0" cy="0"/>
        </a:xfrm>
      </p:grpSpPr>
      <p:grpSp>
        <p:nvGrpSpPr>
          <p:cNvPr id="57" name="Shape 57"/>
          <p:cNvGrpSpPr/>
          <p:nvPr/>
        </p:nvGrpSpPr>
        <p:grpSpPr>
          <a:xfrm>
            <a:off x="0" y="-855662"/>
            <a:ext cx="13946716" cy="7750175"/>
            <a:chOff x="-7" y="-540"/>
            <a:chExt cx="6599" cy="4880"/>
          </a:xfrm>
        </p:grpSpPr>
        <p:grpSp>
          <p:nvGrpSpPr>
            <p:cNvPr id="58" name="Shape 58"/>
            <p:cNvGrpSpPr/>
            <p:nvPr/>
          </p:nvGrpSpPr>
          <p:grpSpPr>
            <a:xfrm>
              <a:off x="-7" y="-540"/>
              <a:ext cx="6599" cy="4880"/>
              <a:chOff x="-7" y="-540"/>
              <a:chExt cx="6599" cy="4880"/>
            </a:xfrm>
          </p:grpSpPr>
          <p:sp>
            <p:nvSpPr>
              <p:cNvPr id="59" name="Shape 59"/>
              <p:cNvSpPr/>
              <p:nvPr/>
            </p:nvSpPr>
            <p:spPr>
              <a:xfrm>
                <a:off x="-7" y="1156"/>
                <a:ext cx="1429" cy="1707"/>
              </a:xfrm>
              <a:custGeom>
                <a:avLst/>
                <a:gdLst/>
                <a:ahLst/>
                <a:cxnLst/>
                <a:rect l="0" t="0" r="0" b="0"/>
                <a:pathLst>
                  <a:path w="120000" h="120000" extrusionOk="0">
                    <a:moveTo>
                      <a:pt x="67851" y="19894"/>
                    </a:moveTo>
                    <a:lnTo>
                      <a:pt x="56515" y="17715"/>
                    </a:lnTo>
                    <a:lnTo>
                      <a:pt x="54919" y="0"/>
                    </a:lnTo>
                    <a:lnTo>
                      <a:pt x="40979" y="913"/>
                    </a:lnTo>
                    <a:lnTo>
                      <a:pt x="39972" y="17715"/>
                    </a:lnTo>
                    <a:lnTo>
                      <a:pt x="30650" y="20386"/>
                    </a:lnTo>
                    <a:lnTo>
                      <a:pt x="17298" y="6045"/>
                    </a:lnTo>
                    <a:lnTo>
                      <a:pt x="7977" y="10404"/>
                    </a:lnTo>
                    <a:lnTo>
                      <a:pt x="16794" y="26432"/>
                    </a:lnTo>
                    <a:lnTo>
                      <a:pt x="10580" y="31634"/>
                    </a:lnTo>
                    <a:lnTo>
                      <a:pt x="0" y="29736"/>
                    </a:lnTo>
                    <a:lnTo>
                      <a:pt x="0" y="89490"/>
                    </a:lnTo>
                    <a:lnTo>
                      <a:pt x="8481" y="86186"/>
                    </a:lnTo>
                    <a:lnTo>
                      <a:pt x="15199" y="91810"/>
                    </a:lnTo>
                    <a:lnTo>
                      <a:pt x="5878" y="106080"/>
                    </a:lnTo>
                    <a:lnTo>
                      <a:pt x="14695" y="112196"/>
                    </a:lnTo>
                    <a:lnTo>
                      <a:pt x="30650" y="99191"/>
                    </a:lnTo>
                    <a:lnTo>
                      <a:pt x="39972" y="101792"/>
                    </a:lnTo>
                    <a:lnTo>
                      <a:pt x="42071" y="119507"/>
                    </a:lnTo>
                    <a:lnTo>
                      <a:pt x="56011" y="120000"/>
                    </a:lnTo>
                    <a:lnTo>
                      <a:pt x="57522" y="101370"/>
                    </a:lnTo>
                    <a:lnTo>
                      <a:pt x="69363" y="98769"/>
                    </a:lnTo>
                    <a:lnTo>
                      <a:pt x="83386" y="111775"/>
                    </a:lnTo>
                    <a:lnTo>
                      <a:pt x="92624" y="106994"/>
                    </a:lnTo>
                    <a:lnTo>
                      <a:pt x="83386" y="91388"/>
                    </a:lnTo>
                    <a:lnTo>
                      <a:pt x="89601" y="84850"/>
                    </a:lnTo>
                    <a:lnTo>
                      <a:pt x="108159" y="92231"/>
                    </a:lnTo>
                    <a:lnTo>
                      <a:pt x="113785" y="84077"/>
                    </a:lnTo>
                    <a:lnTo>
                      <a:pt x="96822" y="73602"/>
                    </a:lnTo>
                    <a:lnTo>
                      <a:pt x="98838" y="64534"/>
                    </a:lnTo>
                    <a:lnTo>
                      <a:pt x="119999" y="62847"/>
                    </a:lnTo>
                    <a:lnTo>
                      <a:pt x="119496" y="53708"/>
                    </a:lnTo>
                    <a:lnTo>
                      <a:pt x="98334" y="51107"/>
                    </a:lnTo>
                    <a:lnTo>
                      <a:pt x="96235" y="44217"/>
                    </a:lnTo>
                    <a:lnTo>
                      <a:pt x="113282" y="34235"/>
                    </a:lnTo>
                    <a:lnTo>
                      <a:pt x="107655" y="26010"/>
                    </a:lnTo>
                    <a:lnTo>
                      <a:pt x="88509" y="32478"/>
                    </a:lnTo>
                    <a:lnTo>
                      <a:pt x="82295" y="27275"/>
                    </a:lnTo>
                    <a:lnTo>
                      <a:pt x="92120" y="12161"/>
                    </a:lnTo>
                    <a:lnTo>
                      <a:pt x="82799" y="7381"/>
                    </a:lnTo>
                    <a:lnTo>
                      <a:pt x="67851" y="19894"/>
                    </a:lnTo>
                    <a:close/>
                  </a:path>
                </a:pathLst>
              </a:custGeom>
              <a:solidFill>
                <a:srgbClr val="1B1E2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60" name="Shape 60"/>
              <p:cNvSpPr/>
              <p:nvPr/>
            </p:nvSpPr>
            <p:spPr>
              <a:xfrm>
                <a:off x="68" y="10"/>
                <a:ext cx="528" cy="495"/>
              </a:xfrm>
              <a:custGeom>
                <a:avLst/>
                <a:gdLst/>
                <a:ahLst/>
                <a:cxnLst/>
                <a:rect l="0" t="0" r="0" b="0"/>
                <a:pathLst>
                  <a:path w="120000" h="120000" extrusionOk="0">
                    <a:moveTo>
                      <a:pt x="76136" y="13548"/>
                    </a:moveTo>
                    <a:lnTo>
                      <a:pt x="66590" y="11129"/>
                    </a:lnTo>
                    <a:lnTo>
                      <a:pt x="65454" y="0"/>
                    </a:lnTo>
                    <a:lnTo>
                      <a:pt x="54090" y="0"/>
                    </a:lnTo>
                    <a:lnTo>
                      <a:pt x="52727" y="11129"/>
                    </a:lnTo>
                    <a:lnTo>
                      <a:pt x="45000" y="14032"/>
                    </a:lnTo>
                    <a:lnTo>
                      <a:pt x="33181" y="0"/>
                    </a:lnTo>
                    <a:lnTo>
                      <a:pt x="25909" y="3387"/>
                    </a:lnTo>
                    <a:lnTo>
                      <a:pt x="33409" y="20322"/>
                    </a:lnTo>
                    <a:lnTo>
                      <a:pt x="28181" y="25887"/>
                    </a:lnTo>
                    <a:lnTo>
                      <a:pt x="11363" y="19596"/>
                    </a:lnTo>
                    <a:lnTo>
                      <a:pt x="7272" y="26370"/>
                    </a:lnTo>
                    <a:lnTo>
                      <a:pt x="20454" y="38467"/>
                    </a:lnTo>
                    <a:lnTo>
                      <a:pt x="18181" y="47661"/>
                    </a:lnTo>
                    <a:lnTo>
                      <a:pt x="454" y="48870"/>
                    </a:lnTo>
                    <a:lnTo>
                      <a:pt x="0" y="59032"/>
                    </a:lnTo>
                    <a:lnTo>
                      <a:pt x="18181" y="61935"/>
                    </a:lnTo>
                    <a:lnTo>
                      <a:pt x="20000" y="70645"/>
                    </a:lnTo>
                    <a:lnTo>
                      <a:pt x="6590" y="83467"/>
                    </a:lnTo>
                    <a:lnTo>
                      <a:pt x="11363" y="91451"/>
                    </a:lnTo>
                    <a:lnTo>
                      <a:pt x="26363" y="83951"/>
                    </a:lnTo>
                    <a:lnTo>
                      <a:pt x="32045" y="90000"/>
                    </a:lnTo>
                    <a:lnTo>
                      <a:pt x="24318" y="105241"/>
                    </a:lnTo>
                    <a:lnTo>
                      <a:pt x="31590" y="111774"/>
                    </a:lnTo>
                    <a:lnTo>
                      <a:pt x="45000" y="97741"/>
                    </a:lnTo>
                    <a:lnTo>
                      <a:pt x="52727" y="100645"/>
                    </a:lnTo>
                    <a:lnTo>
                      <a:pt x="54545" y="119516"/>
                    </a:lnTo>
                    <a:lnTo>
                      <a:pt x="66363" y="120000"/>
                    </a:lnTo>
                    <a:lnTo>
                      <a:pt x="67500" y="100161"/>
                    </a:lnTo>
                    <a:lnTo>
                      <a:pt x="77500" y="97500"/>
                    </a:lnTo>
                    <a:lnTo>
                      <a:pt x="89318" y="111290"/>
                    </a:lnTo>
                    <a:lnTo>
                      <a:pt x="97045" y="106209"/>
                    </a:lnTo>
                    <a:lnTo>
                      <a:pt x="89318" y="89516"/>
                    </a:lnTo>
                    <a:lnTo>
                      <a:pt x="94545" y="82500"/>
                    </a:lnTo>
                    <a:lnTo>
                      <a:pt x="110000" y="90483"/>
                    </a:lnTo>
                    <a:lnTo>
                      <a:pt x="114772" y="81774"/>
                    </a:lnTo>
                    <a:lnTo>
                      <a:pt x="100454" y="70645"/>
                    </a:lnTo>
                    <a:lnTo>
                      <a:pt x="102272" y="60967"/>
                    </a:lnTo>
                    <a:lnTo>
                      <a:pt x="120000" y="59032"/>
                    </a:lnTo>
                    <a:lnTo>
                      <a:pt x="119545" y="49354"/>
                    </a:lnTo>
                    <a:lnTo>
                      <a:pt x="101818" y="46693"/>
                    </a:lnTo>
                    <a:lnTo>
                      <a:pt x="100000" y="39193"/>
                    </a:lnTo>
                    <a:lnTo>
                      <a:pt x="114318" y="28790"/>
                    </a:lnTo>
                    <a:lnTo>
                      <a:pt x="109545" y="19838"/>
                    </a:lnTo>
                    <a:lnTo>
                      <a:pt x="93636" y="26854"/>
                    </a:lnTo>
                    <a:lnTo>
                      <a:pt x="88409" y="21290"/>
                    </a:lnTo>
                    <a:lnTo>
                      <a:pt x="96590" y="5080"/>
                    </a:lnTo>
                    <a:lnTo>
                      <a:pt x="88863" y="0"/>
                    </a:lnTo>
                    <a:lnTo>
                      <a:pt x="76136" y="13548"/>
                    </a:lnTo>
                    <a:close/>
                  </a:path>
                </a:pathLst>
              </a:custGeom>
              <a:gradFill>
                <a:gsLst>
                  <a:gs pos="0">
                    <a:srgbClr val="9966FF"/>
                  </a:gs>
                  <a:gs pos="100000">
                    <a:srgbClr val="5A5C6C"/>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61" name="Shape 61"/>
              <p:cNvSpPr/>
              <p:nvPr/>
            </p:nvSpPr>
            <p:spPr>
              <a:xfrm>
                <a:off x="0" y="3020"/>
                <a:ext cx="2152" cy="1320"/>
              </a:xfrm>
              <a:custGeom>
                <a:avLst/>
                <a:gdLst/>
                <a:ahLst/>
                <a:cxnLst/>
                <a:rect l="0" t="0" r="0" b="0"/>
                <a:pathLst>
                  <a:path w="120000" h="120000" extrusionOk="0">
                    <a:moveTo>
                      <a:pt x="76247" y="32520"/>
                    </a:moveTo>
                    <a:lnTo>
                      <a:pt x="66716" y="28887"/>
                    </a:lnTo>
                    <a:lnTo>
                      <a:pt x="65378" y="0"/>
                    </a:lnTo>
                    <a:lnTo>
                      <a:pt x="53729" y="1453"/>
                    </a:lnTo>
                    <a:lnTo>
                      <a:pt x="52837" y="28887"/>
                    </a:lnTo>
                    <a:lnTo>
                      <a:pt x="45034" y="33247"/>
                    </a:lnTo>
                    <a:lnTo>
                      <a:pt x="33776" y="9901"/>
                    </a:lnTo>
                    <a:lnTo>
                      <a:pt x="26028" y="16987"/>
                    </a:lnTo>
                    <a:lnTo>
                      <a:pt x="33385" y="43058"/>
                    </a:lnTo>
                    <a:lnTo>
                      <a:pt x="28202" y="51597"/>
                    </a:lnTo>
                    <a:lnTo>
                      <a:pt x="11258" y="41695"/>
                    </a:lnTo>
                    <a:lnTo>
                      <a:pt x="7357" y="52323"/>
                    </a:lnTo>
                    <a:lnTo>
                      <a:pt x="20343" y="70673"/>
                    </a:lnTo>
                    <a:lnTo>
                      <a:pt x="18225" y="84753"/>
                    </a:lnTo>
                    <a:lnTo>
                      <a:pt x="390" y="86843"/>
                    </a:lnTo>
                    <a:lnTo>
                      <a:pt x="0" y="102467"/>
                    </a:lnTo>
                    <a:lnTo>
                      <a:pt x="18225" y="106646"/>
                    </a:lnTo>
                    <a:lnTo>
                      <a:pt x="19953" y="120000"/>
                    </a:lnTo>
                    <a:lnTo>
                      <a:pt x="100548" y="120000"/>
                    </a:lnTo>
                    <a:lnTo>
                      <a:pt x="102275" y="105193"/>
                    </a:lnTo>
                    <a:lnTo>
                      <a:pt x="120000" y="102467"/>
                    </a:lnTo>
                    <a:lnTo>
                      <a:pt x="119609" y="87570"/>
                    </a:lnTo>
                    <a:lnTo>
                      <a:pt x="101830" y="83300"/>
                    </a:lnTo>
                    <a:lnTo>
                      <a:pt x="100046" y="72036"/>
                    </a:lnTo>
                    <a:lnTo>
                      <a:pt x="114370" y="55866"/>
                    </a:lnTo>
                    <a:lnTo>
                      <a:pt x="109633" y="42422"/>
                    </a:lnTo>
                    <a:lnTo>
                      <a:pt x="93581" y="52959"/>
                    </a:lnTo>
                    <a:lnTo>
                      <a:pt x="88397" y="44511"/>
                    </a:lnTo>
                    <a:lnTo>
                      <a:pt x="96590" y="19803"/>
                    </a:lnTo>
                    <a:lnTo>
                      <a:pt x="88787" y="11990"/>
                    </a:lnTo>
                    <a:lnTo>
                      <a:pt x="76247" y="32520"/>
                    </a:lnTo>
                    <a:close/>
                  </a:path>
                </a:pathLst>
              </a:custGeom>
              <a:solidFill>
                <a:srgbClr val="5A5C6C">
                  <a:alpha val="49411"/>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62" name="Shape 62"/>
              <p:cNvSpPr/>
              <p:nvPr/>
            </p:nvSpPr>
            <p:spPr>
              <a:xfrm>
                <a:off x="4747" y="-540"/>
                <a:ext cx="1845" cy="1845"/>
              </a:xfrm>
              <a:custGeom>
                <a:avLst/>
                <a:gdLst/>
                <a:ahLst/>
                <a:cxnLst/>
                <a:rect l="0" t="0" r="0" b="0"/>
                <a:pathLst>
                  <a:path w="120000" h="120000" extrusionOk="0">
                    <a:moveTo>
                      <a:pt x="76245" y="19922"/>
                    </a:moveTo>
                    <a:lnTo>
                      <a:pt x="66695" y="17743"/>
                    </a:lnTo>
                    <a:lnTo>
                      <a:pt x="65397" y="0"/>
                    </a:lnTo>
                    <a:lnTo>
                      <a:pt x="53719" y="881"/>
                    </a:lnTo>
                    <a:lnTo>
                      <a:pt x="52837" y="17743"/>
                    </a:lnTo>
                    <a:lnTo>
                      <a:pt x="45051" y="20389"/>
                    </a:lnTo>
                    <a:lnTo>
                      <a:pt x="33788" y="6070"/>
                    </a:lnTo>
                    <a:lnTo>
                      <a:pt x="26003" y="10428"/>
                    </a:lnTo>
                    <a:lnTo>
                      <a:pt x="33373" y="26407"/>
                    </a:lnTo>
                    <a:lnTo>
                      <a:pt x="28183" y="31647"/>
                    </a:lnTo>
                    <a:lnTo>
                      <a:pt x="11262" y="25577"/>
                    </a:lnTo>
                    <a:lnTo>
                      <a:pt x="7370" y="32062"/>
                    </a:lnTo>
                    <a:lnTo>
                      <a:pt x="20346" y="43320"/>
                    </a:lnTo>
                    <a:lnTo>
                      <a:pt x="18217" y="51984"/>
                    </a:lnTo>
                    <a:lnTo>
                      <a:pt x="415" y="53281"/>
                    </a:lnTo>
                    <a:lnTo>
                      <a:pt x="0" y="62827"/>
                    </a:lnTo>
                    <a:lnTo>
                      <a:pt x="18217" y="65421"/>
                    </a:lnTo>
                    <a:lnTo>
                      <a:pt x="19930" y="73618"/>
                    </a:lnTo>
                    <a:lnTo>
                      <a:pt x="6487" y="85758"/>
                    </a:lnTo>
                    <a:lnTo>
                      <a:pt x="11262" y="93125"/>
                    </a:lnTo>
                    <a:lnTo>
                      <a:pt x="26418" y="86173"/>
                    </a:lnTo>
                    <a:lnTo>
                      <a:pt x="32076" y="91828"/>
                    </a:lnTo>
                    <a:lnTo>
                      <a:pt x="24238" y="106095"/>
                    </a:lnTo>
                    <a:lnTo>
                      <a:pt x="31608" y="112166"/>
                    </a:lnTo>
                    <a:lnTo>
                      <a:pt x="45051" y="99195"/>
                    </a:lnTo>
                    <a:lnTo>
                      <a:pt x="52837" y="101789"/>
                    </a:lnTo>
                    <a:lnTo>
                      <a:pt x="54602" y="119533"/>
                    </a:lnTo>
                    <a:lnTo>
                      <a:pt x="66280" y="120000"/>
                    </a:lnTo>
                    <a:lnTo>
                      <a:pt x="67577" y="101374"/>
                    </a:lnTo>
                    <a:lnTo>
                      <a:pt x="77543" y="98780"/>
                    </a:lnTo>
                    <a:lnTo>
                      <a:pt x="89273" y="111750"/>
                    </a:lnTo>
                    <a:lnTo>
                      <a:pt x="97058" y="106977"/>
                    </a:lnTo>
                    <a:lnTo>
                      <a:pt x="89273" y="91413"/>
                    </a:lnTo>
                    <a:lnTo>
                      <a:pt x="94463" y="84876"/>
                    </a:lnTo>
                    <a:lnTo>
                      <a:pt x="110034" y="92243"/>
                    </a:lnTo>
                    <a:lnTo>
                      <a:pt x="114809" y="84046"/>
                    </a:lnTo>
                    <a:lnTo>
                      <a:pt x="100536" y="73618"/>
                    </a:lnTo>
                    <a:lnTo>
                      <a:pt x="102249" y="64539"/>
                    </a:lnTo>
                    <a:lnTo>
                      <a:pt x="120000" y="62827"/>
                    </a:lnTo>
                    <a:lnTo>
                      <a:pt x="119584" y="53696"/>
                    </a:lnTo>
                    <a:lnTo>
                      <a:pt x="101833" y="51102"/>
                    </a:lnTo>
                    <a:lnTo>
                      <a:pt x="100069" y="44202"/>
                    </a:lnTo>
                    <a:lnTo>
                      <a:pt x="114394" y="34241"/>
                    </a:lnTo>
                    <a:lnTo>
                      <a:pt x="109619" y="25992"/>
                    </a:lnTo>
                    <a:lnTo>
                      <a:pt x="93581" y="32477"/>
                    </a:lnTo>
                    <a:lnTo>
                      <a:pt x="88391" y="27289"/>
                    </a:lnTo>
                    <a:lnTo>
                      <a:pt x="96591" y="12140"/>
                    </a:lnTo>
                    <a:lnTo>
                      <a:pt x="88806" y="7367"/>
                    </a:lnTo>
                    <a:lnTo>
                      <a:pt x="76245" y="19922"/>
                    </a:lnTo>
                    <a:close/>
                  </a:path>
                </a:pathLst>
              </a:custGeom>
              <a:gradFill>
                <a:gsLst>
                  <a:gs pos="0">
                    <a:srgbClr val="5A5C6C"/>
                  </a:gs>
                  <a:gs pos="100000">
                    <a:srgbClr val="5B5D6B"/>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63" name="Shape 63"/>
              <p:cNvSpPr/>
              <p:nvPr/>
            </p:nvSpPr>
            <p:spPr>
              <a:xfrm>
                <a:off x="4502" y="1610"/>
                <a:ext cx="1263" cy="2518"/>
              </a:xfrm>
              <a:custGeom>
                <a:avLst/>
                <a:gdLst/>
                <a:ahLst/>
                <a:cxnLst/>
                <a:rect l="0" t="0" r="0" b="0"/>
                <a:pathLst>
                  <a:path w="120000" h="120000" extrusionOk="0">
                    <a:moveTo>
                      <a:pt x="120000" y="0"/>
                    </a:moveTo>
                    <a:lnTo>
                      <a:pt x="107003" y="857"/>
                    </a:lnTo>
                    <a:lnTo>
                      <a:pt x="105296" y="17728"/>
                    </a:lnTo>
                    <a:lnTo>
                      <a:pt x="89739" y="20397"/>
                    </a:lnTo>
                    <a:lnTo>
                      <a:pt x="67351" y="6052"/>
                    </a:lnTo>
                    <a:lnTo>
                      <a:pt x="51794" y="10436"/>
                    </a:lnTo>
                    <a:lnTo>
                      <a:pt x="66498" y="26449"/>
                    </a:lnTo>
                    <a:lnTo>
                      <a:pt x="56158" y="31691"/>
                    </a:lnTo>
                    <a:lnTo>
                      <a:pt x="22482" y="25591"/>
                    </a:lnTo>
                    <a:lnTo>
                      <a:pt x="14703" y="32120"/>
                    </a:lnTo>
                    <a:lnTo>
                      <a:pt x="40505" y="43415"/>
                    </a:lnTo>
                    <a:lnTo>
                      <a:pt x="36332" y="52088"/>
                    </a:lnTo>
                    <a:lnTo>
                      <a:pt x="853" y="53423"/>
                    </a:lnTo>
                    <a:lnTo>
                      <a:pt x="0" y="63002"/>
                    </a:lnTo>
                    <a:lnTo>
                      <a:pt x="36332" y="65575"/>
                    </a:lnTo>
                    <a:lnTo>
                      <a:pt x="39747" y="73820"/>
                    </a:lnTo>
                    <a:lnTo>
                      <a:pt x="12901" y="85972"/>
                    </a:lnTo>
                    <a:lnTo>
                      <a:pt x="22482" y="93359"/>
                    </a:lnTo>
                    <a:lnTo>
                      <a:pt x="52648" y="86401"/>
                    </a:lnTo>
                    <a:lnTo>
                      <a:pt x="63936" y="92073"/>
                    </a:lnTo>
                    <a:lnTo>
                      <a:pt x="48284" y="106370"/>
                    </a:lnTo>
                    <a:lnTo>
                      <a:pt x="62988" y="112470"/>
                    </a:lnTo>
                    <a:lnTo>
                      <a:pt x="89739" y="99459"/>
                    </a:lnTo>
                    <a:lnTo>
                      <a:pt x="105296" y="102081"/>
                    </a:lnTo>
                    <a:lnTo>
                      <a:pt x="108806" y="119857"/>
                    </a:lnTo>
                    <a:lnTo>
                      <a:pt x="120000" y="120000"/>
                    </a:lnTo>
                    <a:lnTo>
                      <a:pt x="120000" y="0"/>
                    </a:lnTo>
                    <a:close/>
                  </a:path>
                </a:pathLst>
              </a:custGeom>
              <a:gradFill>
                <a:gsLst>
                  <a:gs pos="0">
                    <a:srgbClr val="5A5C6C"/>
                  </a:gs>
                  <a:gs pos="100000">
                    <a:srgbClr val="6FA9B7"/>
                  </a:gs>
                </a:gsLst>
                <a:lin ang="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grpSp>
        <p:pic>
          <p:nvPicPr>
            <p:cNvPr id="64" name="Shape 64"/>
            <p:cNvPicPr preferRelativeResize="0"/>
            <p:nvPr/>
          </p:nvPicPr>
          <p:blipFill rotWithShape="1">
            <a:blip r:embed="rId2">
              <a:alphaModFix/>
            </a:blip>
            <a:srcRect/>
            <a:stretch/>
          </p:blipFill>
          <p:spPr>
            <a:xfrm>
              <a:off x="0" y="0"/>
              <a:ext cx="505" cy="4320"/>
            </a:xfrm>
            <a:prstGeom prst="rect">
              <a:avLst/>
            </a:prstGeom>
            <a:noFill/>
            <a:ln>
              <a:noFill/>
            </a:ln>
          </p:spPr>
        </p:pic>
      </p:grpSp>
      <p:sp>
        <p:nvSpPr>
          <p:cNvPr id="65" name="Shape 65"/>
          <p:cNvSpPr txBox="1">
            <a:spLocks noGrp="1"/>
          </p:cNvSpPr>
          <p:nvPr>
            <p:ph type="title"/>
          </p:nvPr>
        </p:nvSpPr>
        <p:spPr>
          <a:xfrm>
            <a:off x="1141412" y="609600"/>
            <a:ext cx="9905997" cy="19049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66" name="Shape 66"/>
          <p:cNvSpPr txBox="1">
            <a:spLocks noGrp="1"/>
          </p:cNvSpPr>
          <p:nvPr>
            <p:ph type="body" idx="1"/>
          </p:nvPr>
        </p:nvSpPr>
        <p:spPr>
          <a:xfrm>
            <a:off x="1141412" y="2666999"/>
            <a:ext cx="4876798" cy="3124199"/>
          </a:xfrm>
          <a:prstGeom prst="rect">
            <a:avLst/>
          </a:prstGeom>
          <a:noFill/>
          <a:ln>
            <a:noFill/>
          </a:ln>
        </p:spPr>
        <p:txBody>
          <a:bodyPr lIns="91425" tIns="91425" rIns="91425" bIns="91425" anchor="ctr" anchorCtr="0"/>
          <a:lstStyle>
            <a:lvl1pPr marL="285750" marR="0" lvl="0" indent="-57150" algn="l" rtl="0">
              <a:lnSpc>
                <a:spcPct val="100000"/>
              </a:lnSpc>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1pPr>
            <a:lvl2pPr marL="742950" marR="0" lvl="1" indent="-82550" algn="l" rtl="0">
              <a:lnSpc>
                <a:spcPct val="100000"/>
              </a:lnSpc>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2pPr>
            <a:lvl3pPr marL="1200150" marR="0" lvl="2" indent="-1079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3pPr>
            <a:lvl4pPr marL="1543050" marR="0" lvl="3" indent="-1905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4pPr>
            <a:lvl5pPr marL="2000250" marR="0" lvl="4" indent="-1905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5pPr>
            <a:lvl6pPr marL="2514600" marR="0" lvl="5"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67" name="Shape 67"/>
          <p:cNvSpPr txBox="1">
            <a:spLocks noGrp="1"/>
          </p:cNvSpPr>
          <p:nvPr>
            <p:ph type="body" idx="2"/>
          </p:nvPr>
        </p:nvSpPr>
        <p:spPr>
          <a:xfrm>
            <a:off x="6170612" y="2667000"/>
            <a:ext cx="4876798" cy="3124199"/>
          </a:xfrm>
          <a:prstGeom prst="rect">
            <a:avLst/>
          </a:prstGeom>
          <a:noFill/>
          <a:ln>
            <a:noFill/>
          </a:ln>
        </p:spPr>
        <p:txBody>
          <a:bodyPr lIns="91425" tIns="91425" rIns="91425" bIns="91425" anchor="ctr" anchorCtr="0"/>
          <a:lstStyle>
            <a:lvl1pPr marL="285750" marR="0" lvl="0" indent="-57150" algn="l" rtl="0">
              <a:lnSpc>
                <a:spcPct val="100000"/>
              </a:lnSpc>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1pPr>
            <a:lvl2pPr marL="742950" marR="0" lvl="1" indent="-82550" algn="l" rtl="0">
              <a:lnSpc>
                <a:spcPct val="100000"/>
              </a:lnSpc>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2pPr>
            <a:lvl3pPr marL="1200150" marR="0" lvl="2" indent="-1079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3pPr>
            <a:lvl4pPr marL="1543050" marR="0" lvl="3" indent="-1905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4pPr>
            <a:lvl5pPr marL="2000250" marR="0" lvl="4" indent="-1905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5pPr>
            <a:lvl6pPr marL="2514600" marR="0" lvl="5"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68" name="Shape 68"/>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69" name="Shape 69"/>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70" name="Shape 70"/>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3917004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1"/>
        <p:cNvGrpSpPr/>
        <p:nvPr/>
      </p:nvGrpSpPr>
      <p:grpSpPr>
        <a:xfrm>
          <a:off x="0" y="0"/>
          <a:ext cx="0" cy="0"/>
          <a:chOff x="0" y="0"/>
          <a:chExt cx="0" cy="0"/>
        </a:xfrm>
      </p:grpSpPr>
      <p:grpSp>
        <p:nvGrpSpPr>
          <p:cNvPr id="72" name="Shape 72"/>
          <p:cNvGrpSpPr/>
          <p:nvPr/>
        </p:nvGrpSpPr>
        <p:grpSpPr>
          <a:xfrm>
            <a:off x="0" y="-941387"/>
            <a:ext cx="13927695" cy="7835900"/>
            <a:chOff x="-7" y="-594"/>
            <a:chExt cx="6590" cy="4934"/>
          </a:xfrm>
        </p:grpSpPr>
        <p:grpSp>
          <p:nvGrpSpPr>
            <p:cNvPr id="73" name="Shape 73"/>
            <p:cNvGrpSpPr/>
            <p:nvPr/>
          </p:nvGrpSpPr>
          <p:grpSpPr>
            <a:xfrm>
              <a:off x="-7" y="-594"/>
              <a:ext cx="6590" cy="4934"/>
              <a:chOff x="-7" y="-594"/>
              <a:chExt cx="6590" cy="4934"/>
            </a:xfrm>
          </p:grpSpPr>
          <p:sp>
            <p:nvSpPr>
              <p:cNvPr id="74" name="Shape 74"/>
              <p:cNvSpPr/>
              <p:nvPr/>
            </p:nvSpPr>
            <p:spPr>
              <a:xfrm>
                <a:off x="-7" y="1156"/>
                <a:ext cx="1429" cy="1707"/>
              </a:xfrm>
              <a:custGeom>
                <a:avLst/>
                <a:gdLst/>
                <a:ahLst/>
                <a:cxnLst/>
                <a:rect l="0" t="0" r="0" b="0"/>
                <a:pathLst>
                  <a:path w="120000" h="120000" extrusionOk="0">
                    <a:moveTo>
                      <a:pt x="67851" y="19894"/>
                    </a:moveTo>
                    <a:lnTo>
                      <a:pt x="56515" y="17715"/>
                    </a:lnTo>
                    <a:lnTo>
                      <a:pt x="54919" y="0"/>
                    </a:lnTo>
                    <a:lnTo>
                      <a:pt x="40979" y="913"/>
                    </a:lnTo>
                    <a:lnTo>
                      <a:pt x="39972" y="17715"/>
                    </a:lnTo>
                    <a:lnTo>
                      <a:pt x="30650" y="20386"/>
                    </a:lnTo>
                    <a:lnTo>
                      <a:pt x="17298" y="6045"/>
                    </a:lnTo>
                    <a:lnTo>
                      <a:pt x="7977" y="10404"/>
                    </a:lnTo>
                    <a:lnTo>
                      <a:pt x="16794" y="26432"/>
                    </a:lnTo>
                    <a:lnTo>
                      <a:pt x="10580" y="31634"/>
                    </a:lnTo>
                    <a:lnTo>
                      <a:pt x="0" y="29736"/>
                    </a:lnTo>
                    <a:lnTo>
                      <a:pt x="0" y="89490"/>
                    </a:lnTo>
                    <a:lnTo>
                      <a:pt x="8481" y="86186"/>
                    </a:lnTo>
                    <a:lnTo>
                      <a:pt x="15199" y="91810"/>
                    </a:lnTo>
                    <a:lnTo>
                      <a:pt x="5878" y="106080"/>
                    </a:lnTo>
                    <a:lnTo>
                      <a:pt x="14695" y="112196"/>
                    </a:lnTo>
                    <a:lnTo>
                      <a:pt x="30650" y="99191"/>
                    </a:lnTo>
                    <a:lnTo>
                      <a:pt x="39972" y="101792"/>
                    </a:lnTo>
                    <a:lnTo>
                      <a:pt x="42071" y="119507"/>
                    </a:lnTo>
                    <a:lnTo>
                      <a:pt x="56011" y="120000"/>
                    </a:lnTo>
                    <a:lnTo>
                      <a:pt x="57522" y="101370"/>
                    </a:lnTo>
                    <a:lnTo>
                      <a:pt x="69363" y="98769"/>
                    </a:lnTo>
                    <a:lnTo>
                      <a:pt x="83386" y="111775"/>
                    </a:lnTo>
                    <a:lnTo>
                      <a:pt x="92624" y="106994"/>
                    </a:lnTo>
                    <a:lnTo>
                      <a:pt x="83386" y="91388"/>
                    </a:lnTo>
                    <a:lnTo>
                      <a:pt x="89601" y="84850"/>
                    </a:lnTo>
                    <a:lnTo>
                      <a:pt x="108159" y="92231"/>
                    </a:lnTo>
                    <a:lnTo>
                      <a:pt x="113785" y="84077"/>
                    </a:lnTo>
                    <a:lnTo>
                      <a:pt x="96822" y="73602"/>
                    </a:lnTo>
                    <a:lnTo>
                      <a:pt x="98838" y="64534"/>
                    </a:lnTo>
                    <a:lnTo>
                      <a:pt x="119999" y="62847"/>
                    </a:lnTo>
                    <a:lnTo>
                      <a:pt x="119496" y="53708"/>
                    </a:lnTo>
                    <a:lnTo>
                      <a:pt x="98334" y="51107"/>
                    </a:lnTo>
                    <a:lnTo>
                      <a:pt x="96235" y="44217"/>
                    </a:lnTo>
                    <a:lnTo>
                      <a:pt x="113282" y="34235"/>
                    </a:lnTo>
                    <a:lnTo>
                      <a:pt x="107655" y="26010"/>
                    </a:lnTo>
                    <a:lnTo>
                      <a:pt x="88509" y="32478"/>
                    </a:lnTo>
                    <a:lnTo>
                      <a:pt x="82295" y="27275"/>
                    </a:lnTo>
                    <a:lnTo>
                      <a:pt x="92120" y="12161"/>
                    </a:lnTo>
                    <a:lnTo>
                      <a:pt x="82799" y="7381"/>
                    </a:lnTo>
                    <a:lnTo>
                      <a:pt x="67851" y="19894"/>
                    </a:lnTo>
                    <a:close/>
                  </a:path>
                </a:pathLst>
              </a:custGeom>
              <a:solidFill>
                <a:srgbClr val="1B1E2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75" name="Shape 75"/>
              <p:cNvSpPr/>
              <p:nvPr/>
            </p:nvSpPr>
            <p:spPr>
              <a:xfrm>
                <a:off x="68" y="10"/>
                <a:ext cx="528" cy="495"/>
              </a:xfrm>
              <a:custGeom>
                <a:avLst/>
                <a:gdLst/>
                <a:ahLst/>
                <a:cxnLst/>
                <a:rect l="0" t="0" r="0" b="0"/>
                <a:pathLst>
                  <a:path w="120000" h="120000" extrusionOk="0">
                    <a:moveTo>
                      <a:pt x="76136" y="13548"/>
                    </a:moveTo>
                    <a:lnTo>
                      <a:pt x="66590" y="11129"/>
                    </a:lnTo>
                    <a:lnTo>
                      <a:pt x="65454" y="0"/>
                    </a:lnTo>
                    <a:lnTo>
                      <a:pt x="54090" y="0"/>
                    </a:lnTo>
                    <a:lnTo>
                      <a:pt x="52727" y="11129"/>
                    </a:lnTo>
                    <a:lnTo>
                      <a:pt x="45000" y="14032"/>
                    </a:lnTo>
                    <a:lnTo>
                      <a:pt x="33181" y="0"/>
                    </a:lnTo>
                    <a:lnTo>
                      <a:pt x="25909" y="3387"/>
                    </a:lnTo>
                    <a:lnTo>
                      <a:pt x="33409" y="20322"/>
                    </a:lnTo>
                    <a:lnTo>
                      <a:pt x="28181" y="25887"/>
                    </a:lnTo>
                    <a:lnTo>
                      <a:pt x="11363" y="19596"/>
                    </a:lnTo>
                    <a:lnTo>
                      <a:pt x="7272" y="26370"/>
                    </a:lnTo>
                    <a:lnTo>
                      <a:pt x="20454" y="38467"/>
                    </a:lnTo>
                    <a:lnTo>
                      <a:pt x="18181" y="47661"/>
                    </a:lnTo>
                    <a:lnTo>
                      <a:pt x="454" y="48870"/>
                    </a:lnTo>
                    <a:lnTo>
                      <a:pt x="0" y="59032"/>
                    </a:lnTo>
                    <a:lnTo>
                      <a:pt x="18181" y="61935"/>
                    </a:lnTo>
                    <a:lnTo>
                      <a:pt x="20000" y="70645"/>
                    </a:lnTo>
                    <a:lnTo>
                      <a:pt x="6590" y="83467"/>
                    </a:lnTo>
                    <a:lnTo>
                      <a:pt x="11363" y="91451"/>
                    </a:lnTo>
                    <a:lnTo>
                      <a:pt x="26363" y="83951"/>
                    </a:lnTo>
                    <a:lnTo>
                      <a:pt x="32045" y="90000"/>
                    </a:lnTo>
                    <a:lnTo>
                      <a:pt x="24318" y="105241"/>
                    </a:lnTo>
                    <a:lnTo>
                      <a:pt x="31590" y="111774"/>
                    </a:lnTo>
                    <a:lnTo>
                      <a:pt x="45000" y="97741"/>
                    </a:lnTo>
                    <a:lnTo>
                      <a:pt x="52727" y="100645"/>
                    </a:lnTo>
                    <a:lnTo>
                      <a:pt x="54545" y="119516"/>
                    </a:lnTo>
                    <a:lnTo>
                      <a:pt x="66363" y="120000"/>
                    </a:lnTo>
                    <a:lnTo>
                      <a:pt x="67500" y="100161"/>
                    </a:lnTo>
                    <a:lnTo>
                      <a:pt x="77500" y="97500"/>
                    </a:lnTo>
                    <a:lnTo>
                      <a:pt x="89318" y="111290"/>
                    </a:lnTo>
                    <a:lnTo>
                      <a:pt x="97045" y="106209"/>
                    </a:lnTo>
                    <a:lnTo>
                      <a:pt x="89318" y="89516"/>
                    </a:lnTo>
                    <a:lnTo>
                      <a:pt x="94545" y="82500"/>
                    </a:lnTo>
                    <a:lnTo>
                      <a:pt x="110000" y="90483"/>
                    </a:lnTo>
                    <a:lnTo>
                      <a:pt x="114772" y="81774"/>
                    </a:lnTo>
                    <a:lnTo>
                      <a:pt x="100454" y="70645"/>
                    </a:lnTo>
                    <a:lnTo>
                      <a:pt x="102272" y="60967"/>
                    </a:lnTo>
                    <a:lnTo>
                      <a:pt x="120000" y="59032"/>
                    </a:lnTo>
                    <a:lnTo>
                      <a:pt x="119545" y="49354"/>
                    </a:lnTo>
                    <a:lnTo>
                      <a:pt x="101818" y="46693"/>
                    </a:lnTo>
                    <a:lnTo>
                      <a:pt x="100000" y="39193"/>
                    </a:lnTo>
                    <a:lnTo>
                      <a:pt x="114318" y="28790"/>
                    </a:lnTo>
                    <a:lnTo>
                      <a:pt x="109545" y="19838"/>
                    </a:lnTo>
                    <a:lnTo>
                      <a:pt x="93636" y="26854"/>
                    </a:lnTo>
                    <a:lnTo>
                      <a:pt x="88409" y="21290"/>
                    </a:lnTo>
                    <a:lnTo>
                      <a:pt x="96590" y="5080"/>
                    </a:lnTo>
                    <a:lnTo>
                      <a:pt x="88863" y="0"/>
                    </a:lnTo>
                    <a:lnTo>
                      <a:pt x="76136" y="13548"/>
                    </a:lnTo>
                    <a:close/>
                  </a:path>
                </a:pathLst>
              </a:custGeom>
              <a:gradFill>
                <a:gsLst>
                  <a:gs pos="0">
                    <a:srgbClr val="9966FF"/>
                  </a:gs>
                  <a:gs pos="100000">
                    <a:srgbClr val="5A5C6C"/>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76" name="Shape 76"/>
              <p:cNvSpPr/>
              <p:nvPr/>
            </p:nvSpPr>
            <p:spPr>
              <a:xfrm>
                <a:off x="0" y="3020"/>
                <a:ext cx="2152" cy="1320"/>
              </a:xfrm>
              <a:custGeom>
                <a:avLst/>
                <a:gdLst/>
                <a:ahLst/>
                <a:cxnLst/>
                <a:rect l="0" t="0" r="0" b="0"/>
                <a:pathLst>
                  <a:path w="120000" h="120000" extrusionOk="0">
                    <a:moveTo>
                      <a:pt x="76247" y="32520"/>
                    </a:moveTo>
                    <a:lnTo>
                      <a:pt x="66716" y="28887"/>
                    </a:lnTo>
                    <a:lnTo>
                      <a:pt x="65378" y="0"/>
                    </a:lnTo>
                    <a:lnTo>
                      <a:pt x="53729" y="1453"/>
                    </a:lnTo>
                    <a:lnTo>
                      <a:pt x="52837" y="28887"/>
                    </a:lnTo>
                    <a:lnTo>
                      <a:pt x="45034" y="33247"/>
                    </a:lnTo>
                    <a:lnTo>
                      <a:pt x="33776" y="9901"/>
                    </a:lnTo>
                    <a:lnTo>
                      <a:pt x="26028" y="16987"/>
                    </a:lnTo>
                    <a:lnTo>
                      <a:pt x="33385" y="43058"/>
                    </a:lnTo>
                    <a:lnTo>
                      <a:pt x="28202" y="51597"/>
                    </a:lnTo>
                    <a:lnTo>
                      <a:pt x="11258" y="41695"/>
                    </a:lnTo>
                    <a:lnTo>
                      <a:pt x="7357" y="52323"/>
                    </a:lnTo>
                    <a:lnTo>
                      <a:pt x="20343" y="70673"/>
                    </a:lnTo>
                    <a:lnTo>
                      <a:pt x="18225" y="84753"/>
                    </a:lnTo>
                    <a:lnTo>
                      <a:pt x="390" y="86843"/>
                    </a:lnTo>
                    <a:lnTo>
                      <a:pt x="0" y="102467"/>
                    </a:lnTo>
                    <a:lnTo>
                      <a:pt x="18225" y="106646"/>
                    </a:lnTo>
                    <a:lnTo>
                      <a:pt x="19953" y="120000"/>
                    </a:lnTo>
                    <a:lnTo>
                      <a:pt x="100548" y="120000"/>
                    </a:lnTo>
                    <a:lnTo>
                      <a:pt x="102275" y="105193"/>
                    </a:lnTo>
                    <a:lnTo>
                      <a:pt x="120000" y="102467"/>
                    </a:lnTo>
                    <a:lnTo>
                      <a:pt x="119609" y="87570"/>
                    </a:lnTo>
                    <a:lnTo>
                      <a:pt x="101830" y="83300"/>
                    </a:lnTo>
                    <a:lnTo>
                      <a:pt x="100046" y="72036"/>
                    </a:lnTo>
                    <a:lnTo>
                      <a:pt x="114370" y="55866"/>
                    </a:lnTo>
                    <a:lnTo>
                      <a:pt x="109633" y="42422"/>
                    </a:lnTo>
                    <a:lnTo>
                      <a:pt x="93581" y="52959"/>
                    </a:lnTo>
                    <a:lnTo>
                      <a:pt x="88397" y="44511"/>
                    </a:lnTo>
                    <a:lnTo>
                      <a:pt x="96590" y="19803"/>
                    </a:lnTo>
                    <a:lnTo>
                      <a:pt x="88787" y="11990"/>
                    </a:lnTo>
                    <a:lnTo>
                      <a:pt x="76247" y="32520"/>
                    </a:lnTo>
                    <a:close/>
                  </a:path>
                </a:pathLst>
              </a:custGeom>
              <a:solidFill>
                <a:srgbClr val="5A5C6C">
                  <a:alpha val="49411"/>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77" name="Shape 77"/>
              <p:cNvSpPr/>
              <p:nvPr/>
            </p:nvSpPr>
            <p:spPr>
              <a:xfrm>
                <a:off x="4738" y="-594"/>
                <a:ext cx="1845" cy="1845"/>
              </a:xfrm>
              <a:custGeom>
                <a:avLst/>
                <a:gdLst/>
                <a:ahLst/>
                <a:cxnLst/>
                <a:rect l="0" t="0" r="0" b="0"/>
                <a:pathLst>
                  <a:path w="120000" h="120000" extrusionOk="0">
                    <a:moveTo>
                      <a:pt x="76245" y="19922"/>
                    </a:moveTo>
                    <a:lnTo>
                      <a:pt x="66695" y="17743"/>
                    </a:lnTo>
                    <a:lnTo>
                      <a:pt x="65397" y="0"/>
                    </a:lnTo>
                    <a:lnTo>
                      <a:pt x="53719" y="881"/>
                    </a:lnTo>
                    <a:lnTo>
                      <a:pt x="52837" y="17743"/>
                    </a:lnTo>
                    <a:lnTo>
                      <a:pt x="45051" y="20389"/>
                    </a:lnTo>
                    <a:lnTo>
                      <a:pt x="33788" y="6070"/>
                    </a:lnTo>
                    <a:lnTo>
                      <a:pt x="26003" y="10428"/>
                    </a:lnTo>
                    <a:lnTo>
                      <a:pt x="33373" y="26407"/>
                    </a:lnTo>
                    <a:lnTo>
                      <a:pt x="28183" y="31647"/>
                    </a:lnTo>
                    <a:lnTo>
                      <a:pt x="11262" y="25577"/>
                    </a:lnTo>
                    <a:lnTo>
                      <a:pt x="7370" y="32062"/>
                    </a:lnTo>
                    <a:lnTo>
                      <a:pt x="20346" y="43320"/>
                    </a:lnTo>
                    <a:lnTo>
                      <a:pt x="18217" y="51984"/>
                    </a:lnTo>
                    <a:lnTo>
                      <a:pt x="415" y="53281"/>
                    </a:lnTo>
                    <a:lnTo>
                      <a:pt x="0" y="62827"/>
                    </a:lnTo>
                    <a:lnTo>
                      <a:pt x="18217" y="65421"/>
                    </a:lnTo>
                    <a:lnTo>
                      <a:pt x="19930" y="73618"/>
                    </a:lnTo>
                    <a:lnTo>
                      <a:pt x="6487" y="85758"/>
                    </a:lnTo>
                    <a:lnTo>
                      <a:pt x="11262" y="93125"/>
                    </a:lnTo>
                    <a:lnTo>
                      <a:pt x="26418" y="86173"/>
                    </a:lnTo>
                    <a:lnTo>
                      <a:pt x="32076" y="91828"/>
                    </a:lnTo>
                    <a:lnTo>
                      <a:pt x="24238" y="106095"/>
                    </a:lnTo>
                    <a:lnTo>
                      <a:pt x="31608" y="112166"/>
                    </a:lnTo>
                    <a:lnTo>
                      <a:pt x="45051" y="99195"/>
                    </a:lnTo>
                    <a:lnTo>
                      <a:pt x="52837" y="101789"/>
                    </a:lnTo>
                    <a:lnTo>
                      <a:pt x="54602" y="119533"/>
                    </a:lnTo>
                    <a:lnTo>
                      <a:pt x="66280" y="120000"/>
                    </a:lnTo>
                    <a:lnTo>
                      <a:pt x="67577" y="101374"/>
                    </a:lnTo>
                    <a:lnTo>
                      <a:pt x="77543" y="98780"/>
                    </a:lnTo>
                    <a:lnTo>
                      <a:pt x="89273" y="111750"/>
                    </a:lnTo>
                    <a:lnTo>
                      <a:pt x="97058" y="106977"/>
                    </a:lnTo>
                    <a:lnTo>
                      <a:pt x="89273" y="91413"/>
                    </a:lnTo>
                    <a:lnTo>
                      <a:pt x="94463" y="84876"/>
                    </a:lnTo>
                    <a:lnTo>
                      <a:pt x="110034" y="92243"/>
                    </a:lnTo>
                    <a:lnTo>
                      <a:pt x="114809" y="84046"/>
                    </a:lnTo>
                    <a:lnTo>
                      <a:pt x="100536" y="73618"/>
                    </a:lnTo>
                    <a:lnTo>
                      <a:pt x="102249" y="64539"/>
                    </a:lnTo>
                    <a:lnTo>
                      <a:pt x="120000" y="62827"/>
                    </a:lnTo>
                    <a:lnTo>
                      <a:pt x="119584" y="53696"/>
                    </a:lnTo>
                    <a:lnTo>
                      <a:pt x="101833" y="51102"/>
                    </a:lnTo>
                    <a:lnTo>
                      <a:pt x="100069" y="44202"/>
                    </a:lnTo>
                    <a:lnTo>
                      <a:pt x="114394" y="34241"/>
                    </a:lnTo>
                    <a:lnTo>
                      <a:pt x="109619" y="25992"/>
                    </a:lnTo>
                    <a:lnTo>
                      <a:pt x="93581" y="32477"/>
                    </a:lnTo>
                    <a:lnTo>
                      <a:pt x="88391" y="27289"/>
                    </a:lnTo>
                    <a:lnTo>
                      <a:pt x="96591" y="12140"/>
                    </a:lnTo>
                    <a:lnTo>
                      <a:pt x="88806" y="7367"/>
                    </a:lnTo>
                    <a:lnTo>
                      <a:pt x="76245" y="19922"/>
                    </a:lnTo>
                    <a:close/>
                  </a:path>
                </a:pathLst>
              </a:custGeom>
              <a:gradFill>
                <a:gsLst>
                  <a:gs pos="0">
                    <a:srgbClr val="5A5C6C"/>
                  </a:gs>
                  <a:gs pos="100000">
                    <a:srgbClr val="5B5D6B"/>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78" name="Shape 78"/>
              <p:cNvSpPr/>
              <p:nvPr/>
            </p:nvSpPr>
            <p:spPr>
              <a:xfrm>
                <a:off x="4502" y="1610"/>
                <a:ext cx="1263" cy="2518"/>
              </a:xfrm>
              <a:custGeom>
                <a:avLst/>
                <a:gdLst/>
                <a:ahLst/>
                <a:cxnLst/>
                <a:rect l="0" t="0" r="0" b="0"/>
                <a:pathLst>
                  <a:path w="120000" h="120000" extrusionOk="0">
                    <a:moveTo>
                      <a:pt x="120000" y="0"/>
                    </a:moveTo>
                    <a:lnTo>
                      <a:pt x="107003" y="857"/>
                    </a:lnTo>
                    <a:lnTo>
                      <a:pt x="105296" y="17728"/>
                    </a:lnTo>
                    <a:lnTo>
                      <a:pt x="89739" y="20397"/>
                    </a:lnTo>
                    <a:lnTo>
                      <a:pt x="67351" y="6052"/>
                    </a:lnTo>
                    <a:lnTo>
                      <a:pt x="51794" y="10436"/>
                    </a:lnTo>
                    <a:lnTo>
                      <a:pt x="66498" y="26449"/>
                    </a:lnTo>
                    <a:lnTo>
                      <a:pt x="56158" y="31691"/>
                    </a:lnTo>
                    <a:lnTo>
                      <a:pt x="22482" y="25591"/>
                    </a:lnTo>
                    <a:lnTo>
                      <a:pt x="14703" y="32120"/>
                    </a:lnTo>
                    <a:lnTo>
                      <a:pt x="40505" y="43415"/>
                    </a:lnTo>
                    <a:lnTo>
                      <a:pt x="36332" y="52088"/>
                    </a:lnTo>
                    <a:lnTo>
                      <a:pt x="853" y="53423"/>
                    </a:lnTo>
                    <a:lnTo>
                      <a:pt x="0" y="63002"/>
                    </a:lnTo>
                    <a:lnTo>
                      <a:pt x="36332" y="65575"/>
                    </a:lnTo>
                    <a:lnTo>
                      <a:pt x="39747" y="73820"/>
                    </a:lnTo>
                    <a:lnTo>
                      <a:pt x="12901" y="85972"/>
                    </a:lnTo>
                    <a:lnTo>
                      <a:pt x="22482" y="93359"/>
                    </a:lnTo>
                    <a:lnTo>
                      <a:pt x="52648" y="86401"/>
                    </a:lnTo>
                    <a:lnTo>
                      <a:pt x="63936" y="92073"/>
                    </a:lnTo>
                    <a:lnTo>
                      <a:pt x="48284" y="106370"/>
                    </a:lnTo>
                    <a:lnTo>
                      <a:pt x="62988" y="112470"/>
                    </a:lnTo>
                    <a:lnTo>
                      <a:pt x="89739" y="99459"/>
                    </a:lnTo>
                    <a:lnTo>
                      <a:pt x="105296" y="102081"/>
                    </a:lnTo>
                    <a:lnTo>
                      <a:pt x="108806" y="119857"/>
                    </a:lnTo>
                    <a:lnTo>
                      <a:pt x="120000" y="120000"/>
                    </a:lnTo>
                    <a:lnTo>
                      <a:pt x="120000" y="0"/>
                    </a:lnTo>
                    <a:close/>
                  </a:path>
                </a:pathLst>
              </a:custGeom>
              <a:gradFill>
                <a:gsLst>
                  <a:gs pos="0">
                    <a:srgbClr val="5A5C6C"/>
                  </a:gs>
                  <a:gs pos="100000">
                    <a:srgbClr val="6FA9B7"/>
                  </a:gs>
                </a:gsLst>
                <a:lin ang="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grpSp>
        <p:pic>
          <p:nvPicPr>
            <p:cNvPr id="79" name="Shape 79"/>
            <p:cNvPicPr preferRelativeResize="0"/>
            <p:nvPr/>
          </p:nvPicPr>
          <p:blipFill rotWithShape="1">
            <a:blip r:embed="rId2">
              <a:alphaModFix/>
            </a:blip>
            <a:srcRect/>
            <a:stretch/>
          </p:blipFill>
          <p:spPr>
            <a:xfrm>
              <a:off x="0" y="0"/>
              <a:ext cx="505" cy="4320"/>
            </a:xfrm>
            <a:prstGeom prst="rect">
              <a:avLst/>
            </a:prstGeom>
            <a:noFill/>
            <a:ln>
              <a:noFill/>
            </a:ln>
          </p:spPr>
        </p:pic>
      </p:grpSp>
      <p:sp>
        <p:nvSpPr>
          <p:cNvPr id="80" name="Shape 80"/>
          <p:cNvSpPr txBox="1">
            <a:spLocks noGrp="1"/>
          </p:cNvSpPr>
          <p:nvPr>
            <p:ph type="title"/>
          </p:nvPr>
        </p:nvSpPr>
        <p:spPr>
          <a:xfrm>
            <a:off x="1751013" y="3308580"/>
            <a:ext cx="8686800" cy="1468800"/>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lt1"/>
              </a:buClr>
              <a:buFont typeface="Questrial"/>
              <a:buNone/>
              <a:defRPr sz="40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81" name="Shape 81"/>
          <p:cNvSpPr txBox="1">
            <a:spLocks noGrp="1"/>
          </p:cNvSpPr>
          <p:nvPr>
            <p:ph type="body" idx="1"/>
          </p:nvPr>
        </p:nvSpPr>
        <p:spPr>
          <a:xfrm>
            <a:off x="1751009" y="4777380"/>
            <a:ext cx="8686800" cy="860399"/>
          </a:xfrm>
          <a:prstGeom prst="rect">
            <a:avLst/>
          </a:prstGeom>
          <a:noFill/>
          <a:ln>
            <a:noFill/>
          </a:ln>
        </p:spPr>
        <p:txBody>
          <a:bodyPr lIns="91425" tIns="91425" rIns="91425" bIns="91425" anchor="t" anchorCtr="0"/>
          <a:lstStyle>
            <a:lvl1pPr marL="0" marR="0" lvl="0" indent="0" algn="r" rtl="0">
              <a:lnSpc>
                <a:spcPct val="100000"/>
              </a:lnSpc>
              <a:spcBef>
                <a:spcPts val="400"/>
              </a:spcBef>
              <a:spcAft>
                <a:spcPts val="600"/>
              </a:spcAft>
              <a:buClr>
                <a:schemeClr val="lt1"/>
              </a:buClr>
              <a:buFont typeface="Arial"/>
              <a:buNone/>
              <a:defRPr sz="2000" b="0" i="0" u="none" strike="noStrike" cap="small">
                <a:solidFill>
                  <a:schemeClr val="lt1"/>
                </a:solidFill>
                <a:latin typeface="Questrial"/>
                <a:ea typeface="Questrial"/>
                <a:cs typeface="Questrial"/>
                <a:sym typeface="Questrial"/>
              </a:defRPr>
            </a:lvl1pPr>
            <a:lvl2pPr marL="457200" marR="0" lvl="1" indent="0" algn="l" rtl="0">
              <a:lnSpc>
                <a:spcPct val="100000"/>
              </a:lnSpc>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2pPr>
            <a:lvl3pPr marL="914400" marR="0" lvl="2"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4pPr>
            <a:lvl5pPr marL="1828800" marR="0" lvl="4"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5pPr>
            <a:lvl6pPr marL="2286000" marR="0" lvl="5"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6pPr>
            <a:lvl7pPr marL="2743200" marR="0" lvl="6"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7pPr>
            <a:lvl8pPr marL="3200400" marR="0" lvl="7"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8pPr>
            <a:lvl9pPr marL="3657600" marR="0" lvl="8"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9pPr>
          </a:lstStyle>
          <a:p>
            <a:endParaRPr/>
          </a:p>
        </p:txBody>
      </p:sp>
      <p:sp>
        <p:nvSpPr>
          <p:cNvPr id="82" name="Shape 82"/>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83" name="Shape 83"/>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84" name="Shape 84"/>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2673818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5"/>
        <p:cNvGrpSpPr/>
        <p:nvPr/>
      </p:nvGrpSpPr>
      <p:grpSpPr>
        <a:xfrm>
          <a:off x="0" y="0"/>
          <a:ext cx="0" cy="0"/>
          <a:chOff x="0" y="0"/>
          <a:chExt cx="0" cy="0"/>
        </a:xfrm>
      </p:grpSpPr>
      <p:grpSp>
        <p:nvGrpSpPr>
          <p:cNvPr id="86" name="Shape 86"/>
          <p:cNvGrpSpPr/>
          <p:nvPr/>
        </p:nvGrpSpPr>
        <p:grpSpPr>
          <a:xfrm>
            <a:off x="0" y="-900113"/>
            <a:ext cx="13917127" cy="7796213"/>
            <a:chOff x="-7" y="-569"/>
            <a:chExt cx="6585" cy="4909"/>
          </a:xfrm>
        </p:grpSpPr>
        <p:grpSp>
          <p:nvGrpSpPr>
            <p:cNvPr id="87" name="Shape 87"/>
            <p:cNvGrpSpPr/>
            <p:nvPr/>
          </p:nvGrpSpPr>
          <p:grpSpPr>
            <a:xfrm>
              <a:off x="-7" y="-569"/>
              <a:ext cx="6585" cy="4909"/>
              <a:chOff x="-7" y="-569"/>
              <a:chExt cx="6585" cy="4909"/>
            </a:xfrm>
          </p:grpSpPr>
          <p:sp>
            <p:nvSpPr>
              <p:cNvPr id="88" name="Shape 88"/>
              <p:cNvSpPr/>
              <p:nvPr/>
            </p:nvSpPr>
            <p:spPr>
              <a:xfrm>
                <a:off x="-7" y="1156"/>
                <a:ext cx="1429" cy="1707"/>
              </a:xfrm>
              <a:custGeom>
                <a:avLst/>
                <a:gdLst/>
                <a:ahLst/>
                <a:cxnLst/>
                <a:rect l="0" t="0" r="0" b="0"/>
                <a:pathLst>
                  <a:path w="120000" h="120000" extrusionOk="0">
                    <a:moveTo>
                      <a:pt x="67851" y="19894"/>
                    </a:moveTo>
                    <a:lnTo>
                      <a:pt x="56515" y="17715"/>
                    </a:lnTo>
                    <a:lnTo>
                      <a:pt x="54919" y="0"/>
                    </a:lnTo>
                    <a:lnTo>
                      <a:pt x="40979" y="913"/>
                    </a:lnTo>
                    <a:lnTo>
                      <a:pt x="39972" y="17715"/>
                    </a:lnTo>
                    <a:lnTo>
                      <a:pt x="30650" y="20386"/>
                    </a:lnTo>
                    <a:lnTo>
                      <a:pt x="17298" y="6045"/>
                    </a:lnTo>
                    <a:lnTo>
                      <a:pt x="7977" y="10404"/>
                    </a:lnTo>
                    <a:lnTo>
                      <a:pt x="16794" y="26432"/>
                    </a:lnTo>
                    <a:lnTo>
                      <a:pt x="10580" y="31634"/>
                    </a:lnTo>
                    <a:lnTo>
                      <a:pt x="0" y="29736"/>
                    </a:lnTo>
                    <a:lnTo>
                      <a:pt x="0" y="89490"/>
                    </a:lnTo>
                    <a:lnTo>
                      <a:pt x="8481" y="86186"/>
                    </a:lnTo>
                    <a:lnTo>
                      <a:pt x="15199" y="91810"/>
                    </a:lnTo>
                    <a:lnTo>
                      <a:pt x="5878" y="106080"/>
                    </a:lnTo>
                    <a:lnTo>
                      <a:pt x="14695" y="112196"/>
                    </a:lnTo>
                    <a:lnTo>
                      <a:pt x="30650" y="99191"/>
                    </a:lnTo>
                    <a:lnTo>
                      <a:pt x="39972" y="101792"/>
                    </a:lnTo>
                    <a:lnTo>
                      <a:pt x="42071" y="119507"/>
                    </a:lnTo>
                    <a:lnTo>
                      <a:pt x="56011" y="120000"/>
                    </a:lnTo>
                    <a:lnTo>
                      <a:pt x="57522" y="101370"/>
                    </a:lnTo>
                    <a:lnTo>
                      <a:pt x="69363" y="98769"/>
                    </a:lnTo>
                    <a:lnTo>
                      <a:pt x="83386" y="111775"/>
                    </a:lnTo>
                    <a:lnTo>
                      <a:pt x="92624" y="106994"/>
                    </a:lnTo>
                    <a:lnTo>
                      <a:pt x="83386" y="91388"/>
                    </a:lnTo>
                    <a:lnTo>
                      <a:pt x="89601" y="84850"/>
                    </a:lnTo>
                    <a:lnTo>
                      <a:pt x="108159" y="92231"/>
                    </a:lnTo>
                    <a:lnTo>
                      <a:pt x="113785" y="84077"/>
                    </a:lnTo>
                    <a:lnTo>
                      <a:pt x="96822" y="73602"/>
                    </a:lnTo>
                    <a:lnTo>
                      <a:pt x="98838" y="64534"/>
                    </a:lnTo>
                    <a:lnTo>
                      <a:pt x="119999" y="62847"/>
                    </a:lnTo>
                    <a:lnTo>
                      <a:pt x="119496" y="53708"/>
                    </a:lnTo>
                    <a:lnTo>
                      <a:pt x="98334" y="51107"/>
                    </a:lnTo>
                    <a:lnTo>
                      <a:pt x="96235" y="44217"/>
                    </a:lnTo>
                    <a:lnTo>
                      <a:pt x="113282" y="34235"/>
                    </a:lnTo>
                    <a:lnTo>
                      <a:pt x="107655" y="26010"/>
                    </a:lnTo>
                    <a:lnTo>
                      <a:pt x="88509" y="32478"/>
                    </a:lnTo>
                    <a:lnTo>
                      <a:pt x="82295" y="27275"/>
                    </a:lnTo>
                    <a:lnTo>
                      <a:pt x="92120" y="12161"/>
                    </a:lnTo>
                    <a:lnTo>
                      <a:pt x="82799" y="7381"/>
                    </a:lnTo>
                    <a:lnTo>
                      <a:pt x="67851" y="19894"/>
                    </a:lnTo>
                    <a:close/>
                  </a:path>
                </a:pathLst>
              </a:custGeom>
              <a:solidFill>
                <a:srgbClr val="1B1E2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89" name="Shape 89"/>
              <p:cNvSpPr/>
              <p:nvPr/>
            </p:nvSpPr>
            <p:spPr>
              <a:xfrm>
                <a:off x="68" y="10"/>
                <a:ext cx="528" cy="495"/>
              </a:xfrm>
              <a:custGeom>
                <a:avLst/>
                <a:gdLst/>
                <a:ahLst/>
                <a:cxnLst/>
                <a:rect l="0" t="0" r="0" b="0"/>
                <a:pathLst>
                  <a:path w="120000" h="120000" extrusionOk="0">
                    <a:moveTo>
                      <a:pt x="76136" y="13548"/>
                    </a:moveTo>
                    <a:lnTo>
                      <a:pt x="66590" y="11129"/>
                    </a:lnTo>
                    <a:lnTo>
                      <a:pt x="65454" y="0"/>
                    </a:lnTo>
                    <a:lnTo>
                      <a:pt x="54090" y="0"/>
                    </a:lnTo>
                    <a:lnTo>
                      <a:pt x="52727" y="11129"/>
                    </a:lnTo>
                    <a:lnTo>
                      <a:pt x="45000" y="14032"/>
                    </a:lnTo>
                    <a:lnTo>
                      <a:pt x="33181" y="0"/>
                    </a:lnTo>
                    <a:lnTo>
                      <a:pt x="25909" y="3387"/>
                    </a:lnTo>
                    <a:lnTo>
                      <a:pt x="33409" y="20322"/>
                    </a:lnTo>
                    <a:lnTo>
                      <a:pt x="28181" y="25887"/>
                    </a:lnTo>
                    <a:lnTo>
                      <a:pt x="11363" y="19596"/>
                    </a:lnTo>
                    <a:lnTo>
                      <a:pt x="7272" y="26370"/>
                    </a:lnTo>
                    <a:lnTo>
                      <a:pt x="20454" y="38467"/>
                    </a:lnTo>
                    <a:lnTo>
                      <a:pt x="18181" y="47661"/>
                    </a:lnTo>
                    <a:lnTo>
                      <a:pt x="454" y="48870"/>
                    </a:lnTo>
                    <a:lnTo>
                      <a:pt x="0" y="59032"/>
                    </a:lnTo>
                    <a:lnTo>
                      <a:pt x="18181" y="61935"/>
                    </a:lnTo>
                    <a:lnTo>
                      <a:pt x="20000" y="70645"/>
                    </a:lnTo>
                    <a:lnTo>
                      <a:pt x="6590" y="83467"/>
                    </a:lnTo>
                    <a:lnTo>
                      <a:pt x="11363" y="91451"/>
                    </a:lnTo>
                    <a:lnTo>
                      <a:pt x="26363" y="83951"/>
                    </a:lnTo>
                    <a:lnTo>
                      <a:pt x="32045" y="90000"/>
                    </a:lnTo>
                    <a:lnTo>
                      <a:pt x="24318" y="105241"/>
                    </a:lnTo>
                    <a:lnTo>
                      <a:pt x="31590" y="111774"/>
                    </a:lnTo>
                    <a:lnTo>
                      <a:pt x="45000" y="97741"/>
                    </a:lnTo>
                    <a:lnTo>
                      <a:pt x="52727" y="100645"/>
                    </a:lnTo>
                    <a:lnTo>
                      <a:pt x="54545" y="119516"/>
                    </a:lnTo>
                    <a:lnTo>
                      <a:pt x="66363" y="120000"/>
                    </a:lnTo>
                    <a:lnTo>
                      <a:pt x="67500" y="100161"/>
                    </a:lnTo>
                    <a:lnTo>
                      <a:pt x="77500" y="97500"/>
                    </a:lnTo>
                    <a:lnTo>
                      <a:pt x="89318" y="111290"/>
                    </a:lnTo>
                    <a:lnTo>
                      <a:pt x="97045" y="106209"/>
                    </a:lnTo>
                    <a:lnTo>
                      <a:pt x="89318" y="89516"/>
                    </a:lnTo>
                    <a:lnTo>
                      <a:pt x="94545" y="82500"/>
                    </a:lnTo>
                    <a:lnTo>
                      <a:pt x="110000" y="90483"/>
                    </a:lnTo>
                    <a:lnTo>
                      <a:pt x="114772" y="81774"/>
                    </a:lnTo>
                    <a:lnTo>
                      <a:pt x="100454" y="70645"/>
                    </a:lnTo>
                    <a:lnTo>
                      <a:pt x="102272" y="60967"/>
                    </a:lnTo>
                    <a:lnTo>
                      <a:pt x="120000" y="59032"/>
                    </a:lnTo>
                    <a:lnTo>
                      <a:pt x="119545" y="49354"/>
                    </a:lnTo>
                    <a:lnTo>
                      <a:pt x="101818" y="46693"/>
                    </a:lnTo>
                    <a:lnTo>
                      <a:pt x="100000" y="39193"/>
                    </a:lnTo>
                    <a:lnTo>
                      <a:pt x="114318" y="28790"/>
                    </a:lnTo>
                    <a:lnTo>
                      <a:pt x="109545" y="19838"/>
                    </a:lnTo>
                    <a:lnTo>
                      <a:pt x="93636" y="26854"/>
                    </a:lnTo>
                    <a:lnTo>
                      <a:pt x="88409" y="21290"/>
                    </a:lnTo>
                    <a:lnTo>
                      <a:pt x="96590" y="5080"/>
                    </a:lnTo>
                    <a:lnTo>
                      <a:pt x="88863" y="0"/>
                    </a:lnTo>
                    <a:lnTo>
                      <a:pt x="76136" y="13548"/>
                    </a:lnTo>
                    <a:close/>
                  </a:path>
                </a:pathLst>
              </a:custGeom>
              <a:gradFill>
                <a:gsLst>
                  <a:gs pos="0">
                    <a:srgbClr val="9966FF"/>
                  </a:gs>
                  <a:gs pos="100000">
                    <a:srgbClr val="5A5C6C"/>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90" name="Shape 90"/>
              <p:cNvSpPr/>
              <p:nvPr/>
            </p:nvSpPr>
            <p:spPr>
              <a:xfrm>
                <a:off x="0" y="3020"/>
                <a:ext cx="2152" cy="1320"/>
              </a:xfrm>
              <a:custGeom>
                <a:avLst/>
                <a:gdLst/>
                <a:ahLst/>
                <a:cxnLst/>
                <a:rect l="0" t="0" r="0" b="0"/>
                <a:pathLst>
                  <a:path w="120000" h="120000" extrusionOk="0">
                    <a:moveTo>
                      <a:pt x="76247" y="32520"/>
                    </a:moveTo>
                    <a:lnTo>
                      <a:pt x="66716" y="28887"/>
                    </a:lnTo>
                    <a:lnTo>
                      <a:pt x="65378" y="0"/>
                    </a:lnTo>
                    <a:lnTo>
                      <a:pt x="53729" y="1453"/>
                    </a:lnTo>
                    <a:lnTo>
                      <a:pt x="52837" y="28887"/>
                    </a:lnTo>
                    <a:lnTo>
                      <a:pt x="45034" y="33247"/>
                    </a:lnTo>
                    <a:lnTo>
                      <a:pt x="33776" y="9901"/>
                    </a:lnTo>
                    <a:lnTo>
                      <a:pt x="26028" y="16987"/>
                    </a:lnTo>
                    <a:lnTo>
                      <a:pt x="33385" y="43058"/>
                    </a:lnTo>
                    <a:lnTo>
                      <a:pt x="28202" y="51597"/>
                    </a:lnTo>
                    <a:lnTo>
                      <a:pt x="11258" y="41695"/>
                    </a:lnTo>
                    <a:lnTo>
                      <a:pt x="7357" y="52323"/>
                    </a:lnTo>
                    <a:lnTo>
                      <a:pt x="20343" y="70673"/>
                    </a:lnTo>
                    <a:lnTo>
                      <a:pt x="18225" y="84753"/>
                    </a:lnTo>
                    <a:lnTo>
                      <a:pt x="390" y="86843"/>
                    </a:lnTo>
                    <a:lnTo>
                      <a:pt x="0" y="102467"/>
                    </a:lnTo>
                    <a:lnTo>
                      <a:pt x="18225" y="106646"/>
                    </a:lnTo>
                    <a:lnTo>
                      <a:pt x="19953" y="120000"/>
                    </a:lnTo>
                    <a:lnTo>
                      <a:pt x="100548" y="120000"/>
                    </a:lnTo>
                    <a:lnTo>
                      <a:pt x="102275" y="105193"/>
                    </a:lnTo>
                    <a:lnTo>
                      <a:pt x="120000" y="102467"/>
                    </a:lnTo>
                    <a:lnTo>
                      <a:pt x="119609" y="87570"/>
                    </a:lnTo>
                    <a:lnTo>
                      <a:pt x="101830" y="83300"/>
                    </a:lnTo>
                    <a:lnTo>
                      <a:pt x="100046" y="72036"/>
                    </a:lnTo>
                    <a:lnTo>
                      <a:pt x="114370" y="55866"/>
                    </a:lnTo>
                    <a:lnTo>
                      <a:pt x="109633" y="42422"/>
                    </a:lnTo>
                    <a:lnTo>
                      <a:pt x="93581" y="52959"/>
                    </a:lnTo>
                    <a:lnTo>
                      <a:pt x="88397" y="44511"/>
                    </a:lnTo>
                    <a:lnTo>
                      <a:pt x="96590" y="19803"/>
                    </a:lnTo>
                    <a:lnTo>
                      <a:pt x="88787" y="11990"/>
                    </a:lnTo>
                    <a:lnTo>
                      <a:pt x="76247" y="32520"/>
                    </a:lnTo>
                    <a:close/>
                  </a:path>
                </a:pathLst>
              </a:custGeom>
              <a:solidFill>
                <a:srgbClr val="5A5C6C">
                  <a:alpha val="49411"/>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91" name="Shape 91"/>
              <p:cNvSpPr/>
              <p:nvPr/>
            </p:nvSpPr>
            <p:spPr>
              <a:xfrm>
                <a:off x="4733" y="-569"/>
                <a:ext cx="1845" cy="1845"/>
              </a:xfrm>
              <a:custGeom>
                <a:avLst/>
                <a:gdLst/>
                <a:ahLst/>
                <a:cxnLst/>
                <a:rect l="0" t="0" r="0" b="0"/>
                <a:pathLst>
                  <a:path w="120000" h="120000" extrusionOk="0">
                    <a:moveTo>
                      <a:pt x="76245" y="19922"/>
                    </a:moveTo>
                    <a:lnTo>
                      <a:pt x="66695" y="17743"/>
                    </a:lnTo>
                    <a:lnTo>
                      <a:pt x="65397" y="0"/>
                    </a:lnTo>
                    <a:lnTo>
                      <a:pt x="53719" y="881"/>
                    </a:lnTo>
                    <a:lnTo>
                      <a:pt x="52837" y="17743"/>
                    </a:lnTo>
                    <a:lnTo>
                      <a:pt x="45051" y="20389"/>
                    </a:lnTo>
                    <a:lnTo>
                      <a:pt x="33788" y="6070"/>
                    </a:lnTo>
                    <a:lnTo>
                      <a:pt x="26003" y="10428"/>
                    </a:lnTo>
                    <a:lnTo>
                      <a:pt x="33373" y="26407"/>
                    </a:lnTo>
                    <a:lnTo>
                      <a:pt x="28183" y="31647"/>
                    </a:lnTo>
                    <a:lnTo>
                      <a:pt x="11262" y="25577"/>
                    </a:lnTo>
                    <a:lnTo>
                      <a:pt x="7370" y="32062"/>
                    </a:lnTo>
                    <a:lnTo>
                      <a:pt x="20346" y="43320"/>
                    </a:lnTo>
                    <a:lnTo>
                      <a:pt x="18217" y="51984"/>
                    </a:lnTo>
                    <a:lnTo>
                      <a:pt x="415" y="53281"/>
                    </a:lnTo>
                    <a:lnTo>
                      <a:pt x="0" y="62827"/>
                    </a:lnTo>
                    <a:lnTo>
                      <a:pt x="18217" y="65421"/>
                    </a:lnTo>
                    <a:lnTo>
                      <a:pt x="19930" y="73618"/>
                    </a:lnTo>
                    <a:lnTo>
                      <a:pt x="6487" y="85758"/>
                    </a:lnTo>
                    <a:lnTo>
                      <a:pt x="11262" y="93125"/>
                    </a:lnTo>
                    <a:lnTo>
                      <a:pt x="26418" y="86173"/>
                    </a:lnTo>
                    <a:lnTo>
                      <a:pt x="32076" y="91828"/>
                    </a:lnTo>
                    <a:lnTo>
                      <a:pt x="24238" y="106095"/>
                    </a:lnTo>
                    <a:lnTo>
                      <a:pt x="31608" y="112166"/>
                    </a:lnTo>
                    <a:lnTo>
                      <a:pt x="45051" y="99195"/>
                    </a:lnTo>
                    <a:lnTo>
                      <a:pt x="52837" y="101789"/>
                    </a:lnTo>
                    <a:lnTo>
                      <a:pt x="54602" y="119533"/>
                    </a:lnTo>
                    <a:lnTo>
                      <a:pt x="66280" y="120000"/>
                    </a:lnTo>
                    <a:lnTo>
                      <a:pt x="67577" y="101374"/>
                    </a:lnTo>
                    <a:lnTo>
                      <a:pt x="77543" y="98780"/>
                    </a:lnTo>
                    <a:lnTo>
                      <a:pt x="89273" y="111750"/>
                    </a:lnTo>
                    <a:lnTo>
                      <a:pt x="97058" y="106977"/>
                    </a:lnTo>
                    <a:lnTo>
                      <a:pt x="89273" y="91413"/>
                    </a:lnTo>
                    <a:lnTo>
                      <a:pt x="94463" y="84876"/>
                    </a:lnTo>
                    <a:lnTo>
                      <a:pt x="110034" y="92243"/>
                    </a:lnTo>
                    <a:lnTo>
                      <a:pt x="114809" y="84046"/>
                    </a:lnTo>
                    <a:lnTo>
                      <a:pt x="100536" y="73618"/>
                    </a:lnTo>
                    <a:lnTo>
                      <a:pt x="102249" y="64539"/>
                    </a:lnTo>
                    <a:lnTo>
                      <a:pt x="120000" y="62827"/>
                    </a:lnTo>
                    <a:lnTo>
                      <a:pt x="119584" y="53696"/>
                    </a:lnTo>
                    <a:lnTo>
                      <a:pt x="101833" y="51102"/>
                    </a:lnTo>
                    <a:lnTo>
                      <a:pt x="100069" y="44202"/>
                    </a:lnTo>
                    <a:lnTo>
                      <a:pt x="114394" y="34241"/>
                    </a:lnTo>
                    <a:lnTo>
                      <a:pt x="109619" y="25992"/>
                    </a:lnTo>
                    <a:lnTo>
                      <a:pt x="93581" y="32477"/>
                    </a:lnTo>
                    <a:lnTo>
                      <a:pt x="88391" y="27289"/>
                    </a:lnTo>
                    <a:lnTo>
                      <a:pt x="96591" y="12140"/>
                    </a:lnTo>
                    <a:lnTo>
                      <a:pt x="88806" y="7367"/>
                    </a:lnTo>
                    <a:lnTo>
                      <a:pt x="76245" y="19922"/>
                    </a:lnTo>
                    <a:close/>
                  </a:path>
                </a:pathLst>
              </a:custGeom>
              <a:gradFill>
                <a:gsLst>
                  <a:gs pos="0">
                    <a:srgbClr val="5A5C6C"/>
                  </a:gs>
                  <a:gs pos="100000">
                    <a:srgbClr val="5B5D6B"/>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92" name="Shape 92"/>
              <p:cNvSpPr/>
              <p:nvPr/>
            </p:nvSpPr>
            <p:spPr>
              <a:xfrm>
                <a:off x="4502" y="1610"/>
                <a:ext cx="1263" cy="2518"/>
              </a:xfrm>
              <a:custGeom>
                <a:avLst/>
                <a:gdLst/>
                <a:ahLst/>
                <a:cxnLst/>
                <a:rect l="0" t="0" r="0" b="0"/>
                <a:pathLst>
                  <a:path w="120000" h="120000" extrusionOk="0">
                    <a:moveTo>
                      <a:pt x="120000" y="0"/>
                    </a:moveTo>
                    <a:lnTo>
                      <a:pt x="107003" y="857"/>
                    </a:lnTo>
                    <a:lnTo>
                      <a:pt x="105296" y="17728"/>
                    </a:lnTo>
                    <a:lnTo>
                      <a:pt x="89739" y="20397"/>
                    </a:lnTo>
                    <a:lnTo>
                      <a:pt x="67351" y="6052"/>
                    </a:lnTo>
                    <a:lnTo>
                      <a:pt x="51794" y="10436"/>
                    </a:lnTo>
                    <a:lnTo>
                      <a:pt x="66498" y="26449"/>
                    </a:lnTo>
                    <a:lnTo>
                      <a:pt x="56158" y="31691"/>
                    </a:lnTo>
                    <a:lnTo>
                      <a:pt x="22482" y="25591"/>
                    </a:lnTo>
                    <a:lnTo>
                      <a:pt x="14703" y="32120"/>
                    </a:lnTo>
                    <a:lnTo>
                      <a:pt x="40505" y="43415"/>
                    </a:lnTo>
                    <a:lnTo>
                      <a:pt x="36332" y="52088"/>
                    </a:lnTo>
                    <a:lnTo>
                      <a:pt x="853" y="53423"/>
                    </a:lnTo>
                    <a:lnTo>
                      <a:pt x="0" y="63002"/>
                    </a:lnTo>
                    <a:lnTo>
                      <a:pt x="36332" y="65575"/>
                    </a:lnTo>
                    <a:lnTo>
                      <a:pt x="39747" y="73820"/>
                    </a:lnTo>
                    <a:lnTo>
                      <a:pt x="12901" y="85972"/>
                    </a:lnTo>
                    <a:lnTo>
                      <a:pt x="22482" y="93359"/>
                    </a:lnTo>
                    <a:lnTo>
                      <a:pt x="52648" y="86401"/>
                    </a:lnTo>
                    <a:lnTo>
                      <a:pt x="63936" y="92073"/>
                    </a:lnTo>
                    <a:lnTo>
                      <a:pt x="48284" y="106370"/>
                    </a:lnTo>
                    <a:lnTo>
                      <a:pt x="62988" y="112470"/>
                    </a:lnTo>
                    <a:lnTo>
                      <a:pt x="89739" y="99459"/>
                    </a:lnTo>
                    <a:lnTo>
                      <a:pt x="105296" y="102081"/>
                    </a:lnTo>
                    <a:lnTo>
                      <a:pt x="108806" y="119857"/>
                    </a:lnTo>
                    <a:lnTo>
                      <a:pt x="120000" y="120000"/>
                    </a:lnTo>
                    <a:lnTo>
                      <a:pt x="120000" y="0"/>
                    </a:lnTo>
                    <a:close/>
                  </a:path>
                </a:pathLst>
              </a:custGeom>
              <a:gradFill>
                <a:gsLst>
                  <a:gs pos="0">
                    <a:srgbClr val="5A5C6C"/>
                  </a:gs>
                  <a:gs pos="100000">
                    <a:srgbClr val="6FA9B7"/>
                  </a:gs>
                </a:gsLst>
                <a:lin ang="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grpSp>
        <p:pic>
          <p:nvPicPr>
            <p:cNvPr id="93" name="Shape 93"/>
            <p:cNvPicPr preferRelativeResize="0"/>
            <p:nvPr/>
          </p:nvPicPr>
          <p:blipFill rotWithShape="1">
            <a:blip r:embed="rId2">
              <a:alphaModFix/>
            </a:blip>
            <a:srcRect/>
            <a:stretch/>
          </p:blipFill>
          <p:spPr>
            <a:xfrm>
              <a:off x="0" y="0"/>
              <a:ext cx="505" cy="4320"/>
            </a:xfrm>
            <a:prstGeom prst="rect">
              <a:avLst/>
            </a:prstGeom>
            <a:noFill/>
            <a:ln>
              <a:noFill/>
            </a:ln>
          </p:spPr>
        </p:pic>
      </p:grpSp>
      <p:sp>
        <p:nvSpPr>
          <p:cNvPr id="94" name="Shape 94"/>
          <p:cNvSpPr txBox="1">
            <a:spLocks noGrp="1"/>
          </p:cNvSpPr>
          <p:nvPr>
            <p:ph type="title"/>
          </p:nvPr>
        </p:nvSpPr>
        <p:spPr>
          <a:xfrm>
            <a:off x="1141412" y="609600"/>
            <a:ext cx="9905997" cy="19049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95" name="Shape 95"/>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96" name="Shape 96"/>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97" name="Shape 97"/>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2048923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2"/>
        <p:cNvGrpSpPr/>
        <p:nvPr/>
      </p:nvGrpSpPr>
      <p:grpSpPr>
        <a:xfrm>
          <a:off x="0" y="0"/>
          <a:ext cx="0" cy="0"/>
          <a:chOff x="0" y="0"/>
          <a:chExt cx="0" cy="0"/>
        </a:xfrm>
      </p:grpSpPr>
      <p:grpSp>
        <p:nvGrpSpPr>
          <p:cNvPr id="43" name="Shape 43"/>
          <p:cNvGrpSpPr/>
          <p:nvPr/>
        </p:nvGrpSpPr>
        <p:grpSpPr>
          <a:xfrm>
            <a:off x="0" y="-808038"/>
            <a:ext cx="13927695" cy="7705726"/>
            <a:chOff x="-7" y="-511"/>
            <a:chExt cx="6590" cy="4853"/>
          </a:xfrm>
        </p:grpSpPr>
        <p:grpSp>
          <p:nvGrpSpPr>
            <p:cNvPr id="44" name="Shape 44"/>
            <p:cNvGrpSpPr/>
            <p:nvPr/>
          </p:nvGrpSpPr>
          <p:grpSpPr>
            <a:xfrm>
              <a:off x="-7" y="-511"/>
              <a:ext cx="6590" cy="4853"/>
              <a:chOff x="-7" y="-511"/>
              <a:chExt cx="6590" cy="4853"/>
            </a:xfrm>
          </p:grpSpPr>
          <p:sp>
            <p:nvSpPr>
              <p:cNvPr id="45" name="Shape 45"/>
              <p:cNvSpPr/>
              <p:nvPr/>
            </p:nvSpPr>
            <p:spPr>
              <a:xfrm>
                <a:off x="-7" y="1156"/>
                <a:ext cx="1429" cy="1707"/>
              </a:xfrm>
              <a:custGeom>
                <a:avLst/>
                <a:gdLst/>
                <a:ahLst/>
                <a:cxnLst/>
                <a:rect l="0" t="0" r="0" b="0"/>
                <a:pathLst>
                  <a:path w="120000" h="120000" extrusionOk="0">
                    <a:moveTo>
                      <a:pt x="67851" y="19894"/>
                    </a:moveTo>
                    <a:lnTo>
                      <a:pt x="56515" y="17715"/>
                    </a:lnTo>
                    <a:lnTo>
                      <a:pt x="54919" y="0"/>
                    </a:lnTo>
                    <a:lnTo>
                      <a:pt x="40979" y="913"/>
                    </a:lnTo>
                    <a:lnTo>
                      <a:pt x="39972" y="17715"/>
                    </a:lnTo>
                    <a:lnTo>
                      <a:pt x="30650" y="20386"/>
                    </a:lnTo>
                    <a:lnTo>
                      <a:pt x="17298" y="6045"/>
                    </a:lnTo>
                    <a:lnTo>
                      <a:pt x="7977" y="10404"/>
                    </a:lnTo>
                    <a:lnTo>
                      <a:pt x="16794" y="26432"/>
                    </a:lnTo>
                    <a:lnTo>
                      <a:pt x="10580" y="31634"/>
                    </a:lnTo>
                    <a:lnTo>
                      <a:pt x="0" y="29736"/>
                    </a:lnTo>
                    <a:lnTo>
                      <a:pt x="0" y="89490"/>
                    </a:lnTo>
                    <a:lnTo>
                      <a:pt x="8481" y="86186"/>
                    </a:lnTo>
                    <a:lnTo>
                      <a:pt x="15199" y="91810"/>
                    </a:lnTo>
                    <a:lnTo>
                      <a:pt x="5878" y="106080"/>
                    </a:lnTo>
                    <a:lnTo>
                      <a:pt x="14695" y="112196"/>
                    </a:lnTo>
                    <a:lnTo>
                      <a:pt x="30650" y="99191"/>
                    </a:lnTo>
                    <a:lnTo>
                      <a:pt x="39972" y="101792"/>
                    </a:lnTo>
                    <a:lnTo>
                      <a:pt x="42071" y="119507"/>
                    </a:lnTo>
                    <a:lnTo>
                      <a:pt x="56011" y="120000"/>
                    </a:lnTo>
                    <a:lnTo>
                      <a:pt x="57522" y="101370"/>
                    </a:lnTo>
                    <a:lnTo>
                      <a:pt x="69363" y="98769"/>
                    </a:lnTo>
                    <a:lnTo>
                      <a:pt x="83386" y="111775"/>
                    </a:lnTo>
                    <a:lnTo>
                      <a:pt x="92624" y="106994"/>
                    </a:lnTo>
                    <a:lnTo>
                      <a:pt x="83386" y="91388"/>
                    </a:lnTo>
                    <a:lnTo>
                      <a:pt x="89601" y="84850"/>
                    </a:lnTo>
                    <a:lnTo>
                      <a:pt x="108159" y="92231"/>
                    </a:lnTo>
                    <a:lnTo>
                      <a:pt x="113785" y="84077"/>
                    </a:lnTo>
                    <a:lnTo>
                      <a:pt x="96822" y="73602"/>
                    </a:lnTo>
                    <a:lnTo>
                      <a:pt x="98838" y="64534"/>
                    </a:lnTo>
                    <a:lnTo>
                      <a:pt x="119999" y="62847"/>
                    </a:lnTo>
                    <a:lnTo>
                      <a:pt x="119496" y="53708"/>
                    </a:lnTo>
                    <a:lnTo>
                      <a:pt x="98334" y="51107"/>
                    </a:lnTo>
                    <a:lnTo>
                      <a:pt x="96235" y="44217"/>
                    </a:lnTo>
                    <a:lnTo>
                      <a:pt x="113282" y="34235"/>
                    </a:lnTo>
                    <a:lnTo>
                      <a:pt x="107655" y="26010"/>
                    </a:lnTo>
                    <a:lnTo>
                      <a:pt x="88509" y="32478"/>
                    </a:lnTo>
                    <a:lnTo>
                      <a:pt x="82295" y="27275"/>
                    </a:lnTo>
                    <a:lnTo>
                      <a:pt x="92120" y="12161"/>
                    </a:lnTo>
                    <a:lnTo>
                      <a:pt x="82799" y="7381"/>
                    </a:lnTo>
                    <a:lnTo>
                      <a:pt x="67851" y="19894"/>
                    </a:lnTo>
                    <a:close/>
                  </a:path>
                </a:pathLst>
              </a:custGeom>
              <a:solidFill>
                <a:srgbClr val="1B1E2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46" name="Shape 46"/>
              <p:cNvSpPr/>
              <p:nvPr/>
            </p:nvSpPr>
            <p:spPr>
              <a:xfrm>
                <a:off x="68" y="10"/>
                <a:ext cx="528" cy="495"/>
              </a:xfrm>
              <a:custGeom>
                <a:avLst/>
                <a:gdLst/>
                <a:ahLst/>
                <a:cxnLst/>
                <a:rect l="0" t="0" r="0" b="0"/>
                <a:pathLst>
                  <a:path w="120000" h="120000" extrusionOk="0">
                    <a:moveTo>
                      <a:pt x="76136" y="13548"/>
                    </a:moveTo>
                    <a:lnTo>
                      <a:pt x="66590" y="11129"/>
                    </a:lnTo>
                    <a:lnTo>
                      <a:pt x="65454" y="0"/>
                    </a:lnTo>
                    <a:lnTo>
                      <a:pt x="54090" y="0"/>
                    </a:lnTo>
                    <a:lnTo>
                      <a:pt x="52727" y="11129"/>
                    </a:lnTo>
                    <a:lnTo>
                      <a:pt x="45000" y="14032"/>
                    </a:lnTo>
                    <a:lnTo>
                      <a:pt x="33181" y="0"/>
                    </a:lnTo>
                    <a:lnTo>
                      <a:pt x="25909" y="3387"/>
                    </a:lnTo>
                    <a:lnTo>
                      <a:pt x="33409" y="20322"/>
                    </a:lnTo>
                    <a:lnTo>
                      <a:pt x="28181" y="25887"/>
                    </a:lnTo>
                    <a:lnTo>
                      <a:pt x="11363" y="19596"/>
                    </a:lnTo>
                    <a:lnTo>
                      <a:pt x="7272" y="26370"/>
                    </a:lnTo>
                    <a:lnTo>
                      <a:pt x="20454" y="38467"/>
                    </a:lnTo>
                    <a:lnTo>
                      <a:pt x="18181" y="47661"/>
                    </a:lnTo>
                    <a:lnTo>
                      <a:pt x="454" y="48870"/>
                    </a:lnTo>
                    <a:lnTo>
                      <a:pt x="0" y="59032"/>
                    </a:lnTo>
                    <a:lnTo>
                      <a:pt x="18181" y="61935"/>
                    </a:lnTo>
                    <a:lnTo>
                      <a:pt x="20000" y="70645"/>
                    </a:lnTo>
                    <a:lnTo>
                      <a:pt x="6590" y="83467"/>
                    </a:lnTo>
                    <a:lnTo>
                      <a:pt x="11363" y="91451"/>
                    </a:lnTo>
                    <a:lnTo>
                      <a:pt x="26363" y="83951"/>
                    </a:lnTo>
                    <a:lnTo>
                      <a:pt x="32045" y="90000"/>
                    </a:lnTo>
                    <a:lnTo>
                      <a:pt x="24318" y="105241"/>
                    </a:lnTo>
                    <a:lnTo>
                      <a:pt x="31590" y="111774"/>
                    </a:lnTo>
                    <a:lnTo>
                      <a:pt x="45000" y="97741"/>
                    </a:lnTo>
                    <a:lnTo>
                      <a:pt x="52727" y="100645"/>
                    </a:lnTo>
                    <a:lnTo>
                      <a:pt x="54545" y="119516"/>
                    </a:lnTo>
                    <a:lnTo>
                      <a:pt x="66363" y="120000"/>
                    </a:lnTo>
                    <a:lnTo>
                      <a:pt x="67500" y="100161"/>
                    </a:lnTo>
                    <a:lnTo>
                      <a:pt x="77500" y="97500"/>
                    </a:lnTo>
                    <a:lnTo>
                      <a:pt x="89318" y="111290"/>
                    </a:lnTo>
                    <a:lnTo>
                      <a:pt x="97045" y="106209"/>
                    </a:lnTo>
                    <a:lnTo>
                      <a:pt x="89318" y="89516"/>
                    </a:lnTo>
                    <a:lnTo>
                      <a:pt x="94545" y="82500"/>
                    </a:lnTo>
                    <a:lnTo>
                      <a:pt x="110000" y="90483"/>
                    </a:lnTo>
                    <a:lnTo>
                      <a:pt x="114772" y="81774"/>
                    </a:lnTo>
                    <a:lnTo>
                      <a:pt x="100454" y="70645"/>
                    </a:lnTo>
                    <a:lnTo>
                      <a:pt x="102272" y="60967"/>
                    </a:lnTo>
                    <a:lnTo>
                      <a:pt x="120000" y="59032"/>
                    </a:lnTo>
                    <a:lnTo>
                      <a:pt x="119545" y="49354"/>
                    </a:lnTo>
                    <a:lnTo>
                      <a:pt x="101818" y="46693"/>
                    </a:lnTo>
                    <a:lnTo>
                      <a:pt x="100000" y="39193"/>
                    </a:lnTo>
                    <a:lnTo>
                      <a:pt x="114318" y="28790"/>
                    </a:lnTo>
                    <a:lnTo>
                      <a:pt x="109545" y="19838"/>
                    </a:lnTo>
                    <a:lnTo>
                      <a:pt x="93636" y="26854"/>
                    </a:lnTo>
                    <a:lnTo>
                      <a:pt x="88409" y="21290"/>
                    </a:lnTo>
                    <a:lnTo>
                      <a:pt x="96590" y="5080"/>
                    </a:lnTo>
                    <a:lnTo>
                      <a:pt x="88863" y="0"/>
                    </a:lnTo>
                    <a:lnTo>
                      <a:pt x="76136" y="13548"/>
                    </a:lnTo>
                    <a:close/>
                  </a:path>
                </a:pathLst>
              </a:custGeom>
              <a:gradFill>
                <a:gsLst>
                  <a:gs pos="0">
                    <a:srgbClr val="9966FF"/>
                  </a:gs>
                  <a:gs pos="100000">
                    <a:srgbClr val="5A5C6C"/>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47" name="Shape 47"/>
              <p:cNvSpPr/>
              <p:nvPr/>
            </p:nvSpPr>
            <p:spPr>
              <a:xfrm>
                <a:off x="1" y="3021"/>
                <a:ext cx="2152" cy="1320"/>
              </a:xfrm>
              <a:custGeom>
                <a:avLst/>
                <a:gdLst/>
                <a:ahLst/>
                <a:cxnLst/>
                <a:rect l="0" t="0" r="0" b="0"/>
                <a:pathLst>
                  <a:path w="120000" h="120000" extrusionOk="0">
                    <a:moveTo>
                      <a:pt x="76247" y="32520"/>
                    </a:moveTo>
                    <a:lnTo>
                      <a:pt x="66716" y="28887"/>
                    </a:lnTo>
                    <a:lnTo>
                      <a:pt x="65378" y="0"/>
                    </a:lnTo>
                    <a:lnTo>
                      <a:pt x="53729" y="1453"/>
                    </a:lnTo>
                    <a:lnTo>
                      <a:pt x="52837" y="28887"/>
                    </a:lnTo>
                    <a:lnTo>
                      <a:pt x="45034" y="33247"/>
                    </a:lnTo>
                    <a:lnTo>
                      <a:pt x="33776" y="9901"/>
                    </a:lnTo>
                    <a:lnTo>
                      <a:pt x="26028" y="16987"/>
                    </a:lnTo>
                    <a:lnTo>
                      <a:pt x="33385" y="43058"/>
                    </a:lnTo>
                    <a:lnTo>
                      <a:pt x="28202" y="51597"/>
                    </a:lnTo>
                    <a:lnTo>
                      <a:pt x="11258" y="41695"/>
                    </a:lnTo>
                    <a:lnTo>
                      <a:pt x="7357" y="52323"/>
                    </a:lnTo>
                    <a:lnTo>
                      <a:pt x="20343" y="70673"/>
                    </a:lnTo>
                    <a:lnTo>
                      <a:pt x="18225" y="84753"/>
                    </a:lnTo>
                    <a:lnTo>
                      <a:pt x="390" y="86843"/>
                    </a:lnTo>
                    <a:lnTo>
                      <a:pt x="0" y="102467"/>
                    </a:lnTo>
                    <a:lnTo>
                      <a:pt x="18225" y="106646"/>
                    </a:lnTo>
                    <a:lnTo>
                      <a:pt x="19953" y="120000"/>
                    </a:lnTo>
                    <a:lnTo>
                      <a:pt x="100548" y="120000"/>
                    </a:lnTo>
                    <a:lnTo>
                      <a:pt x="102275" y="105193"/>
                    </a:lnTo>
                    <a:lnTo>
                      <a:pt x="120000" y="102467"/>
                    </a:lnTo>
                    <a:lnTo>
                      <a:pt x="119609" y="87570"/>
                    </a:lnTo>
                    <a:lnTo>
                      <a:pt x="101830" y="83300"/>
                    </a:lnTo>
                    <a:lnTo>
                      <a:pt x="100046" y="72036"/>
                    </a:lnTo>
                    <a:lnTo>
                      <a:pt x="114370" y="55866"/>
                    </a:lnTo>
                    <a:lnTo>
                      <a:pt x="109633" y="42422"/>
                    </a:lnTo>
                    <a:lnTo>
                      <a:pt x="93581" y="52959"/>
                    </a:lnTo>
                    <a:lnTo>
                      <a:pt x="88397" y="44511"/>
                    </a:lnTo>
                    <a:lnTo>
                      <a:pt x="96590" y="19803"/>
                    </a:lnTo>
                    <a:lnTo>
                      <a:pt x="88787" y="11990"/>
                    </a:lnTo>
                    <a:lnTo>
                      <a:pt x="76247" y="32520"/>
                    </a:lnTo>
                    <a:close/>
                  </a:path>
                </a:pathLst>
              </a:custGeom>
              <a:solidFill>
                <a:srgbClr val="5A5C6C">
                  <a:alpha val="49803"/>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48" name="Shape 48"/>
              <p:cNvSpPr/>
              <p:nvPr/>
            </p:nvSpPr>
            <p:spPr>
              <a:xfrm>
                <a:off x="4738" y="-511"/>
                <a:ext cx="1845" cy="1845"/>
              </a:xfrm>
              <a:custGeom>
                <a:avLst/>
                <a:gdLst/>
                <a:ahLst/>
                <a:cxnLst/>
                <a:rect l="0" t="0" r="0" b="0"/>
                <a:pathLst>
                  <a:path w="120000" h="120000" extrusionOk="0">
                    <a:moveTo>
                      <a:pt x="76245" y="19922"/>
                    </a:moveTo>
                    <a:lnTo>
                      <a:pt x="66695" y="17743"/>
                    </a:lnTo>
                    <a:lnTo>
                      <a:pt x="65397" y="0"/>
                    </a:lnTo>
                    <a:lnTo>
                      <a:pt x="53719" y="881"/>
                    </a:lnTo>
                    <a:lnTo>
                      <a:pt x="52837" y="17743"/>
                    </a:lnTo>
                    <a:lnTo>
                      <a:pt x="45051" y="20389"/>
                    </a:lnTo>
                    <a:lnTo>
                      <a:pt x="33788" y="6070"/>
                    </a:lnTo>
                    <a:lnTo>
                      <a:pt x="26003" y="10428"/>
                    </a:lnTo>
                    <a:lnTo>
                      <a:pt x="33373" y="26407"/>
                    </a:lnTo>
                    <a:lnTo>
                      <a:pt x="28183" y="31647"/>
                    </a:lnTo>
                    <a:lnTo>
                      <a:pt x="11262" y="25577"/>
                    </a:lnTo>
                    <a:lnTo>
                      <a:pt x="7370" y="32062"/>
                    </a:lnTo>
                    <a:lnTo>
                      <a:pt x="20346" y="43320"/>
                    </a:lnTo>
                    <a:lnTo>
                      <a:pt x="18217" y="51984"/>
                    </a:lnTo>
                    <a:lnTo>
                      <a:pt x="415" y="53281"/>
                    </a:lnTo>
                    <a:lnTo>
                      <a:pt x="0" y="62827"/>
                    </a:lnTo>
                    <a:lnTo>
                      <a:pt x="18217" y="65421"/>
                    </a:lnTo>
                    <a:lnTo>
                      <a:pt x="19930" y="73618"/>
                    </a:lnTo>
                    <a:lnTo>
                      <a:pt x="6487" y="85758"/>
                    </a:lnTo>
                    <a:lnTo>
                      <a:pt x="11262" y="93125"/>
                    </a:lnTo>
                    <a:lnTo>
                      <a:pt x="26418" y="86173"/>
                    </a:lnTo>
                    <a:lnTo>
                      <a:pt x="32076" y="91828"/>
                    </a:lnTo>
                    <a:lnTo>
                      <a:pt x="24238" y="106095"/>
                    </a:lnTo>
                    <a:lnTo>
                      <a:pt x="31608" y="112166"/>
                    </a:lnTo>
                    <a:lnTo>
                      <a:pt x="45051" y="99195"/>
                    </a:lnTo>
                    <a:lnTo>
                      <a:pt x="52837" y="101789"/>
                    </a:lnTo>
                    <a:lnTo>
                      <a:pt x="54602" y="119533"/>
                    </a:lnTo>
                    <a:lnTo>
                      <a:pt x="66280" y="120000"/>
                    </a:lnTo>
                    <a:lnTo>
                      <a:pt x="67577" y="101374"/>
                    </a:lnTo>
                    <a:lnTo>
                      <a:pt x="77543" y="98780"/>
                    </a:lnTo>
                    <a:lnTo>
                      <a:pt x="89273" y="111750"/>
                    </a:lnTo>
                    <a:lnTo>
                      <a:pt x="97058" y="106977"/>
                    </a:lnTo>
                    <a:lnTo>
                      <a:pt x="89273" y="91413"/>
                    </a:lnTo>
                    <a:lnTo>
                      <a:pt x="94463" y="84876"/>
                    </a:lnTo>
                    <a:lnTo>
                      <a:pt x="110034" y="92243"/>
                    </a:lnTo>
                    <a:lnTo>
                      <a:pt x="114809" y="84046"/>
                    </a:lnTo>
                    <a:lnTo>
                      <a:pt x="100536" y="73618"/>
                    </a:lnTo>
                    <a:lnTo>
                      <a:pt x="102249" y="64539"/>
                    </a:lnTo>
                    <a:lnTo>
                      <a:pt x="120000" y="62827"/>
                    </a:lnTo>
                    <a:lnTo>
                      <a:pt x="119584" y="53696"/>
                    </a:lnTo>
                    <a:lnTo>
                      <a:pt x="101833" y="51102"/>
                    </a:lnTo>
                    <a:lnTo>
                      <a:pt x="100069" y="44202"/>
                    </a:lnTo>
                    <a:lnTo>
                      <a:pt x="114394" y="34241"/>
                    </a:lnTo>
                    <a:lnTo>
                      <a:pt x="109619" y="25992"/>
                    </a:lnTo>
                    <a:lnTo>
                      <a:pt x="93581" y="32477"/>
                    </a:lnTo>
                    <a:lnTo>
                      <a:pt x="88391" y="27289"/>
                    </a:lnTo>
                    <a:lnTo>
                      <a:pt x="96591" y="12140"/>
                    </a:lnTo>
                    <a:lnTo>
                      <a:pt x="88806" y="7367"/>
                    </a:lnTo>
                    <a:lnTo>
                      <a:pt x="76245" y="19922"/>
                    </a:lnTo>
                    <a:close/>
                  </a:path>
                </a:pathLst>
              </a:custGeom>
              <a:gradFill>
                <a:gsLst>
                  <a:gs pos="0">
                    <a:srgbClr val="5A5C6C"/>
                  </a:gs>
                  <a:gs pos="100000">
                    <a:srgbClr val="5B5D6B"/>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49" name="Shape 49"/>
              <p:cNvSpPr/>
              <p:nvPr/>
            </p:nvSpPr>
            <p:spPr>
              <a:xfrm>
                <a:off x="4502" y="1610"/>
                <a:ext cx="1264" cy="2518"/>
              </a:xfrm>
              <a:custGeom>
                <a:avLst/>
                <a:gdLst/>
                <a:ahLst/>
                <a:cxnLst/>
                <a:rect l="0" t="0" r="0" b="0"/>
                <a:pathLst>
                  <a:path w="120000" h="120000" extrusionOk="0">
                    <a:moveTo>
                      <a:pt x="120000" y="0"/>
                    </a:moveTo>
                    <a:lnTo>
                      <a:pt x="107003" y="857"/>
                    </a:lnTo>
                    <a:lnTo>
                      <a:pt x="105296" y="17728"/>
                    </a:lnTo>
                    <a:lnTo>
                      <a:pt x="89739" y="20397"/>
                    </a:lnTo>
                    <a:lnTo>
                      <a:pt x="67351" y="6052"/>
                    </a:lnTo>
                    <a:lnTo>
                      <a:pt x="51794" y="10436"/>
                    </a:lnTo>
                    <a:lnTo>
                      <a:pt x="66498" y="26449"/>
                    </a:lnTo>
                    <a:lnTo>
                      <a:pt x="56158" y="31691"/>
                    </a:lnTo>
                    <a:lnTo>
                      <a:pt x="22482" y="25591"/>
                    </a:lnTo>
                    <a:lnTo>
                      <a:pt x="14703" y="32120"/>
                    </a:lnTo>
                    <a:lnTo>
                      <a:pt x="40505" y="43415"/>
                    </a:lnTo>
                    <a:lnTo>
                      <a:pt x="36332" y="52088"/>
                    </a:lnTo>
                    <a:lnTo>
                      <a:pt x="853" y="53423"/>
                    </a:lnTo>
                    <a:lnTo>
                      <a:pt x="0" y="63002"/>
                    </a:lnTo>
                    <a:lnTo>
                      <a:pt x="36332" y="65575"/>
                    </a:lnTo>
                    <a:lnTo>
                      <a:pt x="39747" y="73820"/>
                    </a:lnTo>
                    <a:lnTo>
                      <a:pt x="12901" y="85972"/>
                    </a:lnTo>
                    <a:lnTo>
                      <a:pt x="22482" y="93359"/>
                    </a:lnTo>
                    <a:lnTo>
                      <a:pt x="52648" y="86401"/>
                    </a:lnTo>
                    <a:lnTo>
                      <a:pt x="63936" y="92073"/>
                    </a:lnTo>
                    <a:lnTo>
                      <a:pt x="48284" y="106370"/>
                    </a:lnTo>
                    <a:lnTo>
                      <a:pt x="62988" y="112470"/>
                    </a:lnTo>
                    <a:lnTo>
                      <a:pt x="89739" y="99459"/>
                    </a:lnTo>
                    <a:lnTo>
                      <a:pt x="105296" y="102081"/>
                    </a:lnTo>
                    <a:lnTo>
                      <a:pt x="108806" y="119857"/>
                    </a:lnTo>
                    <a:lnTo>
                      <a:pt x="120000" y="120000"/>
                    </a:lnTo>
                    <a:lnTo>
                      <a:pt x="120000" y="0"/>
                    </a:lnTo>
                    <a:close/>
                  </a:path>
                </a:pathLst>
              </a:custGeom>
              <a:gradFill>
                <a:gsLst>
                  <a:gs pos="0">
                    <a:srgbClr val="5A5C6C"/>
                  </a:gs>
                  <a:gs pos="100000">
                    <a:srgbClr val="6FA9B7"/>
                  </a:gs>
                </a:gsLst>
                <a:lin ang="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grpSp>
        <p:pic>
          <p:nvPicPr>
            <p:cNvPr id="50" name="Shape 50"/>
            <p:cNvPicPr preferRelativeResize="0"/>
            <p:nvPr/>
          </p:nvPicPr>
          <p:blipFill rotWithShape="1">
            <a:blip r:embed="rId2">
              <a:alphaModFix/>
            </a:blip>
            <a:srcRect/>
            <a:stretch/>
          </p:blipFill>
          <p:spPr>
            <a:xfrm>
              <a:off x="1" y="-1"/>
              <a:ext cx="505" cy="4320"/>
            </a:xfrm>
            <a:prstGeom prst="rect">
              <a:avLst/>
            </a:prstGeom>
            <a:noFill/>
            <a:ln>
              <a:noFill/>
            </a:ln>
          </p:spPr>
        </p:pic>
      </p:grpSp>
      <p:sp>
        <p:nvSpPr>
          <p:cNvPr id="51" name="Shape 51"/>
          <p:cNvSpPr txBox="1">
            <a:spLocks noGrp="1"/>
          </p:cNvSpPr>
          <p:nvPr>
            <p:ph type="title"/>
          </p:nvPr>
        </p:nvSpPr>
        <p:spPr>
          <a:xfrm>
            <a:off x="1141412" y="609600"/>
            <a:ext cx="9905997" cy="1904999"/>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52" name="Shape 52"/>
          <p:cNvSpPr txBox="1">
            <a:spLocks noGrp="1"/>
          </p:cNvSpPr>
          <p:nvPr>
            <p:ph type="body" idx="1"/>
          </p:nvPr>
        </p:nvSpPr>
        <p:spPr>
          <a:xfrm>
            <a:off x="1141412" y="2666999"/>
            <a:ext cx="9905997" cy="3124200"/>
          </a:xfrm>
          <a:prstGeom prst="rect">
            <a:avLst/>
          </a:prstGeom>
          <a:noFill/>
          <a:ln>
            <a:noFill/>
          </a:ln>
        </p:spPr>
        <p:txBody>
          <a:bodyPr lIns="91425" tIns="91425" rIns="91425" bIns="91425" anchor="ctr" anchorCtr="0"/>
          <a:lstStyle>
            <a:lvl1pPr marL="285750" marR="0" lvl="0" indent="-158750" algn="l" rtl="0">
              <a:spcBef>
                <a:spcPts val="400"/>
              </a:spcBef>
              <a:spcAft>
                <a:spcPts val="600"/>
              </a:spcAft>
              <a:buClr>
                <a:schemeClr val="lt1"/>
              </a:buClr>
              <a:buSzPct val="100000"/>
              <a:buFont typeface="Arial"/>
              <a:buChar char="•"/>
              <a:defRPr sz="2000" b="0" i="0" u="none" strike="noStrike" cap="small">
                <a:solidFill>
                  <a:schemeClr val="lt1"/>
                </a:solidFill>
                <a:latin typeface="Questrial"/>
                <a:ea typeface="Questrial"/>
                <a:cs typeface="Questrial"/>
                <a:sym typeface="Questrial"/>
              </a:defRPr>
            </a:lvl1pPr>
            <a:lvl2pPr marL="742950" marR="0" lvl="1" indent="-171450" algn="l" rtl="0">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184150" algn="l" rtl="0">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53" name="Shape 53"/>
          <p:cNvSpPr txBox="1">
            <a:spLocks noGrp="1"/>
          </p:cNvSpPr>
          <p:nvPr>
            <p:ph type="dt" idx="10"/>
          </p:nvPr>
        </p:nvSpPr>
        <p:spPr>
          <a:xfrm>
            <a:off x="8837611" y="5883275"/>
            <a:ext cx="1600199" cy="365125"/>
          </a:xfrm>
          <a:prstGeom prst="rect">
            <a:avLst/>
          </a:prstGeom>
          <a:noFill/>
          <a:ln>
            <a:noFill/>
          </a:ln>
        </p:spPr>
        <p:txBody>
          <a:bodyPr lIns="91425" tIns="91425" rIns="91425" bIns="91425" anchor="ctr" anchorCtr="0"/>
          <a:lstStyle>
            <a:lvl1pPr marL="0" marR="0" lvl="0" indent="0" algn="r" rtl="0">
              <a:spcBef>
                <a:spcPts val="0"/>
              </a:spcBef>
              <a:buNone/>
              <a:defRPr sz="900" b="1" i="0" u="none" strike="noStrike" cap="none">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54" name="Shape 54"/>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spcBef>
                <a:spcPts val="0"/>
              </a:spcBef>
              <a:buNone/>
              <a:defRPr sz="900" b="1" i="0" u="none" strike="noStrike" cap="none">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55" name="Shape 55"/>
          <p:cNvSpPr txBox="1">
            <a:spLocks noGrp="1"/>
          </p:cNvSpPr>
          <p:nvPr>
            <p:ph type="sldNum" idx="12"/>
          </p:nvPr>
        </p:nvSpPr>
        <p:spPr>
          <a:xfrm>
            <a:off x="10514011" y="5883275"/>
            <a:ext cx="5511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1411" y="1600200"/>
            <a:ext cx="3549121" cy="137159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Questrial"/>
              <a:buNone/>
              <a:defRPr sz="24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112" name="Shape 112"/>
          <p:cNvSpPr txBox="1">
            <a:spLocks noGrp="1"/>
          </p:cNvSpPr>
          <p:nvPr>
            <p:ph type="body" idx="1"/>
          </p:nvPr>
        </p:nvSpPr>
        <p:spPr>
          <a:xfrm>
            <a:off x="5103812" y="609600"/>
            <a:ext cx="5943601" cy="5181600"/>
          </a:xfrm>
          <a:prstGeom prst="rect">
            <a:avLst/>
          </a:prstGeom>
          <a:noFill/>
          <a:ln>
            <a:noFill/>
          </a:ln>
        </p:spPr>
        <p:txBody>
          <a:bodyPr lIns="91425" tIns="91425" rIns="91425" bIns="91425" anchor="ctr" anchorCtr="0"/>
          <a:lstStyle>
            <a:lvl1pPr marL="285750" marR="0" lvl="0" indent="-31750" algn="l" rtl="0">
              <a:lnSpc>
                <a:spcPct val="100000"/>
              </a:lnSpc>
              <a:spcBef>
                <a:spcPts val="400"/>
              </a:spcBef>
              <a:spcAft>
                <a:spcPts val="600"/>
              </a:spcAft>
              <a:buClr>
                <a:schemeClr val="lt1"/>
              </a:buClr>
              <a:buSzPct val="100000"/>
              <a:buFont typeface="Arial"/>
              <a:buChar char="•"/>
              <a:defRPr sz="2000" b="0" i="0" u="none" strike="noStrike" cap="small">
                <a:solidFill>
                  <a:schemeClr val="lt1"/>
                </a:solidFill>
                <a:latin typeface="Questrial"/>
                <a:ea typeface="Questrial"/>
                <a:cs typeface="Questrial"/>
                <a:sym typeface="Questrial"/>
              </a:defRPr>
            </a:lvl1pPr>
            <a:lvl2pPr marL="742950" marR="0" lvl="1" indent="-57150" algn="l" rtl="0">
              <a:lnSpc>
                <a:spcPct val="100000"/>
              </a:lnSpc>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82550" algn="l" rtl="0">
              <a:lnSpc>
                <a:spcPct val="100000"/>
              </a:lnSpc>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5080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6pPr>
            <a:lvl7pPr marL="2971800" marR="0" lvl="6" indent="-5080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7pPr>
            <a:lvl8pPr marL="3429000" marR="0" lvl="7" indent="-5080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8pPr>
            <a:lvl9pPr marL="3886200" marR="0" lvl="8" indent="-5080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9pPr>
          </a:lstStyle>
          <a:p>
            <a:endParaRPr/>
          </a:p>
        </p:txBody>
      </p:sp>
      <p:sp>
        <p:nvSpPr>
          <p:cNvPr id="113" name="Shape 113"/>
          <p:cNvSpPr txBox="1">
            <a:spLocks noGrp="1"/>
          </p:cNvSpPr>
          <p:nvPr>
            <p:ph type="body" idx="2"/>
          </p:nvPr>
        </p:nvSpPr>
        <p:spPr>
          <a:xfrm>
            <a:off x="1141411" y="2971800"/>
            <a:ext cx="3549121" cy="1828800"/>
          </a:xfrm>
          <a:prstGeom prst="rect">
            <a:avLst/>
          </a:prstGeom>
          <a:noFill/>
          <a:ln>
            <a:noFill/>
          </a:ln>
        </p:spPr>
        <p:txBody>
          <a:bodyPr lIns="91425" tIns="91425" rIns="91425" bIns="91425" anchor="ctr" anchorCtr="0"/>
          <a:lstStyle>
            <a:lvl1pPr marL="0" marR="0" lvl="0"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1pPr>
            <a:lvl2pPr marL="457200" marR="0" lvl="1" indent="0" algn="l" rtl="0">
              <a:lnSpc>
                <a:spcPct val="100000"/>
              </a:lnSpc>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2pPr>
            <a:lvl3pPr marL="914400" marR="0" lvl="2" indent="0" algn="l" rtl="0">
              <a:lnSpc>
                <a:spcPct val="100000"/>
              </a:lnSpc>
              <a:spcBef>
                <a:spcPts val="200"/>
              </a:spcBef>
              <a:spcAft>
                <a:spcPts val="600"/>
              </a:spcAft>
              <a:buClr>
                <a:schemeClr val="lt1"/>
              </a:buClr>
              <a:buFont typeface="Arial"/>
              <a:buNone/>
              <a:defRPr sz="1000" b="0" i="0" u="none" strike="noStrike" cap="small">
                <a:solidFill>
                  <a:schemeClr val="lt1"/>
                </a:solidFill>
                <a:latin typeface="Questrial"/>
                <a:ea typeface="Questrial"/>
                <a:cs typeface="Questrial"/>
                <a:sym typeface="Questrial"/>
              </a:defRPr>
            </a:lvl3pPr>
            <a:lvl4pPr marL="1371600" marR="0" lvl="3"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4pPr>
            <a:lvl5pPr marL="1828800" marR="0" lvl="4"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5pPr>
            <a:lvl6pPr marL="2286000" marR="0" lvl="5"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6pPr>
            <a:lvl7pPr marL="2743200" marR="0" lvl="6"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7pPr>
            <a:lvl8pPr marL="3200400" marR="0" lvl="7"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8pPr>
            <a:lvl9pPr marL="3657600" marR="0" lvl="8"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9pPr>
          </a:lstStyle>
          <a:p>
            <a:endParaRPr/>
          </a:p>
        </p:txBody>
      </p:sp>
      <p:sp>
        <p:nvSpPr>
          <p:cNvPr id="114" name="Shape 114"/>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15" name="Shape 115"/>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16" name="Shape 116"/>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3424914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1141411" y="1600200"/>
            <a:ext cx="5334001" cy="137159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Questrial"/>
              <a:buNone/>
              <a:defRPr sz="28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119" name="Shape 119"/>
          <p:cNvSpPr>
            <a:spLocks noGrp="1"/>
          </p:cNvSpPr>
          <p:nvPr>
            <p:ph type="pic" idx="2"/>
          </p:nvPr>
        </p:nvSpPr>
        <p:spPr>
          <a:xfrm>
            <a:off x="7433732" y="-18288"/>
            <a:ext cx="3276599" cy="6903719"/>
          </a:xfrm>
          <a:prstGeom prst="rect">
            <a:avLst/>
          </a:prstGeom>
          <a:noFill/>
          <a:ln w="38100" cap="flat" cmpd="sng">
            <a:solidFill>
              <a:schemeClr val="dk2"/>
            </a:solidFill>
            <a:prstDash val="solid"/>
            <a:round/>
            <a:headEnd type="none" w="med" len="med"/>
            <a:tailEnd type="none" w="med" len="med"/>
          </a:ln>
        </p:spPr>
        <p:txBody>
          <a:bodyPr lIns="91425" tIns="91425" rIns="91425" bIns="91425" anchor="t" anchorCtr="0"/>
          <a:lstStyle>
            <a:lvl1pPr marL="0" marR="0" lvl="0" indent="0" algn="ctr"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1pPr>
            <a:lvl2pPr marL="457200" marR="0" lvl="1"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2pPr>
            <a:lvl3pPr marL="914400" marR="0" lvl="2"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4pPr>
            <a:lvl5pPr marL="1828800" marR="0" lvl="4"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5pPr>
            <a:lvl6pPr marL="2286000" marR="0" lvl="5"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6pPr>
            <a:lvl7pPr marL="2743200" marR="0" lvl="6"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7pPr>
            <a:lvl8pPr marL="3200400" marR="0" lvl="7"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8pPr>
            <a:lvl9pPr marL="3657600" marR="0" lvl="8"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9pPr>
          </a:lstStyle>
          <a:p>
            <a:endParaRPr/>
          </a:p>
        </p:txBody>
      </p:sp>
      <p:sp>
        <p:nvSpPr>
          <p:cNvPr id="120" name="Shape 120"/>
          <p:cNvSpPr txBox="1">
            <a:spLocks noGrp="1"/>
          </p:cNvSpPr>
          <p:nvPr>
            <p:ph type="body" idx="1"/>
          </p:nvPr>
        </p:nvSpPr>
        <p:spPr>
          <a:xfrm>
            <a:off x="1141411" y="2971800"/>
            <a:ext cx="5334001" cy="1828800"/>
          </a:xfrm>
          <a:prstGeom prst="rect">
            <a:avLst/>
          </a:prstGeom>
          <a:noFill/>
          <a:ln>
            <a:noFill/>
          </a:ln>
        </p:spPr>
        <p:txBody>
          <a:bodyPr lIns="91425" tIns="91425" rIns="91425" bIns="91425" anchor="ctr" anchorCtr="0"/>
          <a:lstStyle>
            <a:lvl1pPr marL="0" marR="0" lvl="0" indent="0" algn="l" rtl="0">
              <a:lnSpc>
                <a:spcPct val="100000"/>
              </a:lnSpc>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1pPr>
            <a:lvl2pPr marL="457200" marR="0" lvl="1" indent="0" algn="l" rtl="0">
              <a:lnSpc>
                <a:spcPct val="100000"/>
              </a:lnSpc>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2pPr>
            <a:lvl3pPr marL="914400" marR="0" lvl="2" indent="0" algn="l" rtl="0">
              <a:lnSpc>
                <a:spcPct val="100000"/>
              </a:lnSpc>
              <a:spcBef>
                <a:spcPts val="200"/>
              </a:spcBef>
              <a:spcAft>
                <a:spcPts val="600"/>
              </a:spcAft>
              <a:buClr>
                <a:schemeClr val="lt1"/>
              </a:buClr>
              <a:buFont typeface="Arial"/>
              <a:buNone/>
              <a:defRPr sz="1000" b="0" i="0" u="none" strike="noStrike" cap="small">
                <a:solidFill>
                  <a:schemeClr val="lt1"/>
                </a:solidFill>
                <a:latin typeface="Questrial"/>
                <a:ea typeface="Questrial"/>
                <a:cs typeface="Questrial"/>
                <a:sym typeface="Questrial"/>
              </a:defRPr>
            </a:lvl3pPr>
            <a:lvl4pPr marL="1371600" marR="0" lvl="3"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4pPr>
            <a:lvl5pPr marL="1828800" marR="0" lvl="4"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5pPr>
            <a:lvl6pPr marL="2286000" marR="0" lvl="5"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6pPr>
            <a:lvl7pPr marL="2743200" marR="0" lvl="6"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7pPr>
            <a:lvl8pPr marL="3200400" marR="0" lvl="7"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8pPr>
            <a:lvl9pPr marL="3657600" marR="0" lvl="8"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9pPr>
          </a:lstStyle>
          <a:p>
            <a:endParaRPr/>
          </a:p>
        </p:txBody>
      </p:sp>
      <p:sp>
        <p:nvSpPr>
          <p:cNvPr id="121" name="Shape 121"/>
          <p:cNvSpPr txBox="1">
            <a:spLocks noGrp="1"/>
          </p:cNvSpPr>
          <p:nvPr>
            <p:ph type="dt" idx="10"/>
          </p:nvPr>
        </p:nvSpPr>
        <p:spPr>
          <a:xfrm>
            <a:off x="6399212" y="5883275"/>
            <a:ext cx="9144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22" name="Shape 122"/>
          <p:cNvSpPr txBox="1">
            <a:spLocks noGrp="1"/>
          </p:cNvSpPr>
          <p:nvPr>
            <p:ph type="ftr" idx="11"/>
          </p:nvPr>
        </p:nvSpPr>
        <p:spPr>
          <a:xfrm>
            <a:off x="1141412" y="5883275"/>
            <a:ext cx="51053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23" name="Shape 123"/>
          <p:cNvSpPr txBox="1">
            <a:spLocks noGrp="1"/>
          </p:cNvSpPr>
          <p:nvPr>
            <p:ph type="sldNum" idx="12"/>
          </p:nvPr>
        </p:nvSpPr>
        <p:spPr>
          <a:xfrm>
            <a:off x="10742610" y="5883275"/>
            <a:ext cx="3225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2185918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1141412" y="4732864"/>
            <a:ext cx="9906000"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Questrial"/>
              <a:buNone/>
              <a:defRPr sz="24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126" name="Shape 126"/>
          <p:cNvSpPr>
            <a:spLocks noGrp="1"/>
          </p:cNvSpPr>
          <p:nvPr>
            <p:ph type="pic" idx="2"/>
          </p:nvPr>
        </p:nvSpPr>
        <p:spPr>
          <a:xfrm>
            <a:off x="1979610" y="932112"/>
            <a:ext cx="8225943" cy="3164975"/>
          </a:xfrm>
          <a:prstGeom prst="roundRect">
            <a:avLst>
              <a:gd name="adj" fmla="val 4380"/>
            </a:avLst>
          </a:prstGeom>
          <a:noFill/>
          <a:ln w="38100" cap="flat" cmpd="sng">
            <a:solidFill>
              <a:schemeClr val="dk2"/>
            </a:solidFill>
            <a:prstDash val="solid"/>
            <a:round/>
            <a:headEnd type="none" w="med" len="med"/>
            <a:tailEnd type="none" w="med" len="med"/>
          </a:ln>
        </p:spPr>
        <p:txBody>
          <a:bodyPr lIns="91425" tIns="91425" rIns="91425" bIns="91425" anchor="t" anchorCtr="0"/>
          <a:lstStyle>
            <a:lvl1pPr marL="0" marR="0" lvl="0" indent="0" algn="ctr"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1pPr>
            <a:lvl2pPr marL="457200" marR="0" lvl="1"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2pPr>
            <a:lvl3pPr marL="914400" marR="0" lvl="2"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4pPr>
            <a:lvl5pPr marL="1828800" marR="0" lvl="4"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5pPr>
            <a:lvl6pPr marL="2286000" marR="0" lvl="5"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6pPr>
            <a:lvl7pPr marL="2743200" marR="0" lvl="6"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7pPr>
            <a:lvl8pPr marL="3200400" marR="0" lvl="7"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8pPr>
            <a:lvl9pPr marL="3657600" marR="0" lvl="8"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9pPr>
          </a:lstStyle>
          <a:p>
            <a:endParaRPr/>
          </a:p>
        </p:txBody>
      </p:sp>
      <p:sp>
        <p:nvSpPr>
          <p:cNvPr id="127" name="Shape 127"/>
          <p:cNvSpPr txBox="1">
            <a:spLocks noGrp="1"/>
          </p:cNvSpPr>
          <p:nvPr>
            <p:ph type="body" idx="1"/>
          </p:nvPr>
        </p:nvSpPr>
        <p:spPr>
          <a:xfrm>
            <a:off x="1141412" y="5299603"/>
            <a:ext cx="9906000" cy="493710"/>
          </a:xfrm>
          <a:prstGeom prst="rect">
            <a:avLst/>
          </a:prstGeom>
          <a:noFill/>
          <a:ln>
            <a:noFill/>
          </a:ln>
        </p:spPr>
        <p:txBody>
          <a:bodyPr lIns="91425" tIns="91425" rIns="91425" bIns="91425" anchor="ctr" anchorCtr="0"/>
          <a:lstStyle>
            <a:lvl1pPr marL="0" marR="0" lvl="0"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1pPr>
            <a:lvl2pPr marL="457200" marR="0" lvl="1" indent="0" algn="l" rtl="0">
              <a:lnSpc>
                <a:spcPct val="100000"/>
              </a:lnSpc>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2pPr>
            <a:lvl3pPr marL="914400" marR="0" lvl="2" indent="0" algn="l" rtl="0">
              <a:lnSpc>
                <a:spcPct val="100000"/>
              </a:lnSpc>
              <a:spcBef>
                <a:spcPts val="200"/>
              </a:spcBef>
              <a:spcAft>
                <a:spcPts val="600"/>
              </a:spcAft>
              <a:buClr>
                <a:schemeClr val="lt1"/>
              </a:buClr>
              <a:buFont typeface="Arial"/>
              <a:buNone/>
              <a:defRPr sz="1000" b="0" i="0" u="none" strike="noStrike" cap="small">
                <a:solidFill>
                  <a:schemeClr val="lt1"/>
                </a:solidFill>
                <a:latin typeface="Questrial"/>
                <a:ea typeface="Questrial"/>
                <a:cs typeface="Questrial"/>
                <a:sym typeface="Questrial"/>
              </a:defRPr>
            </a:lvl3pPr>
            <a:lvl4pPr marL="1371600" marR="0" lvl="3"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4pPr>
            <a:lvl5pPr marL="1828800" marR="0" lvl="4"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5pPr>
            <a:lvl6pPr marL="2286000" marR="0" lvl="5"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6pPr>
            <a:lvl7pPr marL="2743200" marR="0" lvl="6"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7pPr>
            <a:lvl8pPr marL="3200400" marR="0" lvl="7"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8pPr>
            <a:lvl9pPr marL="3657600" marR="0" lvl="8" indent="0" algn="l" rtl="0">
              <a:lnSpc>
                <a:spcPct val="100000"/>
              </a:lnSpc>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9pPr>
          </a:lstStyle>
          <a:p>
            <a:endParaRPr/>
          </a:p>
        </p:txBody>
      </p:sp>
      <p:sp>
        <p:nvSpPr>
          <p:cNvPr id="128" name="Shape 128"/>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29" name="Shape 129"/>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30" name="Shape 130"/>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2566644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1141412" y="609600"/>
            <a:ext cx="9905997" cy="31241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133" name="Shape 133"/>
          <p:cNvSpPr txBox="1">
            <a:spLocks noGrp="1"/>
          </p:cNvSpPr>
          <p:nvPr>
            <p:ph type="body" idx="1"/>
          </p:nvPr>
        </p:nvSpPr>
        <p:spPr>
          <a:xfrm>
            <a:off x="1141411" y="4343400"/>
            <a:ext cx="9906000" cy="1447800"/>
          </a:xfrm>
          <a:prstGeom prst="rect">
            <a:avLst/>
          </a:prstGeom>
          <a:noFill/>
          <a:ln>
            <a:noFill/>
          </a:ln>
        </p:spPr>
        <p:txBody>
          <a:bodyPr lIns="91425" tIns="91425" rIns="91425" bIns="91425" anchor="ctr" anchorCtr="0"/>
          <a:lstStyle>
            <a:lvl1pPr marL="0" marR="0" lvl="0" indent="0" algn="l" rtl="0">
              <a:lnSpc>
                <a:spcPct val="100000"/>
              </a:lnSpc>
              <a:spcBef>
                <a:spcPts val="400"/>
              </a:spcBef>
              <a:spcAft>
                <a:spcPts val="600"/>
              </a:spcAft>
              <a:buClr>
                <a:schemeClr val="lt1"/>
              </a:buClr>
              <a:buFont typeface="Arial"/>
              <a:buNone/>
              <a:defRPr sz="2000" b="0" i="0" u="none" strike="noStrike" cap="small">
                <a:solidFill>
                  <a:schemeClr val="lt1"/>
                </a:solidFill>
                <a:latin typeface="Questrial"/>
                <a:ea typeface="Questrial"/>
                <a:cs typeface="Questrial"/>
                <a:sym typeface="Questrial"/>
              </a:defRPr>
            </a:lvl1pPr>
            <a:lvl2pPr marL="457200" marR="0" lvl="1" indent="0" algn="l" rtl="0">
              <a:lnSpc>
                <a:spcPct val="100000"/>
              </a:lnSpc>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2pPr>
            <a:lvl3pPr marL="914400" marR="0" lvl="2"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4pPr>
            <a:lvl5pPr marL="1828800" marR="0" lvl="4"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5pPr>
            <a:lvl6pPr marL="2286000" marR="0" lvl="5"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6pPr>
            <a:lvl7pPr marL="2743200" marR="0" lvl="6"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7pPr>
            <a:lvl8pPr marL="3200400" marR="0" lvl="7"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8pPr>
            <a:lvl9pPr marL="3657600" marR="0" lvl="8"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9pPr>
          </a:lstStyle>
          <a:p>
            <a:endParaRPr/>
          </a:p>
        </p:txBody>
      </p:sp>
      <p:sp>
        <p:nvSpPr>
          <p:cNvPr id="134" name="Shape 134"/>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35" name="Shape 135"/>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36" name="Shape 136"/>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3753548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137"/>
        <p:cNvGrpSpPr/>
        <p:nvPr/>
      </p:nvGrpSpPr>
      <p:grpSpPr>
        <a:xfrm>
          <a:off x="0" y="0"/>
          <a:ext cx="0" cy="0"/>
          <a:chOff x="0" y="0"/>
          <a:chExt cx="0" cy="0"/>
        </a:xfrm>
      </p:grpSpPr>
      <p:sp>
        <p:nvSpPr>
          <p:cNvPr id="138" name="Shape 138"/>
          <p:cNvSpPr txBox="1"/>
          <p:nvPr/>
        </p:nvSpPr>
        <p:spPr>
          <a:xfrm>
            <a:off x="836612" y="786824"/>
            <a:ext cx="609599" cy="584776"/>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8000" b="0" i="0" u="none" strike="noStrike" cap="none">
                <a:solidFill>
                  <a:schemeClr val="accent1"/>
                </a:solidFill>
                <a:latin typeface="Questrial"/>
                <a:ea typeface="Questrial"/>
                <a:cs typeface="Questrial"/>
                <a:sym typeface="Questrial"/>
              </a:rPr>
              <a:t>“</a:t>
            </a:r>
          </a:p>
        </p:txBody>
      </p:sp>
      <p:sp>
        <p:nvSpPr>
          <p:cNvPr id="139" name="Shape 139"/>
          <p:cNvSpPr txBox="1"/>
          <p:nvPr/>
        </p:nvSpPr>
        <p:spPr>
          <a:xfrm>
            <a:off x="10437810" y="2743200"/>
            <a:ext cx="609599" cy="584776"/>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8000" b="0" i="0" u="none" strike="noStrike" cap="none">
                <a:solidFill>
                  <a:schemeClr val="accent1"/>
                </a:solidFill>
                <a:latin typeface="Questrial"/>
                <a:ea typeface="Questrial"/>
                <a:cs typeface="Questrial"/>
                <a:sym typeface="Questrial"/>
              </a:rPr>
              <a:t>”</a:t>
            </a:r>
          </a:p>
        </p:txBody>
      </p:sp>
      <p:sp>
        <p:nvSpPr>
          <p:cNvPr id="140" name="Shape 140"/>
          <p:cNvSpPr txBox="1">
            <a:spLocks noGrp="1"/>
          </p:cNvSpPr>
          <p:nvPr>
            <p:ph type="title"/>
          </p:nvPr>
        </p:nvSpPr>
        <p:spPr>
          <a:xfrm>
            <a:off x="1446212" y="609600"/>
            <a:ext cx="9296396" cy="27431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141" name="Shape 141"/>
          <p:cNvSpPr txBox="1">
            <a:spLocks noGrp="1"/>
          </p:cNvSpPr>
          <p:nvPr>
            <p:ph type="body" idx="1"/>
          </p:nvPr>
        </p:nvSpPr>
        <p:spPr>
          <a:xfrm>
            <a:off x="1674810" y="3352800"/>
            <a:ext cx="8839201" cy="381000"/>
          </a:xfrm>
          <a:prstGeom prst="rect">
            <a:avLst/>
          </a:prstGeom>
          <a:noFill/>
          <a:ln>
            <a:noFill/>
          </a:ln>
        </p:spPr>
        <p:txBody>
          <a:bodyPr lIns="91425" tIns="91425" rIns="91425" bIns="91425" anchor="ctr" anchorCtr="0"/>
          <a:lstStyle>
            <a:lvl1pPr marL="0" marR="0" lvl="0" indent="0" algn="l" rtl="0">
              <a:lnSpc>
                <a:spcPct val="100000"/>
              </a:lnSpc>
              <a:spcBef>
                <a:spcPts val="400"/>
              </a:spcBef>
              <a:spcAft>
                <a:spcPts val="600"/>
              </a:spcAft>
              <a:buClr>
                <a:schemeClr val="lt1"/>
              </a:buClr>
              <a:buFont typeface="Arial"/>
              <a:buNone/>
              <a:defRPr sz="2000" b="0" i="0" u="none" strike="noStrike" cap="small">
                <a:solidFill>
                  <a:schemeClr val="lt1"/>
                </a:solidFill>
                <a:latin typeface="Questrial"/>
                <a:ea typeface="Questrial"/>
                <a:cs typeface="Questrial"/>
                <a:sym typeface="Questrial"/>
              </a:defRPr>
            </a:lvl1pPr>
            <a:lvl2pPr marL="457200" marR="0" lvl="1" indent="0" algn="l" rtl="0">
              <a:lnSpc>
                <a:spcPct val="100000"/>
              </a:lnSpc>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2pPr>
            <a:lvl3pPr marL="914400" marR="0" lvl="2"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4pPr>
            <a:lvl5pPr marL="1828800" marR="0" lvl="4"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5pPr>
            <a:lvl6pPr marL="2514600" marR="0" lvl="5"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42" name="Shape 142"/>
          <p:cNvSpPr txBox="1">
            <a:spLocks noGrp="1"/>
          </p:cNvSpPr>
          <p:nvPr>
            <p:ph type="body" idx="2"/>
          </p:nvPr>
        </p:nvSpPr>
        <p:spPr>
          <a:xfrm>
            <a:off x="1141411" y="4343400"/>
            <a:ext cx="9906000" cy="1447800"/>
          </a:xfrm>
          <a:prstGeom prst="rect">
            <a:avLst/>
          </a:prstGeom>
          <a:noFill/>
          <a:ln>
            <a:noFill/>
          </a:ln>
        </p:spPr>
        <p:txBody>
          <a:bodyPr lIns="91425" tIns="91425" rIns="91425" bIns="91425" anchor="ctr" anchorCtr="0"/>
          <a:lstStyle>
            <a:lvl1pPr marL="285750" marR="0" lvl="0" indent="-285750" algn="l" rtl="0">
              <a:lnSpc>
                <a:spcPct val="100000"/>
              </a:lnSpc>
              <a:spcBef>
                <a:spcPts val="400"/>
              </a:spcBef>
              <a:spcAft>
                <a:spcPts val="600"/>
              </a:spcAft>
              <a:buClr>
                <a:schemeClr val="lt1"/>
              </a:buClr>
              <a:buFont typeface="Arial"/>
              <a:buNone/>
              <a:defRPr sz="2000" b="0" i="0" u="none" strike="noStrike" cap="small">
                <a:solidFill>
                  <a:schemeClr val="lt1"/>
                </a:solidFill>
                <a:latin typeface="Questrial"/>
                <a:ea typeface="Questrial"/>
                <a:cs typeface="Questrial"/>
                <a:sym typeface="Questrial"/>
              </a:defRPr>
            </a:lvl1pPr>
            <a:lvl2pPr marL="742950" marR="0" lvl="1" indent="-57150" algn="l" rtl="0">
              <a:lnSpc>
                <a:spcPct val="100000"/>
              </a:lnSpc>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82550" algn="l" rtl="0">
              <a:lnSpc>
                <a:spcPct val="100000"/>
              </a:lnSpc>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43" name="Shape 143"/>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44" name="Shape 144"/>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45" name="Shape 145"/>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2215121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Name Car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1141412" y="3308580"/>
            <a:ext cx="9906000" cy="14688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148" name="Shape 148"/>
          <p:cNvSpPr txBox="1">
            <a:spLocks noGrp="1"/>
          </p:cNvSpPr>
          <p:nvPr>
            <p:ph type="body" idx="1"/>
          </p:nvPr>
        </p:nvSpPr>
        <p:spPr>
          <a:xfrm>
            <a:off x="1141408" y="4777380"/>
            <a:ext cx="9906000" cy="860399"/>
          </a:xfrm>
          <a:prstGeom prst="rect">
            <a:avLst/>
          </a:prstGeom>
          <a:noFill/>
          <a:ln>
            <a:noFill/>
          </a:ln>
        </p:spPr>
        <p:txBody>
          <a:bodyPr lIns="91425" tIns="91425" rIns="91425" bIns="91425" anchor="t" anchorCtr="0"/>
          <a:lstStyle>
            <a:lvl1pPr marL="285750" marR="0" lvl="0" indent="-31750" algn="l" rtl="0">
              <a:lnSpc>
                <a:spcPct val="100000"/>
              </a:lnSpc>
              <a:spcBef>
                <a:spcPts val="400"/>
              </a:spcBef>
              <a:spcAft>
                <a:spcPts val="600"/>
              </a:spcAft>
              <a:buClr>
                <a:schemeClr val="lt1"/>
              </a:buClr>
              <a:buSzPct val="100000"/>
              <a:buFont typeface="Arial"/>
              <a:buChar char="•"/>
              <a:defRPr sz="2000" b="0" i="0" u="none" strike="noStrike" cap="small">
                <a:solidFill>
                  <a:schemeClr val="lt1"/>
                </a:solidFill>
                <a:latin typeface="Questrial"/>
                <a:ea typeface="Questrial"/>
                <a:cs typeface="Questrial"/>
                <a:sym typeface="Questrial"/>
              </a:defRPr>
            </a:lvl1pPr>
            <a:lvl2pPr marL="742950" marR="0" lvl="1" indent="-57150" algn="l" rtl="0">
              <a:lnSpc>
                <a:spcPct val="100000"/>
              </a:lnSpc>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82550" algn="l" rtl="0">
              <a:lnSpc>
                <a:spcPct val="100000"/>
              </a:lnSpc>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49" name="Shape 149"/>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50" name="Shape 150"/>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51" name="Shape 151"/>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235839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Quote Name Card">
    <p:spTree>
      <p:nvGrpSpPr>
        <p:cNvPr id="1" name="Shape 152"/>
        <p:cNvGrpSpPr/>
        <p:nvPr/>
      </p:nvGrpSpPr>
      <p:grpSpPr>
        <a:xfrm>
          <a:off x="0" y="0"/>
          <a:ext cx="0" cy="0"/>
          <a:chOff x="0" y="0"/>
          <a:chExt cx="0" cy="0"/>
        </a:xfrm>
      </p:grpSpPr>
      <p:sp>
        <p:nvSpPr>
          <p:cNvPr id="153" name="Shape 153"/>
          <p:cNvSpPr txBox="1"/>
          <p:nvPr/>
        </p:nvSpPr>
        <p:spPr>
          <a:xfrm>
            <a:off x="836612" y="786824"/>
            <a:ext cx="609599" cy="584776"/>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8000" b="0" i="0" u="none" strike="noStrike" cap="none">
                <a:solidFill>
                  <a:schemeClr val="accent1"/>
                </a:solidFill>
                <a:latin typeface="Questrial"/>
                <a:ea typeface="Questrial"/>
                <a:cs typeface="Questrial"/>
                <a:sym typeface="Questrial"/>
              </a:rPr>
              <a:t>“</a:t>
            </a:r>
          </a:p>
        </p:txBody>
      </p:sp>
      <p:sp>
        <p:nvSpPr>
          <p:cNvPr id="154" name="Shape 154"/>
          <p:cNvSpPr txBox="1"/>
          <p:nvPr/>
        </p:nvSpPr>
        <p:spPr>
          <a:xfrm>
            <a:off x="10437810" y="2743200"/>
            <a:ext cx="609599" cy="584776"/>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8000" b="0" i="0" u="none" strike="noStrike" cap="none">
                <a:solidFill>
                  <a:schemeClr val="accent1"/>
                </a:solidFill>
                <a:latin typeface="Questrial"/>
                <a:ea typeface="Questrial"/>
                <a:cs typeface="Questrial"/>
                <a:sym typeface="Questrial"/>
              </a:rPr>
              <a:t>”</a:t>
            </a:r>
          </a:p>
        </p:txBody>
      </p:sp>
      <p:sp>
        <p:nvSpPr>
          <p:cNvPr id="155" name="Shape 155"/>
          <p:cNvSpPr txBox="1">
            <a:spLocks noGrp="1"/>
          </p:cNvSpPr>
          <p:nvPr>
            <p:ph type="title"/>
          </p:nvPr>
        </p:nvSpPr>
        <p:spPr>
          <a:xfrm>
            <a:off x="1446212" y="609600"/>
            <a:ext cx="9296396" cy="27431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156" name="Shape 156"/>
          <p:cNvSpPr txBox="1">
            <a:spLocks noGrp="1"/>
          </p:cNvSpPr>
          <p:nvPr>
            <p:ph type="body" idx="1"/>
          </p:nvPr>
        </p:nvSpPr>
        <p:spPr>
          <a:xfrm>
            <a:off x="1141412" y="3886200"/>
            <a:ext cx="9906000" cy="889000"/>
          </a:xfrm>
          <a:prstGeom prst="rect">
            <a:avLst/>
          </a:prstGeom>
          <a:noFill/>
          <a:ln>
            <a:noFill/>
          </a:ln>
        </p:spPr>
        <p:txBody>
          <a:bodyPr lIns="91425" tIns="91425" rIns="91425" bIns="91425" anchor="b" anchorCtr="0"/>
          <a:lstStyle>
            <a:lvl1pPr marL="285750" marR="0" lvl="0" indent="-285750" algn="l" rtl="0">
              <a:lnSpc>
                <a:spcPct val="100000"/>
              </a:lnSpc>
              <a:spcBef>
                <a:spcPts val="480"/>
              </a:spcBef>
              <a:spcAft>
                <a:spcPts val="600"/>
              </a:spcAft>
              <a:buClr>
                <a:schemeClr val="lt1"/>
              </a:buClr>
              <a:buFont typeface="Arial"/>
              <a:buNone/>
              <a:defRPr sz="2400" b="0" i="0" u="none" strike="noStrike" cap="none">
                <a:solidFill>
                  <a:schemeClr val="lt1"/>
                </a:solidFill>
                <a:latin typeface="Questrial"/>
                <a:ea typeface="Questrial"/>
                <a:cs typeface="Questrial"/>
                <a:sym typeface="Questrial"/>
              </a:defRPr>
            </a:lvl1pPr>
            <a:lvl2pPr marL="742950" marR="0" lvl="1" indent="-57150" algn="l" rtl="0">
              <a:lnSpc>
                <a:spcPct val="100000"/>
              </a:lnSpc>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82550" algn="l" rtl="0">
              <a:lnSpc>
                <a:spcPct val="100000"/>
              </a:lnSpc>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57" name="Shape 157"/>
          <p:cNvSpPr txBox="1">
            <a:spLocks noGrp="1"/>
          </p:cNvSpPr>
          <p:nvPr>
            <p:ph type="body" idx="2"/>
          </p:nvPr>
        </p:nvSpPr>
        <p:spPr>
          <a:xfrm>
            <a:off x="1141411" y="4775200"/>
            <a:ext cx="9906000" cy="1016000"/>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1pPr>
            <a:lvl2pPr marL="457200" marR="0" lvl="1" indent="0" algn="l" rtl="0">
              <a:lnSpc>
                <a:spcPct val="100000"/>
              </a:lnSpc>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2pPr>
            <a:lvl3pPr marL="914400" marR="0" lvl="2"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4pPr>
            <a:lvl5pPr marL="1828800" marR="0" lvl="4"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5pPr>
            <a:lvl6pPr marL="2286000" marR="0" lvl="5"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6pPr>
            <a:lvl7pPr marL="2743200" marR="0" lvl="6"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7pPr>
            <a:lvl8pPr marL="3200400" marR="0" lvl="7"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8pPr>
            <a:lvl9pPr marL="3657600" marR="0" lvl="8"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9pPr>
          </a:lstStyle>
          <a:p>
            <a:endParaRPr/>
          </a:p>
        </p:txBody>
      </p:sp>
      <p:sp>
        <p:nvSpPr>
          <p:cNvPr id="158" name="Shape 158"/>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59" name="Shape 159"/>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60" name="Shape 160"/>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102016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rue or False">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141412" y="609600"/>
            <a:ext cx="9905997" cy="27431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163" name="Shape 163"/>
          <p:cNvSpPr txBox="1">
            <a:spLocks noGrp="1"/>
          </p:cNvSpPr>
          <p:nvPr>
            <p:ph type="body" idx="1"/>
          </p:nvPr>
        </p:nvSpPr>
        <p:spPr>
          <a:xfrm>
            <a:off x="1141412" y="3505200"/>
            <a:ext cx="9906000" cy="838198"/>
          </a:xfrm>
          <a:prstGeom prst="rect">
            <a:avLst/>
          </a:prstGeom>
          <a:noFill/>
          <a:ln>
            <a:noFill/>
          </a:ln>
        </p:spPr>
        <p:txBody>
          <a:bodyPr lIns="91425" tIns="91425" rIns="91425" bIns="91425" anchor="b" anchorCtr="0"/>
          <a:lstStyle>
            <a:lvl1pPr marL="285750" marR="0" lvl="0" indent="-285750" algn="l" rtl="0">
              <a:lnSpc>
                <a:spcPct val="100000"/>
              </a:lnSpc>
              <a:spcBef>
                <a:spcPts val="560"/>
              </a:spcBef>
              <a:spcAft>
                <a:spcPts val="600"/>
              </a:spcAft>
              <a:buClr>
                <a:schemeClr val="lt1"/>
              </a:buClr>
              <a:buFont typeface="Arial"/>
              <a:buNone/>
              <a:defRPr sz="2800" b="0" i="0" u="none" strike="noStrike" cap="none">
                <a:solidFill>
                  <a:schemeClr val="lt1"/>
                </a:solidFill>
                <a:latin typeface="Questrial"/>
                <a:ea typeface="Questrial"/>
                <a:cs typeface="Questrial"/>
                <a:sym typeface="Questrial"/>
              </a:defRPr>
            </a:lvl1pPr>
            <a:lvl2pPr marL="742950" marR="0" lvl="1" indent="-57150" algn="l" rtl="0">
              <a:lnSpc>
                <a:spcPct val="100000"/>
              </a:lnSpc>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82550" algn="l" rtl="0">
              <a:lnSpc>
                <a:spcPct val="100000"/>
              </a:lnSpc>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64" name="Shape 164"/>
          <p:cNvSpPr txBox="1">
            <a:spLocks noGrp="1"/>
          </p:cNvSpPr>
          <p:nvPr>
            <p:ph type="body" idx="2"/>
          </p:nvPr>
        </p:nvSpPr>
        <p:spPr>
          <a:xfrm>
            <a:off x="1141411" y="4343400"/>
            <a:ext cx="9906000" cy="1447800"/>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1pPr>
            <a:lvl2pPr marL="457200" marR="0" lvl="1" indent="0" algn="l" rtl="0">
              <a:lnSpc>
                <a:spcPct val="100000"/>
              </a:lnSpc>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2pPr>
            <a:lvl3pPr marL="914400" marR="0" lvl="2" indent="0" algn="l" rtl="0">
              <a:lnSpc>
                <a:spcPct val="100000"/>
              </a:lnSpc>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4pPr>
            <a:lvl5pPr marL="1828800" marR="0" lvl="4"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5pPr>
            <a:lvl6pPr marL="2286000" marR="0" lvl="5"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6pPr>
            <a:lvl7pPr marL="2743200" marR="0" lvl="6"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7pPr>
            <a:lvl8pPr marL="3200400" marR="0" lvl="7"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8pPr>
            <a:lvl9pPr marL="3657600" marR="0" lvl="8" indent="0" algn="l" rtl="0">
              <a:lnSpc>
                <a:spcPct val="100000"/>
              </a:lnSpc>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9pPr>
          </a:lstStyle>
          <a:p>
            <a:endParaRPr/>
          </a:p>
        </p:txBody>
      </p:sp>
      <p:sp>
        <p:nvSpPr>
          <p:cNvPr id="165" name="Shape 165"/>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66" name="Shape 166"/>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67" name="Shape 167"/>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1797154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141412" y="609600"/>
            <a:ext cx="9905997" cy="19049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170" name="Shape 170"/>
          <p:cNvSpPr txBox="1">
            <a:spLocks noGrp="1"/>
          </p:cNvSpPr>
          <p:nvPr>
            <p:ph type="body" idx="1"/>
          </p:nvPr>
        </p:nvSpPr>
        <p:spPr>
          <a:xfrm rot="5400000">
            <a:off x="4532310" y="-723899"/>
            <a:ext cx="3124199" cy="9905997"/>
          </a:xfrm>
          <a:prstGeom prst="rect">
            <a:avLst/>
          </a:prstGeom>
          <a:noFill/>
          <a:ln>
            <a:noFill/>
          </a:ln>
        </p:spPr>
        <p:txBody>
          <a:bodyPr lIns="91425" tIns="91425" rIns="91425" bIns="91425" anchor="t" anchorCtr="0"/>
          <a:lstStyle>
            <a:lvl1pPr marL="285750" marR="0" lvl="0" indent="-31750" algn="l" rtl="0">
              <a:lnSpc>
                <a:spcPct val="100000"/>
              </a:lnSpc>
              <a:spcBef>
                <a:spcPts val="400"/>
              </a:spcBef>
              <a:spcAft>
                <a:spcPts val="600"/>
              </a:spcAft>
              <a:buClr>
                <a:schemeClr val="lt1"/>
              </a:buClr>
              <a:buSzPct val="100000"/>
              <a:buFont typeface="Arial"/>
              <a:buChar char="•"/>
              <a:defRPr sz="2000" b="0" i="0" u="none" strike="noStrike" cap="small">
                <a:solidFill>
                  <a:schemeClr val="lt1"/>
                </a:solidFill>
                <a:latin typeface="Questrial"/>
                <a:ea typeface="Questrial"/>
                <a:cs typeface="Questrial"/>
                <a:sym typeface="Questrial"/>
              </a:defRPr>
            </a:lvl1pPr>
            <a:lvl2pPr marL="742950" marR="0" lvl="1" indent="-57150" algn="l" rtl="0">
              <a:lnSpc>
                <a:spcPct val="100000"/>
              </a:lnSpc>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82550" algn="l" rtl="0">
              <a:lnSpc>
                <a:spcPct val="100000"/>
              </a:lnSpc>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71" name="Shape 171"/>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72" name="Shape 172"/>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73" name="Shape 173"/>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2567097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rot="5400000">
            <a:off x="7351353" y="2095142"/>
            <a:ext cx="5181601" cy="2210513"/>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176" name="Shape 176"/>
          <p:cNvSpPr txBox="1">
            <a:spLocks noGrp="1"/>
          </p:cNvSpPr>
          <p:nvPr>
            <p:ph type="body" idx="1"/>
          </p:nvPr>
        </p:nvSpPr>
        <p:spPr>
          <a:xfrm rot="5400000">
            <a:off x="2322510" y="-571500"/>
            <a:ext cx="5181600" cy="7543800"/>
          </a:xfrm>
          <a:prstGeom prst="rect">
            <a:avLst/>
          </a:prstGeom>
          <a:noFill/>
          <a:ln>
            <a:noFill/>
          </a:ln>
        </p:spPr>
        <p:txBody>
          <a:bodyPr lIns="91425" tIns="91425" rIns="91425" bIns="91425" anchor="t" anchorCtr="0"/>
          <a:lstStyle>
            <a:lvl1pPr marL="285750" marR="0" lvl="0" indent="-31750" algn="l" rtl="0">
              <a:lnSpc>
                <a:spcPct val="100000"/>
              </a:lnSpc>
              <a:spcBef>
                <a:spcPts val="400"/>
              </a:spcBef>
              <a:spcAft>
                <a:spcPts val="600"/>
              </a:spcAft>
              <a:buClr>
                <a:schemeClr val="lt1"/>
              </a:buClr>
              <a:buSzPct val="100000"/>
              <a:buFont typeface="Arial"/>
              <a:buChar char="•"/>
              <a:defRPr sz="2000" b="0" i="0" u="none" strike="noStrike" cap="small">
                <a:solidFill>
                  <a:schemeClr val="lt1"/>
                </a:solidFill>
                <a:latin typeface="Questrial"/>
                <a:ea typeface="Questrial"/>
                <a:cs typeface="Questrial"/>
                <a:sym typeface="Questrial"/>
              </a:defRPr>
            </a:lvl1pPr>
            <a:lvl2pPr marL="742950" marR="0" lvl="1" indent="-57150" algn="l" rtl="0">
              <a:lnSpc>
                <a:spcPct val="100000"/>
              </a:lnSpc>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82550" algn="l" rtl="0">
              <a:lnSpc>
                <a:spcPct val="100000"/>
              </a:lnSpc>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77" name="Shape 177"/>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78" name="Shape 178"/>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79" name="Shape 179"/>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223769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8"/>
        <p:cNvGrpSpPr/>
        <p:nvPr/>
      </p:nvGrpSpPr>
      <p:grpSpPr>
        <a:xfrm>
          <a:off x="0" y="0"/>
          <a:ext cx="0" cy="0"/>
          <a:chOff x="0" y="0"/>
          <a:chExt cx="0" cy="0"/>
        </a:xfrm>
      </p:grpSpPr>
      <p:grpSp>
        <p:nvGrpSpPr>
          <p:cNvPr id="99" name="Shape 99"/>
          <p:cNvGrpSpPr/>
          <p:nvPr/>
        </p:nvGrpSpPr>
        <p:grpSpPr>
          <a:xfrm>
            <a:off x="0" y="-800101"/>
            <a:ext cx="13906561" cy="7697789"/>
            <a:chOff x="-7" y="-505"/>
            <a:chExt cx="6579" cy="4848"/>
          </a:xfrm>
        </p:grpSpPr>
        <p:grpSp>
          <p:nvGrpSpPr>
            <p:cNvPr id="100" name="Shape 100"/>
            <p:cNvGrpSpPr/>
            <p:nvPr/>
          </p:nvGrpSpPr>
          <p:grpSpPr>
            <a:xfrm>
              <a:off x="-7" y="-505"/>
              <a:ext cx="6579" cy="4848"/>
              <a:chOff x="-7" y="-505"/>
              <a:chExt cx="6579" cy="4848"/>
            </a:xfrm>
          </p:grpSpPr>
          <p:sp>
            <p:nvSpPr>
              <p:cNvPr id="101" name="Shape 101"/>
              <p:cNvSpPr/>
              <p:nvPr/>
            </p:nvSpPr>
            <p:spPr>
              <a:xfrm>
                <a:off x="-7" y="1156"/>
                <a:ext cx="1429" cy="1707"/>
              </a:xfrm>
              <a:custGeom>
                <a:avLst/>
                <a:gdLst/>
                <a:ahLst/>
                <a:cxnLst/>
                <a:rect l="0" t="0" r="0" b="0"/>
                <a:pathLst>
                  <a:path w="120000" h="120000" extrusionOk="0">
                    <a:moveTo>
                      <a:pt x="67851" y="19894"/>
                    </a:moveTo>
                    <a:lnTo>
                      <a:pt x="56515" y="17715"/>
                    </a:lnTo>
                    <a:lnTo>
                      <a:pt x="54919" y="0"/>
                    </a:lnTo>
                    <a:lnTo>
                      <a:pt x="40979" y="913"/>
                    </a:lnTo>
                    <a:lnTo>
                      <a:pt x="39972" y="17715"/>
                    </a:lnTo>
                    <a:lnTo>
                      <a:pt x="30650" y="20386"/>
                    </a:lnTo>
                    <a:lnTo>
                      <a:pt x="17298" y="6045"/>
                    </a:lnTo>
                    <a:lnTo>
                      <a:pt x="7977" y="10404"/>
                    </a:lnTo>
                    <a:lnTo>
                      <a:pt x="16794" y="26432"/>
                    </a:lnTo>
                    <a:lnTo>
                      <a:pt x="10580" y="31634"/>
                    </a:lnTo>
                    <a:lnTo>
                      <a:pt x="0" y="29736"/>
                    </a:lnTo>
                    <a:lnTo>
                      <a:pt x="0" y="89490"/>
                    </a:lnTo>
                    <a:lnTo>
                      <a:pt x="8481" y="86186"/>
                    </a:lnTo>
                    <a:lnTo>
                      <a:pt x="15199" y="91810"/>
                    </a:lnTo>
                    <a:lnTo>
                      <a:pt x="5878" y="106080"/>
                    </a:lnTo>
                    <a:lnTo>
                      <a:pt x="14695" y="112196"/>
                    </a:lnTo>
                    <a:lnTo>
                      <a:pt x="30650" y="99191"/>
                    </a:lnTo>
                    <a:lnTo>
                      <a:pt x="39972" y="101792"/>
                    </a:lnTo>
                    <a:lnTo>
                      <a:pt x="42071" y="119507"/>
                    </a:lnTo>
                    <a:lnTo>
                      <a:pt x="56011" y="120000"/>
                    </a:lnTo>
                    <a:lnTo>
                      <a:pt x="57522" y="101370"/>
                    </a:lnTo>
                    <a:lnTo>
                      <a:pt x="69363" y="98769"/>
                    </a:lnTo>
                    <a:lnTo>
                      <a:pt x="83386" y="111775"/>
                    </a:lnTo>
                    <a:lnTo>
                      <a:pt x="92624" y="106994"/>
                    </a:lnTo>
                    <a:lnTo>
                      <a:pt x="83386" y="91388"/>
                    </a:lnTo>
                    <a:lnTo>
                      <a:pt x="89601" y="84850"/>
                    </a:lnTo>
                    <a:lnTo>
                      <a:pt x="108159" y="92231"/>
                    </a:lnTo>
                    <a:lnTo>
                      <a:pt x="113785" y="84077"/>
                    </a:lnTo>
                    <a:lnTo>
                      <a:pt x="96822" y="73602"/>
                    </a:lnTo>
                    <a:lnTo>
                      <a:pt x="98838" y="64534"/>
                    </a:lnTo>
                    <a:lnTo>
                      <a:pt x="119999" y="62847"/>
                    </a:lnTo>
                    <a:lnTo>
                      <a:pt x="119496" y="53708"/>
                    </a:lnTo>
                    <a:lnTo>
                      <a:pt x="98334" y="51107"/>
                    </a:lnTo>
                    <a:lnTo>
                      <a:pt x="96235" y="44217"/>
                    </a:lnTo>
                    <a:lnTo>
                      <a:pt x="113282" y="34235"/>
                    </a:lnTo>
                    <a:lnTo>
                      <a:pt x="107655" y="26010"/>
                    </a:lnTo>
                    <a:lnTo>
                      <a:pt x="88509" y="32478"/>
                    </a:lnTo>
                    <a:lnTo>
                      <a:pt x="82295" y="27275"/>
                    </a:lnTo>
                    <a:lnTo>
                      <a:pt x="92120" y="12161"/>
                    </a:lnTo>
                    <a:lnTo>
                      <a:pt x="82799" y="7381"/>
                    </a:lnTo>
                    <a:lnTo>
                      <a:pt x="67851" y="19894"/>
                    </a:lnTo>
                    <a:close/>
                  </a:path>
                </a:pathLst>
              </a:custGeom>
              <a:solidFill>
                <a:srgbClr val="1B1E2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102" name="Shape 102"/>
              <p:cNvSpPr/>
              <p:nvPr/>
            </p:nvSpPr>
            <p:spPr>
              <a:xfrm>
                <a:off x="68" y="10"/>
                <a:ext cx="528" cy="495"/>
              </a:xfrm>
              <a:custGeom>
                <a:avLst/>
                <a:gdLst/>
                <a:ahLst/>
                <a:cxnLst/>
                <a:rect l="0" t="0" r="0" b="0"/>
                <a:pathLst>
                  <a:path w="120000" h="120000" extrusionOk="0">
                    <a:moveTo>
                      <a:pt x="76136" y="13548"/>
                    </a:moveTo>
                    <a:lnTo>
                      <a:pt x="66590" y="11129"/>
                    </a:lnTo>
                    <a:lnTo>
                      <a:pt x="65454" y="0"/>
                    </a:lnTo>
                    <a:lnTo>
                      <a:pt x="54090" y="0"/>
                    </a:lnTo>
                    <a:lnTo>
                      <a:pt x="52727" y="11129"/>
                    </a:lnTo>
                    <a:lnTo>
                      <a:pt x="45000" y="14032"/>
                    </a:lnTo>
                    <a:lnTo>
                      <a:pt x="33181" y="0"/>
                    </a:lnTo>
                    <a:lnTo>
                      <a:pt x="25909" y="3387"/>
                    </a:lnTo>
                    <a:lnTo>
                      <a:pt x="33409" y="20322"/>
                    </a:lnTo>
                    <a:lnTo>
                      <a:pt x="28181" y="25887"/>
                    </a:lnTo>
                    <a:lnTo>
                      <a:pt x="11363" y="19596"/>
                    </a:lnTo>
                    <a:lnTo>
                      <a:pt x="7272" y="26370"/>
                    </a:lnTo>
                    <a:lnTo>
                      <a:pt x="20454" y="38467"/>
                    </a:lnTo>
                    <a:lnTo>
                      <a:pt x="18181" y="47661"/>
                    </a:lnTo>
                    <a:lnTo>
                      <a:pt x="454" y="48870"/>
                    </a:lnTo>
                    <a:lnTo>
                      <a:pt x="0" y="59032"/>
                    </a:lnTo>
                    <a:lnTo>
                      <a:pt x="18181" y="61935"/>
                    </a:lnTo>
                    <a:lnTo>
                      <a:pt x="20000" y="70645"/>
                    </a:lnTo>
                    <a:lnTo>
                      <a:pt x="6590" y="83467"/>
                    </a:lnTo>
                    <a:lnTo>
                      <a:pt x="11363" y="91451"/>
                    </a:lnTo>
                    <a:lnTo>
                      <a:pt x="26363" y="83951"/>
                    </a:lnTo>
                    <a:lnTo>
                      <a:pt x="32045" y="90000"/>
                    </a:lnTo>
                    <a:lnTo>
                      <a:pt x="24318" y="105241"/>
                    </a:lnTo>
                    <a:lnTo>
                      <a:pt x="31590" y="111774"/>
                    </a:lnTo>
                    <a:lnTo>
                      <a:pt x="45000" y="97741"/>
                    </a:lnTo>
                    <a:lnTo>
                      <a:pt x="52727" y="100645"/>
                    </a:lnTo>
                    <a:lnTo>
                      <a:pt x="54545" y="119516"/>
                    </a:lnTo>
                    <a:lnTo>
                      <a:pt x="66363" y="120000"/>
                    </a:lnTo>
                    <a:lnTo>
                      <a:pt x="67500" y="100161"/>
                    </a:lnTo>
                    <a:lnTo>
                      <a:pt x="77500" y="97500"/>
                    </a:lnTo>
                    <a:lnTo>
                      <a:pt x="89318" y="111290"/>
                    </a:lnTo>
                    <a:lnTo>
                      <a:pt x="97045" y="106209"/>
                    </a:lnTo>
                    <a:lnTo>
                      <a:pt x="89318" y="89516"/>
                    </a:lnTo>
                    <a:lnTo>
                      <a:pt x="94545" y="82500"/>
                    </a:lnTo>
                    <a:lnTo>
                      <a:pt x="110000" y="90483"/>
                    </a:lnTo>
                    <a:lnTo>
                      <a:pt x="114772" y="81774"/>
                    </a:lnTo>
                    <a:lnTo>
                      <a:pt x="100454" y="70645"/>
                    </a:lnTo>
                    <a:lnTo>
                      <a:pt x="102272" y="60967"/>
                    </a:lnTo>
                    <a:lnTo>
                      <a:pt x="120000" y="59032"/>
                    </a:lnTo>
                    <a:lnTo>
                      <a:pt x="119545" y="49354"/>
                    </a:lnTo>
                    <a:lnTo>
                      <a:pt x="101818" y="46693"/>
                    </a:lnTo>
                    <a:lnTo>
                      <a:pt x="100000" y="39193"/>
                    </a:lnTo>
                    <a:lnTo>
                      <a:pt x="114318" y="28790"/>
                    </a:lnTo>
                    <a:lnTo>
                      <a:pt x="109545" y="19838"/>
                    </a:lnTo>
                    <a:lnTo>
                      <a:pt x="93636" y="26854"/>
                    </a:lnTo>
                    <a:lnTo>
                      <a:pt x="88409" y="21290"/>
                    </a:lnTo>
                    <a:lnTo>
                      <a:pt x="96590" y="5080"/>
                    </a:lnTo>
                    <a:lnTo>
                      <a:pt x="88863" y="0"/>
                    </a:lnTo>
                    <a:lnTo>
                      <a:pt x="76136" y="13548"/>
                    </a:lnTo>
                    <a:close/>
                  </a:path>
                </a:pathLst>
              </a:custGeom>
              <a:gradFill>
                <a:gsLst>
                  <a:gs pos="0">
                    <a:srgbClr val="9966FF"/>
                  </a:gs>
                  <a:gs pos="100000">
                    <a:srgbClr val="5A5C6C"/>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103" name="Shape 103"/>
              <p:cNvSpPr/>
              <p:nvPr/>
            </p:nvSpPr>
            <p:spPr>
              <a:xfrm>
                <a:off x="1" y="3021"/>
                <a:ext cx="2152" cy="1320"/>
              </a:xfrm>
              <a:custGeom>
                <a:avLst/>
                <a:gdLst/>
                <a:ahLst/>
                <a:cxnLst/>
                <a:rect l="0" t="0" r="0" b="0"/>
                <a:pathLst>
                  <a:path w="120000" h="120000" extrusionOk="0">
                    <a:moveTo>
                      <a:pt x="76247" y="32520"/>
                    </a:moveTo>
                    <a:lnTo>
                      <a:pt x="66716" y="28887"/>
                    </a:lnTo>
                    <a:lnTo>
                      <a:pt x="65378" y="0"/>
                    </a:lnTo>
                    <a:lnTo>
                      <a:pt x="53729" y="1453"/>
                    </a:lnTo>
                    <a:lnTo>
                      <a:pt x="52837" y="28887"/>
                    </a:lnTo>
                    <a:lnTo>
                      <a:pt x="45034" y="33247"/>
                    </a:lnTo>
                    <a:lnTo>
                      <a:pt x="33776" y="9901"/>
                    </a:lnTo>
                    <a:lnTo>
                      <a:pt x="26028" y="16987"/>
                    </a:lnTo>
                    <a:lnTo>
                      <a:pt x="33385" y="43058"/>
                    </a:lnTo>
                    <a:lnTo>
                      <a:pt x="28202" y="51597"/>
                    </a:lnTo>
                    <a:lnTo>
                      <a:pt x="11258" y="41695"/>
                    </a:lnTo>
                    <a:lnTo>
                      <a:pt x="7357" y="52323"/>
                    </a:lnTo>
                    <a:lnTo>
                      <a:pt x="20343" y="70673"/>
                    </a:lnTo>
                    <a:lnTo>
                      <a:pt x="18225" y="84753"/>
                    </a:lnTo>
                    <a:lnTo>
                      <a:pt x="390" y="86843"/>
                    </a:lnTo>
                    <a:lnTo>
                      <a:pt x="0" y="102467"/>
                    </a:lnTo>
                    <a:lnTo>
                      <a:pt x="18225" y="106646"/>
                    </a:lnTo>
                    <a:lnTo>
                      <a:pt x="19953" y="120000"/>
                    </a:lnTo>
                    <a:lnTo>
                      <a:pt x="100548" y="120000"/>
                    </a:lnTo>
                    <a:lnTo>
                      <a:pt x="102275" y="105193"/>
                    </a:lnTo>
                    <a:lnTo>
                      <a:pt x="120000" y="102467"/>
                    </a:lnTo>
                    <a:lnTo>
                      <a:pt x="119609" y="87570"/>
                    </a:lnTo>
                    <a:lnTo>
                      <a:pt x="101830" y="83300"/>
                    </a:lnTo>
                    <a:lnTo>
                      <a:pt x="100046" y="72036"/>
                    </a:lnTo>
                    <a:lnTo>
                      <a:pt x="114370" y="55866"/>
                    </a:lnTo>
                    <a:lnTo>
                      <a:pt x="109633" y="42422"/>
                    </a:lnTo>
                    <a:lnTo>
                      <a:pt x="93581" y="52959"/>
                    </a:lnTo>
                    <a:lnTo>
                      <a:pt x="88397" y="44511"/>
                    </a:lnTo>
                    <a:lnTo>
                      <a:pt x="96590" y="19803"/>
                    </a:lnTo>
                    <a:lnTo>
                      <a:pt x="88787" y="11990"/>
                    </a:lnTo>
                    <a:lnTo>
                      <a:pt x="76247" y="32520"/>
                    </a:lnTo>
                    <a:close/>
                  </a:path>
                </a:pathLst>
              </a:custGeom>
              <a:solidFill>
                <a:srgbClr val="5A5C6C">
                  <a:alpha val="49803"/>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104" name="Shape 104"/>
              <p:cNvSpPr/>
              <p:nvPr/>
            </p:nvSpPr>
            <p:spPr>
              <a:xfrm>
                <a:off x="4727" y="-505"/>
                <a:ext cx="1845" cy="1845"/>
              </a:xfrm>
              <a:custGeom>
                <a:avLst/>
                <a:gdLst/>
                <a:ahLst/>
                <a:cxnLst/>
                <a:rect l="0" t="0" r="0" b="0"/>
                <a:pathLst>
                  <a:path w="120000" h="120000" extrusionOk="0">
                    <a:moveTo>
                      <a:pt x="76245" y="19922"/>
                    </a:moveTo>
                    <a:lnTo>
                      <a:pt x="66695" y="17743"/>
                    </a:lnTo>
                    <a:lnTo>
                      <a:pt x="65397" y="0"/>
                    </a:lnTo>
                    <a:lnTo>
                      <a:pt x="53719" y="881"/>
                    </a:lnTo>
                    <a:lnTo>
                      <a:pt x="52837" y="17743"/>
                    </a:lnTo>
                    <a:lnTo>
                      <a:pt x="45051" y="20389"/>
                    </a:lnTo>
                    <a:lnTo>
                      <a:pt x="33788" y="6070"/>
                    </a:lnTo>
                    <a:lnTo>
                      <a:pt x="26003" y="10428"/>
                    </a:lnTo>
                    <a:lnTo>
                      <a:pt x="33373" y="26407"/>
                    </a:lnTo>
                    <a:lnTo>
                      <a:pt x="28183" y="31647"/>
                    </a:lnTo>
                    <a:lnTo>
                      <a:pt x="11262" y="25577"/>
                    </a:lnTo>
                    <a:lnTo>
                      <a:pt x="7370" y="32062"/>
                    </a:lnTo>
                    <a:lnTo>
                      <a:pt x="20346" y="43320"/>
                    </a:lnTo>
                    <a:lnTo>
                      <a:pt x="18217" y="51984"/>
                    </a:lnTo>
                    <a:lnTo>
                      <a:pt x="415" y="53281"/>
                    </a:lnTo>
                    <a:lnTo>
                      <a:pt x="0" y="62827"/>
                    </a:lnTo>
                    <a:lnTo>
                      <a:pt x="18217" y="65421"/>
                    </a:lnTo>
                    <a:lnTo>
                      <a:pt x="19930" y="73618"/>
                    </a:lnTo>
                    <a:lnTo>
                      <a:pt x="6487" y="85758"/>
                    </a:lnTo>
                    <a:lnTo>
                      <a:pt x="11262" y="93125"/>
                    </a:lnTo>
                    <a:lnTo>
                      <a:pt x="26418" y="86173"/>
                    </a:lnTo>
                    <a:lnTo>
                      <a:pt x="32076" y="91828"/>
                    </a:lnTo>
                    <a:lnTo>
                      <a:pt x="24238" y="106095"/>
                    </a:lnTo>
                    <a:lnTo>
                      <a:pt x="31608" y="112166"/>
                    </a:lnTo>
                    <a:lnTo>
                      <a:pt x="45051" y="99195"/>
                    </a:lnTo>
                    <a:lnTo>
                      <a:pt x="52837" y="101789"/>
                    </a:lnTo>
                    <a:lnTo>
                      <a:pt x="54602" y="119533"/>
                    </a:lnTo>
                    <a:lnTo>
                      <a:pt x="66280" y="120000"/>
                    </a:lnTo>
                    <a:lnTo>
                      <a:pt x="67577" y="101374"/>
                    </a:lnTo>
                    <a:lnTo>
                      <a:pt x="77543" y="98780"/>
                    </a:lnTo>
                    <a:lnTo>
                      <a:pt x="89273" y="111750"/>
                    </a:lnTo>
                    <a:lnTo>
                      <a:pt x="97058" y="106977"/>
                    </a:lnTo>
                    <a:lnTo>
                      <a:pt x="89273" y="91413"/>
                    </a:lnTo>
                    <a:lnTo>
                      <a:pt x="94463" y="84876"/>
                    </a:lnTo>
                    <a:lnTo>
                      <a:pt x="110034" y="92243"/>
                    </a:lnTo>
                    <a:lnTo>
                      <a:pt x="114809" y="84046"/>
                    </a:lnTo>
                    <a:lnTo>
                      <a:pt x="100536" y="73618"/>
                    </a:lnTo>
                    <a:lnTo>
                      <a:pt x="102249" y="64539"/>
                    </a:lnTo>
                    <a:lnTo>
                      <a:pt x="120000" y="62827"/>
                    </a:lnTo>
                    <a:lnTo>
                      <a:pt x="119584" y="53696"/>
                    </a:lnTo>
                    <a:lnTo>
                      <a:pt x="101833" y="51102"/>
                    </a:lnTo>
                    <a:lnTo>
                      <a:pt x="100069" y="44202"/>
                    </a:lnTo>
                    <a:lnTo>
                      <a:pt x="114394" y="34241"/>
                    </a:lnTo>
                    <a:lnTo>
                      <a:pt x="109619" y="25992"/>
                    </a:lnTo>
                    <a:lnTo>
                      <a:pt x="93581" y="32477"/>
                    </a:lnTo>
                    <a:lnTo>
                      <a:pt x="88391" y="27289"/>
                    </a:lnTo>
                    <a:lnTo>
                      <a:pt x="96591" y="12140"/>
                    </a:lnTo>
                    <a:lnTo>
                      <a:pt x="88806" y="7367"/>
                    </a:lnTo>
                    <a:lnTo>
                      <a:pt x="76245" y="19922"/>
                    </a:lnTo>
                    <a:close/>
                  </a:path>
                </a:pathLst>
              </a:custGeom>
              <a:gradFill>
                <a:gsLst>
                  <a:gs pos="0">
                    <a:srgbClr val="5A5C6C"/>
                  </a:gs>
                  <a:gs pos="100000">
                    <a:srgbClr val="5B5D6B"/>
                  </a:gs>
                </a:gsLst>
                <a:lin ang="27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sp>
            <p:nvSpPr>
              <p:cNvPr id="105" name="Shape 105"/>
              <p:cNvSpPr/>
              <p:nvPr/>
            </p:nvSpPr>
            <p:spPr>
              <a:xfrm>
                <a:off x="4502" y="1610"/>
                <a:ext cx="1264" cy="2518"/>
              </a:xfrm>
              <a:custGeom>
                <a:avLst/>
                <a:gdLst/>
                <a:ahLst/>
                <a:cxnLst/>
                <a:rect l="0" t="0" r="0" b="0"/>
                <a:pathLst>
                  <a:path w="120000" h="120000" extrusionOk="0">
                    <a:moveTo>
                      <a:pt x="120000" y="0"/>
                    </a:moveTo>
                    <a:lnTo>
                      <a:pt x="107003" y="857"/>
                    </a:lnTo>
                    <a:lnTo>
                      <a:pt x="105296" y="17728"/>
                    </a:lnTo>
                    <a:lnTo>
                      <a:pt x="89739" y="20397"/>
                    </a:lnTo>
                    <a:lnTo>
                      <a:pt x="67351" y="6052"/>
                    </a:lnTo>
                    <a:lnTo>
                      <a:pt x="51794" y="10436"/>
                    </a:lnTo>
                    <a:lnTo>
                      <a:pt x="66498" y="26449"/>
                    </a:lnTo>
                    <a:lnTo>
                      <a:pt x="56158" y="31691"/>
                    </a:lnTo>
                    <a:lnTo>
                      <a:pt x="22482" y="25591"/>
                    </a:lnTo>
                    <a:lnTo>
                      <a:pt x="14703" y="32120"/>
                    </a:lnTo>
                    <a:lnTo>
                      <a:pt x="40505" y="43415"/>
                    </a:lnTo>
                    <a:lnTo>
                      <a:pt x="36332" y="52088"/>
                    </a:lnTo>
                    <a:lnTo>
                      <a:pt x="853" y="53423"/>
                    </a:lnTo>
                    <a:lnTo>
                      <a:pt x="0" y="63002"/>
                    </a:lnTo>
                    <a:lnTo>
                      <a:pt x="36332" y="65575"/>
                    </a:lnTo>
                    <a:lnTo>
                      <a:pt x="39747" y="73820"/>
                    </a:lnTo>
                    <a:lnTo>
                      <a:pt x="12901" y="85972"/>
                    </a:lnTo>
                    <a:lnTo>
                      <a:pt x="22482" y="93359"/>
                    </a:lnTo>
                    <a:lnTo>
                      <a:pt x="52648" y="86401"/>
                    </a:lnTo>
                    <a:lnTo>
                      <a:pt x="63936" y="92073"/>
                    </a:lnTo>
                    <a:lnTo>
                      <a:pt x="48284" y="106370"/>
                    </a:lnTo>
                    <a:lnTo>
                      <a:pt x="62988" y="112470"/>
                    </a:lnTo>
                    <a:lnTo>
                      <a:pt x="89739" y="99459"/>
                    </a:lnTo>
                    <a:lnTo>
                      <a:pt x="105296" y="102081"/>
                    </a:lnTo>
                    <a:lnTo>
                      <a:pt x="108806" y="119857"/>
                    </a:lnTo>
                    <a:lnTo>
                      <a:pt x="120000" y="120000"/>
                    </a:lnTo>
                    <a:lnTo>
                      <a:pt x="120000" y="0"/>
                    </a:lnTo>
                    <a:close/>
                  </a:path>
                </a:pathLst>
              </a:custGeom>
              <a:gradFill>
                <a:gsLst>
                  <a:gs pos="0">
                    <a:srgbClr val="5A5C6C"/>
                  </a:gs>
                  <a:gs pos="100000">
                    <a:srgbClr val="6FA9B7"/>
                  </a:gs>
                </a:gsLst>
                <a:lin ang="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Font typeface="Questrial"/>
                  <a:buNone/>
                </a:pPr>
                <a:endParaRPr sz="1800" b="0" i="0" u="none" strike="noStrike" cap="none">
                  <a:solidFill>
                    <a:srgbClr val="FFFFFF"/>
                  </a:solidFill>
                  <a:latin typeface="Tahoma"/>
                  <a:ea typeface="Tahoma"/>
                  <a:cs typeface="Tahoma"/>
                  <a:sym typeface="Tahoma"/>
                </a:endParaRPr>
              </a:p>
            </p:txBody>
          </p:sp>
        </p:grpSp>
        <p:pic>
          <p:nvPicPr>
            <p:cNvPr id="106" name="Shape 106"/>
            <p:cNvPicPr preferRelativeResize="0"/>
            <p:nvPr/>
          </p:nvPicPr>
          <p:blipFill rotWithShape="1">
            <a:blip r:embed="rId2">
              <a:alphaModFix/>
            </a:blip>
            <a:srcRect/>
            <a:stretch/>
          </p:blipFill>
          <p:spPr>
            <a:xfrm>
              <a:off x="1" y="-1"/>
              <a:ext cx="505" cy="4320"/>
            </a:xfrm>
            <a:prstGeom prst="rect">
              <a:avLst/>
            </a:prstGeom>
            <a:noFill/>
            <a:ln>
              <a:noFill/>
            </a:ln>
          </p:spPr>
        </p:pic>
      </p:grpSp>
      <p:sp>
        <p:nvSpPr>
          <p:cNvPr id="107" name="Shape 107"/>
          <p:cNvSpPr txBox="1">
            <a:spLocks noGrp="1"/>
          </p:cNvSpPr>
          <p:nvPr>
            <p:ph type="dt" idx="10"/>
          </p:nvPr>
        </p:nvSpPr>
        <p:spPr>
          <a:xfrm>
            <a:off x="8837611" y="5883275"/>
            <a:ext cx="1600199" cy="365125"/>
          </a:xfrm>
          <a:prstGeom prst="rect">
            <a:avLst/>
          </a:prstGeom>
          <a:noFill/>
          <a:ln>
            <a:noFill/>
          </a:ln>
        </p:spPr>
        <p:txBody>
          <a:bodyPr lIns="91425" tIns="91425" rIns="91425" bIns="91425" anchor="ctr" anchorCtr="0"/>
          <a:lstStyle>
            <a:lvl1pPr marL="0" marR="0" lvl="0" indent="0" algn="r"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08" name="Shape 108"/>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09" name="Shape 109"/>
          <p:cNvSpPr txBox="1">
            <a:spLocks noGrp="1"/>
          </p:cNvSpPr>
          <p:nvPr>
            <p:ph type="sldNum" idx="12"/>
          </p:nvPr>
        </p:nvSpPr>
        <p:spPr>
          <a:xfrm>
            <a:off x="10514011" y="5883275"/>
            <a:ext cx="5511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a:solidFill>
                  <a:srgbClr val="BFBFBF"/>
                </a:solidFill>
                <a:latin typeface="Questrial"/>
                <a:ea typeface="Questrial"/>
                <a:cs typeface="Questrial"/>
                <a:sym typeface="Questrial"/>
              </a:rPr>
              <a:t>‹#›</a:t>
            </a:fld>
            <a:endParaRPr lang="en-US" sz="900" b="1" i="0">
              <a:solidFill>
                <a:srgbClr val="BFBFBF"/>
              </a:solidFill>
              <a:latin typeface="Questrial"/>
              <a:ea typeface="Questrial"/>
              <a:cs typeface="Questrial"/>
              <a:sym typeface="Quest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1411" y="1600200"/>
            <a:ext cx="3549121" cy="137159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Questrial"/>
              <a:buNone/>
              <a:defRPr sz="2400" b="0" i="0" u="none" strike="noStrike" cap="none">
                <a:solidFill>
                  <a:schemeClr val="lt1"/>
                </a:solidFill>
                <a:latin typeface="Questrial"/>
                <a:ea typeface="Questrial"/>
                <a:cs typeface="Questrial"/>
                <a:sym typeface="Questrial"/>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12" name="Shape 112"/>
          <p:cNvSpPr txBox="1">
            <a:spLocks noGrp="1"/>
          </p:cNvSpPr>
          <p:nvPr>
            <p:ph type="body" idx="1"/>
          </p:nvPr>
        </p:nvSpPr>
        <p:spPr>
          <a:xfrm>
            <a:off x="5103812" y="609600"/>
            <a:ext cx="5943601" cy="5181600"/>
          </a:xfrm>
          <a:prstGeom prst="rect">
            <a:avLst/>
          </a:prstGeom>
          <a:noFill/>
          <a:ln>
            <a:noFill/>
          </a:ln>
        </p:spPr>
        <p:txBody>
          <a:bodyPr lIns="91425" tIns="91425" rIns="91425" bIns="91425" anchor="ctr" anchorCtr="0"/>
          <a:lstStyle>
            <a:lvl1pPr marL="285750" marR="0" lvl="0" indent="-158750" algn="l" rtl="0">
              <a:spcBef>
                <a:spcPts val="400"/>
              </a:spcBef>
              <a:spcAft>
                <a:spcPts val="600"/>
              </a:spcAft>
              <a:buClr>
                <a:schemeClr val="lt1"/>
              </a:buClr>
              <a:buSzPct val="100000"/>
              <a:buFont typeface="Arial"/>
              <a:buChar char="•"/>
              <a:defRPr sz="2000" b="0" i="0" u="none" strike="noStrike" cap="small">
                <a:solidFill>
                  <a:schemeClr val="lt1"/>
                </a:solidFill>
                <a:latin typeface="Questrial"/>
                <a:ea typeface="Questrial"/>
                <a:cs typeface="Questrial"/>
                <a:sym typeface="Questrial"/>
              </a:defRPr>
            </a:lvl1pPr>
            <a:lvl2pPr marL="742950" marR="0" lvl="1" indent="-171450" algn="l" rtl="0">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184150" algn="l" rtl="0">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13970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6pPr>
            <a:lvl7pPr marL="2971800" marR="0" lvl="6" indent="-13970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7pPr>
            <a:lvl8pPr marL="3429000" marR="0" lvl="7" indent="-13970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8pPr>
            <a:lvl9pPr marL="3886200" marR="0" lvl="8" indent="-13970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9pPr>
          </a:lstStyle>
          <a:p>
            <a:endParaRPr/>
          </a:p>
        </p:txBody>
      </p:sp>
      <p:sp>
        <p:nvSpPr>
          <p:cNvPr id="113" name="Shape 113"/>
          <p:cNvSpPr txBox="1">
            <a:spLocks noGrp="1"/>
          </p:cNvSpPr>
          <p:nvPr>
            <p:ph type="body" idx="2"/>
          </p:nvPr>
        </p:nvSpPr>
        <p:spPr>
          <a:xfrm>
            <a:off x="1141411" y="2971800"/>
            <a:ext cx="3549121" cy="1828800"/>
          </a:xfrm>
          <a:prstGeom prst="rect">
            <a:avLst/>
          </a:prstGeom>
          <a:noFill/>
          <a:ln>
            <a:noFill/>
          </a:ln>
        </p:spPr>
        <p:txBody>
          <a:bodyPr lIns="91425" tIns="91425" rIns="91425" bIns="91425" anchor="ctr" anchorCtr="0"/>
          <a:lstStyle>
            <a:lvl1pPr marL="0" marR="0" lvl="0"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1pPr>
            <a:lvl2pPr marL="457200" marR="0" lvl="1" indent="0" algn="l" rtl="0">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2pPr>
            <a:lvl3pPr marL="914400" marR="0" lvl="2" indent="0" algn="l" rtl="0">
              <a:spcBef>
                <a:spcPts val="200"/>
              </a:spcBef>
              <a:spcAft>
                <a:spcPts val="600"/>
              </a:spcAft>
              <a:buClr>
                <a:schemeClr val="lt1"/>
              </a:buClr>
              <a:buFont typeface="Arial"/>
              <a:buNone/>
              <a:defRPr sz="1000" b="0" i="0" u="none" strike="noStrike" cap="small">
                <a:solidFill>
                  <a:schemeClr val="lt1"/>
                </a:solidFill>
                <a:latin typeface="Questrial"/>
                <a:ea typeface="Questrial"/>
                <a:cs typeface="Questrial"/>
                <a:sym typeface="Questrial"/>
              </a:defRPr>
            </a:lvl3pPr>
            <a:lvl4pPr marL="1371600" marR="0" lvl="3"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4pPr>
            <a:lvl5pPr marL="1828800" marR="0" lvl="4"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5pPr>
            <a:lvl6pPr marL="2286000" marR="0" lvl="5"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6pPr>
            <a:lvl7pPr marL="2743200" marR="0" lvl="6"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7pPr>
            <a:lvl8pPr marL="3200400" marR="0" lvl="7"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8pPr>
            <a:lvl9pPr marL="3657600" marR="0" lvl="8"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9pPr>
          </a:lstStyle>
          <a:p>
            <a:endParaRPr/>
          </a:p>
        </p:txBody>
      </p:sp>
      <p:sp>
        <p:nvSpPr>
          <p:cNvPr id="114" name="Shape 114"/>
          <p:cNvSpPr txBox="1">
            <a:spLocks noGrp="1"/>
          </p:cNvSpPr>
          <p:nvPr>
            <p:ph type="dt" idx="10"/>
          </p:nvPr>
        </p:nvSpPr>
        <p:spPr>
          <a:xfrm>
            <a:off x="8837611" y="5883275"/>
            <a:ext cx="1600199" cy="365125"/>
          </a:xfrm>
          <a:prstGeom prst="rect">
            <a:avLst/>
          </a:prstGeom>
          <a:noFill/>
          <a:ln>
            <a:noFill/>
          </a:ln>
        </p:spPr>
        <p:txBody>
          <a:bodyPr lIns="91425" tIns="91425" rIns="91425" bIns="91425" anchor="ctr" anchorCtr="0"/>
          <a:lstStyle>
            <a:lvl1pPr marL="0" marR="0" lvl="0" indent="0" algn="r"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15" name="Shape 115"/>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16" name="Shape 116"/>
          <p:cNvSpPr txBox="1">
            <a:spLocks noGrp="1"/>
          </p:cNvSpPr>
          <p:nvPr>
            <p:ph type="sldNum" idx="12"/>
          </p:nvPr>
        </p:nvSpPr>
        <p:spPr>
          <a:xfrm>
            <a:off x="10514011" y="5883275"/>
            <a:ext cx="5511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a:solidFill>
                  <a:srgbClr val="BFBFBF"/>
                </a:solidFill>
                <a:latin typeface="Questrial"/>
                <a:ea typeface="Questrial"/>
                <a:cs typeface="Questrial"/>
                <a:sym typeface="Questrial"/>
              </a:rPr>
              <a:t>‹#›</a:t>
            </a:fld>
            <a:endParaRPr lang="en-US" sz="900" b="1" i="0">
              <a:solidFill>
                <a:srgbClr val="BFBFBF"/>
              </a:solidFill>
              <a:latin typeface="Questrial"/>
              <a:ea typeface="Questrial"/>
              <a:cs typeface="Questrial"/>
              <a:sym typeface="Quest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1141411" y="1600200"/>
            <a:ext cx="5334001" cy="137159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Questrial"/>
              <a:buNone/>
              <a:defRPr sz="2800" b="0" i="0" u="none" strike="noStrike" cap="none">
                <a:solidFill>
                  <a:schemeClr val="lt1"/>
                </a:solidFill>
                <a:latin typeface="Questrial"/>
                <a:ea typeface="Questrial"/>
                <a:cs typeface="Questrial"/>
                <a:sym typeface="Questrial"/>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19" name="Shape 119"/>
          <p:cNvSpPr>
            <a:spLocks noGrp="1"/>
          </p:cNvSpPr>
          <p:nvPr>
            <p:ph type="pic" idx="2"/>
          </p:nvPr>
        </p:nvSpPr>
        <p:spPr>
          <a:xfrm>
            <a:off x="7433732" y="-18288"/>
            <a:ext cx="3276599" cy="6903719"/>
          </a:xfrm>
          <a:prstGeom prst="rect">
            <a:avLst/>
          </a:prstGeom>
          <a:noFill/>
          <a:ln w="38100" cap="flat" cmpd="sng">
            <a:solidFill>
              <a:schemeClr val="dk2"/>
            </a:solidFill>
            <a:prstDash val="solid"/>
            <a:round/>
            <a:headEnd type="none" w="med" len="med"/>
            <a:tailEnd type="none" w="med" len="med"/>
          </a:ln>
        </p:spPr>
        <p:txBody>
          <a:bodyPr lIns="91425" tIns="91425" rIns="91425" bIns="91425" anchor="t" anchorCtr="0"/>
          <a:lstStyle>
            <a:lvl1pPr marL="0" marR="0" lvl="0" indent="0" algn="ctr"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1pPr>
            <a:lvl2pPr marL="457200" marR="0" lvl="1"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2pPr>
            <a:lvl3pPr marL="914400" marR="0" lvl="2"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4pPr>
            <a:lvl5pPr marL="1828800" marR="0" lvl="4"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5pPr>
            <a:lvl6pPr marL="2286000" marR="0" lvl="5"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6pPr>
            <a:lvl7pPr marL="2743200" marR="0" lvl="6"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7pPr>
            <a:lvl8pPr marL="3200400" marR="0" lvl="7"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8pPr>
            <a:lvl9pPr marL="3657600" marR="0" lvl="8"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9pPr>
          </a:lstStyle>
          <a:p>
            <a:endParaRPr/>
          </a:p>
        </p:txBody>
      </p:sp>
      <p:sp>
        <p:nvSpPr>
          <p:cNvPr id="120" name="Shape 120"/>
          <p:cNvSpPr txBox="1">
            <a:spLocks noGrp="1"/>
          </p:cNvSpPr>
          <p:nvPr>
            <p:ph type="body" idx="1"/>
          </p:nvPr>
        </p:nvSpPr>
        <p:spPr>
          <a:xfrm>
            <a:off x="1141411" y="2971800"/>
            <a:ext cx="5334001" cy="1828800"/>
          </a:xfrm>
          <a:prstGeom prst="rect">
            <a:avLst/>
          </a:prstGeom>
          <a:noFill/>
          <a:ln>
            <a:noFill/>
          </a:ln>
        </p:spPr>
        <p:txBody>
          <a:bodyPr lIns="91425" tIns="91425" rIns="91425" bIns="91425" anchor="ctr" anchorCtr="0"/>
          <a:lstStyle>
            <a:lvl1pPr marL="0" marR="0" lvl="0" indent="0" algn="l" rtl="0">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1pPr>
            <a:lvl2pPr marL="457200" marR="0" lvl="1" indent="0" algn="l" rtl="0">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2pPr>
            <a:lvl3pPr marL="914400" marR="0" lvl="2" indent="0" algn="l" rtl="0">
              <a:spcBef>
                <a:spcPts val="200"/>
              </a:spcBef>
              <a:spcAft>
                <a:spcPts val="600"/>
              </a:spcAft>
              <a:buClr>
                <a:schemeClr val="lt1"/>
              </a:buClr>
              <a:buFont typeface="Arial"/>
              <a:buNone/>
              <a:defRPr sz="1000" b="0" i="0" u="none" strike="noStrike" cap="small">
                <a:solidFill>
                  <a:schemeClr val="lt1"/>
                </a:solidFill>
                <a:latin typeface="Questrial"/>
                <a:ea typeface="Questrial"/>
                <a:cs typeface="Questrial"/>
                <a:sym typeface="Questrial"/>
              </a:defRPr>
            </a:lvl3pPr>
            <a:lvl4pPr marL="1371600" marR="0" lvl="3"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4pPr>
            <a:lvl5pPr marL="1828800" marR="0" lvl="4"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5pPr>
            <a:lvl6pPr marL="2286000" marR="0" lvl="5"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6pPr>
            <a:lvl7pPr marL="2743200" marR="0" lvl="6"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7pPr>
            <a:lvl8pPr marL="3200400" marR="0" lvl="7"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8pPr>
            <a:lvl9pPr marL="3657600" marR="0" lvl="8"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9pPr>
          </a:lstStyle>
          <a:p>
            <a:endParaRPr/>
          </a:p>
        </p:txBody>
      </p:sp>
      <p:sp>
        <p:nvSpPr>
          <p:cNvPr id="121" name="Shape 121"/>
          <p:cNvSpPr txBox="1">
            <a:spLocks noGrp="1"/>
          </p:cNvSpPr>
          <p:nvPr>
            <p:ph type="dt" idx="10"/>
          </p:nvPr>
        </p:nvSpPr>
        <p:spPr>
          <a:xfrm>
            <a:off x="6399212" y="5883275"/>
            <a:ext cx="914400" cy="365125"/>
          </a:xfrm>
          <a:prstGeom prst="rect">
            <a:avLst/>
          </a:prstGeom>
          <a:noFill/>
          <a:ln>
            <a:noFill/>
          </a:ln>
        </p:spPr>
        <p:txBody>
          <a:bodyPr lIns="91425" tIns="91425" rIns="91425" bIns="91425" anchor="ctr" anchorCtr="0"/>
          <a:lstStyle>
            <a:lvl1pPr marL="0" marR="0" lvl="0" indent="0" algn="r"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22" name="Shape 122"/>
          <p:cNvSpPr txBox="1">
            <a:spLocks noGrp="1"/>
          </p:cNvSpPr>
          <p:nvPr>
            <p:ph type="ftr" idx="11"/>
          </p:nvPr>
        </p:nvSpPr>
        <p:spPr>
          <a:xfrm>
            <a:off x="1141412" y="5883275"/>
            <a:ext cx="5105399" cy="365125"/>
          </a:xfrm>
          <a:prstGeom prst="rect">
            <a:avLst/>
          </a:prstGeom>
          <a:noFill/>
          <a:ln>
            <a:noFill/>
          </a:ln>
        </p:spPr>
        <p:txBody>
          <a:bodyPr lIns="91425" tIns="91425" rIns="91425" bIns="91425" anchor="ctr" anchorCtr="0"/>
          <a:lstStyle>
            <a:lvl1pPr marL="0" marR="0" lvl="0" indent="0" algn="l"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23" name="Shape 123"/>
          <p:cNvSpPr txBox="1">
            <a:spLocks noGrp="1"/>
          </p:cNvSpPr>
          <p:nvPr>
            <p:ph type="sldNum" idx="12"/>
          </p:nvPr>
        </p:nvSpPr>
        <p:spPr>
          <a:xfrm>
            <a:off x="10742611" y="5883275"/>
            <a:ext cx="3225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a:solidFill>
                  <a:srgbClr val="BFBFBF"/>
                </a:solidFill>
                <a:latin typeface="Questrial"/>
                <a:ea typeface="Questrial"/>
                <a:cs typeface="Questrial"/>
                <a:sym typeface="Questrial"/>
              </a:rPr>
              <a:t>‹#›</a:t>
            </a:fld>
            <a:endParaRPr lang="en-US" sz="900" b="1" i="0">
              <a:solidFill>
                <a:srgbClr val="BFBFBF"/>
              </a:solidFill>
              <a:latin typeface="Questrial"/>
              <a:ea typeface="Questrial"/>
              <a:cs typeface="Questrial"/>
              <a:sym typeface="Quest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1141412" y="4732864"/>
            <a:ext cx="9906000"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Questrial"/>
              <a:buNone/>
              <a:defRPr sz="2400" b="0" i="0" u="none" strike="noStrike" cap="none">
                <a:solidFill>
                  <a:schemeClr val="lt1"/>
                </a:solidFill>
                <a:latin typeface="Questrial"/>
                <a:ea typeface="Questrial"/>
                <a:cs typeface="Questrial"/>
                <a:sym typeface="Questrial"/>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26" name="Shape 126"/>
          <p:cNvSpPr>
            <a:spLocks noGrp="1"/>
          </p:cNvSpPr>
          <p:nvPr>
            <p:ph type="pic" idx="2"/>
          </p:nvPr>
        </p:nvSpPr>
        <p:spPr>
          <a:xfrm>
            <a:off x="1979611" y="932112"/>
            <a:ext cx="8225943" cy="3164975"/>
          </a:xfrm>
          <a:prstGeom prst="roundRect">
            <a:avLst>
              <a:gd name="adj" fmla="val 4380"/>
            </a:avLst>
          </a:prstGeom>
          <a:noFill/>
          <a:ln w="38100" cap="flat" cmpd="sng">
            <a:solidFill>
              <a:schemeClr val="dk2"/>
            </a:solidFill>
            <a:prstDash val="solid"/>
            <a:round/>
            <a:headEnd type="none" w="med" len="med"/>
            <a:tailEnd type="none" w="med" len="med"/>
          </a:ln>
        </p:spPr>
        <p:txBody>
          <a:bodyPr lIns="91425" tIns="91425" rIns="91425" bIns="91425" anchor="t" anchorCtr="0"/>
          <a:lstStyle>
            <a:lvl1pPr marL="0" marR="0" lvl="0" indent="0" algn="ctr"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1pPr>
            <a:lvl2pPr marL="457200" marR="0" lvl="1"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2pPr>
            <a:lvl3pPr marL="914400" marR="0" lvl="2"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4pPr>
            <a:lvl5pPr marL="1828800" marR="0" lvl="4"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5pPr>
            <a:lvl6pPr marL="2286000" marR="0" lvl="5"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6pPr>
            <a:lvl7pPr marL="2743200" marR="0" lvl="6"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7pPr>
            <a:lvl8pPr marL="3200400" marR="0" lvl="7"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8pPr>
            <a:lvl9pPr marL="3657600" marR="0" lvl="8"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9pPr>
          </a:lstStyle>
          <a:p>
            <a:endParaRPr/>
          </a:p>
        </p:txBody>
      </p:sp>
      <p:sp>
        <p:nvSpPr>
          <p:cNvPr id="127" name="Shape 127"/>
          <p:cNvSpPr txBox="1">
            <a:spLocks noGrp="1"/>
          </p:cNvSpPr>
          <p:nvPr>
            <p:ph type="body" idx="1"/>
          </p:nvPr>
        </p:nvSpPr>
        <p:spPr>
          <a:xfrm>
            <a:off x="1141412" y="5299603"/>
            <a:ext cx="9906000" cy="493711"/>
          </a:xfrm>
          <a:prstGeom prst="rect">
            <a:avLst/>
          </a:prstGeom>
          <a:noFill/>
          <a:ln>
            <a:noFill/>
          </a:ln>
        </p:spPr>
        <p:txBody>
          <a:bodyPr lIns="91425" tIns="91425" rIns="91425" bIns="91425" anchor="ctr" anchorCtr="0"/>
          <a:lstStyle>
            <a:lvl1pPr marL="0" marR="0" lvl="0"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1pPr>
            <a:lvl2pPr marL="457200" marR="0" lvl="1" indent="0" algn="l" rtl="0">
              <a:spcBef>
                <a:spcPts val="240"/>
              </a:spcBef>
              <a:spcAft>
                <a:spcPts val="600"/>
              </a:spcAft>
              <a:buClr>
                <a:schemeClr val="lt1"/>
              </a:buClr>
              <a:buFont typeface="Arial"/>
              <a:buNone/>
              <a:defRPr sz="1200" b="0" i="0" u="none" strike="noStrike" cap="small">
                <a:solidFill>
                  <a:schemeClr val="lt1"/>
                </a:solidFill>
                <a:latin typeface="Questrial"/>
                <a:ea typeface="Questrial"/>
                <a:cs typeface="Questrial"/>
                <a:sym typeface="Questrial"/>
              </a:defRPr>
            </a:lvl2pPr>
            <a:lvl3pPr marL="914400" marR="0" lvl="2" indent="0" algn="l" rtl="0">
              <a:spcBef>
                <a:spcPts val="200"/>
              </a:spcBef>
              <a:spcAft>
                <a:spcPts val="600"/>
              </a:spcAft>
              <a:buClr>
                <a:schemeClr val="lt1"/>
              </a:buClr>
              <a:buFont typeface="Arial"/>
              <a:buNone/>
              <a:defRPr sz="1000" b="0" i="0" u="none" strike="noStrike" cap="small">
                <a:solidFill>
                  <a:schemeClr val="lt1"/>
                </a:solidFill>
                <a:latin typeface="Questrial"/>
                <a:ea typeface="Questrial"/>
                <a:cs typeface="Questrial"/>
                <a:sym typeface="Questrial"/>
              </a:defRPr>
            </a:lvl3pPr>
            <a:lvl4pPr marL="1371600" marR="0" lvl="3"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4pPr>
            <a:lvl5pPr marL="1828800" marR="0" lvl="4"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5pPr>
            <a:lvl6pPr marL="2286000" marR="0" lvl="5"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6pPr>
            <a:lvl7pPr marL="2743200" marR="0" lvl="6"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7pPr>
            <a:lvl8pPr marL="3200400" marR="0" lvl="7"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8pPr>
            <a:lvl9pPr marL="3657600" marR="0" lvl="8" indent="0" algn="l" rtl="0">
              <a:spcBef>
                <a:spcPts val="180"/>
              </a:spcBef>
              <a:spcAft>
                <a:spcPts val="600"/>
              </a:spcAft>
              <a:buClr>
                <a:schemeClr val="lt1"/>
              </a:buClr>
              <a:buFont typeface="Arial"/>
              <a:buNone/>
              <a:defRPr sz="900" b="0" i="0" u="none" strike="noStrike" cap="small">
                <a:solidFill>
                  <a:schemeClr val="lt1"/>
                </a:solidFill>
                <a:latin typeface="Questrial"/>
                <a:ea typeface="Questrial"/>
                <a:cs typeface="Questrial"/>
                <a:sym typeface="Questrial"/>
              </a:defRPr>
            </a:lvl9pPr>
          </a:lstStyle>
          <a:p>
            <a:endParaRPr/>
          </a:p>
        </p:txBody>
      </p:sp>
      <p:sp>
        <p:nvSpPr>
          <p:cNvPr id="128" name="Shape 128"/>
          <p:cNvSpPr txBox="1">
            <a:spLocks noGrp="1"/>
          </p:cNvSpPr>
          <p:nvPr>
            <p:ph type="dt" idx="10"/>
          </p:nvPr>
        </p:nvSpPr>
        <p:spPr>
          <a:xfrm>
            <a:off x="8837611" y="5883275"/>
            <a:ext cx="1600199" cy="365125"/>
          </a:xfrm>
          <a:prstGeom prst="rect">
            <a:avLst/>
          </a:prstGeom>
          <a:noFill/>
          <a:ln>
            <a:noFill/>
          </a:ln>
        </p:spPr>
        <p:txBody>
          <a:bodyPr lIns="91425" tIns="91425" rIns="91425" bIns="91425" anchor="ctr" anchorCtr="0"/>
          <a:lstStyle>
            <a:lvl1pPr marL="0" marR="0" lvl="0" indent="0" algn="r"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29" name="Shape 129"/>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30" name="Shape 130"/>
          <p:cNvSpPr txBox="1">
            <a:spLocks noGrp="1"/>
          </p:cNvSpPr>
          <p:nvPr>
            <p:ph type="sldNum" idx="12"/>
          </p:nvPr>
        </p:nvSpPr>
        <p:spPr>
          <a:xfrm>
            <a:off x="10514011" y="5883275"/>
            <a:ext cx="5511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a:solidFill>
                  <a:srgbClr val="BFBFBF"/>
                </a:solidFill>
                <a:latin typeface="Questrial"/>
                <a:ea typeface="Questrial"/>
                <a:cs typeface="Questrial"/>
                <a:sym typeface="Questrial"/>
              </a:rPr>
              <a:t>‹#›</a:t>
            </a:fld>
            <a:endParaRPr lang="en-US" sz="900" b="1" i="0">
              <a:solidFill>
                <a:srgbClr val="BFBFBF"/>
              </a:solidFill>
              <a:latin typeface="Questrial"/>
              <a:ea typeface="Questrial"/>
              <a:cs typeface="Questrial"/>
              <a:sym typeface="Quest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1141412" y="609600"/>
            <a:ext cx="9905998" cy="3124199"/>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33" name="Shape 133"/>
          <p:cNvSpPr txBox="1">
            <a:spLocks noGrp="1"/>
          </p:cNvSpPr>
          <p:nvPr>
            <p:ph type="body" idx="1"/>
          </p:nvPr>
        </p:nvSpPr>
        <p:spPr>
          <a:xfrm>
            <a:off x="1141411" y="4343400"/>
            <a:ext cx="9906000" cy="1447800"/>
          </a:xfrm>
          <a:prstGeom prst="rect">
            <a:avLst/>
          </a:prstGeom>
          <a:noFill/>
          <a:ln>
            <a:noFill/>
          </a:ln>
        </p:spPr>
        <p:txBody>
          <a:bodyPr lIns="91425" tIns="91425" rIns="91425" bIns="91425" anchor="ctr" anchorCtr="0"/>
          <a:lstStyle>
            <a:lvl1pPr marL="0" marR="0" lvl="0" indent="0" algn="l" rtl="0">
              <a:spcBef>
                <a:spcPts val="400"/>
              </a:spcBef>
              <a:spcAft>
                <a:spcPts val="600"/>
              </a:spcAft>
              <a:buClr>
                <a:schemeClr val="lt1"/>
              </a:buClr>
              <a:buFont typeface="Arial"/>
              <a:buNone/>
              <a:defRPr sz="2000" b="0" i="0" u="none" strike="noStrike" cap="small">
                <a:solidFill>
                  <a:schemeClr val="lt1"/>
                </a:solidFill>
                <a:latin typeface="Questrial"/>
                <a:ea typeface="Questrial"/>
                <a:cs typeface="Questrial"/>
                <a:sym typeface="Questrial"/>
              </a:defRPr>
            </a:lvl1pPr>
            <a:lvl2pPr marL="457200" marR="0" lvl="1" indent="0" algn="l" rtl="0">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2pPr>
            <a:lvl3pPr marL="914400" marR="0" lvl="2"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4pPr>
            <a:lvl5pPr marL="1828800" marR="0" lvl="4"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5pPr>
            <a:lvl6pPr marL="2286000" marR="0" lvl="5"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6pPr>
            <a:lvl7pPr marL="2743200" marR="0" lvl="6"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7pPr>
            <a:lvl8pPr marL="3200400" marR="0" lvl="7"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8pPr>
            <a:lvl9pPr marL="3657600" marR="0" lvl="8"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9pPr>
          </a:lstStyle>
          <a:p>
            <a:endParaRPr/>
          </a:p>
        </p:txBody>
      </p:sp>
      <p:sp>
        <p:nvSpPr>
          <p:cNvPr id="134" name="Shape 134"/>
          <p:cNvSpPr txBox="1">
            <a:spLocks noGrp="1"/>
          </p:cNvSpPr>
          <p:nvPr>
            <p:ph type="dt" idx="10"/>
          </p:nvPr>
        </p:nvSpPr>
        <p:spPr>
          <a:xfrm>
            <a:off x="8837611" y="5883275"/>
            <a:ext cx="1600199" cy="365125"/>
          </a:xfrm>
          <a:prstGeom prst="rect">
            <a:avLst/>
          </a:prstGeom>
          <a:noFill/>
          <a:ln>
            <a:noFill/>
          </a:ln>
        </p:spPr>
        <p:txBody>
          <a:bodyPr lIns="91425" tIns="91425" rIns="91425" bIns="91425" anchor="ctr" anchorCtr="0"/>
          <a:lstStyle>
            <a:lvl1pPr marL="0" marR="0" lvl="0" indent="0" algn="r"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35" name="Shape 135"/>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36" name="Shape 136"/>
          <p:cNvSpPr txBox="1">
            <a:spLocks noGrp="1"/>
          </p:cNvSpPr>
          <p:nvPr>
            <p:ph type="sldNum" idx="12"/>
          </p:nvPr>
        </p:nvSpPr>
        <p:spPr>
          <a:xfrm>
            <a:off x="10514011" y="5883275"/>
            <a:ext cx="5511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a:solidFill>
                  <a:srgbClr val="BFBFBF"/>
                </a:solidFill>
                <a:latin typeface="Questrial"/>
                <a:ea typeface="Questrial"/>
                <a:cs typeface="Questrial"/>
                <a:sym typeface="Questrial"/>
              </a:rPr>
              <a:t>‹#›</a:t>
            </a:fld>
            <a:endParaRPr lang="en-US" sz="900" b="1" i="0">
              <a:solidFill>
                <a:srgbClr val="BFBFBF"/>
              </a:solidFill>
              <a:latin typeface="Questrial"/>
              <a:ea typeface="Questrial"/>
              <a:cs typeface="Questrial"/>
              <a:sym typeface="Quest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137"/>
        <p:cNvGrpSpPr/>
        <p:nvPr/>
      </p:nvGrpSpPr>
      <p:grpSpPr>
        <a:xfrm>
          <a:off x="0" y="0"/>
          <a:ext cx="0" cy="0"/>
          <a:chOff x="0" y="0"/>
          <a:chExt cx="0" cy="0"/>
        </a:xfrm>
      </p:grpSpPr>
      <p:sp>
        <p:nvSpPr>
          <p:cNvPr id="138" name="Shape 138"/>
          <p:cNvSpPr txBox="1"/>
          <p:nvPr/>
        </p:nvSpPr>
        <p:spPr>
          <a:xfrm>
            <a:off x="836612" y="786824"/>
            <a:ext cx="609599" cy="584776"/>
          </a:xfrm>
          <a:prstGeom prst="rect">
            <a:avLst/>
          </a:prstGeom>
          <a:noFill/>
          <a:ln>
            <a:noFill/>
          </a:ln>
        </p:spPr>
        <p:txBody>
          <a:bodyPr lIns="91425" tIns="45700" rIns="91425" bIns="45700" anchor="ctr" anchorCtr="0">
            <a:noAutofit/>
          </a:bodyPr>
          <a:lstStyle/>
          <a:p>
            <a:pPr marL="0" marR="0" lvl="0" indent="0" algn="l" rtl="0">
              <a:spcBef>
                <a:spcPts val="0"/>
              </a:spcBef>
              <a:buClr>
                <a:schemeClr val="accent1"/>
              </a:buClr>
              <a:buSzPct val="25000"/>
              <a:buFont typeface="Questrial"/>
              <a:buNone/>
            </a:pPr>
            <a:r>
              <a:rPr lang="en-US" sz="8000" b="0" cap="none">
                <a:solidFill>
                  <a:schemeClr val="accent1"/>
                </a:solidFill>
                <a:latin typeface="Questrial"/>
                <a:ea typeface="Questrial"/>
                <a:cs typeface="Questrial"/>
                <a:sym typeface="Questrial"/>
              </a:rPr>
              <a:t>“</a:t>
            </a:r>
          </a:p>
        </p:txBody>
      </p:sp>
      <p:sp>
        <p:nvSpPr>
          <p:cNvPr id="139" name="Shape 139"/>
          <p:cNvSpPr txBox="1"/>
          <p:nvPr/>
        </p:nvSpPr>
        <p:spPr>
          <a:xfrm>
            <a:off x="10437811" y="2743200"/>
            <a:ext cx="609599" cy="584776"/>
          </a:xfrm>
          <a:prstGeom prst="rect">
            <a:avLst/>
          </a:prstGeom>
          <a:noFill/>
          <a:ln>
            <a:noFill/>
          </a:ln>
        </p:spPr>
        <p:txBody>
          <a:bodyPr lIns="91425" tIns="45700" rIns="91425" bIns="45700" anchor="ctr" anchorCtr="0">
            <a:noAutofit/>
          </a:bodyPr>
          <a:lstStyle/>
          <a:p>
            <a:pPr marL="0" marR="0" lvl="0" indent="0" algn="r" rtl="0">
              <a:spcBef>
                <a:spcPts val="0"/>
              </a:spcBef>
              <a:buClr>
                <a:schemeClr val="accent1"/>
              </a:buClr>
              <a:buSzPct val="25000"/>
              <a:buFont typeface="Questrial"/>
              <a:buNone/>
            </a:pPr>
            <a:r>
              <a:rPr lang="en-US" sz="8000" b="0" cap="none">
                <a:solidFill>
                  <a:schemeClr val="accent1"/>
                </a:solidFill>
                <a:latin typeface="Questrial"/>
                <a:ea typeface="Questrial"/>
                <a:cs typeface="Questrial"/>
                <a:sym typeface="Questrial"/>
              </a:rPr>
              <a:t>”</a:t>
            </a:r>
          </a:p>
        </p:txBody>
      </p:sp>
      <p:sp>
        <p:nvSpPr>
          <p:cNvPr id="140" name="Shape 140"/>
          <p:cNvSpPr txBox="1">
            <a:spLocks noGrp="1"/>
          </p:cNvSpPr>
          <p:nvPr>
            <p:ph type="title"/>
          </p:nvPr>
        </p:nvSpPr>
        <p:spPr>
          <a:xfrm>
            <a:off x="1446212" y="609600"/>
            <a:ext cx="9296397" cy="2743199"/>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41" name="Shape 141"/>
          <p:cNvSpPr txBox="1">
            <a:spLocks noGrp="1"/>
          </p:cNvSpPr>
          <p:nvPr>
            <p:ph type="body" idx="1"/>
          </p:nvPr>
        </p:nvSpPr>
        <p:spPr>
          <a:xfrm>
            <a:off x="1674811" y="3352800"/>
            <a:ext cx="8839201" cy="381000"/>
          </a:xfrm>
          <a:prstGeom prst="rect">
            <a:avLst/>
          </a:prstGeom>
          <a:noFill/>
          <a:ln>
            <a:noFill/>
          </a:ln>
        </p:spPr>
        <p:txBody>
          <a:bodyPr lIns="91425" tIns="91425" rIns="91425" bIns="91425" anchor="ctr" anchorCtr="0"/>
          <a:lstStyle>
            <a:lvl1pPr marL="0" marR="0" lvl="0" indent="0" algn="l" rtl="0">
              <a:spcBef>
                <a:spcPts val="400"/>
              </a:spcBef>
              <a:spcAft>
                <a:spcPts val="600"/>
              </a:spcAft>
              <a:buClr>
                <a:schemeClr val="lt1"/>
              </a:buClr>
              <a:buFont typeface="Arial"/>
              <a:buNone/>
              <a:defRPr sz="2000" b="0" i="0" u="none" strike="noStrike" cap="small">
                <a:solidFill>
                  <a:schemeClr val="lt1"/>
                </a:solidFill>
                <a:latin typeface="Questrial"/>
                <a:ea typeface="Questrial"/>
                <a:cs typeface="Questrial"/>
                <a:sym typeface="Questrial"/>
              </a:defRPr>
            </a:lvl1pPr>
            <a:lvl2pPr marL="457200" marR="0" lvl="1" indent="0" algn="l" rtl="0">
              <a:spcBef>
                <a:spcPts val="360"/>
              </a:spcBef>
              <a:spcAft>
                <a:spcPts val="600"/>
              </a:spcAft>
              <a:buClr>
                <a:schemeClr val="lt1"/>
              </a:buClr>
              <a:buFont typeface="Arial"/>
              <a:buNone/>
              <a:defRPr sz="1800" b="0" i="0" u="none" strike="noStrike" cap="small">
                <a:solidFill>
                  <a:schemeClr val="lt1"/>
                </a:solidFill>
                <a:latin typeface="Questrial"/>
                <a:ea typeface="Questrial"/>
                <a:cs typeface="Questrial"/>
                <a:sym typeface="Questrial"/>
              </a:defRPr>
            </a:lvl2pPr>
            <a:lvl3pPr marL="914400" marR="0" lvl="2" indent="0" algn="l" rtl="0">
              <a:spcBef>
                <a:spcPts val="320"/>
              </a:spcBef>
              <a:spcAft>
                <a:spcPts val="600"/>
              </a:spcAft>
              <a:buClr>
                <a:schemeClr val="lt1"/>
              </a:buClr>
              <a:buFont typeface="Arial"/>
              <a:buNone/>
              <a:defRPr sz="1600" b="0" i="0" u="none" strike="noStrike" cap="small">
                <a:solidFill>
                  <a:schemeClr val="lt1"/>
                </a:solidFill>
                <a:latin typeface="Questrial"/>
                <a:ea typeface="Questrial"/>
                <a:cs typeface="Questrial"/>
                <a:sym typeface="Questrial"/>
              </a:defRPr>
            </a:lvl3pPr>
            <a:lvl4pPr marL="1371600" marR="0" lvl="3"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4pPr>
            <a:lvl5pPr marL="1828800" marR="0" lvl="4" indent="0" algn="l" rtl="0">
              <a:spcBef>
                <a:spcPts val="280"/>
              </a:spcBef>
              <a:spcAft>
                <a:spcPts val="600"/>
              </a:spcAft>
              <a:buClr>
                <a:schemeClr val="lt1"/>
              </a:buClr>
              <a:buFont typeface="Arial"/>
              <a:buNone/>
              <a:defRPr sz="1400" b="0" i="0" u="none" strike="noStrike" cap="small">
                <a:solidFill>
                  <a:schemeClr val="lt1"/>
                </a:solidFill>
                <a:latin typeface="Questrial"/>
                <a:ea typeface="Questrial"/>
                <a:cs typeface="Questrial"/>
                <a:sym typeface="Questrial"/>
              </a:defRPr>
            </a:lvl5pPr>
            <a:lvl6pPr marL="2514600" marR="0" lvl="5"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42" name="Shape 142"/>
          <p:cNvSpPr txBox="1">
            <a:spLocks noGrp="1"/>
          </p:cNvSpPr>
          <p:nvPr>
            <p:ph type="body" idx="2"/>
          </p:nvPr>
        </p:nvSpPr>
        <p:spPr>
          <a:xfrm>
            <a:off x="1141411" y="4343400"/>
            <a:ext cx="9906000" cy="1447800"/>
          </a:xfrm>
          <a:prstGeom prst="rect">
            <a:avLst/>
          </a:prstGeom>
          <a:noFill/>
          <a:ln>
            <a:noFill/>
          </a:ln>
        </p:spPr>
        <p:txBody>
          <a:bodyPr lIns="91425" tIns="91425" rIns="91425" bIns="91425" anchor="ctr" anchorCtr="0"/>
          <a:lstStyle>
            <a:lvl1pPr marL="285750" marR="0" lvl="0" indent="-285750" algn="l" rtl="0">
              <a:spcBef>
                <a:spcPts val="400"/>
              </a:spcBef>
              <a:spcAft>
                <a:spcPts val="600"/>
              </a:spcAft>
              <a:buClr>
                <a:schemeClr val="lt1"/>
              </a:buClr>
              <a:buFont typeface="Arial"/>
              <a:buNone/>
              <a:defRPr sz="2000" b="0" i="0" u="none" strike="noStrike" cap="small">
                <a:solidFill>
                  <a:schemeClr val="lt1"/>
                </a:solidFill>
                <a:latin typeface="Questrial"/>
                <a:ea typeface="Questrial"/>
                <a:cs typeface="Questrial"/>
                <a:sym typeface="Questrial"/>
              </a:defRPr>
            </a:lvl1pPr>
            <a:lvl2pPr marL="742950" marR="0" lvl="1" indent="-171450" algn="l" rtl="0">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184150" algn="l" rtl="0">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43" name="Shape 143"/>
          <p:cNvSpPr txBox="1">
            <a:spLocks noGrp="1"/>
          </p:cNvSpPr>
          <p:nvPr>
            <p:ph type="dt" idx="10"/>
          </p:nvPr>
        </p:nvSpPr>
        <p:spPr>
          <a:xfrm>
            <a:off x="8837611" y="5883275"/>
            <a:ext cx="1600199" cy="365125"/>
          </a:xfrm>
          <a:prstGeom prst="rect">
            <a:avLst/>
          </a:prstGeom>
          <a:noFill/>
          <a:ln>
            <a:noFill/>
          </a:ln>
        </p:spPr>
        <p:txBody>
          <a:bodyPr lIns="91425" tIns="91425" rIns="91425" bIns="91425" anchor="ctr" anchorCtr="0"/>
          <a:lstStyle>
            <a:lvl1pPr marL="0" marR="0" lvl="0" indent="0" algn="r"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44" name="Shape 144"/>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45" name="Shape 145"/>
          <p:cNvSpPr txBox="1">
            <a:spLocks noGrp="1"/>
          </p:cNvSpPr>
          <p:nvPr>
            <p:ph type="sldNum" idx="12"/>
          </p:nvPr>
        </p:nvSpPr>
        <p:spPr>
          <a:xfrm>
            <a:off x="10514011" y="5883275"/>
            <a:ext cx="5511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a:solidFill>
                  <a:srgbClr val="BFBFBF"/>
                </a:solidFill>
                <a:latin typeface="Questrial"/>
                <a:ea typeface="Questrial"/>
                <a:cs typeface="Questrial"/>
                <a:sym typeface="Questrial"/>
              </a:rPr>
              <a:t>‹#›</a:t>
            </a:fld>
            <a:endParaRPr lang="en-US" sz="900" b="1" i="0">
              <a:solidFill>
                <a:srgbClr val="BFBFBF"/>
              </a:solidFill>
              <a:latin typeface="Questrial"/>
              <a:ea typeface="Questrial"/>
              <a:cs typeface="Questrial"/>
              <a:sym typeface="Quest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Name Car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1141412" y="3308580"/>
            <a:ext cx="9906000" cy="1468800"/>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48" name="Shape 148"/>
          <p:cNvSpPr txBox="1">
            <a:spLocks noGrp="1"/>
          </p:cNvSpPr>
          <p:nvPr>
            <p:ph type="body" idx="1"/>
          </p:nvPr>
        </p:nvSpPr>
        <p:spPr>
          <a:xfrm>
            <a:off x="1141409" y="4777380"/>
            <a:ext cx="9906000" cy="860399"/>
          </a:xfrm>
          <a:prstGeom prst="rect">
            <a:avLst/>
          </a:prstGeom>
          <a:noFill/>
          <a:ln>
            <a:noFill/>
          </a:ln>
        </p:spPr>
        <p:txBody>
          <a:bodyPr lIns="91425" tIns="91425" rIns="91425" bIns="91425" anchor="t" anchorCtr="0"/>
          <a:lstStyle>
            <a:lvl1pPr marL="285750" marR="0" lvl="0" indent="-158750" algn="l" rtl="0">
              <a:spcBef>
                <a:spcPts val="400"/>
              </a:spcBef>
              <a:spcAft>
                <a:spcPts val="600"/>
              </a:spcAft>
              <a:buClr>
                <a:schemeClr val="lt1"/>
              </a:buClr>
              <a:buSzPct val="100000"/>
              <a:buFont typeface="Arial"/>
              <a:buChar char="•"/>
              <a:defRPr sz="2000" b="0" i="0" u="none" strike="noStrike" cap="small">
                <a:solidFill>
                  <a:schemeClr val="lt1"/>
                </a:solidFill>
                <a:latin typeface="Questrial"/>
                <a:ea typeface="Questrial"/>
                <a:cs typeface="Questrial"/>
                <a:sym typeface="Questrial"/>
              </a:defRPr>
            </a:lvl1pPr>
            <a:lvl2pPr marL="742950" marR="0" lvl="1" indent="-171450" algn="l" rtl="0">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184150" algn="l" rtl="0">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149" name="Shape 149"/>
          <p:cNvSpPr txBox="1">
            <a:spLocks noGrp="1"/>
          </p:cNvSpPr>
          <p:nvPr>
            <p:ph type="dt" idx="10"/>
          </p:nvPr>
        </p:nvSpPr>
        <p:spPr>
          <a:xfrm>
            <a:off x="8837611" y="5883275"/>
            <a:ext cx="1600199" cy="365125"/>
          </a:xfrm>
          <a:prstGeom prst="rect">
            <a:avLst/>
          </a:prstGeom>
          <a:noFill/>
          <a:ln>
            <a:noFill/>
          </a:ln>
        </p:spPr>
        <p:txBody>
          <a:bodyPr lIns="91425" tIns="91425" rIns="91425" bIns="91425" anchor="ctr" anchorCtr="0"/>
          <a:lstStyle>
            <a:lvl1pPr marL="0" marR="0" lvl="0" indent="0" algn="r"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50" name="Shape 150"/>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spcBef>
                <a:spcPts val="0"/>
              </a:spcBef>
              <a:buNone/>
              <a:defRPr sz="900" b="1" i="0">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51" name="Shape 151"/>
          <p:cNvSpPr txBox="1">
            <a:spLocks noGrp="1"/>
          </p:cNvSpPr>
          <p:nvPr>
            <p:ph type="sldNum" idx="12"/>
          </p:nvPr>
        </p:nvSpPr>
        <p:spPr>
          <a:xfrm>
            <a:off x="10514011" y="5883275"/>
            <a:ext cx="5511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a:solidFill>
                  <a:srgbClr val="BFBFBF"/>
                </a:solidFill>
                <a:latin typeface="Questrial"/>
                <a:ea typeface="Questrial"/>
                <a:cs typeface="Questrial"/>
                <a:sym typeface="Questrial"/>
              </a:rPr>
              <a:t>‹#›</a:t>
            </a:fld>
            <a:endParaRPr lang="en-US" sz="900" b="1" i="0">
              <a:solidFill>
                <a:srgbClr val="BFBFBF"/>
              </a:solidFill>
              <a:latin typeface="Questrial"/>
              <a:ea typeface="Questrial"/>
              <a:cs typeface="Questrial"/>
              <a:sym typeface="Quest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1412" y="609600"/>
            <a:ext cx="9905997" cy="1904999"/>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7" name="Shape 7"/>
          <p:cNvSpPr txBox="1">
            <a:spLocks noGrp="1"/>
          </p:cNvSpPr>
          <p:nvPr>
            <p:ph type="body" idx="1"/>
          </p:nvPr>
        </p:nvSpPr>
        <p:spPr>
          <a:xfrm>
            <a:off x="1141412" y="2666999"/>
            <a:ext cx="9905997" cy="3124200"/>
          </a:xfrm>
          <a:prstGeom prst="rect">
            <a:avLst/>
          </a:prstGeom>
          <a:noFill/>
          <a:ln>
            <a:noFill/>
          </a:ln>
        </p:spPr>
        <p:txBody>
          <a:bodyPr lIns="91425" tIns="91425" rIns="91425" bIns="91425" anchor="ctr" anchorCtr="0"/>
          <a:lstStyle>
            <a:lvl1pPr marL="285750" marR="0" lvl="0" indent="-158750" algn="l" rtl="0">
              <a:spcBef>
                <a:spcPts val="400"/>
              </a:spcBef>
              <a:spcAft>
                <a:spcPts val="600"/>
              </a:spcAft>
              <a:buClr>
                <a:schemeClr val="lt1"/>
              </a:buClr>
              <a:buSzPct val="100000"/>
              <a:buFont typeface="Arial"/>
              <a:buChar char="•"/>
              <a:defRPr sz="2000" b="0" i="0" u="none" strike="noStrike" cap="small">
                <a:solidFill>
                  <a:schemeClr val="lt1"/>
                </a:solidFill>
                <a:latin typeface="Questrial"/>
                <a:ea typeface="Questrial"/>
                <a:cs typeface="Questrial"/>
                <a:sym typeface="Questrial"/>
              </a:defRPr>
            </a:lvl1pPr>
            <a:lvl2pPr marL="742950" marR="0" lvl="1" indent="-171450" algn="l" rtl="0">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184150" algn="l" rtl="0">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82550" algn="l" rtl="0">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152400" algn="l" rtl="0">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8" name="Shape 8"/>
          <p:cNvSpPr txBox="1">
            <a:spLocks noGrp="1"/>
          </p:cNvSpPr>
          <p:nvPr>
            <p:ph type="dt" idx="10"/>
          </p:nvPr>
        </p:nvSpPr>
        <p:spPr>
          <a:xfrm>
            <a:off x="8837611" y="5883275"/>
            <a:ext cx="1600199" cy="365125"/>
          </a:xfrm>
          <a:prstGeom prst="rect">
            <a:avLst/>
          </a:prstGeom>
          <a:noFill/>
          <a:ln>
            <a:noFill/>
          </a:ln>
        </p:spPr>
        <p:txBody>
          <a:bodyPr lIns="91425" tIns="91425" rIns="91425" bIns="91425" anchor="ctr" anchorCtr="0"/>
          <a:lstStyle>
            <a:lvl1pPr marL="0" marR="0" lvl="0" indent="0" algn="r" rtl="0">
              <a:spcBef>
                <a:spcPts val="0"/>
              </a:spcBef>
              <a:buNone/>
              <a:defRPr sz="900" b="1" i="0" u="none" strike="noStrike" cap="none">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9" name="Shape 9"/>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spcBef>
                <a:spcPts val="0"/>
              </a:spcBef>
              <a:buNone/>
              <a:defRPr sz="900" b="1" i="0" u="none" strike="noStrike" cap="none">
                <a:solidFill>
                  <a:srgbClr val="BFBFB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0" name="Shape 10"/>
          <p:cNvSpPr txBox="1">
            <a:spLocks noGrp="1"/>
          </p:cNvSpPr>
          <p:nvPr>
            <p:ph type="sldNum" idx="12"/>
          </p:nvPr>
        </p:nvSpPr>
        <p:spPr>
          <a:xfrm>
            <a:off x="10514011" y="5883275"/>
            <a:ext cx="55116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8">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1412" y="609600"/>
            <a:ext cx="9905997" cy="19049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Questrial"/>
              <a:buNone/>
              <a:defRPr sz="3200" b="0" i="0" u="none" strike="noStrike" cap="none">
                <a:solidFill>
                  <a:schemeClr val="lt1"/>
                </a:solidFill>
                <a:latin typeface="Questrial"/>
                <a:ea typeface="Questrial"/>
                <a:cs typeface="Questrial"/>
                <a:sym typeface="Questrial"/>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7" name="Shape 7"/>
          <p:cNvSpPr txBox="1">
            <a:spLocks noGrp="1"/>
          </p:cNvSpPr>
          <p:nvPr>
            <p:ph type="body" idx="1"/>
          </p:nvPr>
        </p:nvSpPr>
        <p:spPr>
          <a:xfrm>
            <a:off x="1141412" y="2666999"/>
            <a:ext cx="9905997" cy="3124199"/>
          </a:xfrm>
          <a:prstGeom prst="rect">
            <a:avLst/>
          </a:prstGeom>
          <a:noFill/>
          <a:ln>
            <a:noFill/>
          </a:ln>
        </p:spPr>
        <p:txBody>
          <a:bodyPr lIns="91425" tIns="91425" rIns="91425" bIns="91425" anchor="ctr" anchorCtr="0"/>
          <a:lstStyle>
            <a:lvl1pPr marL="285750" marR="0" lvl="0" indent="-31750" algn="l" rtl="0">
              <a:lnSpc>
                <a:spcPct val="100000"/>
              </a:lnSpc>
              <a:spcBef>
                <a:spcPts val="400"/>
              </a:spcBef>
              <a:spcAft>
                <a:spcPts val="600"/>
              </a:spcAft>
              <a:buClr>
                <a:schemeClr val="lt1"/>
              </a:buClr>
              <a:buSzPct val="100000"/>
              <a:buFont typeface="Arial"/>
              <a:buChar char="•"/>
              <a:defRPr sz="2000" b="0" i="0" u="none" strike="noStrike" cap="small">
                <a:solidFill>
                  <a:schemeClr val="lt1"/>
                </a:solidFill>
                <a:latin typeface="Questrial"/>
                <a:ea typeface="Questrial"/>
                <a:cs typeface="Questrial"/>
                <a:sym typeface="Questrial"/>
              </a:defRPr>
            </a:lvl1pPr>
            <a:lvl2pPr marL="742950" marR="0" lvl="1" indent="-57150" algn="l" rtl="0">
              <a:lnSpc>
                <a:spcPct val="100000"/>
              </a:lnSpc>
              <a:spcBef>
                <a:spcPts val="360"/>
              </a:spcBef>
              <a:spcAft>
                <a:spcPts val="600"/>
              </a:spcAft>
              <a:buClr>
                <a:schemeClr val="lt1"/>
              </a:buClr>
              <a:buSzPct val="100000"/>
              <a:buFont typeface="Arial"/>
              <a:buChar char="•"/>
              <a:defRPr sz="1800" b="0" i="0" u="none" strike="noStrike" cap="small">
                <a:solidFill>
                  <a:schemeClr val="lt1"/>
                </a:solidFill>
                <a:latin typeface="Questrial"/>
                <a:ea typeface="Questrial"/>
                <a:cs typeface="Questrial"/>
                <a:sym typeface="Questrial"/>
              </a:defRPr>
            </a:lvl2pPr>
            <a:lvl3pPr marL="1200150" marR="0" lvl="2" indent="-82550" algn="l" rtl="0">
              <a:lnSpc>
                <a:spcPct val="100000"/>
              </a:lnSpc>
              <a:spcBef>
                <a:spcPts val="320"/>
              </a:spcBef>
              <a:spcAft>
                <a:spcPts val="600"/>
              </a:spcAft>
              <a:buClr>
                <a:schemeClr val="lt1"/>
              </a:buClr>
              <a:buSzPct val="100000"/>
              <a:buFont typeface="Arial"/>
              <a:buChar char="•"/>
              <a:defRPr sz="1600" b="0" i="0" u="none" strike="noStrike" cap="small">
                <a:solidFill>
                  <a:schemeClr val="lt1"/>
                </a:solidFill>
                <a:latin typeface="Questrial"/>
                <a:ea typeface="Questrial"/>
                <a:cs typeface="Questrial"/>
                <a:sym typeface="Questrial"/>
              </a:defRPr>
            </a:lvl3pPr>
            <a:lvl4pPr marL="1543050" marR="0" lvl="3"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4pPr>
            <a:lvl5pPr marL="2000250" marR="0" lvl="4" indent="6350" algn="l" rtl="0">
              <a:lnSpc>
                <a:spcPct val="100000"/>
              </a:lnSpc>
              <a:spcBef>
                <a:spcPts val="280"/>
              </a:spcBef>
              <a:spcAft>
                <a:spcPts val="600"/>
              </a:spcAft>
              <a:buClr>
                <a:schemeClr val="lt1"/>
              </a:buClr>
              <a:buSzPct val="100000"/>
              <a:buFont typeface="Arial"/>
              <a:buChar char="•"/>
              <a:defRPr sz="1400" b="0" i="0" u="none" strike="noStrike" cap="small">
                <a:solidFill>
                  <a:schemeClr val="lt1"/>
                </a:solidFill>
                <a:latin typeface="Questrial"/>
                <a:ea typeface="Questrial"/>
                <a:cs typeface="Questrial"/>
                <a:sym typeface="Questrial"/>
              </a:defRPr>
            </a:lvl5pPr>
            <a:lvl6pPr marL="2514600" marR="0" lvl="5"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6pPr>
            <a:lvl7pPr marL="2971800" marR="0" lvl="6"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7pPr>
            <a:lvl8pPr marL="3429000" marR="0" lvl="7"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8pPr>
            <a:lvl9pPr marL="3886200" marR="0" lvl="8" indent="-76200" algn="l" rtl="0">
              <a:lnSpc>
                <a:spcPct val="100000"/>
              </a:lnSpc>
              <a:spcBef>
                <a:spcPts val="240"/>
              </a:spcBef>
              <a:spcAft>
                <a:spcPts val="600"/>
              </a:spcAft>
              <a:buClr>
                <a:schemeClr val="lt1"/>
              </a:buClr>
              <a:buSzPct val="100000"/>
              <a:buFont typeface="Arial"/>
              <a:buChar char="•"/>
              <a:defRPr sz="1200" b="0" i="0" u="none" strike="noStrike" cap="small">
                <a:solidFill>
                  <a:schemeClr val="lt1"/>
                </a:solidFill>
                <a:latin typeface="Questrial"/>
                <a:ea typeface="Questrial"/>
                <a:cs typeface="Questrial"/>
                <a:sym typeface="Questrial"/>
              </a:defRPr>
            </a:lvl9pPr>
          </a:lstStyle>
          <a:p>
            <a:endParaRPr/>
          </a:p>
        </p:txBody>
      </p:sp>
      <p:sp>
        <p:nvSpPr>
          <p:cNvPr id="8" name="Shape 8"/>
          <p:cNvSpPr txBox="1">
            <a:spLocks noGrp="1"/>
          </p:cNvSpPr>
          <p:nvPr>
            <p:ph type="dt" idx="10"/>
          </p:nvPr>
        </p:nvSpPr>
        <p:spPr>
          <a:xfrm>
            <a:off x="8837610" y="5883275"/>
            <a:ext cx="1600198"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9" name="Shape 9"/>
          <p:cNvSpPr txBox="1">
            <a:spLocks noGrp="1"/>
          </p:cNvSpPr>
          <p:nvPr>
            <p:ph type="ftr" idx="11"/>
          </p:nvPr>
        </p:nvSpPr>
        <p:spPr>
          <a:xfrm>
            <a:off x="1141412" y="5883275"/>
            <a:ext cx="75438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BFBFBF"/>
              </a:buClr>
              <a:buFont typeface="Questrial"/>
              <a:buNone/>
              <a:defRPr sz="900" b="1" i="0" u="none" strike="noStrike" cap="none">
                <a:solidFill>
                  <a:srgbClr val="BFBFBF"/>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lt1"/>
              </a:buClr>
              <a:buFont typeface="Questrial"/>
              <a:buNone/>
              <a:defRPr sz="1800" b="0" i="0" u="none" strike="noStrike" cap="none">
                <a:solidFill>
                  <a:schemeClr val="lt1"/>
                </a:solidFill>
                <a:latin typeface="Questrial"/>
                <a:ea typeface="Questrial"/>
                <a:cs typeface="Questrial"/>
                <a:sym typeface="Questrial"/>
              </a:defRPr>
            </a:lvl9pPr>
          </a:lstStyle>
          <a:p>
            <a:endParaRPr/>
          </a:p>
        </p:txBody>
      </p:sp>
      <p:sp>
        <p:nvSpPr>
          <p:cNvPr id="10" name="Shape 10"/>
          <p:cNvSpPr txBox="1">
            <a:spLocks noGrp="1"/>
          </p:cNvSpPr>
          <p:nvPr>
            <p:ph type="sldNum" idx="12"/>
          </p:nvPr>
        </p:nvSpPr>
        <p:spPr>
          <a:xfrm>
            <a:off x="10514010" y="5883275"/>
            <a:ext cx="55116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BFBFBF"/>
              </a:buClr>
              <a:buSzPct val="25000"/>
              <a:buFont typeface="Questrial"/>
              <a:buNone/>
            </a:pPr>
            <a:fld id="{00000000-1234-1234-1234-123412341234}" type="slidenum">
              <a:rPr lang="en-US" sz="900" b="1" i="0" u="none" strike="noStrike" cap="none">
                <a:solidFill>
                  <a:srgbClr val="BFBFBF"/>
                </a:solidFill>
                <a:latin typeface="Questrial"/>
                <a:ea typeface="Questrial"/>
                <a:cs typeface="Questrial"/>
                <a:sym typeface="Questrial"/>
              </a:rPr>
              <a:t>‹#›</a:t>
            </a:fld>
            <a:endParaRPr lang="en-US" sz="900" b="1" i="0" u="none" strike="noStrike" cap="none">
              <a:solidFill>
                <a:srgbClr val="BFBFBF"/>
              </a:solidFill>
              <a:latin typeface="Questrial"/>
              <a:ea typeface="Questrial"/>
              <a:cs typeface="Questrial"/>
              <a:sym typeface="Questrial"/>
            </a:endParaRPr>
          </a:p>
        </p:txBody>
      </p:sp>
    </p:spTree>
    <p:extLst>
      <p:ext uri="{BB962C8B-B14F-4D97-AF65-F5344CB8AC3E}">
        <p14:creationId xmlns:p14="http://schemas.microsoft.com/office/powerpoint/2010/main" val="656865432"/>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3.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ubT-Bm36L2U" TargetMode="External"/><Relationship Id="rId2" Type="http://schemas.openxmlformats.org/officeDocument/2006/relationships/image" Target="../media/image18.png"/><Relationship Id="rId1" Type="http://schemas.openxmlformats.org/officeDocument/2006/relationships/slideLayout" Target="../slideLayouts/slideLayout16.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f_EQY-0Th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1561304" y="-497204"/>
            <a:ext cx="9055634" cy="3200399"/>
          </a:xfrm>
          <a:prstGeom prst="rect">
            <a:avLst/>
          </a:prstGeom>
          <a:noFill/>
          <a:ln>
            <a:noFill/>
          </a:ln>
        </p:spPr>
        <p:txBody>
          <a:bodyPr lIns="91425" tIns="45700" rIns="91425" bIns="45700" anchor="b" anchorCtr="0">
            <a:noAutofit/>
          </a:bodyPr>
          <a:lstStyle/>
          <a:p>
            <a:pPr marL="0" marR="0" lvl="0" indent="0" algn="ctr" rtl="0">
              <a:spcBef>
                <a:spcPts val="0"/>
              </a:spcBef>
              <a:buClr>
                <a:srgbClr val="9A9A70"/>
              </a:buClr>
              <a:buSzPct val="25000"/>
              <a:buFont typeface="Questrial"/>
              <a:buNone/>
            </a:pPr>
            <a:r>
              <a:rPr lang="en-US" sz="6600" b="1" i="0" u="none" strike="noStrike" cap="none" dirty="0">
                <a:solidFill>
                  <a:schemeClr val="accent5"/>
                </a:solidFill>
                <a:latin typeface="Questrial"/>
                <a:ea typeface="Questrial"/>
                <a:cs typeface="Questrial"/>
                <a:sym typeface="Questrial"/>
              </a:rPr>
              <a:t>BECOMING AN </a:t>
            </a:r>
            <a:br>
              <a:rPr lang="en-US" sz="6600" b="1" i="0" u="none" strike="noStrike" cap="none" dirty="0">
                <a:solidFill>
                  <a:schemeClr val="accent5"/>
                </a:solidFill>
                <a:latin typeface="Questrial"/>
                <a:ea typeface="Questrial"/>
                <a:cs typeface="Questrial"/>
                <a:sym typeface="Questrial"/>
              </a:rPr>
            </a:br>
            <a:r>
              <a:rPr lang="en-US" sz="6600" b="1" i="0" u="none" strike="noStrike" cap="none" dirty="0">
                <a:solidFill>
                  <a:schemeClr val="accent5"/>
                </a:solidFill>
                <a:latin typeface="Questrial"/>
                <a:ea typeface="Questrial"/>
                <a:cs typeface="Questrial"/>
                <a:sym typeface="Questrial"/>
              </a:rPr>
              <a:t>INDUSTRIAL SOCIETY </a:t>
            </a:r>
          </a:p>
        </p:txBody>
      </p:sp>
      <p:sp>
        <p:nvSpPr>
          <p:cNvPr id="185" name="Shape 185"/>
          <p:cNvSpPr txBox="1">
            <a:spLocks noGrp="1"/>
          </p:cNvSpPr>
          <p:nvPr>
            <p:ph type="subTitle" idx="1"/>
          </p:nvPr>
        </p:nvSpPr>
        <p:spPr>
          <a:xfrm>
            <a:off x="1751010" y="2240280"/>
            <a:ext cx="8676222" cy="19049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lt1"/>
              </a:buClr>
              <a:buSzPct val="25000"/>
              <a:buFont typeface="Arial"/>
              <a:buNone/>
            </a:pPr>
            <a:endParaRPr sz="2100" b="0" i="0" u="none" strike="noStrike" cap="small" dirty="0">
              <a:solidFill>
                <a:schemeClr val="lt1"/>
              </a:solidFill>
              <a:latin typeface="Questrial"/>
              <a:ea typeface="Questrial"/>
              <a:cs typeface="Questrial"/>
              <a:sym typeface="Questrial"/>
            </a:endParaRPr>
          </a:p>
          <a:p>
            <a:pPr marL="0" marR="0" lvl="0" indent="0" algn="ctr" rtl="0">
              <a:spcBef>
                <a:spcPts val="1160"/>
              </a:spcBef>
              <a:spcAft>
                <a:spcPts val="0"/>
              </a:spcAft>
              <a:buClr>
                <a:schemeClr val="lt1"/>
              </a:buClr>
              <a:buSzPct val="25000"/>
              <a:buFont typeface="Arial"/>
              <a:buNone/>
            </a:pPr>
            <a:r>
              <a:rPr lang="en-US" sz="2800" b="1" i="0" u="none" strike="noStrike" cap="small" dirty="0">
                <a:solidFill>
                  <a:schemeClr val="lt1"/>
                </a:solidFill>
                <a:latin typeface="Questrial"/>
                <a:ea typeface="Questrial"/>
                <a:cs typeface="Questrial"/>
                <a:sym typeface="Questrial"/>
              </a:rPr>
              <a:t>Welcome To The Gilded Age</a:t>
            </a:r>
          </a:p>
        </p:txBody>
      </p:sp>
      <p:pic>
        <p:nvPicPr>
          <p:cNvPr id="4" name="Picture 3" descr="AHKSindustrialrevolution Home"/>
          <p:cNvPicPr>
            <a:picLocks noChangeAspect="1"/>
          </p:cNvPicPr>
          <p:nvPr/>
        </p:nvPicPr>
        <p:blipFill>
          <a:blip r:embed="rId3"/>
          <a:stretch>
            <a:fillRect/>
          </a:stretch>
        </p:blipFill>
        <p:spPr>
          <a:xfrm>
            <a:off x="3798358" y="3326130"/>
            <a:ext cx="4581525" cy="3257550"/>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txBox="1">
            <a:spLocks noGrp="1"/>
          </p:cNvSpPr>
          <p:nvPr>
            <p:ph type="title"/>
          </p:nvPr>
        </p:nvSpPr>
        <p:spPr>
          <a:xfrm>
            <a:off x="1141400" y="0"/>
            <a:ext cx="9906000" cy="740100"/>
          </a:xfrm>
          <a:prstGeom prst="rect">
            <a:avLst/>
          </a:prstGeom>
        </p:spPr>
        <p:txBody>
          <a:bodyPr lIns="91425" tIns="91425" rIns="91425" bIns="91425" anchor="ctr" anchorCtr="0">
            <a:noAutofit/>
          </a:bodyPr>
          <a:lstStyle/>
          <a:p>
            <a:pPr lvl="0" algn="ctr">
              <a:spcBef>
                <a:spcPts val="0"/>
              </a:spcBef>
              <a:buNone/>
            </a:pPr>
            <a:r>
              <a:rPr lang="en-US" b="1" dirty="0">
                <a:solidFill>
                  <a:schemeClr val="accent3"/>
                </a:solidFill>
              </a:rPr>
              <a:t>Where did Immigrants go once they arrived?</a:t>
            </a:r>
          </a:p>
        </p:txBody>
      </p:sp>
      <p:sp>
        <p:nvSpPr>
          <p:cNvPr id="503" name="Shape 503"/>
          <p:cNvSpPr txBox="1">
            <a:spLocks noGrp="1"/>
          </p:cNvSpPr>
          <p:nvPr>
            <p:ph type="body" idx="1"/>
          </p:nvPr>
        </p:nvSpPr>
        <p:spPr>
          <a:xfrm>
            <a:off x="1895000" y="740100"/>
            <a:ext cx="4588800" cy="576300"/>
          </a:xfrm>
          <a:prstGeom prst="rect">
            <a:avLst/>
          </a:prstGeom>
        </p:spPr>
        <p:txBody>
          <a:bodyPr lIns="91425" tIns="91425" rIns="91425" bIns="91425" anchor="b" anchorCtr="0">
            <a:noAutofit/>
          </a:bodyPr>
          <a:lstStyle/>
          <a:p>
            <a:pPr lvl="0">
              <a:spcBef>
                <a:spcPts val="0"/>
              </a:spcBef>
              <a:buNone/>
            </a:pPr>
            <a:r>
              <a:rPr lang="en-US">
                <a:solidFill>
                  <a:schemeClr val="accent5"/>
                </a:solidFill>
              </a:rPr>
              <a:t>Ellis Island	</a:t>
            </a:r>
          </a:p>
        </p:txBody>
      </p:sp>
      <p:sp>
        <p:nvSpPr>
          <p:cNvPr id="504" name="Shape 504"/>
          <p:cNvSpPr txBox="1">
            <a:spLocks noGrp="1"/>
          </p:cNvSpPr>
          <p:nvPr>
            <p:ph type="body" idx="2"/>
          </p:nvPr>
        </p:nvSpPr>
        <p:spPr>
          <a:xfrm>
            <a:off x="1141401" y="1316400"/>
            <a:ext cx="4459299" cy="4915499"/>
          </a:xfrm>
          <a:prstGeom prst="rect">
            <a:avLst/>
          </a:prstGeom>
        </p:spPr>
        <p:txBody>
          <a:bodyPr lIns="91425" tIns="91425" rIns="91425" bIns="91425" anchor="t" anchorCtr="0">
            <a:noAutofit/>
          </a:bodyPr>
          <a:lstStyle/>
          <a:p>
            <a:pPr marL="0" lvl="0" indent="0" rtl="0">
              <a:lnSpc>
                <a:spcPct val="115000"/>
              </a:lnSpc>
              <a:spcBef>
                <a:spcPts val="400"/>
              </a:spcBef>
              <a:buNone/>
            </a:pPr>
            <a:r>
              <a:rPr lang="en-US" sz="2000" cap="none" dirty="0">
                <a:solidFill>
                  <a:srgbClr val="FFFFFF"/>
                </a:solidFill>
              </a:rPr>
              <a:t>To handle the large number of immigrants, in 1892, the federal government opened </a:t>
            </a:r>
            <a:r>
              <a:rPr lang="en-US" sz="2000" b="1" u="sng" cap="none" dirty="0">
                <a:solidFill>
                  <a:srgbClr val="FFFFFF"/>
                </a:solidFill>
              </a:rPr>
              <a:t>Ellis Island </a:t>
            </a:r>
            <a:r>
              <a:rPr lang="en-US" sz="2000" cap="none" dirty="0">
                <a:solidFill>
                  <a:srgbClr val="FFFFFF"/>
                </a:solidFill>
              </a:rPr>
              <a:t>-- </a:t>
            </a:r>
            <a:r>
              <a:rPr lang="en-US" sz="2000" cap="none" dirty="0">
                <a:solidFill>
                  <a:schemeClr val="accent5"/>
                </a:solidFill>
              </a:rPr>
              <a:t>a </a:t>
            </a:r>
            <a:r>
              <a:rPr lang="en-US" sz="2000" cap="none" dirty="0" smtClean="0">
                <a:solidFill>
                  <a:schemeClr val="accent5"/>
                </a:solidFill>
              </a:rPr>
              <a:t>reception </a:t>
            </a:r>
            <a:r>
              <a:rPr lang="en-US" sz="2000" cap="none" dirty="0">
                <a:solidFill>
                  <a:schemeClr val="accent5"/>
                </a:solidFill>
              </a:rPr>
              <a:t>center for European immigrants arriving by ship</a:t>
            </a:r>
          </a:p>
          <a:p>
            <a:pPr marL="0" lvl="0" indent="0" rtl="0">
              <a:lnSpc>
                <a:spcPct val="115000"/>
              </a:lnSpc>
              <a:spcBef>
                <a:spcPts val="400"/>
              </a:spcBef>
              <a:buNone/>
            </a:pPr>
            <a:endParaRPr sz="400" cap="none" dirty="0">
              <a:solidFill>
                <a:srgbClr val="FFFFFF"/>
              </a:solidFill>
            </a:endParaRPr>
          </a:p>
          <a:p>
            <a:pPr marL="0" lvl="0" indent="-69850" rtl="0">
              <a:lnSpc>
                <a:spcPct val="115000"/>
              </a:lnSpc>
              <a:spcBef>
                <a:spcPts val="400"/>
              </a:spcBef>
              <a:buClr>
                <a:schemeClr val="dk1"/>
              </a:buClr>
              <a:buSzPct val="55000"/>
              <a:buFont typeface="Arial"/>
              <a:buNone/>
            </a:pPr>
            <a:r>
              <a:rPr lang="en-US" sz="2000" cap="none" dirty="0">
                <a:solidFill>
                  <a:srgbClr val="FFFFFF"/>
                </a:solidFill>
              </a:rPr>
              <a:t>Immigrants had to meet the following requirements in order to enter the country</a:t>
            </a:r>
          </a:p>
          <a:p>
            <a:pPr marL="457200" lvl="0" indent="-355600" rtl="0">
              <a:lnSpc>
                <a:spcPct val="115000"/>
              </a:lnSpc>
              <a:spcBef>
                <a:spcPts val="400"/>
              </a:spcBef>
              <a:buClr>
                <a:srgbClr val="FFFFFF"/>
              </a:buClr>
              <a:buSzPct val="100000"/>
            </a:pPr>
            <a:r>
              <a:rPr lang="en-US" sz="2000" cap="none" dirty="0">
                <a:solidFill>
                  <a:srgbClr val="FFFFFF"/>
                </a:solidFill>
              </a:rPr>
              <a:t>Could not be a convicted felon</a:t>
            </a:r>
          </a:p>
          <a:p>
            <a:pPr marL="457200" lvl="0" indent="-355600" rtl="0">
              <a:lnSpc>
                <a:spcPct val="115000"/>
              </a:lnSpc>
              <a:spcBef>
                <a:spcPts val="400"/>
              </a:spcBef>
              <a:buClr>
                <a:srgbClr val="FFFFFF"/>
              </a:buClr>
              <a:buSzPct val="100000"/>
            </a:pPr>
            <a:r>
              <a:rPr lang="en-US" sz="2000" cap="none" dirty="0">
                <a:solidFill>
                  <a:srgbClr val="FFFFFF"/>
                </a:solidFill>
              </a:rPr>
              <a:t>Must be able to work</a:t>
            </a:r>
          </a:p>
          <a:p>
            <a:pPr marL="457200" lvl="0" indent="-355600" rtl="0">
              <a:lnSpc>
                <a:spcPct val="115000"/>
              </a:lnSpc>
              <a:spcBef>
                <a:spcPts val="400"/>
              </a:spcBef>
              <a:buClr>
                <a:srgbClr val="FFFFFF"/>
              </a:buClr>
              <a:buSzPct val="100000"/>
            </a:pPr>
            <a:r>
              <a:rPr lang="en-US" sz="2000" cap="none" dirty="0">
                <a:solidFill>
                  <a:srgbClr val="FFFFFF"/>
                </a:solidFill>
              </a:rPr>
              <a:t>Must have money ($25 in 1909)</a:t>
            </a:r>
          </a:p>
          <a:p>
            <a:pPr marL="457200" lvl="0" indent="-355600" rtl="0">
              <a:lnSpc>
                <a:spcPct val="115000"/>
              </a:lnSpc>
              <a:spcBef>
                <a:spcPts val="400"/>
              </a:spcBef>
              <a:buClr>
                <a:srgbClr val="FFFFFF"/>
              </a:buClr>
              <a:buSzPct val="100000"/>
            </a:pPr>
            <a:r>
              <a:rPr lang="en-US" sz="2000" cap="none" dirty="0">
                <a:solidFill>
                  <a:srgbClr val="FFFFFF"/>
                </a:solidFill>
              </a:rPr>
              <a:t>Must be healthy</a:t>
            </a:r>
          </a:p>
          <a:p>
            <a:pPr lvl="0">
              <a:spcBef>
                <a:spcPts val="0"/>
              </a:spcBef>
              <a:buNone/>
            </a:pPr>
            <a:endParaRPr dirty="0"/>
          </a:p>
        </p:txBody>
      </p:sp>
      <p:sp>
        <p:nvSpPr>
          <p:cNvPr id="505" name="Shape 505"/>
          <p:cNvSpPr txBox="1">
            <a:spLocks noGrp="1"/>
          </p:cNvSpPr>
          <p:nvPr>
            <p:ph type="body" idx="3"/>
          </p:nvPr>
        </p:nvSpPr>
        <p:spPr>
          <a:xfrm>
            <a:off x="6443000" y="740100"/>
            <a:ext cx="4604400" cy="576300"/>
          </a:xfrm>
          <a:prstGeom prst="rect">
            <a:avLst/>
          </a:prstGeom>
        </p:spPr>
        <p:txBody>
          <a:bodyPr lIns="91425" tIns="91425" rIns="91425" bIns="91425" anchor="b" anchorCtr="0">
            <a:noAutofit/>
          </a:bodyPr>
          <a:lstStyle/>
          <a:p>
            <a:pPr lvl="0">
              <a:spcBef>
                <a:spcPts val="0"/>
              </a:spcBef>
              <a:buNone/>
            </a:pPr>
            <a:r>
              <a:rPr lang="en-US" dirty="0">
                <a:solidFill>
                  <a:schemeClr val="accent5"/>
                </a:solidFill>
              </a:rPr>
              <a:t>Angel Island</a:t>
            </a:r>
          </a:p>
        </p:txBody>
      </p:sp>
      <p:sp>
        <p:nvSpPr>
          <p:cNvPr id="506" name="Shape 506"/>
          <p:cNvSpPr txBox="1">
            <a:spLocks noGrp="1"/>
          </p:cNvSpPr>
          <p:nvPr>
            <p:ph type="body" idx="4"/>
          </p:nvPr>
        </p:nvSpPr>
        <p:spPr>
          <a:xfrm>
            <a:off x="5844851" y="1316400"/>
            <a:ext cx="4154500" cy="3808050"/>
          </a:xfrm>
          <a:prstGeom prst="rect">
            <a:avLst/>
          </a:prstGeom>
        </p:spPr>
        <p:txBody>
          <a:bodyPr lIns="91425" tIns="91425" rIns="91425" bIns="91425" anchor="t" anchorCtr="0">
            <a:noAutofit/>
          </a:bodyPr>
          <a:lstStyle/>
          <a:p>
            <a:pPr marL="0" lvl="0" indent="-69850" rtl="0">
              <a:lnSpc>
                <a:spcPct val="115000"/>
              </a:lnSpc>
              <a:spcBef>
                <a:spcPts val="400"/>
              </a:spcBef>
              <a:buClr>
                <a:schemeClr val="dk1"/>
              </a:buClr>
              <a:buSzPct val="55000"/>
              <a:buFont typeface="Arial"/>
              <a:buNone/>
            </a:pPr>
            <a:r>
              <a:rPr lang="en-US" sz="2000" cap="none" dirty="0">
                <a:solidFill>
                  <a:schemeClr val="accent5"/>
                </a:solidFill>
              </a:rPr>
              <a:t>Immigration processing center located on the west coast in San Francisco Bay</a:t>
            </a:r>
          </a:p>
          <a:p>
            <a:pPr marL="457200" lvl="0" indent="-355600" rtl="0">
              <a:lnSpc>
                <a:spcPct val="115000"/>
              </a:lnSpc>
              <a:spcBef>
                <a:spcPts val="400"/>
              </a:spcBef>
              <a:buClr>
                <a:srgbClr val="FFFFFF"/>
              </a:buClr>
              <a:buSzPct val="100000"/>
              <a:buFont typeface="Questrial"/>
            </a:pPr>
            <a:r>
              <a:rPr lang="en-US" sz="2000" cap="none" dirty="0">
                <a:solidFill>
                  <a:srgbClr val="FFFFFF"/>
                </a:solidFill>
              </a:rPr>
              <a:t>Smaller than Ellis Island</a:t>
            </a:r>
          </a:p>
          <a:p>
            <a:pPr marL="457200" lvl="0" indent="-355600" rtl="0">
              <a:lnSpc>
                <a:spcPct val="115000"/>
              </a:lnSpc>
              <a:spcBef>
                <a:spcPts val="400"/>
              </a:spcBef>
              <a:buClr>
                <a:schemeClr val="accent5"/>
              </a:buClr>
              <a:buSzPct val="100000"/>
            </a:pPr>
            <a:r>
              <a:rPr lang="en-US" sz="2000" cap="none" dirty="0">
                <a:solidFill>
                  <a:schemeClr val="accent5"/>
                </a:solidFill>
              </a:rPr>
              <a:t>Used primarily for Chinese immigrants</a:t>
            </a:r>
          </a:p>
          <a:p>
            <a:pPr marL="457200" lvl="0" indent="-355600" rtl="0">
              <a:lnSpc>
                <a:spcPct val="115000"/>
              </a:lnSpc>
              <a:spcBef>
                <a:spcPts val="400"/>
              </a:spcBef>
              <a:buClr>
                <a:srgbClr val="FFFFFF"/>
              </a:buClr>
              <a:buSzPct val="100000"/>
            </a:pPr>
            <a:r>
              <a:rPr lang="en-US" sz="2000" cap="none" dirty="0">
                <a:solidFill>
                  <a:srgbClr val="FFFFFF"/>
                </a:solidFill>
              </a:rPr>
              <a:t>Followed a strict set of guidelines when allowing immigrants into the country (more so than Ellis Island)</a:t>
            </a:r>
          </a:p>
          <a:p>
            <a:pPr lvl="0">
              <a:spcBef>
                <a:spcPts val="0"/>
              </a:spcBef>
              <a:buNone/>
            </a:pPr>
            <a:endParaRPr dirty="0"/>
          </a:p>
        </p:txBody>
      </p:sp>
      <p:pic>
        <p:nvPicPr>
          <p:cNvPr id="2" name="Picture 1" descr="Statue Of Liberty Clipart Free Stock Photo - Public Domain Pictures"/>
          <p:cNvPicPr>
            <a:picLocks noChangeAspect="1"/>
          </p:cNvPicPr>
          <p:nvPr/>
        </p:nvPicPr>
        <p:blipFill>
          <a:blip r:embed="rId3">
            <a:extLst>
              <a:ext uri="{BEBA8EAE-BF5A-486C-A8C5-ECC9F3942E4B}">
                <a14:imgProps xmlns:a14="http://schemas.microsoft.com/office/drawing/2010/main">
                  <a14:imgLayer r:embed="rId4">
                    <a14:imgEffect>
                      <a14:backgroundRemoval t="3089" b="100000" l="1163" r="90000">
                        <a14:backgroundMark x1="34186" y1="37398" x2="34186" y2="37398"/>
                      </a14:backgroundRemoval>
                    </a14:imgEffect>
                  </a14:imgLayer>
                </a14:imgProps>
              </a:ext>
            </a:extLst>
          </a:blip>
          <a:stretch>
            <a:fillRect/>
          </a:stretch>
        </p:blipFill>
        <p:spPr>
          <a:xfrm>
            <a:off x="10854974" y="3220425"/>
            <a:ext cx="1752879" cy="2507025"/>
          </a:xfrm>
          <a:prstGeom prst="rect">
            <a:avLst/>
          </a:prstGeom>
        </p:spPr>
      </p:pic>
    </p:spTree>
    <p:extLst>
      <p:ext uri="{BB962C8B-B14F-4D97-AF65-F5344CB8AC3E}">
        <p14:creationId xmlns:p14="http://schemas.microsoft.com/office/powerpoint/2010/main" val="3960108979"/>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70929" y="3553192"/>
            <a:ext cx="2455361" cy="3088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579543" y="138041"/>
            <a:ext cx="8953500" cy="584775"/>
          </a:xfrm>
          <a:prstGeom prst="rect">
            <a:avLst/>
          </a:prstGeom>
        </p:spPr>
        <p:txBody>
          <a:bodyPr wrap="square">
            <a:spAutoFit/>
          </a:bodyPr>
          <a:lstStyle/>
          <a:p>
            <a:pPr algn="ctr"/>
            <a:r>
              <a:rPr lang="en-US" sz="3200" b="1" dirty="0" smtClean="0">
                <a:solidFill>
                  <a:srgbClr val="DCD084"/>
                </a:solidFill>
                <a:latin typeface="Questrial"/>
                <a:sym typeface="Questrial"/>
              </a:rPr>
              <a:t>Ellis Island</a:t>
            </a:r>
            <a:endParaRPr lang="en-US" dirty="0"/>
          </a:p>
        </p:txBody>
      </p:sp>
      <p:pic>
        <p:nvPicPr>
          <p:cNvPr id="7" name="Picture 6"/>
          <p:cNvPicPr>
            <a:picLocks noChangeAspect="1"/>
          </p:cNvPicPr>
          <p:nvPr/>
        </p:nvPicPr>
        <p:blipFill>
          <a:blip r:embed="rId4"/>
          <a:stretch>
            <a:fillRect/>
          </a:stretch>
        </p:blipFill>
        <p:spPr>
          <a:xfrm>
            <a:off x="4163684" y="3433697"/>
            <a:ext cx="4542166" cy="3327573"/>
          </a:xfrm>
          <a:prstGeom prst="rect">
            <a:avLst/>
          </a:prstGeom>
        </p:spPr>
      </p:pic>
      <p:pic>
        <p:nvPicPr>
          <p:cNvPr id="8" name="Picture 7"/>
          <p:cNvPicPr>
            <a:picLocks noChangeAspect="1"/>
          </p:cNvPicPr>
          <p:nvPr/>
        </p:nvPicPr>
        <p:blipFill>
          <a:blip r:embed="rId5"/>
          <a:stretch>
            <a:fillRect/>
          </a:stretch>
        </p:blipFill>
        <p:spPr>
          <a:xfrm>
            <a:off x="8233300" y="231177"/>
            <a:ext cx="3374816" cy="3095595"/>
          </a:xfrm>
          <a:prstGeom prst="rect">
            <a:avLst/>
          </a:prstGeom>
          <a:effectLst/>
        </p:spPr>
      </p:pic>
      <p:pic>
        <p:nvPicPr>
          <p:cNvPr id="9" name="Picture 2" descr="http://media-2.web.britannica.com/eb-media/44/71044-004-4A9D6ED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3244" y="3553192"/>
            <a:ext cx="2664872" cy="3088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9"/>
          <p:cNvPicPr>
            <a:picLocks noChangeAspect="1"/>
          </p:cNvPicPr>
          <p:nvPr/>
        </p:nvPicPr>
        <p:blipFill>
          <a:blip r:embed="rId7"/>
          <a:stretch>
            <a:fillRect/>
          </a:stretch>
        </p:blipFill>
        <p:spPr>
          <a:xfrm>
            <a:off x="5565917" y="905271"/>
            <a:ext cx="3000763" cy="2274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8"/>
          <a:stretch>
            <a:fillRect/>
          </a:stretch>
        </p:blipFill>
        <p:spPr>
          <a:xfrm>
            <a:off x="1415870" y="905271"/>
            <a:ext cx="3517121" cy="231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718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8700" y="204341"/>
            <a:ext cx="8953500"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DCD084"/>
                </a:solidFill>
                <a:effectLst/>
                <a:uLnTx/>
                <a:uFillTx/>
                <a:latin typeface="Questrial"/>
                <a:sym typeface="Questrial"/>
              </a:rPr>
              <a:t>Ellis Island</a:t>
            </a: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9" name="Picture 8"/>
          <p:cNvPicPr>
            <a:picLocks noChangeAspect="1"/>
          </p:cNvPicPr>
          <p:nvPr/>
        </p:nvPicPr>
        <p:blipFill>
          <a:blip r:embed="rId2"/>
          <a:stretch>
            <a:fillRect/>
          </a:stretch>
        </p:blipFill>
        <p:spPr>
          <a:xfrm>
            <a:off x="1028700" y="789116"/>
            <a:ext cx="8420100" cy="6068884"/>
          </a:xfrm>
          <a:prstGeom prst="rect">
            <a:avLst/>
          </a:prstGeom>
        </p:spPr>
      </p:pic>
      <p:pic>
        <p:nvPicPr>
          <p:cNvPr id="10" name="Picture 2" descr="http://www.lifeisajourney.org/wp-content/uploads/2013/05/Red_play_button.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5803667"/>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4"/>
          <p:cNvSpPr>
            <a:spLocks noGrp="1"/>
          </p:cNvSpPr>
          <p:nvPr>
            <p:ph type="title" idx="4294967295"/>
          </p:nvPr>
        </p:nvSpPr>
        <p:spPr>
          <a:xfrm>
            <a:off x="2081212" y="992083"/>
            <a:ext cx="6848475" cy="1790700"/>
          </a:xfrm>
          <a:noFill/>
          <a:ln w="6350" cap="rnd">
            <a:noFill/>
          </a:ln>
        </p:spPr>
        <p:txBody>
          <a:bodyPr anchor="b">
            <a:noAutofit/>
          </a:bodyPr>
          <a:lstStyle/>
          <a:p>
            <a:pPr eaLnBrk="1" hangingPunct="1">
              <a:defRPr/>
            </a:pPr>
            <a:r>
              <a:rPr lang="en-US" sz="2000" b="1" spc="-100" dirty="0">
                <a:ln w="3200">
                  <a:solidFill>
                    <a:schemeClr val="bg2">
                      <a:shade val="25000"/>
                      <a:alpha val="25000"/>
                    </a:schemeClr>
                  </a:solidFill>
                  <a:prstDash val="solid"/>
                  <a:round/>
                </a:ln>
                <a:solidFill>
                  <a:srgbClr val="F9F9F9"/>
                </a:solidFill>
                <a:effectLst>
                  <a:glow rad="431800">
                    <a:schemeClr val="tx1">
                      <a:alpha val="56000"/>
                    </a:schemeClr>
                  </a:glow>
                  <a:outerShdw blurRad="38100" dist="38100" dir="2700000" algn="tl">
                    <a:srgbClr val="000000">
                      <a:alpha val="43137"/>
                    </a:srgbClr>
                  </a:outerShdw>
                </a:effectLst>
                <a:latin typeface="Arial"/>
                <a:cs typeface="Arial"/>
              </a:rPr>
              <a:t>It is estimated that the ancestors of almost one-half of all the people living in the United States today passed through Ellis Island as immigrants. Today Ellis Island is open to the public. It contains the Ellis Island Immigration Museum</a:t>
            </a:r>
            <a:r>
              <a:rPr lang="en-US" sz="2000" b="1" spc="-100" dirty="0" smtClean="0">
                <a:ln w="3200">
                  <a:solidFill>
                    <a:schemeClr val="bg2">
                      <a:shade val="25000"/>
                      <a:alpha val="25000"/>
                    </a:schemeClr>
                  </a:solidFill>
                  <a:prstDash val="solid"/>
                  <a:round/>
                </a:ln>
                <a:solidFill>
                  <a:srgbClr val="F9F9F9"/>
                </a:solidFill>
                <a:effectLst>
                  <a:glow rad="431800">
                    <a:schemeClr val="tx1">
                      <a:alpha val="56000"/>
                    </a:schemeClr>
                  </a:glow>
                  <a:outerShdw blurRad="38100" dist="38100" dir="2700000" algn="tl">
                    <a:srgbClr val="000000">
                      <a:alpha val="43137"/>
                    </a:srgbClr>
                  </a:outerShdw>
                </a:effectLst>
                <a:latin typeface="Arial"/>
                <a:cs typeface="Arial"/>
              </a:rPr>
              <a:t>.</a:t>
            </a:r>
            <a:br>
              <a:rPr lang="en-US" sz="2000" b="1" spc="-100" dirty="0" smtClean="0">
                <a:ln w="3200">
                  <a:solidFill>
                    <a:schemeClr val="bg2">
                      <a:shade val="25000"/>
                      <a:alpha val="25000"/>
                    </a:schemeClr>
                  </a:solidFill>
                  <a:prstDash val="solid"/>
                  <a:round/>
                </a:ln>
                <a:solidFill>
                  <a:srgbClr val="F9F9F9"/>
                </a:solidFill>
                <a:effectLst>
                  <a:glow rad="431800">
                    <a:schemeClr val="tx1">
                      <a:alpha val="56000"/>
                    </a:schemeClr>
                  </a:glow>
                  <a:outerShdw blurRad="38100" dist="38100" dir="2700000" algn="tl">
                    <a:srgbClr val="000000">
                      <a:alpha val="43137"/>
                    </a:srgbClr>
                  </a:outerShdw>
                </a:effectLst>
                <a:latin typeface="Arial"/>
                <a:cs typeface="Arial"/>
              </a:rPr>
            </a:br>
            <a:endParaRPr lang="en-US" sz="2000" b="1" spc="-100" dirty="0">
              <a:ln w="3200">
                <a:solidFill>
                  <a:schemeClr val="bg2">
                    <a:shade val="25000"/>
                    <a:alpha val="25000"/>
                  </a:schemeClr>
                </a:solidFill>
                <a:prstDash val="solid"/>
                <a:round/>
              </a:ln>
              <a:solidFill>
                <a:srgbClr val="F9F9F9"/>
              </a:solidFill>
              <a:effectLst>
                <a:glow rad="431800">
                  <a:schemeClr val="tx1">
                    <a:alpha val="56000"/>
                  </a:schemeClr>
                </a:glow>
                <a:outerShdw blurRad="38100" dist="38100" dir="2700000" algn="tl">
                  <a:srgbClr val="000000">
                    <a:alpha val="43137"/>
                  </a:srgbClr>
                </a:outerShdw>
              </a:effectLst>
              <a:latin typeface="Arial"/>
              <a:cs typeface="Arial"/>
            </a:endParaRPr>
          </a:p>
        </p:txBody>
      </p:sp>
      <p:sp>
        <p:nvSpPr>
          <p:cNvPr id="13" name="Rectangle 6"/>
          <p:cNvSpPr>
            <a:spLocks noChangeArrowheads="1"/>
          </p:cNvSpPr>
          <p:nvPr/>
        </p:nvSpPr>
        <p:spPr bwMode="auto">
          <a:xfrm>
            <a:off x="4991100" y="5803667"/>
            <a:ext cx="2667000" cy="533400"/>
          </a:xfrm>
          <a:prstGeom prst="rect">
            <a:avLst/>
          </a:prstGeom>
          <a:solidFill>
            <a:schemeClr val="bg1"/>
          </a:solidFill>
          <a:ln w="9525">
            <a:noFill/>
            <a:miter lim="800000"/>
            <a:headEnd/>
            <a:tailEnd/>
          </a:ln>
        </p:spPr>
        <p:txBody>
          <a:bodyPr wrap="none" anchor="ctr"/>
          <a:lstStyle/>
          <a:p>
            <a:endParaRPr lang="en-US"/>
          </a:p>
        </p:txBody>
      </p:sp>
      <p:pic>
        <p:nvPicPr>
          <p:cNvPr id="12" name="Picture 4" descr="DYK"/>
          <p:cNvPicPr>
            <a:picLocks noChangeAspect="1" noChangeArrowheads="1"/>
          </p:cNvPicPr>
          <p:nvPr/>
        </p:nvPicPr>
        <p:blipFill>
          <a:blip r:embed="rId5" cstate="print">
            <a:clrChange>
              <a:clrFrom>
                <a:srgbClr val="FBFFFF"/>
              </a:clrFrom>
              <a:clrTo>
                <a:srgbClr val="FBFFFF">
                  <a:alpha val="0"/>
                </a:srgbClr>
              </a:clrTo>
            </a:clrChange>
          </a:blip>
          <a:srcRect/>
          <a:stretch>
            <a:fillRect/>
          </a:stretch>
        </p:blipFill>
        <p:spPr bwMode="auto">
          <a:xfrm>
            <a:off x="4857750" y="5803667"/>
            <a:ext cx="2971800" cy="613840"/>
          </a:xfrm>
          <a:prstGeom prst="rect">
            <a:avLst/>
          </a:prstGeom>
          <a:noFill/>
          <a:ln w="9525">
            <a:noFill/>
            <a:miter lim="800000"/>
            <a:headEnd/>
            <a:tailEnd/>
          </a:ln>
        </p:spPr>
      </p:pic>
    </p:spTree>
    <p:extLst>
      <p:ext uri="{BB962C8B-B14F-4D97-AF65-F5344CB8AC3E}">
        <p14:creationId xmlns:p14="http://schemas.microsoft.com/office/powerpoint/2010/main" val="405212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91908"/>
            <a:ext cx="9905997" cy="704850"/>
          </a:xfrm>
        </p:spPr>
        <p:txBody>
          <a:bodyPr/>
          <a:lstStyle/>
          <a:p>
            <a:pPr algn="ctr"/>
            <a:r>
              <a:rPr lang="en-US" b="1" dirty="0" smtClean="0">
                <a:solidFill>
                  <a:srgbClr val="DCD084"/>
                </a:solidFill>
              </a:rPr>
              <a:t>Angel </a:t>
            </a:r>
            <a:r>
              <a:rPr lang="en-US" b="1" dirty="0">
                <a:solidFill>
                  <a:srgbClr val="DCD084"/>
                </a:solidFill>
              </a:rPr>
              <a:t>Island</a:t>
            </a:r>
            <a:r>
              <a:rPr lang="en-US" dirty="0"/>
              <a:t/>
            </a:r>
            <a:br>
              <a:rPr lang="en-US" dirty="0"/>
            </a:br>
            <a:endParaRPr lang="en-US" dirty="0"/>
          </a:p>
        </p:txBody>
      </p:sp>
      <p:pic>
        <p:nvPicPr>
          <p:cNvPr id="3" name="Picture 2"/>
          <p:cNvPicPr>
            <a:picLocks noChangeAspect="1"/>
          </p:cNvPicPr>
          <p:nvPr/>
        </p:nvPicPr>
        <p:blipFill rotWithShape="1">
          <a:blip r:embed="rId2"/>
          <a:srcRect l="4516" t="5686" r="8609" b="9663"/>
          <a:stretch/>
        </p:blipFill>
        <p:spPr>
          <a:xfrm>
            <a:off x="1204438" y="3750327"/>
            <a:ext cx="3638551" cy="2838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Screen Shot 2014-09-07 at 12.30.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753" y="3178826"/>
            <a:ext cx="3127734" cy="3409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5230142" y="3891747"/>
            <a:ext cx="3259239" cy="2697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842989" y="896758"/>
            <a:ext cx="3646392" cy="2625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a:stretch>
            <a:fillRect/>
          </a:stretch>
        </p:blipFill>
        <p:spPr>
          <a:xfrm>
            <a:off x="1204438" y="1088304"/>
            <a:ext cx="3226179" cy="2242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7"/>
          <a:srcRect l="10870" r="21304"/>
          <a:stretch/>
        </p:blipFill>
        <p:spPr>
          <a:xfrm>
            <a:off x="9117520" y="251512"/>
            <a:ext cx="2696199" cy="2609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635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3467" y="600809"/>
            <a:ext cx="5936396" cy="885092"/>
          </a:xfrm>
        </p:spPr>
        <p:txBody>
          <a:bodyPr/>
          <a:lstStyle/>
          <a:p>
            <a:pPr algn="ctr"/>
            <a:r>
              <a:rPr lang="en-US" b="1" dirty="0" smtClean="0">
                <a:solidFill>
                  <a:srgbClr val="D5D286"/>
                </a:solidFill>
                <a:latin typeface="Questrial" panose="020B0604020202020204" charset="0"/>
              </a:rPr>
              <a:t>Discovering Angel Island: </a:t>
            </a:r>
            <a:br>
              <a:rPr lang="en-US" b="1" dirty="0" smtClean="0">
                <a:solidFill>
                  <a:srgbClr val="D5D286"/>
                </a:solidFill>
                <a:latin typeface="Questrial" panose="020B0604020202020204" charset="0"/>
              </a:rPr>
            </a:br>
            <a:r>
              <a:rPr lang="en-US" b="1" dirty="0" smtClean="0">
                <a:solidFill>
                  <a:srgbClr val="D5D286"/>
                </a:solidFill>
                <a:latin typeface="Questrial" panose="020B0604020202020204" charset="0"/>
              </a:rPr>
              <a:t>The Story Behind the Poems</a:t>
            </a:r>
            <a:endParaRPr lang="en-US" dirty="0"/>
          </a:p>
        </p:txBody>
      </p:sp>
      <p:pic>
        <p:nvPicPr>
          <p:cNvPr id="5" name="f_EQY-0ThOM"/>
          <p:cNvPicPr>
            <a:picLocks noRot="1" noChangeAspect="1"/>
          </p:cNvPicPr>
          <p:nvPr>
            <a:videoFile r:link="rId1"/>
          </p:nvPr>
        </p:nvPicPr>
        <p:blipFill>
          <a:blip r:embed="rId3"/>
          <a:stretch>
            <a:fillRect/>
          </a:stretch>
        </p:blipFill>
        <p:spPr>
          <a:xfrm>
            <a:off x="1257300" y="1839789"/>
            <a:ext cx="8308731" cy="4673661"/>
          </a:xfrm>
          <a:prstGeom prst="rect">
            <a:avLst/>
          </a:prstGeom>
        </p:spPr>
      </p:pic>
    </p:spTree>
    <p:extLst>
      <p:ext uri="{BB962C8B-B14F-4D97-AF65-F5344CB8AC3E}">
        <p14:creationId xmlns:p14="http://schemas.microsoft.com/office/powerpoint/2010/main" val="2024194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2459504"/>
            <a:ext cx="6096000" cy="1323439"/>
          </a:xfrm>
          <a:prstGeom prst="rect">
            <a:avLst/>
          </a:prstGeom>
        </p:spPr>
        <p:txBody>
          <a:bodyPr>
            <a:spAutoFit/>
          </a:bodyPr>
          <a:lstStyle/>
          <a:p>
            <a:pPr algn="ctr"/>
            <a:r>
              <a:rPr lang="en-US" sz="4000" b="1" dirty="0" smtClean="0">
                <a:solidFill>
                  <a:srgbClr val="FFFFFF"/>
                </a:solidFill>
                <a:latin typeface="Questrial"/>
                <a:sym typeface="Questrial"/>
              </a:rPr>
              <a:t>Immigration and Urbanization</a:t>
            </a:r>
            <a:endParaRPr lang="en-US" b="1" dirty="0"/>
          </a:p>
        </p:txBody>
      </p:sp>
    </p:spTree>
    <p:extLst>
      <p:ext uri="{BB962C8B-B14F-4D97-AF65-F5344CB8AC3E}">
        <p14:creationId xmlns:p14="http://schemas.microsoft.com/office/powerpoint/2010/main" val="2226737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1141400" y="108200"/>
            <a:ext cx="9906000" cy="862200"/>
          </a:xfrm>
          <a:prstGeom prst="rect">
            <a:avLst/>
          </a:prstGeom>
        </p:spPr>
        <p:txBody>
          <a:bodyPr lIns="91425" tIns="91425" rIns="91425" bIns="91425" anchor="ctr" anchorCtr="0">
            <a:noAutofit/>
          </a:bodyPr>
          <a:lstStyle/>
          <a:p>
            <a:pPr lvl="0" algn="ctr">
              <a:spcBef>
                <a:spcPts val="0"/>
              </a:spcBef>
              <a:buNone/>
            </a:pPr>
            <a:r>
              <a:rPr lang="en-US" b="1" dirty="0">
                <a:solidFill>
                  <a:schemeClr val="accent3"/>
                </a:solidFill>
              </a:rPr>
              <a:t>Migration to the Cities &amp; Immigration</a:t>
            </a:r>
          </a:p>
        </p:txBody>
      </p:sp>
      <p:sp>
        <p:nvSpPr>
          <p:cNvPr id="483" name="Shape 483"/>
          <p:cNvSpPr txBox="1">
            <a:spLocks noGrp="1"/>
          </p:cNvSpPr>
          <p:nvPr>
            <p:ph type="body" idx="1"/>
          </p:nvPr>
        </p:nvSpPr>
        <p:spPr>
          <a:xfrm>
            <a:off x="1141400" y="970400"/>
            <a:ext cx="9906000" cy="1574400"/>
          </a:xfrm>
          <a:prstGeom prst="rect">
            <a:avLst/>
          </a:prstGeom>
        </p:spPr>
        <p:txBody>
          <a:bodyPr lIns="91425" tIns="91425" rIns="91425" bIns="91425" anchor="t" anchorCtr="0">
            <a:noAutofit/>
          </a:bodyPr>
          <a:lstStyle/>
          <a:p>
            <a:pPr marL="0" lvl="0" indent="-69850" rtl="0">
              <a:lnSpc>
                <a:spcPct val="115000"/>
              </a:lnSpc>
              <a:spcBef>
                <a:spcPts val="0"/>
              </a:spcBef>
              <a:spcAft>
                <a:spcPts val="0"/>
              </a:spcAft>
              <a:buClr>
                <a:schemeClr val="dk1"/>
              </a:buClr>
              <a:buSzPct val="61111"/>
              <a:buFont typeface="Arial"/>
              <a:buNone/>
            </a:pPr>
            <a:r>
              <a:rPr lang="en-US" sz="1800" cap="none">
                <a:solidFill>
                  <a:srgbClr val="FFFFFF"/>
                </a:solidFill>
              </a:rPr>
              <a:t>In the mid 1800s, there was a DRAMATIC Increase in the number of Immigrants coming to the U.S.</a:t>
            </a:r>
          </a:p>
          <a:p>
            <a:pPr marL="457200" lvl="0" indent="-228600" rtl="0">
              <a:spcBef>
                <a:spcPts val="0"/>
              </a:spcBef>
              <a:buClr>
                <a:schemeClr val="accent5"/>
              </a:buClr>
            </a:pPr>
            <a:r>
              <a:rPr lang="en-US">
                <a:solidFill>
                  <a:schemeClr val="accent5"/>
                </a:solidFill>
              </a:rPr>
              <a:t>Immigration: the action of coming to live permanently in a foreign country</a:t>
            </a:r>
          </a:p>
          <a:p>
            <a:pPr lvl="0" rtl="0">
              <a:spcBef>
                <a:spcPts val="0"/>
              </a:spcBef>
              <a:buNone/>
            </a:pPr>
            <a:endParaRPr/>
          </a:p>
          <a:p>
            <a:pPr lvl="0">
              <a:spcBef>
                <a:spcPts val="0"/>
              </a:spcBef>
              <a:buNone/>
            </a:pPr>
            <a:endParaRPr/>
          </a:p>
        </p:txBody>
      </p:sp>
      <p:graphicFrame>
        <p:nvGraphicFramePr>
          <p:cNvPr id="484" name="Shape 484"/>
          <p:cNvGraphicFramePr/>
          <p:nvPr>
            <p:extLst>
              <p:ext uri="{D42A27DB-BD31-4B8C-83A1-F6EECF244321}">
                <p14:modId xmlns:p14="http://schemas.microsoft.com/office/powerpoint/2010/main" val="2997258006"/>
              </p:ext>
            </p:extLst>
          </p:nvPr>
        </p:nvGraphicFramePr>
        <p:xfrm>
          <a:off x="1141400" y="2257925"/>
          <a:ext cx="10287000" cy="4297470"/>
        </p:xfrm>
        <a:graphic>
          <a:graphicData uri="http://schemas.openxmlformats.org/drawingml/2006/table">
            <a:tbl>
              <a:tblPr>
                <a:noFill/>
              </a:tblPr>
              <a:tblGrid>
                <a:gridCol w="5143500">
                  <a:extLst>
                    <a:ext uri="{9D8B030D-6E8A-4147-A177-3AD203B41FA5}">
                      <a16:colId xmlns:a16="http://schemas.microsoft.com/office/drawing/2014/main" xmlns="" val="20000"/>
                    </a:ext>
                  </a:extLst>
                </a:gridCol>
                <a:gridCol w="5143500">
                  <a:extLst>
                    <a:ext uri="{9D8B030D-6E8A-4147-A177-3AD203B41FA5}">
                      <a16:colId xmlns:a16="http://schemas.microsoft.com/office/drawing/2014/main" xmlns="" val="20001"/>
                    </a:ext>
                  </a:extLst>
                </a:gridCol>
              </a:tblGrid>
              <a:tr h="381000">
                <a:tc>
                  <a:txBody>
                    <a:bodyPr/>
                    <a:lstStyle/>
                    <a:p>
                      <a:pPr lvl="0" algn="ctr">
                        <a:spcBef>
                          <a:spcPts val="0"/>
                        </a:spcBef>
                        <a:buNone/>
                      </a:pPr>
                      <a:r>
                        <a:rPr lang="en-US" sz="1800" b="1">
                          <a:solidFill>
                            <a:srgbClr val="666666"/>
                          </a:solidFill>
                          <a:latin typeface="Questrial"/>
                          <a:ea typeface="Questrial"/>
                          <a:cs typeface="Questrial"/>
                          <a:sym typeface="Questrial"/>
                        </a:rPr>
                        <a:t>Old Immigrants (1820-1860)</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tc>
                  <a:txBody>
                    <a:bodyPr/>
                    <a:lstStyle/>
                    <a:p>
                      <a:pPr lvl="0" algn="ctr">
                        <a:spcBef>
                          <a:spcPts val="0"/>
                        </a:spcBef>
                        <a:buNone/>
                      </a:pPr>
                      <a:r>
                        <a:rPr lang="en-US" sz="1800" b="1">
                          <a:solidFill>
                            <a:srgbClr val="666666"/>
                          </a:solidFill>
                          <a:latin typeface="Questrial"/>
                          <a:ea typeface="Questrial"/>
                          <a:cs typeface="Questrial"/>
                          <a:sym typeface="Questrial"/>
                        </a:rPr>
                        <a:t>New Immigrants (1890-1900)</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extLst>
                  <a:ext uri="{0D108BD9-81ED-4DB2-BD59-A6C34878D82A}">
                    <a16:rowId xmlns:a16="http://schemas.microsoft.com/office/drawing/2014/main" xmlns="" val="10000"/>
                  </a:ext>
                </a:extLst>
              </a:tr>
              <a:tr h="381000">
                <a:tc>
                  <a:txBody>
                    <a:bodyPr/>
                    <a:lstStyle/>
                    <a:p>
                      <a:pPr lvl="0">
                        <a:spcBef>
                          <a:spcPts val="0"/>
                        </a:spcBef>
                        <a:buNone/>
                      </a:pPr>
                      <a:r>
                        <a:rPr lang="en-US" sz="1800">
                          <a:solidFill>
                            <a:srgbClr val="666666"/>
                          </a:solidFill>
                          <a:latin typeface="Questrial"/>
                          <a:ea typeface="Questrial"/>
                          <a:cs typeface="Questrial"/>
                          <a:sym typeface="Questrial"/>
                        </a:rPr>
                        <a:t>From Northern or Western Europe (German, English, Dutch)</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rgbClr val="CCCCCC"/>
                    </a:solidFill>
                  </a:tcPr>
                </a:tc>
                <a:tc>
                  <a:txBody>
                    <a:bodyPr/>
                    <a:lstStyle/>
                    <a:p>
                      <a:pPr lvl="0">
                        <a:spcBef>
                          <a:spcPts val="0"/>
                        </a:spcBef>
                        <a:buNone/>
                      </a:pPr>
                      <a:r>
                        <a:rPr lang="en-US" sz="1800">
                          <a:solidFill>
                            <a:srgbClr val="666666"/>
                          </a:solidFill>
                          <a:latin typeface="Questrial"/>
                          <a:ea typeface="Questrial"/>
                          <a:cs typeface="Questrial"/>
                          <a:sym typeface="Questrial"/>
                        </a:rPr>
                        <a:t>From Eastern and Southern Europe (Italian, Polish, Russian, and Irish)</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rgbClr val="CCCCCC"/>
                    </a:solidFill>
                  </a:tcPr>
                </a:tc>
                <a:extLst>
                  <a:ext uri="{0D108BD9-81ED-4DB2-BD59-A6C34878D82A}">
                    <a16:rowId xmlns:a16="http://schemas.microsoft.com/office/drawing/2014/main" xmlns="" val="10001"/>
                  </a:ext>
                </a:extLst>
              </a:tr>
              <a:tr h="381000">
                <a:tc>
                  <a:txBody>
                    <a:bodyPr/>
                    <a:lstStyle/>
                    <a:p>
                      <a:pPr lvl="0">
                        <a:spcBef>
                          <a:spcPts val="0"/>
                        </a:spcBef>
                        <a:buNone/>
                      </a:pPr>
                      <a:r>
                        <a:rPr lang="en-US" sz="1800">
                          <a:solidFill>
                            <a:srgbClr val="666666"/>
                          </a:solidFill>
                          <a:latin typeface="Questrial"/>
                          <a:ea typeface="Questrial"/>
                          <a:cs typeface="Questrial"/>
                          <a:sym typeface="Questrial"/>
                        </a:rPr>
                        <a:t>Mostly Protestant Christians</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tc>
                  <a:txBody>
                    <a:bodyPr/>
                    <a:lstStyle/>
                    <a:p>
                      <a:pPr lvl="0">
                        <a:spcBef>
                          <a:spcPts val="0"/>
                        </a:spcBef>
                        <a:buNone/>
                      </a:pPr>
                      <a:r>
                        <a:rPr lang="en-US" sz="1800">
                          <a:solidFill>
                            <a:srgbClr val="666666"/>
                          </a:solidFill>
                          <a:latin typeface="Questrial"/>
                          <a:ea typeface="Questrial"/>
                          <a:cs typeface="Questrial"/>
                          <a:sym typeface="Questrial"/>
                        </a:rPr>
                        <a:t>Mostly Catholics and Jews</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extLst>
                  <a:ext uri="{0D108BD9-81ED-4DB2-BD59-A6C34878D82A}">
                    <a16:rowId xmlns:a16="http://schemas.microsoft.com/office/drawing/2014/main" xmlns="" val="10002"/>
                  </a:ext>
                </a:extLst>
              </a:tr>
              <a:tr h="381000">
                <a:tc>
                  <a:txBody>
                    <a:bodyPr/>
                    <a:lstStyle/>
                    <a:p>
                      <a:pPr lvl="0">
                        <a:spcBef>
                          <a:spcPts val="0"/>
                        </a:spcBef>
                        <a:buNone/>
                      </a:pPr>
                      <a:r>
                        <a:rPr lang="en-US" sz="1800">
                          <a:solidFill>
                            <a:srgbClr val="666666"/>
                          </a:solidFill>
                          <a:latin typeface="Questrial"/>
                          <a:ea typeface="Questrial"/>
                          <a:cs typeface="Questrial"/>
                          <a:sym typeface="Questrial"/>
                        </a:rPr>
                        <a:t>Dominant English Culture</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rgbClr val="CCCCCC"/>
                    </a:solidFill>
                  </a:tcPr>
                </a:tc>
                <a:tc>
                  <a:txBody>
                    <a:bodyPr/>
                    <a:lstStyle/>
                    <a:p>
                      <a:pPr lvl="0">
                        <a:spcBef>
                          <a:spcPts val="0"/>
                        </a:spcBef>
                        <a:buNone/>
                      </a:pPr>
                      <a:r>
                        <a:rPr lang="en-US" sz="1800" dirty="0">
                          <a:solidFill>
                            <a:srgbClr val="666666"/>
                          </a:solidFill>
                          <a:latin typeface="Questrial"/>
                          <a:ea typeface="Questrial"/>
                          <a:cs typeface="Questrial"/>
                          <a:sym typeface="Questrial"/>
                        </a:rPr>
                        <a:t>Brought Different Languages, Customs, Different Religious Beliefs, etc.</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rgbClr val="CCCCCC"/>
                    </a:solidFill>
                  </a:tcPr>
                </a:tc>
                <a:extLst>
                  <a:ext uri="{0D108BD9-81ED-4DB2-BD59-A6C34878D82A}">
                    <a16:rowId xmlns:a16="http://schemas.microsoft.com/office/drawing/2014/main" xmlns="" val="10003"/>
                  </a:ext>
                </a:extLst>
              </a:tr>
              <a:tr h="381000">
                <a:tc>
                  <a:txBody>
                    <a:bodyPr/>
                    <a:lstStyle/>
                    <a:p>
                      <a:pPr lvl="0">
                        <a:spcBef>
                          <a:spcPts val="0"/>
                        </a:spcBef>
                        <a:buNone/>
                      </a:pPr>
                      <a:r>
                        <a:rPr lang="en-US" sz="1800">
                          <a:solidFill>
                            <a:srgbClr val="666666"/>
                          </a:solidFill>
                          <a:latin typeface="Questrial"/>
                          <a:ea typeface="Questrial"/>
                          <a:cs typeface="Questrial"/>
                          <a:sym typeface="Questrial"/>
                        </a:rPr>
                        <a:t>Literant and Skillful in many professions</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tc>
                  <a:txBody>
                    <a:bodyPr/>
                    <a:lstStyle/>
                    <a:p>
                      <a:pPr lvl="0">
                        <a:spcBef>
                          <a:spcPts val="0"/>
                        </a:spcBef>
                        <a:buNone/>
                      </a:pPr>
                      <a:r>
                        <a:rPr lang="en-US" sz="1800" dirty="0">
                          <a:solidFill>
                            <a:srgbClr val="666666"/>
                          </a:solidFill>
                          <a:latin typeface="Questrial"/>
                          <a:ea typeface="Questrial"/>
                          <a:cs typeface="Questrial"/>
                          <a:sym typeface="Questrial"/>
                        </a:rPr>
                        <a:t>Most were unskilled workers coming from </a:t>
                      </a:r>
                      <a:r>
                        <a:rPr lang="en-US" sz="1800" dirty="0" smtClean="0">
                          <a:solidFill>
                            <a:srgbClr val="666666"/>
                          </a:solidFill>
                          <a:latin typeface="Questrial"/>
                          <a:ea typeface="Questrial"/>
                          <a:cs typeface="Questrial"/>
                          <a:sym typeface="Questrial"/>
                        </a:rPr>
                        <a:t>poverty and illiterate</a:t>
                      </a:r>
                      <a:r>
                        <a:rPr lang="en-US" sz="1800" baseline="0" dirty="0" smtClean="0">
                          <a:solidFill>
                            <a:srgbClr val="666666"/>
                          </a:solidFill>
                          <a:latin typeface="Questrial"/>
                          <a:ea typeface="Questrial"/>
                          <a:cs typeface="Questrial"/>
                          <a:sym typeface="Questrial"/>
                        </a:rPr>
                        <a:t> </a:t>
                      </a:r>
                      <a:endParaRPr lang="en-US" sz="1800" dirty="0">
                        <a:solidFill>
                          <a:srgbClr val="666666"/>
                        </a:solidFill>
                        <a:latin typeface="Questrial"/>
                        <a:ea typeface="Questrial"/>
                        <a:cs typeface="Questrial"/>
                        <a:sym typeface="Questrial"/>
                      </a:endParaRP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extLst>
                  <a:ext uri="{0D108BD9-81ED-4DB2-BD59-A6C34878D82A}">
                    <a16:rowId xmlns:a16="http://schemas.microsoft.com/office/drawing/2014/main" xmlns="" val="10004"/>
                  </a:ext>
                </a:extLst>
              </a:tr>
              <a:tr h="381000">
                <a:tc>
                  <a:txBody>
                    <a:bodyPr/>
                    <a:lstStyle/>
                    <a:p>
                      <a:pPr lvl="0">
                        <a:spcBef>
                          <a:spcPts val="0"/>
                        </a:spcBef>
                        <a:buNone/>
                      </a:pPr>
                      <a:r>
                        <a:rPr lang="en-US" sz="1800">
                          <a:solidFill>
                            <a:srgbClr val="666666"/>
                          </a:solidFill>
                          <a:latin typeface="Questrial"/>
                          <a:ea typeface="Questrial"/>
                          <a:cs typeface="Questrial"/>
                          <a:sym typeface="Questrial"/>
                        </a:rPr>
                        <a:t>Came with families and had wealth</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rgbClr val="CCCCCC"/>
                    </a:solidFill>
                  </a:tcPr>
                </a:tc>
                <a:tc>
                  <a:txBody>
                    <a:bodyPr/>
                    <a:lstStyle/>
                    <a:p>
                      <a:pPr lvl="0">
                        <a:spcBef>
                          <a:spcPts val="0"/>
                        </a:spcBef>
                        <a:buNone/>
                      </a:pPr>
                      <a:r>
                        <a:rPr lang="en-US" sz="1800">
                          <a:solidFill>
                            <a:srgbClr val="666666"/>
                          </a:solidFill>
                          <a:latin typeface="Questrial"/>
                          <a:ea typeface="Questrial"/>
                          <a:cs typeface="Questrial"/>
                          <a:sym typeface="Questrial"/>
                        </a:rPr>
                        <a:t>Came alone and with little money</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rgbClr val="CCCCCC"/>
                    </a:solidFill>
                  </a:tcPr>
                </a:tc>
                <a:extLst>
                  <a:ext uri="{0D108BD9-81ED-4DB2-BD59-A6C34878D82A}">
                    <a16:rowId xmlns:a16="http://schemas.microsoft.com/office/drawing/2014/main" xmlns="" val="10005"/>
                  </a:ext>
                </a:extLst>
              </a:tr>
              <a:tr h="381000">
                <a:tc>
                  <a:txBody>
                    <a:bodyPr/>
                    <a:lstStyle/>
                    <a:p>
                      <a:pPr lvl="0">
                        <a:spcBef>
                          <a:spcPts val="0"/>
                        </a:spcBef>
                        <a:buNone/>
                      </a:pPr>
                      <a:r>
                        <a:rPr lang="en-US" sz="1800">
                          <a:solidFill>
                            <a:srgbClr val="666666"/>
                          </a:solidFill>
                          <a:latin typeface="Questrial"/>
                          <a:ea typeface="Questrial"/>
                          <a:cs typeface="Questrial"/>
                          <a:sym typeface="Questrial"/>
                        </a:rPr>
                        <a:t>Wanted to assimilate themselves into American Culture</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tc>
                  <a:txBody>
                    <a:bodyPr/>
                    <a:lstStyle/>
                    <a:p>
                      <a:pPr lvl="0">
                        <a:spcBef>
                          <a:spcPts val="0"/>
                        </a:spcBef>
                        <a:buNone/>
                      </a:pPr>
                      <a:r>
                        <a:rPr lang="en-US" sz="1800" dirty="0">
                          <a:solidFill>
                            <a:srgbClr val="666666"/>
                          </a:solidFill>
                          <a:latin typeface="Questrial"/>
                          <a:ea typeface="Questrial"/>
                          <a:cs typeface="Questrial"/>
                          <a:sym typeface="Questrial"/>
                        </a:rPr>
                        <a:t>Wanted to retain and embrace their own cultures</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538146422"/>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346" y="321733"/>
            <a:ext cx="9905997" cy="1337733"/>
          </a:xfrm>
        </p:spPr>
        <p:txBody>
          <a:bodyPr/>
          <a:lstStyle/>
          <a:p>
            <a:pPr algn="ctr"/>
            <a:r>
              <a:rPr lang="en-US" b="1" dirty="0" smtClean="0">
                <a:solidFill>
                  <a:schemeClr val="accent3"/>
                </a:solidFill>
              </a:rPr>
              <a:t>Immigration to the United States:</a:t>
            </a:r>
            <a:br>
              <a:rPr lang="en-US" b="1" dirty="0" smtClean="0">
                <a:solidFill>
                  <a:schemeClr val="accent3"/>
                </a:solidFill>
              </a:rPr>
            </a:br>
            <a:r>
              <a:rPr lang="en-US" b="1" dirty="0" smtClean="0">
                <a:solidFill>
                  <a:schemeClr val="accent3"/>
                </a:solidFill>
              </a:rPr>
              <a:t>Old vs. New Immigrants</a:t>
            </a:r>
            <a:endParaRPr lang="en-US" dirty="0"/>
          </a:p>
        </p:txBody>
      </p:sp>
      <p:pic>
        <p:nvPicPr>
          <p:cNvPr id="3" name="Picture 2"/>
          <p:cNvPicPr>
            <a:picLocks noChangeAspect="1"/>
          </p:cNvPicPr>
          <p:nvPr/>
        </p:nvPicPr>
        <p:blipFill rotWithShape="1">
          <a:blip r:embed="rId2"/>
          <a:srcRect l="2687" t="4764" r="5074" b="7717"/>
          <a:stretch/>
        </p:blipFill>
        <p:spPr>
          <a:xfrm>
            <a:off x="2205317" y="1748119"/>
            <a:ext cx="7422777" cy="4428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5723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41412" y="2065867"/>
            <a:ext cx="5046132" cy="4470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1412" y="160868"/>
            <a:ext cx="9905997" cy="1904999"/>
          </a:xfrm>
        </p:spPr>
        <p:txBody>
          <a:bodyPr/>
          <a:lstStyle/>
          <a:p>
            <a:pPr algn="ctr"/>
            <a:r>
              <a:rPr lang="en-US" b="1" dirty="0" smtClean="0">
                <a:solidFill>
                  <a:srgbClr val="DCD084"/>
                </a:solidFill>
              </a:rPr>
              <a:t>Think About It:</a:t>
            </a:r>
            <a:endParaRPr lang="en-US" dirty="0"/>
          </a:p>
        </p:txBody>
      </p:sp>
      <p:sp>
        <p:nvSpPr>
          <p:cNvPr id="4" name="Text Placeholder 3"/>
          <p:cNvSpPr>
            <a:spLocks noGrp="1"/>
          </p:cNvSpPr>
          <p:nvPr>
            <p:ph type="body" idx="1"/>
          </p:nvPr>
        </p:nvSpPr>
        <p:spPr>
          <a:xfrm>
            <a:off x="937415" y="2349500"/>
            <a:ext cx="5250129" cy="3903134"/>
          </a:xfrm>
        </p:spPr>
        <p:txBody>
          <a:bodyPr/>
          <a:lstStyle/>
          <a:p>
            <a:pPr marL="228600" indent="0" algn="ctr">
              <a:buNone/>
            </a:pPr>
            <a:r>
              <a:rPr lang="en-US" sz="2400" dirty="0" smtClean="0">
                <a:solidFill>
                  <a:srgbClr val="0070C0"/>
                </a:solidFill>
              </a:rPr>
              <a:t>“I came to America because I heard the streets were paved with gold. When I got here, I found out three things: First, the streets weren’t paved with gold. Second, they weren’t paved at all, and third, I was expected to pave them.”</a:t>
            </a:r>
            <a:endParaRPr lang="en-US" sz="2400" dirty="0">
              <a:solidFill>
                <a:srgbClr val="0070C0"/>
              </a:solidFill>
            </a:endParaRPr>
          </a:p>
        </p:txBody>
      </p:sp>
      <p:sp>
        <p:nvSpPr>
          <p:cNvPr id="5" name="Text Placeholder 4"/>
          <p:cNvSpPr>
            <a:spLocks noGrp="1"/>
          </p:cNvSpPr>
          <p:nvPr>
            <p:ph type="body" idx="2"/>
          </p:nvPr>
        </p:nvSpPr>
        <p:spPr>
          <a:xfrm>
            <a:off x="5977467" y="1896533"/>
            <a:ext cx="5069942" cy="4521199"/>
          </a:xfrm>
        </p:spPr>
        <p:txBody>
          <a:bodyPr/>
          <a:lstStyle/>
          <a:p>
            <a:pPr marL="228600" indent="0" algn="ctr">
              <a:buNone/>
            </a:pPr>
            <a:r>
              <a:rPr lang="en-US" sz="2600" b="1" dirty="0" smtClean="0">
                <a:solidFill>
                  <a:schemeClr val="accent5"/>
                </a:solidFill>
              </a:rPr>
              <a:t>Questions:</a:t>
            </a:r>
          </a:p>
          <a:p>
            <a:pPr marL="228600" indent="0">
              <a:buNone/>
            </a:pPr>
            <a:endParaRPr lang="en-US" sz="700" dirty="0"/>
          </a:p>
          <a:p>
            <a:pPr marL="571500" indent="-342900">
              <a:buAutoNum type="arabicPeriod"/>
            </a:pPr>
            <a:r>
              <a:rPr lang="en-US" sz="2400" dirty="0" smtClean="0"/>
              <a:t>Who do you think spoke these words?</a:t>
            </a:r>
          </a:p>
          <a:p>
            <a:pPr marL="571500" indent="-342900">
              <a:buAutoNum type="arabicPeriod"/>
            </a:pPr>
            <a:r>
              <a:rPr lang="en-US" sz="2400" dirty="0" smtClean="0"/>
              <a:t>What does this tell you about life in the cities of America?</a:t>
            </a:r>
          </a:p>
          <a:p>
            <a:pPr marL="571500" indent="-342900">
              <a:buAutoNum type="arabicPeriod"/>
            </a:pPr>
            <a:r>
              <a:rPr lang="en-US" sz="2400" dirty="0" smtClean="0"/>
              <a:t>What does it tell you about the life of people like the person who spoke this quote?</a:t>
            </a:r>
            <a:endParaRPr lang="en-US" sz="2400" dirty="0"/>
          </a:p>
        </p:txBody>
      </p:sp>
    </p:spTree>
    <p:extLst>
      <p:ext uri="{BB962C8B-B14F-4D97-AF65-F5344CB8AC3E}">
        <p14:creationId xmlns:p14="http://schemas.microsoft.com/office/powerpoint/2010/main" val="1749210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1141400" y="195925"/>
            <a:ext cx="9906000" cy="1306200"/>
          </a:xfrm>
          <a:prstGeom prst="rect">
            <a:avLst/>
          </a:prstGeom>
        </p:spPr>
        <p:txBody>
          <a:bodyPr lIns="91425" tIns="91425" rIns="91425" bIns="91425" anchor="ctr" anchorCtr="0">
            <a:noAutofit/>
          </a:bodyPr>
          <a:lstStyle/>
          <a:p>
            <a:pPr lvl="0" algn="ctr" rtl="0">
              <a:spcBef>
                <a:spcPts val="0"/>
              </a:spcBef>
              <a:buNone/>
            </a:pPr>
            <a:r>
              <a:rPr lang="en-US">
                <a:solidFill>
                  <a:schemeClr val="accent3"/>
                </a:solidFill>
              </a:rPr>
              <a:t>Push &amp; Pull Factors:</a:t>
            </a:r>
          </a:p>
          <a:p>
            <a:pPr lvl="0" algn="ctr">
              <a:spcBef>
                <a:spcPts val="0"/>
              </a:spcBef>
              <a:buNone/>
            </a:pPr>
            <a:r>
              <a:rPr lang="en-US" sz="2400">
                <a:solidFill>
                  <a:schemeClr val="accent3"/>
                </a:solidFill>
              </a:rPr>
              <a:t>Why were immigrants coming to the US in such large numbers?</a:t>
            </a:r>
          </a:p>
        </p:txBody>
      </p:sp>
      <p:sp>
        <p:nvSpPr>
          <p:cNvPr id="490" name="Shape 490"/>
          <p:cNvSpPr txBox="1">
            <a:spLocks noGrp="1"/>
          </p:cNvSpPr>
          <p:nvPr>
            <p:ph type="body" idx="1"/>
          </p:nvPr>
        </p:nvSpPr>
        <p:spPr>
          <a:xfrm>
            <a:off x="1141400" y="1632850"/>
            <a:ext cx="9906000" cy="4158300"/>
          </a:xfrm>
          <a:prstGeom prst="rect">
            <a:avLst/>
          </a:prstGeom>
        </p:spPr>
        <p:txBody>
          <a:bodyPr lIns="91425" tIns="91425" rIns="91425" bIns="91425" anchor="t" anchorCtr="0">
            <a:noAutofit/>
          </a:bodyPr>
          <a:lstStyle/>
          <a:p>
            <a:pPr marL="0" lvl="0" indent="-69850" rtl="0">
              <a:lnSpc>
                <a:spcPct val="115000"/>
              </a:lnSpc>
              <a:spcBef>
                <a:spcPts val="0"/>
              </a:spcBef>
              <a:buClr>
                <a:schemeClr val="dk1"/>
              </a:buClr>
              <a:buSzPct val="61111"/>
              <a:buFont typeface="Arial"/>
              <a:buNone/>
            </a:pPr>
            <a:r>
              <a:rPr lang="en-US" sz="1800" cap="none">
                <a:solidFill>
                  <a:srgbClr val="FFFFFF"/>
                </a:solidFill>
              </a:rPr>
              <a:t>The Push-Pull Factor:</a:t>
            </a:r>
          </a:p>
          <a:p>
            <a:pPr marL="457200" lvl="0" indent="-342900" rtl="0">
              <a:lnSpc>
                <a:spcPct val="115000"/>
              </a:lnSpc>
              <a:spcBef>
                <a:spcPts val="0"/>
              </a:spcBef>
              <a:buSzPct val="100000"/>
            </a:pPr>
            <a:r>
              <a:rPr lang="en-US" sz="1800" cap="none">
                <a:solidFill>
                  <a:srgbClr val="FFFFFF"/>
                </a:solidFill>
              </a:rPr>
              <a:t>When people migrate, they don’t just leave one place and magically arrive somewhere else…usually, something pushes them away from their native country and pulls them toward a new place</a:t>
            </a:r>
          </a:p>
          <a:p>
            <a:pPr marL="0" lvl="0" indent="-69850" rtl="0">
              <a:lnSpc>
                <a:spcPct val="115000"/>
              </a:lnSpc>
              <a:spcBef>
                <a:spcPts val="0"/>
              </a:spcBef>
              <a:buClr>
                <a:schemeClr val="dk1"/>
              </a:buClr>
              <a:buSzPct val="61111"/>
              <a:buFont typeface="Arial"/>
              <a:buNone/>
            </a:pPr>
            <a:r>
              <a:rPr lang="en-US" sz="1800" cap="none">
                <a:solidFill>
                  <a:srgbClr val="FFFFFF"/>
                </a:solidFill>
              </a:rPr>
              <a:t>Push Factors: </a:t>
            </a:r>
            <a:r>
              <a:rPr lang="en-US" sz="1800" cap="none">
                <a:solidFill>
                  <a:schemeClr val="accent5"/>
                </a:solidFill>
              </a:rPr>
              <a:t>circumstances that make a person want to leave</a:t>
            </a:r>
          </a:p>
          <a:p>
            <a:pPr marL="0" lvl="0" indent="-69850" rtl="0">
              <a:lnSpc>
                <a:spcPct val="115000"/>
              </a:lnSpc>
              <a:spcBef>
                <a:spcPts val="0"/>
              </a:spcBef>
              <a:buClr>
                <a:schemeClr val="dk1"/>
              </a:buClr>
              <a:buSzPct val="61111"/>
              <a:buFont typeface="Arial"/>
              <a:buNone/>
            </a:pPr>
            <a:r>
              <a:rPr lang="en-US" sz="1800" cap="none">
                <a:solidFill>
                  <a:srgbClr val="FFFFFF"/>
                </a:solidFill>
              </a:rPr>
              <a:t>Pull Factors: </a:t>
            </a:r>
            <a:r>
              <a:rPr lang="en-US" sz="1800" cap="none">
                <a:solidFill>
                  <a:schemeClr val="accent5"/>
                </a:solidFill>
              </a:rPr>
              <a:t>advantages a country has that make a person want to come and live there</a:t>
            </a:r>
          </a:p>
          <a:p>
            <a:pPr marL="0" lvl="0" indent="0" rtl="0">
              <a:lnSpc>
                <a:spcPct val="115000"/>
              </a:lnSpc>
              <a:spcBef>
                <a:spcPts val="0"/>
              </a:spcBef>
              <a:spcAft>
                <a:spcPts val="0"/>
              </a:spcAft>
              <a:buNone/>
            </a:pPr>
            <a:endParaRPr sz="1800" b="1" cap="none">
              <a:solidFill>
                <a:srgbClr val="FFFFFF"/>
              </a:solidFill>
              <a:latin typeface="Arial Narrow"/>
              <a:ea typeface="Arial Narrow"/>
              <a:cs typeface="Arial Narrow"/>
              <a:sym typeface="Arial Narrow"/>
            </a:endParaRPr>
          </a:p>
          <a:p>
            <a:pPr lvl="0">
              <a:spcBef>
                <a:spcPts val="0"/>
              </a:spcBef>
              <a:buNone/>
            </a:pPr>
            <a:endParaRPr/>
          </a:p>
        </p:txBody>
      </p:sp>
      <p:graphicFrame>
        <p:nvGraphicFramePr>
          <p:cNvPr id="491" name="Shape 491"/>
          <p:cNvGraphicFramePr/>
          <p:nvPr/>
        </p:nvGraphicFramePr>
        <p:xfrm>
          <a:off x="3058900" y="4087600"/>
          <a:ext cx="6074200" cy="2316330"/>
        </p:xfrm>
        <a:graphic>
          <a:graphicData uri="http://schemas.openxmlformats.org/drawingml/2006/table">
            <a:tbl>
              <a:tblPr>
                <a:noFill/>
              </a:tblPr>
              <a:tblGrid>
                <a:gridCol w="3001575">
                  <a:extLst>
                    <a:ext uri="{9D8B030D-6E8A-4147-A177-3AD203B41FA5}">
                      <a16:colId xmlns:a16="http://schemas.microsoft.com/office/drawing/2014/main" xmlns="" val="20000"/>
                    </a:ext>
                  </a:extLst>
                </a:gridCol>
                <a:gridCol w="3072625">
                  <a:extLst>
                    <a:ext uri="{9D8B030D-6E8A-4147-A177-3AD203B41FA5}">
                      <a16:colId xmlns:a16="http://schemas.microsoft.com/office/drawing/2014/main" xmlns="" val="20001"/>
                    </a:ext>
                  </a:extLst>
                </a:gridCol>
              </a:tblGrid>
              <a:tr h="381000">
                <a:tc>
                  <a:txBody>
                    <a:bodyPr/>
                    <a:lstStyle/>
                    <a:p>
                      <a:pPr lvl="0" algn="ctr">
                        <a:spcBef>
                          <a:spcPts val="0"/>
                        </a:spcBef>
                        <a:buNone/>
                      </a:pPr>
                      <a:r>
                        <a:rPr lang="en-US" sz="2000" b="1">
                          <a:solidFill>
                            <a:srgbClr val="666666"/>
                          </a:solidFill>
                          <a:latin typeface="Questrial"/>
                          <a:ea typeface="Questrial"/>
                          <a:cs typeface="Questrial"/>
                          <a:sym typeface="Questrial"/>
                        </a:rPr>
                        <a:t>Push Factors</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tc>
                  <a:txBody>
                    <a:bodyPr/>
                    <a:lstStyle/>
                    <a:p>
                      <a:pPr lvl="0" algn="ctr">
                        <a:spcBef>
                          <a:spcPts val="0"/>
                        </a:spcBef>
                        <a:buNone/>
                      </a:pPr>
                      <a:r>
                        <a:rPr lang="en-US" sz="2000" b="1">
                          <a:solidFill>
                            <a:srgbClr val="666666"/>
                          </a:solidFill>
                          <a:latin typeface="Questrial"/>
                          <a:ea typeface="Questrial"/>
                          <a:cs typeface="Questrial"/>
                          <a:sym typeface="Questrial"/>
                        </a:rPr>
                        <a:t>Pull Factors</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extLst>
                  <a:ext uri="{0D108BD9-81ED-4DB2-BD59-A6C34878D82A}">
                    <a16:rowId xmlns:a16="http://schemas.microsoft.com/office/drawing/2014/main" xmlns="" val="10000"/>
                  </a:ext>
                </a:extLst>
              </a:tr>
              <a:tr h="381000">
                <a:tc>
                  <a:txBody>
                    <a:bodyPr/>
                    <a:lstStyle/>
                    <a:p>
                      <a:pPr lvl="0">
                        <a:spcBef>
                          <a:spcPts val="0"/>
                        </a:spcBef>
                        <a:buNone/>
                      </a:pPr>
                      <a:r>
                        <a:rPr lang="en-US" sz="1800">
                          <a:solidFill>
                            <a:srgbClr val="666666"/>
                          </a:solidFill>
                          <a:latin typeface="Questrial"/>
                          <a:ea typeface="Questrial"/>
                          <a:cs typeface="Questrial"/>
                          <a:sym typeface="Questrial"/>
                        </a:rPr>
                        <a:t>Famine</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rgbClr val="CCCCCC"/>
                    </a:solidFill>
                  </a:tcPr>
                </a:tc>
                <a:tc>
                  <a:txBody>
                    <a:bodyPr/>
                    <a:lstStyle/>
                    <a:p>
                      <a:pPr lvl="0">
                        <a:spcBef>
                          <a:spcPts val="0"/>
                        </a:spcBef>
                        <a:buNone/>
                      </a:pPr>
                      <a:r>
                        <a:rPr lang="en-US" sz="1800">
                          <a:solidFill>
                            <a:srgbClr val="666666"/>
                          </a:solidFill>
                          <a:latin typeface="Questrial"/>
                          <a:ea typeface="Questrial"/>
                          <a:cs typeface="Questrial"/>
                          <a:sym typeface="Questrial"/>
                        </a:rPr>
                        <a:t>The American Dream</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rgbClr val="CCCCCC"/>
                    </a:solidFill>
                  </a:tcPr>
                </a:tc>
                <a:extLst>
                  <a:ext uri="{0D108BD9-81ED-4DB2-BD59-A6C34878D82A}">
                    <a16:rowId xmlns:a16="http://schemas.microsoft.com/office/drawing/2014/main" xmlns="" val="10001"/>
                  </a:ext>
                </a:extLst>
              </a:tr>
              <a:tr h="381000">
                <a:tc>
                  <a:txBody>
                    <a:bodyPr/>
                    <a:lstStyle/>
                    <a:p>
                      <a:pPr lvl="0">
                        <a:spcBef>
                          <a:spcPts val="0"/>
                        </a:spcBef>
                        <a:buNone/>
                      </a:pPr>
                      <a:r>
                        <a:rPr lang="en-US" sz="1800">
                          <a:solidFill>
                            <a:srgbClr val="666666"/>
                          </a:solidFill>
                          <a:latin typeface="Questrial"/>
                          <a:ea typeface="Questrial"/>
                          <a:cs typeface="Questrial"/>
                          <a:sym typeface="Questrial"/>
                        </a:rPr>
                        <a:t>Unemployment</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tc>
                  <a:txBody>
                    <a:bodyPr/>
                    <a:lstStyle/>
                    <a:p>
                      <a:pPr lvl="0">
                        <a:spcBef>
                          <a:spcPts val="0"/>
                        </a:spcBef>
                        <a:buNone/>
                      </a:pPr>
                      <a:r>
                        <a:rPr lang="en-US" sz="1800">
                          <a:solidFill>
                            <a:srgbClr val="666666"/>
                          </a:solidFill>
                          <a:latin typeface="Questrial"/>
                          <a:ea typeface="Questrial"/>
                          <a:cs typeface="Questrial"/>
                          <a:sym typeface="Questrial"/>
                        </a:rPr>
                        <a:t>Opportunity</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extLst>
                  <a:ext uri="{0D108BD9-81ED-4DB2-BD59-A6C34878D82A}">
                    <a16:rowId xmlns:a16="http://schemas.microsoft.com/office/drawing/2014/main" xmlns="" val="10002"/>
                  </a:ext>
                </a:extLst>
              </a:tr>
              <a:tr h="381000">
                <a:tc>
                  <a:txBody>
                    <a:bodyPr/>
                    <a:lstStyle/>
                    <a:p>
                      <a:pPr lvl="0">
                        <a:spcBef>
                          <a:spcPts val="0"/>
                        </a:spcBef>
                        <a:buNone/>
                      </a:pPr>
                      <a:r>
                        <a:rPr lang="en-US" sz="1800">
                          <a:solidFill>
                            <a:srgbClr val="666666"/>
                          </a:solidFill>
                          <a:latin typeface="Questrial"/>
                          <a:ea typeface="Questrial"/>
                          <a:cs typeface="Questrial"/>
                          <a:sym typeface="Questrial"/>
                        </a:rPr>
                        <a:t>War</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rgbClr val="CCCCCC"/>
                    </a:solidFill>
                  </a:tcPr>
                </a:tc>
                <a:tc>
                  <a:txBody>
                    <a:bodyPr/>
                    <a:lstStyle/>
                    <a:p>
                      <a:pPr lvl="0">
                        <a:spcBef>
                          <a:spcPts val="0"/>
                        </a:spcBef>
                        <a:buNone/>
                      </a:pPr>
                      <a:r>
                        <a:rPr lang="en-US" sz="1800">
                          <a:solidFill>
                            <a:srgbClr val="666666"/>
                          </a:solidFill>
                          <a:latin typeface="Questrial"/>
                          <a:ea typeface="Questrial"/>
                          <a:cs typeface="Questrial"/>
                          <a:sym typeface="Questrial"/>
                        </a:rPr>
                        <a:t>Refuge</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rgbClr val="CCCCCC"/>
                    </a:solidFill>
                  </a:tcPr>
                </a:tc>
                <a:extLst>
                  <a:ext uri="{0D108BD9-81ED-4DB2-BD59-A6C34878D82A}">
                    <a16:rowId xmlns:a16="http://schemas.microsoft.com/office/drawing/2014/main" xmlns="" val="10003"/>
                  </a:ext>
                </a:extLst>
              </a:tr>
              <a:tr h="381000">
                <a:tc>
                  <a:txBody>
                    <a:bodyPr/>
                    <a:lstStyle/>
                    <a:p>
                      <a:pPr lvl="0">
                        <a:spcBef>
                          <a:spcPts val="0"/>
                        </a:spcBef>
                        <a:buNone/>
                      </a:pPr>
                      <a:r>
                        <a:rPr lang="en-US" sz="1800">
                          <a:solidFill>
                            <a:srgbClr val="666666"/>
                          </a:solidFill>
                          <a:latin typeface="Questrial"/>
                          <a:ea typeface="Questrial"/>
                          <a:cs typeface="Questrial"/>
                          <a:sym typeface="Questrial"/>
                        </a:rPr>
                        <a:t>Religious Persecution</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tc>
                  <a:txBody>
                    <a:bodyPr/>
                    <a:lstStyle/>
                    <a:p>
                      <a:pPr lvl="0">
                        <a:spcBef>
                          <a:spcPts val="0"/>
                        </a:spcBef>
                        <a:buNone/>
                      </a:pPr>
                      <a:r>
                        <a:rPr lang="en-US" sz="1800">
                          <a:solidFill>
                            <a:srgbClr val="666666"/>
                          </a:solidFill>
                          <a:latin typeface="Questrial"/>
                          <a:ea typeface="Questrial"/>
                          <a:cs typeface="Questrial"/>
                          <a:sym typeface="Questrial"/>
                        </a:rPr>
                        <a:t>Freedom of Religion</a:t>
                      </a:r>
                    </a:p>
                  </a:txBody>
                  <a:tcPr marL="91425" marR="91425" marT="91425" marB="91425">
                    <a:lnL w="28575" cap="flat" cmpd="sng">
                      <a:solidFill>
                        <a:srgbClr val="FFFFFF"/>
                      </a:solidFill>
                      <a:prstDash val="solid"/>
                      <a:round/>
                      <a:headEnd type="none" w="med" len="med"/>
                      <a:tailEnd type="none" w="med" len="med"/>
                    </a:lnL>
                    <a:lnR w="28575" cap="flat" cmpd="sng">
                      <a:solidFill>
                        <a:srgbClr val="FFFFFF"/>
                      </a:solidFill>
                      <a:prstDash val="solid"/>
                      <a:round/>
                      <a:headEnd type="none" w="med" len="med"/>
                      <a:tailEnd type="none" w="med" len="med"/>
                    </a:lnR>
                    <a:lnT w="28575" cap="flat" cmpd="sng">
                      <a:solidFill>
                        <a:srgbClr val="FFFFFF"/>
                      </a:solidFill>
                      <a:prstDash val="solid"/>
                      <a:round/>
                      <a:headEnd type="none" w="med" len="med"/>
                      <a:tailEnd type="none" w="med" len="med"/>
                    </a:lnT>
                    <a:lnB w="28575" cap="flat" cmpd="sng">
                      <a:solidFill>
                        <a:srgbClr val="FFFFFF"/>
                      </a:solidFill>
                      <a:prstDash val="solid"/>
                      <a:round/>
                      <a:headEnd type="none" w="med" len="med"/>
                      <a:tailEnd type="none" w="med" len="med"/>
                    </a:lnB>
                    <a:solidFill>
                      <a:schemeClr val="lt2"/>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453247123"/>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35468"/>
            <a:ext cx="9905997" cy="1168400"/>
          </a:xfrm>
        </p:spPr>
        <p:txBody>
          <a:bodyPr/>
          <a:lstStyle/>
          <a:p>
            <a:pPr algn="ctr"/>
            <a:r>
              <a:rPr lang="en-US" b="1" dirty="0" smtClean="0">
                <a:solidFill>
                  <a:schemeClr val="accent3"/>
                </a:solidFill>
              </a:rPr>
              <a:t>Immigration to the United States: </a:t>
            </a:r>
            <a:br>
              <a:rPr lang="en-US" b="1" dirty="0" smtClean="0">
                <a:solidFill>
                  <a:schemeClr val="accent3"/>
                </a:solidFill>
              </a:rPr>
            </a:br>
            <a:r>
              <a:rPr lang="en-US" sz="2400" b="1" dirty="0" smtClean="0">
                <a:solidFill>
                  <a:schemeClr val="accent3"/>
                </a:solidFill>
              </a:rPr>
              <a:t>Why were immigrants coming to the United States?</a:t>
            </a:r>
            <a:endParaRPr lang="en-US" sz="2400" dirty="0"/>
          </a:p>
        </p:txBody>
      </p:sp>
      <p:pic>
        <p:nvPicPr>
          <p:cNvPr id="3" name="Picture 2"/>
          <p:cNvPicPr>
            <a:picLocks noChangeAspect="1"/>
          </p:cNvPicPr>
          <p:nvPr/>
        </p:nvPicPr>
        <p:blipFill>
          <a:blip r:embed="rId2"/>
          <a:stretch>
            <a:fillRect/>
          </a:stretch>
        </p:blipFill>
        <p:spPr>
          <a:xfrm>
            <a:off x="1646163" y="1303868"/>
            <a:ext cx="7408797" cy="5554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2"/>
          <p:cNvPicPr>
            <a:picLocks noChangeAspect="1" noChangeArrowheads="1"/>
          </p:cNvPicPr>
          <p:nvPr/>
        </p:nvPicPr>
        <p:blipFill>
          <a:blip r:embed="rId3" cstate="print">
            <a:clrChange>
              <a:clrFrom>
                <a:srgbClr val="FFFFFF"/>
              </a:clrFrom>
              <a:clrTo>
                <a:srgbClr val="FFFFFF">
                  <a:alpha val="0"/>
                </a:srgbClr>
              </a:clrTo>
            </a:clrChange>
          </a:blip>
          <a:srcRect l="9800" t="25763" r="13282" b="12777"/>
          <a:stretch>
            <a:fillRect/>
          </a:stretch>
        </p:blipFill>
        <p:spPr bwMode="auto">
          <a:xfrm>
            <a:off x="1646163" y="1168401"/>
            <a:ext cx="7341013" cy="4555065"/>
          </a:xfrm>
          <a:prstGeom prst="rect">
            <a:avLst/>
          </a:prstGeom>
          <a:noFill/>
          <a:ln w="9525">
            <a:noFill/>
            <a:miter lim="800000"/>
            <a:headEnd/>
            <a:tailEnd/>
          </a:ln>
        </p:spPr>
      </p:pic>
      <p:sp>
        <p:nvSpPr>
          <p:cNvPr id="5" name="TextBox 4"/>
          <p:cNvSpPr txBox="1"/>
          <p:nvPr/>
        </p:nvSpPr>
        <p:spPr>
          <a:xfrm>
            <a:off x="1646163" y="5723466"/>
            <a:ext cx="7543800" cy="523220"/>
          </a:xfrm>
          <a:prstGeom prst="rect">
            <a:avLst/>
          </a:prstGeom>
          <a:noFill/>
        </p:spPr>
        <p:txBody>
          <a:bodyPr wrap="square" rtlCol="0">
            <a:spAutoFit/>
          </a:bodyPr>
          <a:lstStyle/>
          <a:p>
            <a:pPr marL="228600" marR="0" lvl="0" indent="-228600" defTabSz="91440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0" cap="none" spc="0" normalizeH="0" baseline="0" noProof="0" dirty="0" smtClean="0">
                <a:ln>
                  <a:noFill/>
                </a:ln>
                <a:solidFill>
                  <a:sysClr val="windowText" lastClr="000000"/>
                </a:solidFill>
                <a:effectLst/>
                <a:uLnTx/>
                <a:uFillTx/>
              </a:rPr>
              <a:t>Based on this graph, identify </a:t>
            </a:r>
            <a:r>
              <a:rPr kumimoji="0" lang="en-US" sz="800" b="1" i="1" u="none" strike="noStrike" kern="0" cap="none" spc="0" normalizeH="0" baseline="0" noProof="0" dirty="0" smtClean="0">
                <a:ln>
                  <a:noFill/>
                </a:ln>
                <a:solidFill>
                  <a:sysClr val="windowText" lastClr="000000"/>
                </a:solidFill>
                <a:effectLst/>
                <a:uLnTx/>
                <a:uFillTx/>
              </a:rPr>
              <a:t>two conditions in their native countries that caused immigrants to come </a:t>
            </a:r>
            <a:r>
              <a:rPr kumimoji="0" lang="en-US" sz="800" b="0" i="0" u="none" strike="noStrike" kern="0" cap="none" spc="0" normalizeH="0" baseline="0" noProof="0" dirty="0" smtClean="0">
                <a:ln>
                  <a:noFill/>
                </a:ln>
                <a:solidFill>
                  <a:sysClr val="windowText" lastClr="000000"/>
                </a:solidFill>
                <a:effectLst/>
                <a:uLnTx/>
                <a:uFillTx/>
              </a:rPr>
              <a:t>to the United States.</a:t>
            </a:r>
          </a:p>
          <a:p>
            <a:pPr marL="685800" marR="0" lvl="1" indent="-2286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00" b="0" i="0" u="none" strike="noStrike" kern="0" cap="none" spc="0" normalizeH="0" baseline="0" noProof="0" dirty="0" smtClean="0">
                <a:ln>
                  <a:noFill/>
                </a:ln>
                <a:solidFill>
                  <a:sysClr val="windowText" lastClr="000000"/>
                </a:solidFill>
                <a:effectLst/>
                <a:uLnTx/>
                <a:uFillTx/>
              </a:rPr>
              <a:t>______________________________________________ </a:t>
            </a:r>
          </a:p>
          <a:p>
            <a:pPr marL="685800" marR="0" lvl="1" indent="-2286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00" b="0" i="0" u="none" strike="noStrike" kern="0" cap="none" spc="0" normalizeH="0" baseline="0" noProof="0" dirty="0" smtClean="0">
                <a:ln>
                  <a:noFill/>
                </a:ln>
                <a:solidFill>
                  <a:sysClr val="windowText" lastClr="000000"/>
                </a:solidFill>
                <a:effectLst/>
                <a:uLnTx/>
                <a:uFillTx/>
              </a:rPr>
              <a:t>______________________________________________</a:t>
            </a:r>
          </a:p>
        </p:txBody>
      </p:sp>
      <p:sp>
        <p:nvSpPr>
          <p:cNvPr id="6" name="TextBox 5"/>
          <p:cNvSpPr txBox="1"/>
          <p:nvPr/>
        </p:nvSpPr>
        <p:spPr>
          <a:xfrm>
            <a:off x="1646163" y="6290733"/>
            <a:ext cx="6172200" cy="523220"/>
          </a:xfrm>
          <a:prstGeom prst="rect">
            <a:avLst/>
          </a:prstGeom>
          <a:noFill/>
        </p:spPr>
        <p:txBody>
          <a:bodyPr wrap="square" rtlCol="0">
            <a:spAutoFit/>
          </a:bodyPr>
          <a:lstStyle/>
          <a:p>
            <a:pPr marL="228600" marR="0" lvl="0" indent="-228600" defTabSz="914400" eaLnBrk="1" fontAlgn="auto" latinLnBrk="0" hangingPunct="1">
              <a:lnSpc>
                <a:spcPct val="100000"/>
              </a:lnSpc>
              <a:spcBef>
                <a:spcPts val="0"/>
              </a:spcBef>
              <a:spcAft>
                <a:spcPts val="0"/>
              </a:spcAft>
              <a:buClrTx/>
              <a:buSzTx/>
              <a:buFontTx/>
              <a:buAutoNum type="arabicPeriod" startAt="2"/>
              <a:tabLst/>
              <a:defRPr/>
            </a:pPr>
            <a:r>
              <a:rPr kumimoji="0" lang="en-US" sz="800" b="0" i="0" u="none" strike="noStrike" kern="0" cap="none" spc="0" normalizeH="0" baseline="0" noProof="0" dirty="0" smtClean="0">
                <a:ln>
                  <a:noFill/>
                </a:ln>
                <a:solidFill>
                  <a:sysClr val="windowText" lastClr="000000"/>
                </a:solidFill>
                <a:effectLst/>
                <a:uLnTx/>
                <a:uFillTx/>
              </a:rPr>
              <a:t>Based on this graph, identify </a:t>
            </a:r>
            <a:r>
              <a:rPr kumimoji="0" lang="en-US" sz="800" b="1" i="1" u="none" strike="noStrike" kern="0" cap="none" spc="0" normalizeH="0" baseline="0" noProof="0" dirty="0" smtClean="0">
                <a:ln>
                  <a:noFill/>
                </a:ln>
                <a:solidFill>
                  <a:sysClr val="windowText" lastClr="000000"/>
                </a:solidFill>
                <a:effectLst/>
                <a:uLnTx/>
                <a:uFillTx/>
              </a:rPr>
              <a:t>one situation in the United States that led to an  </a:t>
            </a:r>
          </a:p>
          <a:p>
            <a:pPr marL="228600" marR="0" lvl="0" indent="-228600"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smtClean="0">
                <a:ln>
                  <a:noFill/>
                </a:ln>
                <a:solidFill>
                  <a:sysClr val="windowText" lastClr="000000"/>
                </a:solidFill>
                <a:effectLst/>
                <a:uLnTx/>
                <a:uFillTx/>
              </a:rPr>
              <a:t>           increase of immigrants </a:t>
            </a:r>
            <a:r>
              <a:rPr kumimoji="0" lang="en-US" sz="800" b="0" i="0" u="none" strike="noStrike" kern="0" cap="none" spc="0" normalizeH="0" baseline="0" noProof="0" dirty="0" smtClean="0">
                <a:ln>
                  <a:noFill/>
                </a:ln>
                <a:solidFill>
                  <a:sysClr val="windowText" lastClr="000000"/>
                </a:solidFill>
                <a:effectLst/>
                <a:uLnTx/>
                <a:uFillTx/>
              </a:rPr>
              <a:t>coming into the nation.</a:t>
            </a:r>
            <a:r>
              <a:rPr kumimoji="0" lang="en-US" sz="1000" b="0" i="0" u="none" strike="noStrike" kern="0" cap="none" spc="0" normalizeH="0" baseline="0" noProof="0" dirty="0" smtClean="0">
                <a:ln>
                  <a:noFill/>
                </a:ln>
                <a:solidFill>
                  <a:sysClr val="windowText" lastClr="000000"/>
                </a:solidFill>
                <a:effectLst/>
                <a:uLnTx/>
                <a:uFillTx/>
              </a:rPr>
              <a:t>   </a:t>
            </a:r>
          </a:p>
          <a:p>
            <a:pPr marL="685800" marR="0" lvl="1" indent="-2286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00" b="0" i="0" u="none" strike="noStrike" kern="0" cap="none" spc="0" normalizeH="0" baseline="0" noProof="0" dirty="0" smtClean="0">
                <a:ln>
                  <a:noFill/>
                </a:ln>
                <a:solidFill>
                  <a:sysClr val="windowText" lastClr="000000"/>
                </a:solidFill>
                <a:effectLst/>
                <a:uLnTx/>
                <a:uFillTx/>
              </a:rPr>
              <a:t>______________________________________________</a:t>
            </a:r>
          </a:p>
        </p:txBody>
      </p:sp>
      <p:pic>
        <p:nvPicPr>
          <p:cNvPr id="7" name="Picture 6" descr="BIG IMAGE (PNG)"/>
          <p:cNvPicPr>
            <a:picLocks noChangeAspect="1"/>
          </p:cNvPicPr>
          <p:nvPr/>
        </p:nvPicPr>
        <p:blipFill>
          <a:blip r:embed="rId4">
            <a:extLst>
              <a:ext uri="{BEBA8EAE-BF5A-486C-A8C5-ECC9F3942E4B}">
                <a14:imgProps xmlns:a14="http://schemas.microsoft.com/office/drawing/2010/main">
                  <a14:imgLayer r:embed="rId5">
                    <a14:imgEffect>
                      <a14:backgroundRemoval t="594" b="93943" l="4500" r="90000">
                        <a14:foregroundMark x1="31625" y1="37055" x2="31625" y2="37055"/>
                        <a14:foregroundMark x1="46333" y1="11995" x2="46333" y2="11995"/>
                      </a14:backgroundRemoval>
                    </a14:imgEffect>
                  </a14:imgLayer>
                </a14:imgProps>
              </a:ext>
            </a:extLst>
          </a:blip>
          <a:stretch>
            <a:fillRect/>
          </a:stretch>
        </p:blipFill>
        <p:spPr>
          <a:xfrm>
            <a:off x="10420140" y="3836019"/>
            <a:ext cx="1872343" cy="1313761"/>
          </a:xfrm>
          <a:prstGeom prst="rect">
            <a:avLst/>
          </a:prstGeom>
        </p:spPr>
      </p:pic>
    </p:spTree>
    <p:extLst>
      <p:ext uri="{BB962C8B-B14F-4D97-AF65-F5344CB8AC3E}">
        <p14:creationId xmlns:p14="http://schemas.microsoft.com/office/powerpoint/2010/main" val="1138712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452" y="152401"/>
            <a:ext cx="9905997" cy="1005840"/>
          </a:xfrm>
        </p:spPr>
        <p:txBody>
          <a:bodyPr/>
          <a:lstStyle/>
          <a:p>
            <a:pPr algn="ctr"/>
            <a:r>
              <a:rPr lang="en-US" b="1" dirty="0" smtClean="0">
                <a:solidFill>
                  <a:schemeClr val="accent3"/>
                </a:solidFill>
              </a:rPr>
              <a:t>American Ancestry &amp; Where Immigrants Settled</a:t>
            </a:r>
            <a:endParaRPr lang="en-US" dirty="0"/>
          </a:p>
        </p:txBody>
      </p:sp>
      <p:pic>
        <p:nvPicPr>
          <p:cNvPr id="4" name="Picture 3"/>
          <p:cNvPicPr>
            <a:picLocks noChangeAspect="1"/>
          </p:cNvPicPr>
          <p:nvPr/>
        </p:nvPicPr>
        <p:blipFill>
          <a:blip r:embed="rId2"/>
          <a:stretch>
            <a:fillRect/>
          </a:stretch>
        </p:blipFill>
        <p:spPr>
          <a:xfrm>
            <a:off x="1271333" y="1158241"/>
            <a:ext cx="8957523" cy="5013959"/>
          </a:xfrm>
          <a:prstGeom prst="rect">
            <a:avLst/>
          </a:prstGeom>
        </p:spPr>
      </p:pic>
    </p:spTree>
    <p:extLst>
      <p:ext uri="{BB962C8B-B14F-4D97-AF65-F5344CB8AC3E}">
        <p14:creationId xmlns:p14="http://schemas.microsoft.com/office/powerpoint/2010/main" val="85143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0012" y="108857"/>
            <a:ext cx="9905997" cy="1197429"/>
          </a:xfrm>
        </p:spPr>
        <p:txBody>
          <a:bodyPr/>
          <a:lstStyle/>
          <a:p>
            <a:pPr algn="ctr"/>
            <a:r>
              <a:rPr lang="en-US" b="1" dirty="0" smtClean="0">
                <a:solidFill>
                  <a:schemeClr val="accent3"/>
                </a:solidFill>
              </a:rPr>
              <a:t>The Journey to the United States</a:t>
            </a:r>
            <a:endParaRPr lang="en-US" dirty="0"/>
          </a:p>
        </p:txBody>
      </p:sp>
      <p:sp>
        <p:nvSpPr>
          <p:cNvPr id="3" name="Text Placeholder 2"/>
          <p:cNvSpPr>
            <a:spLocks noGrp="1"/>
          </p:cNvSpPr>
          <p:nvPr>
            <p:ph type="body" idx="1"/>
          </p:nvPr>
        </p:nvSpPr>
        <p:spPr>
          <a:xfrm>
            <a:off x="1184955" y="1607679"/>
            <a:ext cx="4876798" cy="4656280"/>
          </a:xfrm>
        </p:spPr>
        <p:txBody>
          <a:bodyPr/>
          <a:lstStyle/>
          <a:p>
            <a:r>
              <a:rPr lang="en-US" sz="2000" dirty="0" smtClean="0"/>
              <a:t>Steamships were the means of transportation</a:t>
            </a:r>
          </a:p>
          <a:p>
            <a:r>
              <a:rPr lang="en-US" sz="2000" dirty="0" smtClean="0"/>
              <a:t>1</a:t>
            </a:r>
            <a:r>
              <a:rPr lang="en-US" sz="2000" baseline="30000" dirty="0" smtClean="0"/>
              <a:t>st</a:t>
            </a:r>
            <a:r>
              <a:rPr lang="en-US" sz="2000" dirty="0" smtClean="0"/>
              <a:t> and 2</a:t>
            </a:r>
            <a:r>
              <a:rPr lang="en-US" sz="2000" baseline="30000" dirty="0" smtClean="0"/>
              <a:t>nd</a:t>
            </a:r>
            <a:r>
              <a:rPr lang="en-US" sz="2000" dirty="0" smtClean="0"/>
              <a:t> class passengers could go directly into New York City</a:t>
            </a:r>
          </a:p>
          <a:p>
            <a:r>
              <a:rPr lang="en-US" sz="2000" dirty="0" smtClean="0"/>
              <a:t>Steerage Passengers (most common) had to be processed at Ellis Island</a:t>
            </a:r>
          </a:p>
          <a:p>
            <a:r>
              <a:rPr lang="en-US" sz="2000" dirty="0" smtClean="0"/>
              <a:t>The Mortality rate was 10% for passengers in steerage</a:t>
            </a:r>
          </a:p>
          <a:p>
            <a:r>
              <a:rPr lang="en-US" sz="2000" dirty="0" smtClean="0"/>
              <a:t>It is crowed, Dark, Unsanitary </a:t>
            </a:r>
          </a:p>
          <a:p>
            <a:r>
              <a:rPr lang="en-US" sz="2000" dirty="0" smtClean="0"/>
              <a:t>Journey could last from two weeks to a month depending on the ship and weather</a:t>
            </a:r>
          </a:p>
          <a:p>
            <a:endParaRPr lang="en-US" dirty="0"/>
          </a:p>
        </p:txBody>
      </p:sp>
      <p:pic>
        <p:nvPicPr>
          <p:cNvPr id="5" name="Picture 4"/>
          <p:cNvPicPr>
            <a:picLocks noChangeAspect="1"/>
          </p:cNvPicPr>
          <p:nvPr/>
        </p:nvPicPr>
        <p:blipFill>
          <a:blip r:embed="rId2"/>
          <a:stretch>
            <a:fillRect/>
          </a:stretch>
        </p:blipFill>
        <p:spPr>
          <a:xfrm>
            <a:off x="6061753" y="1172936"/>
            <a:ext cx="3591668" cy="2700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8005735" y="3611939"/>
            <a:ext cx="3923106" cy="2652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5406415"/>
      </p:ext>
    </p:extLst>
  </p:cSld>
  <p:clrMapOvr>
    <a:masterClrMapping/>
  </p:clrMapOvr>
</p:sld>
</file>

<file path=ppt/theme/theme1.xml><?xml version="1.0" encoding="utf-8"?>
<a:theme xmlns:a="http://schemas.openxmlformats.org/drawingml/2006/main" name="Mesh">
  <a:themeElements>
    <a:clrScheme name="Mesh">
      <a:dk1>
        <a:srgbClr val="000000"/>
      </a:dk1>
      <a:lt1>
        <a:srgbClr val="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esh">
  <a:themeElements>
    <a:clrScheme name="Mesh">
      <a:dk1>
        <a:srgbClr val="000000"/>
      </a:dk1>
      <a:lt1>
        <a:srgbClr val="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7026</TotalTime>
  <Words>649</Words>
  <Application>Microsoft Office PowerPoint</Application>
  <PresentationFormat>Custom</PresentationFormat>
  <Paragraphs>79</Paragraphs>
  <Slides>14</Slides>
  <Notes>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Arial Narrow</vt:lpstr>
      <vt:lpstr>Questrial</vt:lpstr>
      <vt:lpstr>Tahoma</vt:lpstr>
      <vt:lpstr>Mesh</vt:lpstr>
      <vt:lpstr>1_Mesh</vt:lpstr>
      <vt:lpstr>BECOMING AN  INDUSTRIAL SOCIETY </vt:lpstr>
      <vt:lpstr>PowerPoint Presentation</vt:lpstr>
      <vt:lpstr>Migration to the Cities &amp; Immigration</vt:lpstr>
      <vt:lpstr>Immigration to the United States: Old vs. New Immigrants</vt:lpstr>
      <vt:lpstr>Think About It:</vt:lpstr>
      <vt:lpstr>Push &amp; Pull Factors: Why were immigrants coming to the US in such large numbers?</vt:lpstr>
      <vt:lpstr>Immigration to the United States:  Why were immigrants coming to the United States?</vt:lpstr>
      <vt:lpstr>American Ancestry &amp; Where Immigrants Settled</vt:lpstr>
      <vt:lpstr>The Journey to the United States</vt:lpstr>
      <vt:lpstr>Where did Immigrants go once they arrived?</vt:lpstr>
      <vt:lpstr>PowerPoint Presentation</vt:lpstr>
      <vt:lpstr>It is estimated that the ancestors of almost one-half of all the people living in the United States today passed through Ellis Island as immigrants. Today Ellis Island is open to the public. It contains the Ellis Island Immigration Museum. </vt:lpstr>
      <vt:lpstr>Angel Island </vt:lpstr>
      <vt:lpstr>Discovering Angel Island:  The Story Behind the Poems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AN  INDUSTRIAL SOCIETY</dc:title>
  <dc:creator>Smtc</dc:creator>
  <cp:lastModifiedBy>Alison Mc Lin</cp:lastModifiedBy>
  <cp:revision>68</cp:revision>
  <dcterms:modified xsi:type="dcterms:W3CDTF">2018-11-05T17:40:46Z</dcterms:modified>
</cp:coreProperties>
</file>