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93" r:id="rId2"/>
  </p:sldMasterIdLst>
  <p:notesMasterIdLst>
    <p:notesMasterId r:id="rId71"/>
  </p:notesMasterIdLst>
  <p:sldIdLst>
    <p:sldId id="368" r:id="rId3"/>
    <p:sldId id="330" r:id="rId4"/>
    <p:sldId id="341" r:id="rId5"/>
    <p:sldId id="342" r:id="rId6"/>
    <p:sldId id="313" r:id="rId7"/>
    <p:sldId id="258" r:id="rId8"/>
    <p:sldId id="343" r:id="rId9"/>
    <p:sldId id="344" r:id="rId10"/>
    <p:sldId id="314" r:id="rId11"/>
    <p:sldId id="316" r:id="rId12"/>
    <p:sldId id="317" r:id="rId13"/>
    <p:sldId id="323" r:id="rId14"/>
    <p:sldId id="345" r:id="rId15"/>
    <p:sldId id="346" r:id="rId16"/>
    <p:sldId id="328" r:id="rId17"/>
    <p:sldId id="335" r:id="rId18"/>
    <p:sldId id="336" r:id="rId19"/>
    <p:sldId id="327" r:id="rId20"/>
    <p:sldId id="378" r:id="rId21"/>
    <p:sldId id="351" r:id="rId22"/>
    <p:sldId id="357" r:id="rId23"/>
    <p:sldId id="352" r:id="rId24"/>
    <p:sldId id="349" r:id="rId25"/>
    <p:sldId id="356" r:id="rId26"/>
    <p:sldId id="354" r:id="rId27"/>
    <p:sldId id="389" r:id="rId28"/>
    <p:sldId id="367" r:id="rId29"/>
    <p:sldId id="359" r:id="rId30"/>
    <p:sldId id="360" r:id="rId31"/>
    <p:sldId id="370" r:id="rId32"/>
    <p:sldId id="379" r:id="rId33"/>
    <p:sldId id="381" r:id="rId34"/>
    <p:sldId id="382" r:id="rId35"/>
    <p:sldId id="380" r:id="rId36"/>
    <p:sldId id="369" r:id="rId37"/>
    <p:sldId id="361" r:id="rId38"/>
    <p:sldId id="387" r:id="rId39"/>
    <p:sldId id="371" r:id="rId40"/>
    <p:sldId id="372" r:id="rId41"/>
    <p:sldId id="374" r:id="rId42"/>
    <p:sldId id="385" r:id="rId43"/>
    <p:sldId id="376" r:id="rId44"/>
    <p:sldId id="377" r:id="rId45"/>
    <p:sldId id="373" r:id="rId46"/>
    <p:sldId id="386" r:id="rId47"/>
    <p:sldId id="384" r:id="rId48"/>
    <p:sldId id="383" r:id="rId49"/>
    <p:sldId id="397" r:id="rId50"/>
    <p:sldId id="310" r:id="rId51"/>
    <p:sldId id="396" r:id="rId52"/>
    <p:sldId id="399" r:id="rId53"/>
    <p:sldId id="400" r:id="rId54"/>
    <p:sldId id="401" r:id="rId55"/>
    <p:sldId id="403" r:id="rId56"/>
    <p:sldId id="411" r:id="rId57"/>
    <p:sldId id="404" r:id="rId58"/>
    <p:sldId id="390" r:id="rId59"/>
    <p:sldId id="408" r:id="rId60"/>
    <p:sldId id="407" r:id="rId61"/>
    <p:sldId id="391" r:id="rId62"/>
    <p:sldId id="392" r:id="rId63"/>
    <p:sldId id="287" r:id="rId64"/>
    <p:sldId id="288" r:id="rId65"/>
    <p:sldId id="410" r:id="rId66"/>
    <p:sldId id="413" r:id="rId67"/>
    <p:sldId id="414" r:id="rId68"/>
    <p:sldId id="405" r:id="rId69"/>
    <p:sldId id="289" r:id="rId7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99FF66"/>
    <a:srgbClr val="FFCC66"/>
    <a:srgbClr val="FF9933"/>
    <a:srgbClr val="FF0000"/>
    <a:srgbClr val="FFFF00"/>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2226" y="-10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_rels/data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7F496D-3ACB-46D0-9650-C8210B05A2C9}" type="doc">
      <dgm:prSet loTypeId="urn:microsoft.com/office/officeart/2005/8/layout/vList4" loCatId="list" qsTypeId="urn:microsoft.com/office/officeart/2005/8/quickstyle/simple5" qsCatId="simple" csTypeId="urn:microsoft.com/office/officeart/2005/8/colors/colorful2" csCatId="colorful" phldr="1"/>
      <dgm:spPr/>
      <dgm:t>
        <a:bodyPr/>
        <a:lstStyle/>
        <a:p>
          <a:endParaRPr lang="en-US"/>
        </a:p>
      </dgm:t>
    </dgm:pt>
    <dgm:pt modelId="{7F8A8B39-C03C-4CB2-A79C-9EA68AAD6C7D}">
      <dgm:prSet phldrT="[Text]"/>
      <dgm:spPr/>
      <dgm:t>
        <a:bodyPr/>
        <a:lstStyle/>
        <a:p>
          <a:r>
            <a:rPr lang="en-US" altLang="en-US" dirty="0" smtClean="0"/>
            <a:t>Assembly Centers: Evacuees were sent to hastily constructed temporary assembly centers  at racetracks and athletic fields </a:t>
          </a:r>
          <a:endParaRPr lang="en-US" dirty="0"/>
        </a:p>
      </dgm:t>
    </dgm:pt>
    <dgm:pt modelId="{A3DDAE33-D72B-4C8C-A225-3186EE21F3E9}" type="parTrans" cxnId="{DD15742A-7080-4E12-AA43-ED977E54EBAE}">
      <dgm:prSet/>
      <dgm:spPr/>
      <dgm:t>
        <a:bodyPr/>
        <a:lstStyle/>
        <a:p>
          <a:endParaRPr lang="en-US"/>
        </a:p>
      </dgm:t>
    </dgm:pt>
    <dgm:pt modelId="{7271AC88-1EE5-4643-95B9-ADD3C51BDBEF}" type="sibTrans" cxnId="{DD15742A-7080-4E12-AA43-ED977E54EBAE}">
      <dgm:prSet/>
      <dgm:spPr/>
      <dgm:t>
        <a:bodyPr/>
        <a:lstStyle/>
        <a:p>
          <a:endParaRPr lang="en-US"/>
        </a:p>
      </dgm:t>
    </dgm:pt>
    <dgm:pt modelId="{716200A7-5A41-4CCB-A4E5-57C95F9AAC16}">
      <dgm:prSet/>
      <dgm:spPr/>
      <dgm:t>
        <a:bodyPr/>
        <a:lstStyle/>
        <a:p>
          <a:r>
            <a:rPr lang="en-US" altLang="en-US" dirty="0" smtClean="0"/>
            <a:t>War Relocation Centers: Evacuees were then sent to more permanent camps in the interior of the U.S. when they were finished being built.</a:t>
          </a:r>
          <a:endParaRPr lang="en-US" altLang="en-US" dirty="0"/>
        </a:p>
      </dgm:t>
    </dgm:pt>
    <dgm:pt modelId="{6EB6B908-C277-49A0-AF82-8B94AEC41546}" type="parTrans" cxnId="{EEEE8796-9D61-4FC8-9D43-D135A754D339}">
      <dgm:prSet/>
      <dgm:spPr/>
      <dgm:t>
        <a:bodyPr/>
        <a:lstStyle/>
        <a:p>
          <a:endParaRPr lang="en-US"/>
        </a:p>
      </dgm:t>
    </dgm:pt>
    <dgm:pt modelId="{52C3E841-D5D5-478B-B18F-7AF414E85000}" type="sibTrans" cxnId="{EEEE8796-9D61-4FC8-9D43-D135A754D339}">
      <dgm:prSet/>
      <dgm:spPr/>
      <dgm:t>
        <a:bodyPr/>
        <a:lstStyle/>
        <a:p>
          <a:endParaRPr lang="en-US"/>
        </a:p>
      </dgm:t>
    </dgm:pt>
    <dgm:pt modelId="{C31B53A3-B845-491C-94E7-5A53284270AF}">
      <dgm:prSet/>
      <dgm:spPr/>
      <dgm:t>
        <a:bodyPr/>
        <a:lstStyle/>
        <a:p>
          <a:r>
            <a:rPr lang="en-US" altLang="en-US" dirty="0" smtClean="0"/>
            <a:t>Ten camps were built to hold the roughly  110,000 Japanese-Americans forced  to leave their homes.</a:t>
          </a:r>
          <a:endParaRPr lang="en-US" altLang="en-US" dirty="0"/>
        </a:p>
      </dgm:t>
    </dgm:pt>
    <dgm:pt modelId="{8DDF1DB3-D010-4C5C-A5D1-2F4686EA034F}" type="parTrans" cxnId="{3B9432E6-894F-4BEA-9FD6-7AEA5BDB16CC}">
      <dgm:prSet/>
      <dgm:spPr/>
      <dgm:t>
        <a:bodyPr/>
        <a:lstStyle/>
        <a:p>
          <a:endParaRPr lang="en-US"/>
        </a:p>
      </dgm:t>
    </dgm:pt>
    <dgm:pt modelId="{4D2C3FFC-B6D0-4682-9D38-BB695579EFE5}" type="sibTrans" cxnId="{3B9432E6-894F-4BEA-9FD6-7AEA5BDB16CC}">
      <dgm:prSet/>
      <dgm:spPr/>
      <dgm:t>
        <a:bodyPr/>
        <a:lstStyle/>
        <a:p>
          <a:endParaRPr lang="en-US"/>
        </a:p>
      </dgm:t>
    </dgm:pt>
    <dgm:pt modelId="{7A3E423C-93D1-4ECC-A927-335E3D0E8A9E}" type="pres">
      <dgm:prSet presAssocID="{E87F496D-3ACB-46D0-9650-C8210B05A2C9}" presName="linear" presStyleCnt="0">
        <dgm:presLayoutVars>
          <dgm:dir/>
          <dgm:resizeHandles val="exact"/>
        </dgm:presLayoutVars>
      </dgm:prSet>
      <dgm:spPr/>
      <dgm:t>
        <a:bodyPr/>
        <a:lstStyle/>
        <a:p>
          <a:endParaRPr lang="en-US"/>
        </a:p>
      </dgm:t>
    </dgm:pt>
    <dgm:pt modelId="{C05C8550-CAE6-4BB9-9345-69901396FBEA}" type="pres">
      <dgm:prSet presAssocID="{7F8A8B39-C03C-4CB2-A79C-9EA68AAD6C7D}" presName="comp" presStyleCnt="0"/>
      <dgm:spPr/>
    </dgm:pt>
    <dgm:pt modelId="{B3CFBD85-F2BB-480A-BC7A-D55A043D9BF8}" type="pres">
      <dgm:prSet presAssocID="{7F8A8B39-C03C-4CB2-A79C-9EA68AAD6C7D}" presName="box" presStyleLbl="node1" presStyleIdx="0" presStyleCnt="3" custLinFactY="-100000" custLinFactNeighborX="-25000" custLinFactNeighborY="-188000"/>
      <dgm:spPr/>
      <dgm:t>
        <a:bodyPr/>
        <a:lstStyle/>
        <a:p>
          <a:endParaRPr lang="en-US"/>
        </a:p>
      </dgm:t>
    </dgm:pt>
    <dgm:pt modelId="{0FEF2BEC-ACE4-43B2-AB4C-86589202201D}" type="pres">
      <dgm:prSet presAssocID="{7F8A8B39-C03C-4CB2-A79C-9EA68AAD6C7D}" presName="img" presStyleLbl="fgImgPlace1" presStyleIdx="0" presStyleCnt="3"/>
      <dgm:spPr>
        <a:blipFill rotWithShape="1">
          <a:blip xmlns:r="http://schemas.openxmlformats.org/officeDocument/2006/relationships" r:embed="rId1"/>
          <a:stretch>
            <a:fillRect/>
          </a:stretch>
        </a:blipFill>
      </dgm:spPr>
    </dgm:pt>
    <dgm:pt modelId="{3B6D8B05-488E-45D8-80CE-C4740450ED3D}" type="pres">
      <dgm:prSet presAssocID="{7F8A8B39-C03C-4CB2-A79C-9EA68AAD6C7D}" presName="text" presStyleLbl="node1" presStyleIdx="0" presStyleCnt="3">
        <dgm:presLayoutVars>
          <dgm:bulletEnabled val="1"/>
        </dgm:presLayoutVars>
      </dgm:prSet>
      <dgm:spPr/>
      <dgm:t>
        <a:bodyPr/>
        <a:lstStyle/>
        <a:p>
          <a:endParaRPr lang="en-US"/>
        </a:p>
      </dgm:t>
    </dgm:pt>
    <dgm:pt modelId="{D25BD2C4-FF9E-4486-BDA4-C162635F5BB3}" type="pres">
      <dgm:prSet presAssocID="{7271AC88-1EE5-4643-95B9-ADD3C51BDBEF}" presName="spacer" presStyleCnt="0"/>
      <dgm:spPr/>
    </dgm:pt>
    <dgm:pt modelId="{BC32BCB4-ECA2-4DEF-BB56-F40B606C3354}" type="pres">
      <dgm:prSet presAssocID="{716200A7-5A41-4CCB-A4E5-57C95F9AAC16}" presName="comp" presStyleCnt="0"/>
      <dgm:spPr/>
    </dgm:pt>
    <dgm:pt modelId="{C7E9724B-BB31-469D-B3F7-CEB3054906EC}" type="pres">
      <dgm:prSet presAssocID="{716200A7-5A41-4CCB-A4E5-57C95F9AAC16}" presName="box" presStyleLbl="node1" presStyleIdx="1" presStyleCnt="3"/>
      <dgm:spPr/>
      <dgm:t>
        <a:bodyPr/>
        <a:lstStyle/>
        <a:p>
          <a:endParaRPr lang="en-US"/>
        </a:p>
      </dgm:t>
    </dgm:pt>
    <dgm:pt modelId="{2B77839C-9336-4818-AD37-6B7E9876315D}" type="pres">
      <dgm:prSet presAssocID="{716200A7-5A41-4CCB-A4E5-57C95F9AAC16}" presName="img" presStyleLbl="fgImgPlace1" presStyleIdx="1" presStyleCnt="3"/>
      <dgm:spPr>
        <a:blipFill rotWithShape="1">
          <a:blip xmlns:r="http://schemas.openxmlformats.org/officeDocument/2006/relationships" r:embed="rId2"/>
          <a:stretch>
            <a:fillRect/>
          </a:stretch>
        </a:blipFill>
      </dgm:spPr>
    </dgm:pt>
    <dgm:pt modelId="{119E7878-C739-4EEC-8EC2-026EECB3847A}" type="pres">
      <dgm:prSet presAssocID="{716200A7-5A41-4CCB-A4E5-57C95F9AAC16}" presName="text" presStyleLbl="node1" presStyleIdx="1" presStyleCnt="3">
        <dgm:presLayoutVars>
          <dgm:bulletEnabled val="1"/>
        </dgm:presLayoutVars>
      </dgm:prSet>
      <dgm:spPr/>
      <dgm:t>
        <a:bodyPr/>
        <a:lstStyle/>
        <a:p>
          <a:endParaRPr lang="en-US"/>
        </a:p>
      </dgm:t>
    </dgm:pt>
    <dgm:pt modelId="{EA85F0A4-D978-4A0B-91FE-2B16F7DC26F3}" type="pres">
      <dgm:prSet presAssocID="{52C3E841-D5D5-478B-B18F-7AF414E85000}" presName="spacer" presStyleCnt="0"/>
      <dgm:spPr/>
    </dgm:pt>
    <dgm:pt modelId="{F482CE30-ED23-4573-8671-1666285D5E3D}" type="pres">
      <dgm:prSet presAssocID="{C31B53A3-B845-491C-94E7-5A53284270AF}" presName="comp" presStyleCnt="0"/>
      <dgm:spPr/>
    </dgm:pt>
    <dgm:pt modelId="{C4680AB2-5504-4F5F-B181-37EAE93B21D5}" type="pres">
      <dgm:prSet presAssocID="{C31B53A3-B845-491C-94E7-5A53284270AF}" presName="box" presStyleLbl="node1" presStyleIdx="2" presStyleCnt="3"/>
      <dgm:spPr/>
      <dgm:t>
        <a:bodyPr/>
        <a:lstStyle/>
        <a:p>
          <a:endParaRPr lang="en-US"/>
        </a:p>
      </dgm:t>
    </dgm:pt>
    <dgm:pt modelId="{E5711BEA-FAD7-4DCD-AD60-9B51233714E9}" type="pres">
      <dgm:prSet presAssocID="{C31B53A3-B845-491C-94E7-5A53284270AF}" presName="img" presStyleLbl="fgImgPlace1" presStyleIdx="2" presStyleCnt="3"/>
      <dgm:spPr>
        <a:blipFill rotWithShape="1">
          <a:blip xmlns:r="http://schemas.openxmlformats.org/officeDocument/2006/relationships" r:embed="rId3"/>
          <a:stretch>
            <a:fillRect/>
          </a:stretch>
        </a:blipFill>
      </dgm:spPr>
    </dgm:pt>
    <dgm:pt modelId="{AD6A97D3-1B6E-4088-AF2A-C1305196A2D9}" type="pres">
      <dgm:prSet presAssocID="{C31B53A3-B845-491C-94E7-5A53284270AF}" presName="text" presStyleLbl="node1" presStyleIdx="2" presStyleCnt="3">
        <dgm:presLayoutVars>
          <dgm:bulletEnabled val="1"/>
        </dgm:presLayoutVars>
      </dgm:prSet>
      <dgm:spPr/>
      <dgm:t>
        <a:bodyPr/>
        <a:lstStyle/>
        <a:p>
          <a:endParaRPr lang="en-US"/>
        </a:p>
      </dgm:t>
    </dgm:pt>
  </dgm:ptLst>
  <dgm:cxnLst>
    <dgm:cxn modelId="{EEEE8796-9D61-4FC8-9D43-D135A754D339}" srcId="{E87F496D-3ACB-46D0-9650-C8210B05A2C9}" destId="{716200A7-5A41-4CCB-A4E5-57C95F9AAC16}" srcOrd="1" destOrd="0" parTransId="{6EB6B908-C277-49A0-AF82-8B94AEC41546}" sibTransId="{52C3E841-D5D5-478B-B18F-7AF414E85000}"/>
    <dgm:cxn modelId="{92A566EF-6B32-4863-BBCA-75E62315F717}" type="presOf" srcId="{716200A7-5A41-4CCB-A4E5-57C95F9AAC16}" destId="{119E7878-C739-4EEC-8EC2-026EECB3847A}" srcOrd="1" destOrd="0" presId="urn:microsoft.com/office/officeart/2005/8/layout/vList4"/>
    <dgm:cxn modelId="{5745AFA7-EEA5-48D8-BE63-1CFED159632F}" type="presOf" srcId="{7F8A8B39-C03C-4CB2-A79C-9EA68AAD6C7D}" destId="{3B6D8B05-488E-45D8-80CE-C4740450ED3D}" srcOrd="1" destOrd="0" presId="urn:microsoft.com/office/officeart/2005/8/layout/vList4"/>
    <dgm:cxn modelId="{CF135353-60A6-4247-99FC-70DEE3C1957A}" type="presOf" srcId="{C31B53A3-B845-491C-94E7-5A53284270AF}" destId="{AD6A97D3-1B6E-4088-AF2A-C1305196A2D9}" srcOrd="1" destOrd="0" presId="urn:microsoft.com/office/officeart/2005/8/layout/vList4"/>
    <dgm:cxn modelId="{DD15742A-7080-4E12-AA43-ED977E54EBAE}" srcId="{E87F496D-3ACB-46D0-9650-C8210B05A2C9}" destId="{7F8A8B39-C03C-4CB2-A79C-9EA68AAD6C7D}" srcOrd="0" destOrd="0" parTransId="{A3DDAE33-D72B-4C8C-A225-3186EE21F3E9}" sibTransId="{7271AC88-1EE5-4643-95B9-ADD3C51BDBEF}"/>
    <dgm:cxn modelId="{3B9432E6-894F-4BEA-9FD6-7AEA5BDB16CC}" srcId="{E87F496D-3ACB-46D0-9650-C8210B05A2C9}" destId="{C31B53A3-B845-491C-94E7-5A53284270AF}" srcOrd="2" destOrd="0" parTransId="{8DDF1DB3-D010-4C5C-A5D1-2F4686EA034F}" sibTransId="{4D2C3FFC-B6D0-4682-9D38-BB695579EFE5}"/>
    <dgm:cxn modelId="{32641B7B-EAFF-4EA4-8A2E-E948437C95B8}" type="presOf" srcId="{C31B53A3-B845-491C-94E7-5A53284270AF}" destId="{C4680AB2-5504-4F5F-B181-37EAE93B21D5}" srcOrd="0" destOrd="0" presId="urn:microsoft.com/office/officeart/2005/8/layout/vList4"/>
    <dgm:cxn modelId="{5AC847E1-16A6-49C4-A8CA-7D31F6CCE1B4}" type="presOf" srcId="{7F8A8B39-C03C-4CB2-A79C-9EA68AAD6C7D}" destId="{B3CFBD85-F2BB-480A-BC7A-D55A043D9BF8}" srcOrd="0" destOrd="0" presId="urn:microsoft.com/office/officeart/2005/8/layout/vList4"/>
    <dgm:cxn modelId="{3A9C2692-0CBE-4B6E-9BCA-19F541C5B739}" type="presOf" srcId="{E87F496D-3ACB-46D0-9650-C8210B05A2C9}" destId="{7A3E423C-93D1-4ECC-A927-335E3D0E8A9E}" srcOrd="0" destOrd="0" presId="urn:microsoft.com/office/officeart/2005/8/layout/vList4"/>
    <dgm:cxn modelId="{6C6A3F3E-458A-44B2-8B36-477B5802584F}" type="presOf" srcId="{716200A7-5A41-4CCB-A4E5-57C95F9AAC16}" destId="{C7E9724B-BB31-469D-B3F7-CEB3054906EC}" srcOrd="0" destOrd="0" presId="urn:microsoft.com/office/officeart/2005/8/layout/vList4"/>
    <dgm:cxn modelId="{02B1F0A1-CEC6-46E9-8A5B-99A2EC4EFB29}" type="presParOf" srcId="{7A3E423C-93D1-4ECC-A927-335E3D0E8A9E}" destId="{C05C8550-CAE6-4BB9-9345-69901396FBEA}" srcOrd="0" destOrd="0" presId="urn:microsoft.com/office/officeart/2005/8/layout/vList4"/>
    <dgm:cxn modelId="{0D891367-0415-423C-8374-0D2234111F9B}" type="presParOf" srcId="{C05C8550-CAE6-4BB9-9345-69901396FBEA}" destId="{B3CFBD85-F2BB-480A-BC7A-D55A043D9BF8}" srcOrd="0" destOrd="0" presId="urn:microsoft.com/office/officeart/2005/8/layout/vList4"/>
    <dgm:cxn modelId="{EFA406FF-671C-4D4E-A672-28569EEF2FC3}" type="presParOf" srcId="{C05C8550-CAE6-4BB9-9345-69901396FBEA}" destId="{0FEF2BEC-ACE4-43B2-AB4C-86589202201D}" srcOrd="1" destOrd="0" presId="urn:microsoft.com/office/officeart/2005/8/layout/vList4"/>
    <dgm:cxn modelId="{C7BFE258-7BDF-4FDF-B9F4-991CA1278672}" type="presParOf" srcId="{C05C8550-CAE6-4BB9-9345-69901396FBEA}" destId="{3B6D8B05-488E-45D8-80CE-C4740450ED3D}" srcOrd="2" destOrd="0" presId="urn:microsoft.com/office/officeart/2005/8/layout/vList4"/>
    <dgm:cxn modelId="{C942CB4C-0C0F-4B5E-BBA8-5001C2600034}" type="presParOf" srcId="{7A3E423C-93D1-4ECC-A927-335E3D0E8A9E}" destId="{D25BD2C4-FF9E-4486-BDA4-C162635F5BB3}" srcOrd="1" destOrd="0" presId="urn:microsoft.com/office/officeart/2005/8/layout/vList4"/>
    <dgm:cxn modelId="{8F79D5BB-2EA9-4DCB-BA2A-F7B44E06D8A2}" type="presParOf" srcId="{7A3E423C-93D1-4ECC-A927-335E3D0E8A9E}" destId="{BC32BCB4-ECA2-4DEF-BB56-F40B606C3354}" srcOrd="2" destOrd="0" presId="urn:microsoft.com/office/officeart/2005/8/layout/vList4"/>
    <dgm:cxn modelId="{701AC188-F20C-4CA7-8E08-54472B3914A4}" type="presParOf" srcId="{BC32BCB4-ECA2-4DEF-BB56-F40B606C3354}" destId="{C7E9724B-BB31-469D-B3F7-CEB3054906EC}" srcOrd="0" destOrd="0" presId="urn:microsoft.com/office/officeart/2005/8/layout/vList4"/>
    <dgm:cxn modelId="{4C090844-FB83-494B-9001-5F79699AB5B3}" type="presParOf" srcId="{BC32BCB4-ECA2-4DEF-BB56-F40B606C3354}" destId="{2B77839C-9336-4818-AD37-6B7E9876315D}" srcOrd="1" destOrd="0" presId="urn:microsoft.com/office/officeart/2005/8/layout/vList4"/>
    <dgm:cxn modelId="{51A282EB-9233-4067-B961-35F4D7DB2788}" type="presParOf" srcId="{BC32BCB4-ECA2-4DEF-BB56-F40B606C3354}" destId="{119E7878-C739-4EEC-8EC2-026EECB3847A}" srcOrd="2" destOrd="0" presId="urn:microsoft.com/office/officeart/2005/8/layout/vList4"/>
    <dgm:cxn modelId="{8DEC428A-2F7B-48FA-8C26-70BD0AE80906}" type="presParOf" srcId="{7A3E423C-93D1-4ECC-A927-335E3D0E8A9E}" destId="{EA85F0A4-D978-4A0B-91FE-2B16F7DC26F3}" srcOrd="3" destOrd="0" presId="urn:microsoft.com/office/officeart/2005/8/layout/vList4"/>
    <dgm:cxn modelId="{20053C7B-EA0E-447B-AE07-1E44CF3DFF6C}" type="presParOf" srcId="{7A3E423C-93D1-4ECC-A927-335E3D0E8A9E}" destId="{F482CE30-ED23-4573-8671-1666285D5E3D}" srcOrd="4" destOrd="0" presId="urn:microsoft.com/office/officeart/2005/8/layout/vList4"/>
    <dgm:cxn modelId="{7DB608D7-9602-4161-8DC5-CFF7A8134682}" type="presParOf" srcId="{F482CE30-ED23-4573-8671-1666285D5E3D}" destId="{C4680AB2-5504-4F5F-B181-37EAE93B21D5}" srcOrd="0" destOrd="0" presId="urn:microsoft.com/office/officeart/2005/8/layout/vList4"/>
    <dgm:cxn modelId="{FD33184B-D2D6-4842-8C90-650DA453EE8C}" type="presParOf" srcId="{F482CE30-ED23-4573-8671-1666285D5E3D}" destId="{E5711BEA-FAD7-4DCD-AD60-9B51233714E9}" srcOrd="1" destOrd="0" presId="urn:microsoft.com/office/officeart/2005/8/layout/vList4"/>
    <dgm:cxn modelId="{5C18A601-1843-4CCD-B1BD-ACCEE647CBC5}" type="presParOf" srcId="{F482CE30-ED23-4573-8671-1666285D5E3D}" destId="{AD6A97D3-1B6E-4088-AF2A-C1305196A2D9}"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pPr>
              <a:defRPr/>
            </a:pPr>
            <a:endParaRPr lang="en-US"/>
          </a:p>
        </p:txBody>
      </p:sp>
      <p:sp>
        <p:nvSpPr>
          <p:cNvPr id="296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endParaRPr lang="en-US"/>
          </a:p>
        </p:txBody>
      </p:sp>
      <p:sp>
        <p:nvSpPr>
          <p:cNvPr id="860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97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en-US"/>
          </a:p>
        </p:txBody>
      </p:sp>
      <p:sp>
        <p:nvSpPr>
          <p:cNvPr id="297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55DAFF77-66FB-47E5-A01C-F800C4659342}" type="slidenum">
              <a:rPr lang="en-US"/>
              <a:pPr>
                <a:defRPr/>
              </a:pPr>
              <a:t>‹#›</a:t>
            </a:fld>
            <a:endParaRPr lang="en-US"/>
          </a:p>
        </p:txBody>
      </p:sp>
    </p:spTree>
    <p:extLst>
      <p:ext uri="{BB962C8B-B14F-4D97-AF65-F5344CB8AC3E}">
        <p14:creationId xmlns:p14="http://schemas.microsoft.com/office/powerpoint/2010/main" val="11997815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charset="0"/>
            </a:endParaRPr>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C85B1E0-B134-487A-8CCD-121013446C37}" type="slidenum">
              <a:rPr lang="en-US" altLang="en-US" smtClean="0"/>
              <a:pPr eaLnBrk="1" hangingPunct="1">
                <a:spcBef>
                  <a:spcPct val="0"/>
                </a:spcBef>
              </a:pPr>
              <a:t>2</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charset="0"/>
              </a:rPr>
              <a:t>LIFE Magazine article, "HOW TO TELL JAPS FROM THE CHINESE" </a:t>
            </a:r>
            <a:br>
              <a:rPr lang="en-US" altLang="en-US" smtClean="0">
                <a:latin typeface="Arial" charset="0"/>
              </a:rPr>
            </a:br>
            <a:r>
              <a:rPr lang="en-US" altLang="en-US" smtClean="0">
                <a:latin typeface="Arial" charset="0"/>
              </a:rPr>
              <a:t>December 22, 1941 </a:t>
            </a:r>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42E7A9C-81BE-44D8-96EE-3F73342468F7}" type="slidenum">
              <a:rPr lang="en-US" altLang="en-US" smtClean="0"/>
              <a:pPr eaLnBrk="1" hangingPunct="1">
                <a:spcBef>
                  <a:spcPct val="0"/>
                </a:spcBef>
              </a:pPr>
              <a:t>12</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charset="0"/>
              </a:rPr>
              <a:t>Seattle Washington</a:t>
            </a:r>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59B96A8-483B-4937-A9F4-32CE807754DD}" type="slidenum">
              <a:rPr lang="en-US" altLang="en-US" smtClean="0"/>
              <a:pPr eaLnBrk="1" hangingPunct="1">
                <a:spcBef>
                  <a:spcPct val="0"/>
                </a:spcBef>
              </a:pPr>
              <a:t>25</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charset="0"/>
              </a:rPr>
              <a:t>Salinas, California, 1942. Evacuees of Japanese ancestry identify their luggage at this Assembly center, prior to their transfer to a War Relocation Authority center.</a:t>
            </a:r>
          </a:p>
          <a:p>
            <a:endParaRPr lang="en-US" altLang="en-US" smtClean="0">
              <a:latin typeface="Arial" charset="0"/>
            </a:endParaRPr>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30598EE-3ADA-473A-B1DE-17B1A9122119}" type="slidenum">
              <a:rPr lang="en-US" altLang="en-US" smtClean="0"/>
              <a:pPr eaLnBrk="1" hangingPunct="1">
                <a:spcBef>
                  <a:spcPct val="0"/>
                </a:spcBef>
              </a:pPr>
              <a:t>29</a:t>
            </a:fld>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charset="0"/>
              </a:rPr>
              <a:t>Japanese Americans removed from their Los Angeles homes line up at Manzanar Relocation Center, in California, on March 23, 1942, for their first meal after arrival at the camp. Rice, Beans, Prunes, and bread were included in the menu.</a:t>
            </a: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64537CC-3C64-446A-AE6B-6AFD91094C97}" type="slidenum">
              <a:rPr lang="en-US" altLang="en-US" smtClean="0"/>
              <a:pPr eaLnBrk="1" hangingPunct="1">
                <a:spcBef>
                  <a:spcPct val="0"/>
                </a:spcBef>
              </a:pPr>
              <a:t>36</a:t>
            </a:fld>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D295E3D-E955-4026-AF0C-6F0703084910}" type="slidenum">
              <a:rPr lang="en-US" altLang="en-US" smtClean="0"/>
              <a:pPr eaLnBrk="1" hangingPunct="1">
                <a:spcBef>
                  <a:spcPct val="0"/>
                </a:spcBef>
              </a:pPr>
              <a:t>68</a:t>
            </a:fld>
            <a:endParaRPr lang="en-US" altLang="en-US"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In one of the landmark Supreme Court cases, Fred Korematsu was convicted in 1944 for defying the order to intern Japanese-Americans. This Court decision was eventually reversed and in 1988 Korematsu received a medal of freedom. When in 2004 some detainees challenged government’s authority to hold them without trial in the Supreme Court, Fred Korematsu submitted a brief in support of detainees. He wrote: “When viewed in its historical context, the Government’s position is part of a pattern whereby the executive branch curtails civil liberties much more than necessary during wartime and seeks to insulate its actions from any judicial scrutiny… Only later errors are acknowledged and apologies made.”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C5ADCB-3E64-4101-834D-0D231D47CDE5}" type="slidenum">
              <a:rPr lang="en-US"/>
              <a:pPr>
                <a:defRPr/>
              </a:pPr>
              <a:t>‹#›</a:t>
            </a:fld>
            <a:endParaRPr lang="en-US"/>
          </a:p>
        </p:txBody>
      </p:sp>
    </p:spTree>
    <p:extLst>
      <p:ext uri="{BB962C8B-B14F-4D97-AF65-F5344CB8AC3E}">
        <p14:creationId xmlns:p14="http://schemas.microsoft.com/office/powerpoint/2010/main" val="3625943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47D805-F398-414F-9DE3-8B31E460617F}" type="slidenum">
              <a:rPr lang="en-US"/>
              <a:pPr>
                <a:defRPr/>
              </a:pPr>
              <a:t>‹#›</a:t>
            </a:fld>
            <a:endParaRPr lang="en-US"/>
          </a:p>
        </p:txBody>
      </p:sp>
    </p:spTree>
    <p:extLst>
      <p:ext uri="{BB962C8B-B14F-4D97-AF65-F5344CB8AC3E}">
        <p14:creationId xmlns:p14="http://schemas.microsoft.com/office/powerpoint/2010/main" val="4063618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21BDE9-814F-4D25-A633-87F7E10B5DB5}" type="slidenum">
              <a:rPr lang="en-US"/>
              <a:pPr>
                <a:defRPr/>
              </a:pPr>
              <a:t>‹#›</a:t>
            </a:fld>
            <a:endParaRPr lang="en-US"/>
          </a:p>
        </p:txBody>
      </p:sp>
    </p:spTree>
    <p:extLst>
      <p:ext uri="{BB962C8B-B14F-4D97-AF65-F5344CB8AC3E}">
        <p14:creationId xmlns:p14="http://schemas.microsoft.com/office/powerpoint/2010/main" val="197989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defRPr/>
            </a:pPr>
            <a:fld id="{D43E50EF-9493-4E7E-AFC3-99DD6416C3C0}" type="slidenum">
              <a:rPr lang="en-US" altLang="en-US"/>
              <a:pPr>
                <a:defRPr/>
              </a:pPr>
              <a:t>‹#›</a:t>
            </a:fld>
            <a:endParaRPr lang="en-US" altLang="en-US"/>
          </a:p>
        </p:txBody>
      </p:sp>
    </p:spTree>
    <p:extLst>
      <p:ext uri="{BB962C8B-B14F-4D97-AF65-F5344CB8AC3E}">
        <p14:creationId xmlns:p14="http://schemas.microsoft.com/office/powerpoint/2010/main" val="2163954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AB24F529-AAE7-4058-A652-48054CB9E4A0}" type="datetimeFigureOut">
              <a:rPr lang="en-US"/>
              <a:pPr>
                <a:defRPr/>
              </a:pPr>
              <a:t>3/11/2019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B757BC51-E9E2-41D4-8467-1221D13E0BAE}" type="slidenum">
              <a:rPr lang="en-US"/>
              <a:pPr>
                <a:defRPr/>
              </a:pPr>
              <a:t>‹#›</a:t>
            </a:fld>
            <a:endParaRPr lang="en-US"/>
          </a:p>
        </p:txBody>
      </p:sp>
    </p:spTree>
    <p:extLst>
      <p:ext uri="{BB962C8B-B14F-4D97-AF65-F5344CB8AC3E}">
        <p14:creationId xmlns:p14="http://schemas.microsoft.com/office/powerpoint/2010/main" val="566959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6C5F4677-974D-4241-B412-1440C8919B8B}" type="datetimeFigureOut">
              <a:rPr lang="en-US"/>
              <a:pPr>
                <a:defRPr/>
              </a:pPr>
              <a:t>3/11/2019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AE292B02-4057-4EFA-B7FA-A3D5E16566C3}" type="slidenum">
              <a:rPr lang="en-US"/>
              <a:pPr>
                <a:defRPr/>
              </a:pPr>
              <a:t>‹#›</a:t>
            </a:fld>
            <a:endParaRPr lang="en-US"/>
          </a:p>
        </p:txBody>
      </p:sp>
    </p:spTree>
    <p:extLst>
      <p:ext uri="{BB962C8B-B14F-4D97-AF65-F5344CB8AC3E}">
        <p14:creationId xmlns:p14="http://schemas.microsoft.com/office/powerpoint/2010/main" val="10777257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4BA94D9C-BF8B-47FC-946E-C83BB4DB08B6}" type="datetimeFigureOut">
              <a:rPr lang="en-US"/>
              <a:pPr>
                <a:defRPr/>
              </a:pPr>
              <a:t>3/11/2019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EAF78559-1696-48D4-85AD-D1F92A2D421E}" type="slidenum">
              <a:rPr lang="en-US"/>
              <a:pPr>
                <a:defRPr/>
              </a:pPr>
              <a:t>‹#›</a:t>
            </a:fld>
            <a:endParaRPr lang="en-US"/>
          </a:p>
        </p:txBody>
      </p:sp>
    </p:spTree>
    <p:extLst>
      <p:ext uri="{BB962C8B-B14F-4D97-AF65-F5344CB8AC3E}">
        <p14:creationId xmlns:p14="http://schemas.microsoft.com/office/powerpoint/2010/main" val="488424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8F7B368E-4D81-4671-9B1E-EF030150E32E}" type="datetimeFigureOut">
              <a:rPr lang="en-US"/>
              <a:pPr>
                <a:defRPr/>
              </a:pPr>
              <a:t>3/11/2019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8A2EBEDD-61A4-4677-B3ED-151C59F36722}" type="slidenum">
              <a:rPr lang="en-US"/>
              <a:pPr>
                <a:defRPr/>
              </a:pPr>
              <a:t>‹#›</a:t>
            </a:fld>
            <a:endParaRPr lang="en-US"/>
          </a:p>
        </p:txBody>
      </p:sp>
    </p:spTree>
    <p:extLst>
      <p:ext uri="{BB962C8B-B14F-4D97-AF65-F5344CB8AC3E}">
        <p14:creationId xmlns:p14="http://schemas.microsoft.com/office/powerpoint/2010/main" val="4142538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11D088B8-5B1E-43CE-A7C8-992699F84C91}" type="datetimeFigureOut">
              <a:rPr lang="en-US"/>
              <a:pPr>
                <a:defRPr/>
              </a:pPr>
              <a:t>3/11/2019</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73BF3F20-5272-43C8-8260-8B6856D6FB0D}" type="slidenum">
              <a:rPr lang="en-US"/>
              <a:pPr>
                <a:defRPr/>
              </a:pPr>
              <a:t>‹#›</a:t>
            </a:fld>
            <a:endParaRPr lang="en-US"/>
          </a:p>
        </p:txBody>
      </p:sp>
    </p:spTree>
    <p:extLst>
      <p:ext uri="{BB962C8B-B14F-4D97-AF65-F5344CB8AC3E}">
        <p14:creationId xmlns:p14="http://schemas.microsoft.com/office/powerpoint/2010/main" val="11996589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185D29BB-F26A-41E8-A0D0-E20B5092D5C1}" type="datetimeFigureOut">
              <a:rPr lang="en-US"/>
              <a:pPr>
                <a:defRPr/>
              </a:pPr>
              <a:t>3/11/2019</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3B2C3A5B-B59C-46CD-A89D-86C7122CAF27}" type="slidenum">
              <a:rPr lang="en-US"/>
              <a:pPr>
                <a:defRPr/>
              </a:pPr>
              <a:t>‹#›</a:t>
            </a:fld>
            <a:endParaRPr lang="en-US"/>
          </a:p>
        </p:txBody>
      </p:sp>
    </p:spTree>
    <p:extLst>
      <p:ext uri="{BB962C8B-B14F-4D97-AF65-F5344CB8AC3E}">
        <p14:creationId xmlns:p14="http://schemas.microsoft.com/office/powerpoint/2010/main" val="21136005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3EC351A4-CFC5-4C7C-8051-9999E411E1DC}" type="datetimeFigureOut">
              <a:rPr lang="en-US"/>
              <a:pPr>
                <a:defRPr/>
              </a:pPr>
              <a:t>3/11/2019</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972C1CEE-5217-4F3F-A515-30BC90D58875}" type="slidenum">
              <a:rPr lang="en-US"/>
              <a:pPr>
                <a:defRPr/>
              </a:pPr>
              <a:t>‹#›</a:t>
            </a:fld>
            <a:endParaRPr lang="en-US"/>
          </a:p>
        </p:txBody>
      </p:sp>
    </p:spTree>
    <p:extLst>
      <p:ext uri="{BB962C8B-B14F-4D97-AF65-F5344CB8AC3E}">
        <p14:creationId xmlns:p14="http://schemas.microsoft.com/office/powerpoint/2010/main" val="895752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FCD933-B3BC-4D65-898B-26F952991CCD}" type="slidenum">
              <a:rPr lang="en-US"/>
              <a:pPr>
                <a:defRPr/>
              </a:pPr>
              <a:t>‹#›</a:t>
            </a:fld>
            <a:endParaRPr lang="en-US"/>
          </a:p>
        </p:txBody>
      </p:sp>
    </p:spTree>
    <p:extLst>
      <p:ext uri="{BB962C8B-B14F-4D97-AF65-F5344CB8AC3E}">
        <p14:creationId xmlns:p14="http://schemas.microsoft.com/office/powerpoint/2010/main" val="3027086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BE466938-1753-4AAC-A678-11120578E007}" type="datetimeFigureOut">
              <a:rPr lang="en-US"/>
              <a:pPr>
                <a:defRPr/>
              </a:pPr>
              <a:t>3/11/2019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6C6D6200-F98B-4572-931B-CA39E3212DB6}" type="slidenum">
              <a:rPr lang="en-US"/>
              <a:pPr>
                <a:defRPr/>
              </a:pPr>
              <a:t>‹#›</a:t>
            </a:fld>
            <a:endParaRPr lang="en-US"/>
          </a:p>
        </p:txBody>
      </p:sp>
    </p:spTree>
    <p:extLst>
      <p:ext uri="{BB962C8B-B14F-4D97-AF65-F5344CB8AC3E}">
        <p14:creationId xmlns:p14="http://schemas.microsoft.com/office/powerpoint/2010/main" val="1958075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17DF9666-BD13-429D-AFA7-CAF7CBDB2F0D}" type="datetimeFigureOut">
              <a:rPr lang="en-US"/>
              <a:pPr>
                <a:defRPr/>
              </a:pPr>
              <a:t>3/11/2019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33C58D4F-2009-4618-8518-AAC91E1E3C59}" type="slidenum">
              <a:rPr lang="en-US"/>
              <a:pPr>
                <a:defRPr/>
              </a:pPr>
              <a:t>‹#›</a:t>
            </a:fld>
            <a:endParaRPr lang="en-US"/>
          </a:p>
        </p:txBody>
      </p:sp>
    </p:spTree>
    <p:extLst>
      <p:ext uri="{BB962C8B-B14F-4D97-AF65-F5344CB8AC3E}">
        <p14:creationId xmlns:p14="http://schemas.microsoft.com/office/powerpoint/2010/main" val="41167909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1848A88B-1E20-4D32-9391-6ADF63CE6094}" type="datetimeFigureOut">
              <a:rPr lang="en-US"/>
              <a:pPr>
                <a:defRPr/>
              </a:pPr>
              <a:t>3/11/2019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9BAB8E9E-7D07-45D7-8953-5FE91D447686}" type="slidenum">
              <a:rPr lang="en-US"/>
              <a:pPr>
                <a:defRPr/>
              </a:pPr>
              <a:t>‹#›</a:t>
            </a:fld>
            <a:endParaRPr lang="en-US"/>
          </a:p>
        </p:txBody>
      </p:sp>
    </p:spTree>
    <p:extLst>
      <p:ext uri="{BB962C8B-B14F-4D97-AF65-F5344CB8AC3E}">
        <p14:creationId xmlns:p14="http://schemas.microsoft.com/office/powerpoint/2010/main" val="9789161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D327692A-8212-4984-8474-3F2B913D5389}" type="datetimeFigureOut">
              <a:rPr lang="en-US"/>
              <a:pPr>
                <a:defRPr/>
              </a:pPr>
              <a:t>3/11/2019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97F1A62A-DBC3-4914-AD0A-34BC3A3507A1}" type="slidenum">
              <a:rPr lang="en-US"/>
              <a:pPr>
                <a:defRPr/>
              </a:pPr>
              <a:t>‹#›</a:t>
            </a:fld>
            <a:endParaRPr lang="en-US"/>
          </a:p>
        </p:txBody>
      </p:sp>
    </p:spTree>
    <p:extLst>
      <p:ext uri="{BB962C8B-B14F-4D97-AF65-F5344CB8AC3E}">
        <p14:creationId xmlns:p14="http://schemas.microsoft.com/office/powerpoint/2010/main" val="40553577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fontAlgn="base">
              <a:spcBef>
                <a:spcPct val="0"/>
              </a:spcBef>
              <a:spcAft>
                <a:spcPct val="0"/>
              </a:spcAft>
              <a:defRPr>
                <a:latin typeface="Arial" pitchFamily="34" charset="0"/>
              </a:defRPr>
            </a:lvl1pPr>
          </a:lstStyle>
          <a:p>
            <a:pPr>
              <a:defRPr/>
            </a:pPr>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fontAlgn="base">
              <a:spcBef>
                <a:spcPct val="0"/>
              </a:spcBef>
              <a:spcAft>
                <a:spcPct val="0"/>
              </a:spcAft>
              <a:defRPr>
                <a:latin typeface="Arial" pitchFamily="34" charset="0"/>
              </a:defRPr>
            </a:lvl1pPr>
          </a:lstStyle>
          <a:p>
            <a:pPr>
              <a:defRPr/>
            </a:pPr>
            <a:endParaRPr lang="en-US" altLang="en-US"/>
          </a:p>
        </p:txBody>
      </p:sp>
      <p:sp>
        <p:nvSpPr>
          <p:cNvPr id="7" name="Slide Number Placeholder 6"/>
          <p:cNvSpPr>
            <a:spLocks noGrp="1"/>
          </p:cNvSpPr>
          <p:nvPr>
            <p:ph type="sldNum" sz="quarter" idx="12"/>
          </p:nvPr>
        </p:nvSpPr>
        <p:spPr>
          <a:xfrm>
            <a:off x="6553200" y="6248400"/>
            <a:ext cx="1905000" cy="457200"/>
          </a:xfrm>
        </p:spPr>
        <p:txBody>
          <a:bodyPr/>
          <a:lstStyle>
            <a:lvl1pPr fontAlgn="base">
              <a:spcBef>
                <a:spcPct val="0"/>
              </a:spcBef>
              <a:spcAft>
                <a:spcPct val="0"/>
              </a:spcAft>
              <a:defRPr>
                <a:latin typeface="Arial" pitchFamily="34" charset="0"/>
              </a:defRPr>
            </a:lvl1pPr>
          </a:lstStyle>
          <a:p>
            <a:pPr>
              <a:defRPr/>
            </a:pPr>
            <a:fld id="{33FE40F7-743F-4FD2-81DD-3B7D486661FB}" type="slidenum">
              <a:rPr lang="en-US" altLang="en-US"/>
              <a:pPr>
                <a:defRPr/>
              </a:pPr>
              <a:t>‹#›</a:t>
            </a:fld>
            <a:endParaRPr lang="en-US" altLang="en-US"/>
          </a:p>
        </p:txBody>
      </p:sp>
    </p:spTree>
    <p:extLst>
      <p:ext uri="{BB962C8B-B14F-4D97-AF65-F5344CB8AC3E}">
        <p14:creationId xmlns:p14="http://schemas.microsoft.com/office/powerpoint/2010/main" val="3070962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77722A-80E4-4A2C-8E4A-6C6F18EC53D1}" type="slidenum">
              <a:rPr lang="en-US"/>
              <a:pPr>
                <a:defRPr/>
              </a:pPr>
              <a:t>‹#›</a:t>
            </a:fld>
            <a:endParaRPr lang="en-US"/>
          </a:p>
        </p:txBody>
      </p:sp>
    </p:spTree>
    <p:extLst>
      <p:ext uri="{BB962C8B-B14F-4D97-AF65-F5344CB8AC3E}">
        <p14:creationId xmlns:p14="http://schemas.microsoft.com/office/powerpoint/2010/main" val="1983447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11CAA3-C1E9-4697-AF94-686FDE1AB1D8}" type="slidenum">
              <a:rPr lang="en-US"/>
              <a:pPr>
                <a:defRPr/>
              </a:pPr>
              <a:t>‹#›</a:t>
            </a:fld>
            <a:endParaRPr lang="en-US"/>
          </a:p>
        </p:txBody>
      </p:sp>
    </p:spTree>
    <p:extLst>
      <p:ext uri="{BB962C8B-B14F-4D97-AF65-F5344CB8AC3E}">
        <p14:creationId xmlns:p14="http://schemas.microsoft.com/office/powerpoint/2010/main" val="436784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EB205D1-5E11-47A3-B9EA-598FCFBA6C62}" type="slidenum">
              <a:rPr lang="en-US"/>
              <a:pPr>
                <a:defRPr/>
              </a:pPr>
              <a:t>‹#›</a:t>
            </a:fld>
            <a:endParaRPr lang="en-US"/>
          </a:p>
        </p:txBody>
      </p:sp>
    </p:spTree>
    <p:extLst>
      <p:ext uri="{BB962C8B-B14F-4D97-AF65-F5344CB8AC3E}">
        <p14:creationId xmlns:p14="http://schemas.microsoft.com/office/powerpoint/2010/main" val="16967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5374AC5-6EE1-4D5F-87C5-77FEFF573623}" type="slidenum">
              <a:rPr lang="en-US"/>
              <a:pPr>
                <a:defRPr/>
              </a:pPr>
              <a:t>‹#›</a:t>
            </a:fld>
            <a:endParaRPr lang="en-US"/>
          </a:p>
        </p:txBody>
      </p:sp>
    </p:spTree>
    <p:extLst>
      <p:ext uri="{BB962C8B-B14F-4D97-AF65-F5344CB8AC3E}">
        <p14:creationId xmlns:p14="http://schemas.microsoft.com/office/powerpoint/2010/main" val="1232286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9E6E292-1C7F-48DD-9E1D-DC61BFF765CE}" type="slidenum">
              <a:rPr lang="en-US"/>
              <a:pPr>
                <a:defRPr/>
              </a:pPr>
              <a:t>‹#›</a:t>
            </a:fld>
            <a:endParaRPr lang="en-US"/>
          </a:p>
        </p:txBody>
      </p:sp>
    </p:spTree>
    <p:extLst>
      <p:ext uri="{BB962C8B-B14F-4D97-AF65-F5344CB8AC3E}">
        <p14:creationId xmlns:p14="http://schemas.microsoft.com/office/powerpoint/2010/main" val="2305855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5DE8BD-75CD-4E38-B71C-C6EE7EFAE0F2}" type="slidenum">
              <a:rPr lang="en-US"/>
              <a:pPr>
                <a:defRPr/>
              </a:pPr>
              <a:t>‹#›</a:t>
            </a:fld>
            <a:endParaRPr lang="en-US"/>
          </a:p>
        </p:txBody>
      </p:sp>
    </p:spTree>
    <p:extLst>
      <p:ext uri="{BB962C8B-B14F-4D97-AF65-F5344CB8AC3E}">
        <p14:creationId xmlns:p14="http://schemas.microsoft.com/office/powerpoint/2010/main" val="1774107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DE28EA0-6FDE-4081-A972-5DBE159B64F1}" type="slidenum">
              <a:rPr lang="en-US"/>
              <a:pPr>
                <a:defRPr/>
              </a:pPr>
              <a:t>‹#›</a:t>
            </a:fld>
            <a:endParaRPr lang="en-US"/>
          </a:p>
        </p:txBody>
      </p:sp>
    </p:spTree>
    <p:extLst>
      <p:ext uri="{BB962C8B-B14F-4D97-AF65-F5344CB8AC3E}">
        <p14:creationId xmlns:p14="http://schemas.microsoft.com/office/powerpoint/2010/main" val="2728964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1C4B0D37-CEF0-4D6C-BFFA-575974F5D19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0719E91C-E2BC-4067-B253-CB7E5C0F4E41}" type="datetimeFigureOut">
              <a:rPr lang="en-US"/>
              <a:pPr>
                <a:defRPr/>
              </a:pPr>
              <a:t>3/11/2019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DA575768-89F7-401F-83E6-A45A52071A0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20.png"/><Relationship Id="rId1" Type="http://schemas.openxmlformats.org/officeDocument/2006/relationships/slideLayout" Target="../slideLayouts/slideLayout14.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maps.google.com/maps?q=post+and+buchanan,+san+francisco&amp;hl=en&amp;ll=37.785565,-122.429911&amp;spn=0.002444,0.005678&amp;sll=37.0625,-95.677068&amp;sspn=77.366132,186.064453&amp;vpsrc=6&amp;z=19&amp;layer=c&amp;cbll=37.785581,-122.429798&amp;panoid=frXwvubw-PXzd5nvQNlA_Q&amp;cbp=12,57.68,,0,5.13" TargetMode="External"/><Relationship Id="rId7" Type="http://schemas.openxmlformats.org/officeDocument/2006/relationships/image" Target="../media/image52.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hyperlink" Target="http://amhistory.si.edu/perfectunion/collection/image.asp?ID=627&amp;superSize=1"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3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4.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png"/></Relationships>
</file>

<file path=ppt/slides/_rels/slide4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93.jpeg"/><Relationship Id="rId13" Type="http://schemas.openxmlformats.org/officeDocument/2006/relationships/image" Target="../media/image97.jpeg"/><Relationship Id="rId3" Type="http://schemas.openxmlformats.org/officeDocument/2006/relationships/image" Target="../media/image90.jpeg"/><Relationship Id="rId7" Type="http://schemas.openxmlformats.org/officeDocument/2006/relationships/hyperlink" Target="http://www.shorpy.com/node/12771?size=_original#caption" TargetMode="External"/><Relationship Id="rId12" Type="http://schemas.openxmlformats.org/officeDocument/2006/relationships/image" Target="../media/image96.jpeg"/><Relationship Id="rId2" Type="http://schemas.openxmlformats.org/officeDocument/2006/relationships/image" Target="../media/image89.png"/><Relationship Id="rId16"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92.jpeg"/><Relationship Id="rId11" Type="http://schemas.openxmlformats.org/officeDocument/2006/relationships/image" Target="../media/image95.png"/><Relationship Id="rId5" Type="http://schemas.openxmlformats.org/officeDocument/2006/relationships/image" Target="../media/image43.jpeg"/><Relationship Id="rId15" Type="http://schemas.openxmlformats.org/officeDocument/2006/relationships/image" Target="../media/image99.jpeg"/><Relationship Id="rId10" Type="http://schemas.openxmlformats.org/officeDocument/2006/relationships/image" Target="../media/image75.jpeg"/><Relationship Id="rId4" Type="http://schemas.openxmlformats.org/officeDocument/2006/relationships/image" Target="../media/image91.jpeg"/><Relationship Id="rId9" Type="http://schemas.openxmlformats.org/officeDocument/2006/relationships/image" Target="../media/image94.jpeg"/><Relationship Id="rId14" Type="http://schemas.openxmlformats.org/officeDocument/2006/relationships/image" Target="../media/image98.jpeg"/></Relationships>
</file>

<file path=ppt/slides/_rels/slide4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hyperlink" Target="http://www.shorpy.com/node/2620?size=_original#caption" TargetMode="External"/><Relationship Id="rId3" Type="http://schemas.openxmlformats.org/officeDocument/2006/relationships/image" Target="../media/image101.jpeg"/><Relationship Id="rId7" Type="http://schemas.openxmlformats.org/officeDocument/2006/relationships/image" Target="../media/image105.png"/><Relationship Id="rId12" Type="http://schemas.openxmlformats.org/officeDocument/2006/relationships/image" Target="../media/image109.gif"/><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104.jpeg"/><Relationship Id="rId11" Type="http://schemas.openxmlformats.org/officeDocument/2006/relationships/image" Target="../media/image108.jpeg"/><Relationship Id="rId5" Type="http://schemas.openxmlformats.org/officeDocument/2006/relationships/image" Target="../media/image103.png"/><Relationship Id="rId10" Type="http://schemas.openxmlformats.org/officeDocument/2006/relationships/image" Target="../media/image107.jpeg"/><Relationship Id="rId4" Type="http://schemas.openxmlformats.org/officeDocument/2006/relationships/image" Target="../media/image102.jpeg"/><Relationship Id="rId9" Type="http://schemas.openxmlformats.org/officeDocument/2006/relationships/image" Target="../media/image106.jpeg"/></Relationships>
</file>

<file path=ppt/slides/_rels/slide4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hyperlink" Target="http://www.densho.org/assets/sharedpages/primarysource/primarysource.asp?id=88&amp;display_format=4&amp;section=learning&amp;text=1&amp;mediaType=video" TargetMode="External"/><Relationship Id="rId2" Type="http://schemas.openxmlformats.org/officeDocument/2006/relationships/image" Target="../media/image113.jpeg"/><Relationship Id="rId1" Type="http://schemas.openxmlformats.org/officeDocument/2006/relationships/slideLayout" Target="../slideLayouts/slideLayout12.xml"/><Relationship Id="rId4" Type="http://schemas.openxmlformats.org/officeDocument/2006/relationships/image" Target="../media/image114.png"/></Relationships>
</file>

<file path=ppt/slides/_rels/slide5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hyperlink" Target="https://www.youtube.com/watch?v=SOGSnx2k7b8"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76200"/>
            <a:ext cx="92456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06708" y="5334000"/>
            <a:ext cx="8054384" cy="923330"/>
          </a:xfrm>
          <a:prstGeom prst="rect">
            <a:avLst/>
          </a:prstGeom>
          <a:noFill/>
        </p:spPr>
        <p:txBody>
          <a:bodyPr wrap="none">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54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Japanese Internment</a:t>
            </a:r>
          </a:p>
        </p:txBody>
      </p:sp>
      <p:sp>
        <p:nvSpPr>
          <p:cNvPr id="8" name="Rectangle 7"/>
          <p:cNvSpPr/>
          <p:nvPr/>
        </p:nvSpPr>
        <p:spPr>
          <a:xfrm>
            <a:off x="5686587" y="5986165"/>
            <a:ext cx="2874505" cy="923330"/>
          </a:xfrm>
          <a:prstGeom prst="rect">
            <a:avLst/>
          </a:prstGeom>
          <a:noFill/>
        </p:spPr>
        <p:txBody>
          <a:bodyPr wrap="none">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54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rush Script MT" panose="03060802040406070304" pitchFamily="66" charset="0"/>
              </a:rPr>
              <a:t>Simulation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https://ictmagic.files.wordpress.com/2013/11/blue-sk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9144000" cy="685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497765"/>
            <a:ext cx="7848600" cy="5439624"/>
          </a:xfrm>
          <a:prstGeom prst="rect">
            <a:avLst/>
          </a:prstGeom>
          <a:noFill/>
          <a:ln>
            <a:noFill/>
          </a:ln>
          <a:effectLst>
            <a:glow rad="228600">
              <a:schemeClr val="accent4">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17938" y="176748"/>
            <a:ext cx="8686800" cy="3785652"/>
          </a:xfrm>
          <a:prstGeom prst="rect">
            <a:avLst/>
          </a:prstGeom>
        </p:spPr>
        <p:txBody>
          <a:bodyPr>
            <a:spAutoFit/>
          </a:bodyPr>
          <a:lstStyle/>
          <a:p>
            <a:pPr marL="285750" indent="-285750">
              <a:buFont typeface="Arial" panose="020B0604020202020204" pitchFamily="34" charset="0"/>
              <a:buChar char="•"/>
              <a:defRPr/>
            </a:pPr>
            <a:r>
              <a:rPr lang="en-US" sz="3000" dirty="0">
                <a:solidFill>
                  <a:schemeClr val="bg1"/>
                </a:solidFill>
                <a:effectLst>
                  <a:glow rad="228600">
                    <a:schemeClr val="tx1"/>
                  </a:glow>
                </a:effectLst>
                <a:latin typeface="Times" panose="02020603050405020304" pitchFamily="18" charset="0"/>
                <a:cs typeface="Times" panose="02020603050405020304" pitchFamily="18" charset="0"/>
              </a:rPr>
              <a:t>As a result of the Japanese attack on Pearl Harbor, Hawaii overnight, Japanese Americans found their lives changed </a:t>
            </a:r>
          </a:p>
          <a:p>
            <a:pPr marL="285750" indent="-285750">
              <a:buFont typeface="Arial" panose="020B0604020202020204" pitchFamily="34" charset="0"/>
              <a:buChar char="•"/>
              <a:defRPr/>
            </a:pPr>
            <a:r>
              <a:rPr lang="en-US" sz="3000" dirty="0">
                <a:solidFill>
                  <a:schemeClr val="bg1"/>
                </a:solidFill>
                <a:effectLst>
                  <a:glow rad="228600">
                    <a:schemeClr val="tx1"/>
                  </a:glow>
                </a:effectLst>
                <a:latin typeface="Times" panose="02020603050405020304" pitchFamily="18" charset="0"/>
                <a:cs typeface="Times" panose="02020603050405020304" pitchFamily="18" charset="0"/>
              </a:rPr>
              <a:t>Despite the lack of any concrete evidence, Japanese Americans were suspected of remaining loyal to their ancestral land. </a:t>
            </a:r>
          </a:p>
          <a:p>
            <a:pPr marL="285750" indent="-285750">
              <a:buFont typeface="Arial" panose="020B0604020202020204" pitchFamily="34" charset="0"/>
              <a:buChar char="•"/>
              <a:defRPr/>
            </a:pPr>
            <a:r>
              <a:rPr lang="en-US" sz="3000" dirty="0">
                <a:solidFill>
                  <a:schemeClr val="bg1"/>
                </a:solidFill>
                <a:effectLst>
                  <a:glow rad="228600">
                    <a:schemeClr val="tx1"/>
                  </a:glow>
                </a:effectLst>
                <a:latin typeface="Times" panose="02020603050405020304" pitchFamily="18" charset="0"/>
                <a:cs typeface="Times" panose="02020603050405020304" pitchFamily="18" charset="0"/>
              </a:rPr>
              <a:t>Anti-Japanese paranoia increased because of a large Japanese presence on the West Coast. </a:t>
            </a:r>
          </a:p>
        </p:txBody>
      </p:sp>
      <p:sp>
        <p:nvSpPr>
          <p:cNvPr id="5" name="Rounded Rectangular Callout 4"/>
          <p:cNvSpPr/>
          <p:nvPr/>
        </p:nvSpPr>
        <p:spPr>
          <a:xfrm>
            <a:off x="185738" y="3962400"/>
            <a:ext cx="1600200" cy="1447800"/>
          </a:xfrm>
          <a:prstGeom prst="wedgeRoundRectCallout">
            <a:avLst>
              <a:gd name="adj1" fmla="val 88336"/>
              <a:gd name="adj2" fmla="val 1921"/>
              <a:gd name="adj3" fmla="val 16667"/>
            </a:avLst>
          </a:prstGeom>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a:defRPr/>
            </a:pPr>
            <a:r>
              <a:rPr lang="en-US" dirty="0">
                <a:latin typeface="Berlin Sans FB" panose="020E0602020502020306" pitchFamily="34" charset="0"/>
              </a:rPr>
              <a:t>We are citizens! </a:t>
            </a:r>
          </a:p>
          <a:p>
            <a:pPr algn="ctr">
              <a:defRPr/>
            </a:pPr>
            <a:r>
              <a:rPr lang="en-US" dirty="0">
                <a:latin typeface="Berlin Sans FB" panose="020E0602020502020306" pitchFamily="34" charset="0"/>
              </a:rPr>
              <a:t>We are Americans just like you!</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https://ictmagic.files.wordpress.com/2013/11/blue-sk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0013"/>
            <a:ext cx="9296400" cy="697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51791"/>
            <a:ext cx="4953000" cy="3962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105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28570">
            <a:off x="4965748" y="3421239"/>
            <a:ext cx="3597094" cy="29574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 name="Rectangle 1"/>
          <p:cNvSpPr/>
          <p:nvPr/>
        </p:nvSpPr>
        <p:spPr>
          <a:xfrm>
            <a:off x="381000" y="1225220"/>
            <a:ext cx="3581400" cy="4524315"/>
          </a:xfrm>
          <a:prstGeom prst="rect">
            <a:avLst/>
          </a:prstGeom>
        </p:spPr>
        <p:txBody>
          <a:bodyPr>
            <a:spAutoFit/>
          </a:bodyPr>
          <a:lstStyle/>
          <a:p>
            <a:pPr eaLnBrk="0" hangingPunct="0">
              <a:spcBef>
                <a:spcPct val="20000"/>
              </a:spcBef>
              <a:defRPr/>
            </a:pPr>
            <a:r>
              <a:rPr lang="en-US" altLang="en-US" sz="3200" kern="0" dirty="0">
                <a:solidFill>
                  <a:srgbClr val="FFFFFF"/>
                </a:solidFill>
                <a:effectLst>
                  <a:glow rad="215900">
                    <a:schemeClr val="tx1"/>
                  </a:glow>
                </a:effectLst>
                <a:latin typeface="Times" panose="02020603050405020304" pitchFamily="18" charset="0"/>
                <a:cs typeface="Times" panose="02020603050405020304" pitchFamily="18" charset="0"/>
              </a:rPr>
              <a:t>Anti-Immigrant racism was present even prior to America’s entrance into the war but it now intensified especially targeting people of Japanese Ancestry</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endParaRPr lang="en-US" altLang="en-US" smtClean="0"/>
          </a:p>
        </p:txBody>
      </p:sp>
      <p:sp>
        <p:nvSpPr>
          <p:cNvPr id="27651" name="Rectangle 3"/>
          <p:cNvSpPr>
            <a:spLocks noGrp="1" noChangeArrowheads="1"/>
          </p:cNvSpPr>
          <p:nvPr>
            <p:ph type="body" idx="1"/>
          </p:nvPr>
        </p:nvSpPr>
        <p:spPr/>
        <p:txBody>
          <a:bodyPr/>
          <a:lstStyle/>
          <a:p>
            <a:pPr eaLnBrk="1" hangingPunct="1"/>
            <a:endParaRPr lang="en-US" altLang="en-US" smtClean="0"/>
          </a:p>
        </p:txBody>
      </p:sp>
      <p:pic>
        <p:nvPicPr>
          <p:cNvPr id="276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4"/>
          <a:srcRect/>
          <a:stretch>
            <a:fillRect/>
          </a:stretch>
        </p:blipFill>
        <p:spPr bwMode="auto">
          <a:xfrm rot="21048335">
            <a:off x="2438400" y="303213"/>
            <a:ext cx="4819650" cy="6251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9" name="Picture 7" descr="Jap Hunting License: Good until Extermination    [click on this image to find a short clip and analysis of how comedy is uncritically deployed to reinforce racist ideas]"/>
          <p:cNvPicPr>
            <a:picLocks noChangeAspect="1" noChangeArrowheads="1"/>
          </p:cNvPicPr>
          <p:nvPr/>
        </p:nvPicPr>
        <p:blipFill>
          <a:blip r:embed="rId5"/>
          <a:srcRect/>
          <a:stretch>
            <a:fillRect/>
          </a:stretch>
        </p:blipFill>
        <p:spPr bwMode="auto">
          <a:xfrm>
            <a:off x="762000" y="906463"/>
            <a:ext cx="7269163" cy="5045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6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2700"/>
            <a:ext cx="9150350" cy="691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743112" y="-152400"/>
            <a:ext cx="2887330" cy="923330"/>
          </a:xfrm>
          <a:prstGeom prst="rect">
            <a:avLst/>
          </a:prstGeom>
          <a:noFill/>
        </p:spPr>
        <p:txBody>
          <a:bodyPr wrap="none">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54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Racism</a:t>
            </a:r>
          </a:p>
        </p:txBody>
      </p:sp>
      <p:sp>
        <p:nvSpPr>
          <p:cNvPr id="9" name="Rounded Rectangle 8"/>
          <p:cNvSpPr/>
          <p:nvPr/>
        </p:nvSpPr>
        <p:spPr>
          <a:xfrm>
            <a:off x="377825" y="771525"/>
            <a:ext cx="2590800" cy="18796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8000" b="1" dirty="0">
                <a:solidFill>
                  <a:prstClr val="black"/>
                </a:solidFill>
                <a:latin typeface="Bodoni MT" panose="02070603080606020203" pitchFamily="18" charset="0"/>
              </a:rPr>
              <a:t>1</a:t>
            </a:r>
          </a:p>
        </p:txBody>
      </p:sp>
      <p:sp>
        <p:nvSpPr>
          <p:cNvPr id="17" name="Rounded Rectangle 16"/>
          <p:cNvSpPr/>
          <p:nvPr/>
        </p:nvSpPr>
        <p:spPr>
          <a:xfrm>
            <a:off x="377825" y="2781300"/>
            <a:ext cx="2590800" cy="18796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8000" b="1" dirty="0">
                <a:solidFill>
                  <a:prstClr val="black"/>
                </a:solidFill>
                <a:latin typeface="Bodoni MT" panose="02070603080606020203" pitchFamily="18" charset="0"/>
              </a:rPr>
              <a:t>2</a:t>
            </a:r>
          </a:p>
        </p:txBody>
      </p:sp>
      <p:sp>
        <p:nvSpPr>
          <p:cNvPr id="19" name="Rounded Rectangle 18"/>
          <p:cNvSpPr/>
          <p:nvPr/>
        </p:nvSpPr>
        <p:spPr>
          <a:xfrm>
            <a:off x="3221038" y="765175"/>
            <a:ext cx="2590800" cy="1881188"/>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8000" b="1" dirty="0">
                <a:solidFill>
                  <a:prstClr val="black"/>
                </a:solidFill>
                <a:latin typeface="Bodoni MT" panose="02070603080606020203" pitchFamily="18" charset="0"/>
              </a:rPr>
              <a:t>4</a:t>
            </a:r>
          </a:p>
        </p:txBody>
      </p:sp>
      <p:sp>
        <p:nvSpPr>
          <p:cNvPr id="20" name="Rounded Rectangle 19"/>
          <p:cNvSpPr/>
          <p:nvPr/>
        </p:nvSpPr>
        <p:spPr>
          <a:xfrm>
            <a:off x="3192463" y="2781300"/>
            <a:ext cx="2590800" cy="18796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8000" b="1" dirty="0">
                <a:solidFill>
                  <a:prstClr val="black"/>
                </a:solidFill>
                <a:latin typeface="Bodoni MT" panose="02070603080606020203" pitchFamily="18" charset="0"/>
              </a:rPr>
              <a:t>5</a:t>
            </a:r>
          </a:p>
        </p:txBody>
      </p:sp>
      <p:sp>
        <p:nvSpPr>
          <p:cNvPr id="11" name="TextBox 10"/>
          <p:cNvSpPr txBox="1"/>
          <p:nvPr/>
        </p:nvSpPr>
        <p:spPr>
          <a:xfrm>
            <a:off x="6172200" y="613477"/>
            <a:ext cx="2743200" cy="5632311"/>
          </a:xfrm>
          <a:prstGeom prst="rect">
            <a:avLst/>
          </a:prstGeom>
          <a:noFill/>
        </p:spPr>
        <p:txBody>
          <a:bodyPr>
            <a:spAutoFit/>
          </a:bodyPr>
          <a:lstStyle/>
          <a:p>
            <a:pPr algn="ctr" fontAlgn="auto">
              <a:spcBef>
                <a:spcPts val="0"/>
              </a:spcBef>
              <a:spcAft>
                <a:spcPts val="0"/>
              </a:spcAft>
              <a:defRPr/>
            </a:pPr>
            <a:r>
              <a:rPr lang="en-US" sz="3600" dirty="0">
                <a:solidFill>
                  <a:prstClr val="white"/>
                </a:solidFill>
                <a:effectLst>
                  <a:glow rad="127000">
                    <a:prstClr val="black"/>
                  </a:glow>
                </a:effectLst>
                <a:latin typeface="Times" panose="02020603050405020304" pitchFamily="18" charset="0"/>
                <a:cs typeface="Times" panose="02020603050405020304" pitchFamily="18" charset="0"/>
              </a:rPr>
              <a:t>How did you personally experience racism during this time? Choose 2 numbers and record it in your Memory Book .</a:t>
            </a:r>
          </a:p>
        </p:txBody>
      </p:sp>
      <p:sp>
        <p:nvSpPr>
          <p:cNvPr id="13" name="Rounded Rectangle 12"/>
          <p:cNvSpPr/>
          <p:nvPr/>
        </p:nvSpPr>
        <p:spPr>
          <a:xfrm>
            <a:off x="377825" y="4826000"/>
            <a:ext cx="2590800" cy="18796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8000" b="1" dirty="0">
                <a:solidFill>
                  <a:prstClr val="black"/>
                </a:solidFill>
                <a:latin typeface="Bodoni MT" panose="02070603080606020203" pitchFamily="18" charset="0"/>
              </a:rPr>
              <a:t>3</a:t>
            </a:r>
          </a:p>
        </p:txBody>
      </p:sp>
      <p:sp>
        <p:nvSpPr>
          <p:cNvPr id="14" name="Rounded Rectangle 13"/>
          <p:cNvSpPr/>
          <p:nvPr/>
        </p:nvSpPr>
        <p:spPr>
          <a:xfrm>
            <a:off x="3186113" y="4846638"/>
            <a:ext cx="2590800" cy="188118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8000" b="1" dirty="0">
                <a:solidFill>
                  <a:prstClr val="black"/>
                </a:solidFill>
                <a:latin typeface="Bodoni MT" panose="02070603080606020203" pitchFamily="18" charset="0"/>
              </a:rPr>
              <a:t>6</a:t>
            </a:r>
          </a:p>
        </p:txBody>
      </p:sp>
    </p:spTree>
  </p:cSld>
  <p:clrMapOvr>
    <a:masterClrMapping/>
  </p:clrMapOvr>
  <p:transition spd="slow">
    <p:split orient="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2700"/>
            <a:ext cx="9150350" cy="691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678867" y="-152400"/>
            <a:ext cx="2887330" cy="923330"/>
          </a:xfrm>
          <a:prstGeom prst="rect">
            <a:avLst/>
          </a:prstGeom>
          <a:noFill/>
        </p:spPr>
        <p:txBody>
          <a:bodyPr wrap="none">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54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Racism</a:t>
            </a:r>
          </a:p>
        </p:txBody>
      </p:sp>
      <p:sp>
        <p:nvSpPr>
          <p:cNvPr id="9" name="Rounded Rectangle 8"/>
          <p:cNvSpPr/>
          <p:nvPr/>
        </p:nvSpPr>
        <p:spPr>
          <a:xfrm>
            <a:off x="377825" y="771525"/>
            <a:ext cx="2590800" cy="18796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500" b="1" dirty="0">
                <a:solidFill>
                  <a:prstClr val="black"/>
                </a:solidFill>
                <a:latin typeface="Bodoni MT" panose="02070603080606020203" pitchFamily="18" charset="0"/>
              </a:rPr>
              <a:t>1. Your father was arrested because he was a Japanese American community leaders and was unfairly suspected of</a:t>
            </a:r>
          </a:p>
          <a:p>
            <a:pPr algn="ctr" fontAlgn="auto">
              <a:spcBef>
                <a:spcPts val="0"/>
              </a:spcBef>
              <a:spcAft>
                <a:spcPts val="0"/>
              </a:spcAft>
              <a:defRPr/>
            </a:pPr>
            <a:r>
              <a:rPr lang="en-US" sz="1500" b="1" dirty="0">
                <a:solidFill>
                  <a:prstClr val="black"/>
                </a:solidFill>
                <a:latin typeface="Bodoni MT" panose="02070603080606020203" pitchFamily="18" charset="0"/>
              </a:rPr>
              <a:t>having ties to Japan</a:t>
            </a:r>
          </a:p>
        </p:txBody>
      </p:sp>
      <p:sp>
        <p:nvSpPr>
          <p:cNvPr id="17" name="Rounded Rectangle 16"/>
          <p:cNvSpPr/>
          <p:nvPr/>
        </p:nvSpPr>
        <p:spPr>
          <a:xfrm>
            <a:off x="381000" y="2819400"/>
            <a:ext cx="2590800" cy="18796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700" b="1" dirty="0">
                <a:solidFill>
                  <a:prstClr val="black"/>
                </a:solidFill>
                <a:latin typeface="Bodoni MT" panose="02070603080606020203" pitchFamily="18" charset="0"/>
              </a:rPr>
              <a:t>2. You were arrested for not abiding by the mandatory curfew now imposed on Japanese Americans</a:t>
            </a:r>
          </a:p>
        </p:txBody>
      </p:sp>
      <p:sp>
        <p:nvSpPr>
          <p:cNvPr id="19" name="Rounded Rectangle 18"/>
          <p:cNvSpPr/>
          <p:nvPr/>
        </p:nvSpPr>
        <p:spPr>
          <a:xfrm>
            <a:off x="3236913" y="771525"/>
            <a:ext cx="2590800" cy="18796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500" b="1" dirty="0">
                <a:solidFill>
                  <a:prstClr val="black"/>
                </a:solidFill>
                <a:latin typeface="Bodoni MT" panose="02070603080606020203" pitchFamily="18" charset="0"/>
              </a:rPr>
              <a:t>4.  Since your parent were both born in Japan the U.S. Treasury froze your family bank accounts causing numerous financial problems for your family</a:t>
            </a:r>
          </a:p>
        </p:txBody>
      </p:sp>
      <p:sp>
        <p:nvSpPr>
          <p:cNvPr id="20" name="Rounded Rectangle 19"/>
          <p:cNvSpPr/>
          <p:nvPr/>
        </p:nvSpPr>
        <p:spPr>
          <a:xfrm>
            <a:off x="3200400" y="2819400"/>
            <a:ext cx="2590800" cy="18796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600" b="1" dirty="0">
                <a:solidFill>
                  <a:prstClr val="black"/>
                </a:solidFill>
                <a:latin typeface="Bodoni MT" panose="02070603080606020203" pitchFamily="18" charset="0"/>
              </a:rPr>
              <a:t>5. Your home was searched with out a warrant. The FBI confiscated your radios and family photos and letters dating back generations</a:t>
            </a:r>
          </a:p>
        </p:txBody>
      </p:sp>
      <p:sp>
        <p:nvSpPr>
          <p:cNvPr id="10" name="Rounded Rectangle 9"/>
          <p:cNvSpPr/>
          <p:nvPr/>
        </p:nvSpPr>
        <p:spPr>
          <a:xfrm>
            <a:off x="377825" y="4857750"/>
            <a:ext cx="2590800" cy="18796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b="1" dirty="0">
                <a:solidFill>
                  <a:prstClr val="black"/>
                </a:solidFill>
                <a:latin typeface="Bodoni MT" panose="02070603080606020203" pitchFamily="18" charset="0"/>
              </a:rPr>
              <a:t>3. Your house was vandalized, “Down with the Jap Rats”</a:t>
            </a:r>
          </a:p>
        </p:txBody>
      </p:sp>
      <p:sp>
        <p:nvSpPr>
          <p:cNvPr id="13" name="Rounded Rectangle 12"/>
          <p:cNvSpPr/>
          <p:nvPr/>
        </p:nvSpPr>
        <p:spPr>
          <a:xfrm>
            <a:off x="3200400" y="4851400"/>
            <a:ext cx="2590800" cy="18796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b="1" dirty="0">
                <a:solidFill>
                  <a:prstClr val="black"/>
                </a:solidFill>
                <a:latin typeface="Bodoni MT" panose="02070603080606020203" pitchFamily="18" charset="0"/>
              </a:rPr>
              <a:t>6. The Grocery Store your family normally shops at now refuses to sell you anything</a:t>
            </a:r>
          </a:p>
        </p:txBody>
      </p:sp>
      <p:pic>
        <p:nvPicPr>
          <p:cNvPr id="12" name="Picture 2" descr="http://cdn.theatlantic.com/static/infocus/ww2_10/s_w03_202030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8050" y="2878137"/>
            <a:ext cx="5170694" cy="364172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29708" name="Picture 12" descr="Glenn Beck’s new book, “Miracles and Massacres,” is about helping people connect with the true, untold history of America. In Chapter Nine, Glenn tells the story of “Tokyo Rose,” a shameful government whitewashing that ruined the life of a Japanese-American named Iva Togur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23889">
            <a:off x="5870295" y="2573337"/>
            <a:ext cx="3086100" cy="41338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8002">
            <a:off x="4571987" y="771525"/>
            <a:ext cx="3964263" cy="508524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pic>
        <p:nvPicPr>
          <p:cNvPr id="29710" name="Picture 14" descr="1940 Bank corner, Eufaula, Oklahom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2242" y="3035051"/>
            <a:ext cx="4956175" cy="348481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9711" name="Picture 15"/>
          <p:cNvPicPr>
            <a:picLocks noChangeAspect="1" noChangeArrowheads="1"/>
          </p:cNvPicPr>
          <p:nvPr/>
        </p:nvPicPr>
        <p:blipFill rotWithShape="1">
          <a:blip r:embed="rId7">
            <a:extLst>
              <a:ext uri="{28A0092B-C50C-407E-A947-70E740481C1C}">
                <a14:useLocalDpi xmlns:a14="http://schemas.microsoft.com/office/drawing/2010/main" val="0"/>
              </a:ext>
            </a:extLst>
          </a:blip>
          <a:srcRect l="4307" t="20053" r="5057" b="11913"/>
          <a:stretch/>
        </p:blipFill>
        <p:spPr bwMode="auto">
          <a:xfrm>
            <a:off x="5952408" y="770930"/>
            <a:ext cx="3009901" cy="539861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pic>
        <p:nvPicPr>
          <p:cNvPr id="16" name="Picture 6" descr="Anti-Japanese hostility in Americ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859969">
            <a:off x="4233683" y="808695"/>
            <a:ext cx="4640872" cy="34735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1" name="TextBox 10"/>
          <p:cNvSpPr txBox="1"/>
          <p:nvPr/>
        </p:nvSpPr>
        <p:spPr>
          <a:xfrm>
            <a:off x="6311279" y="585200"/>
            <a:ext cx="2743200" cy="5632311"/>
          </a:xfrm>
          <a:prstGeom prst="rect">
            <a:avLst/>
          </a:prstGeom>
          <a:noFill/>
        </p:spPr>
        <p:txBody>
          <a:bodyPr>
            <a:spAutoFit/>
          </a:bodyPr>
          <a:lstStyle/>
          <a:p>
            <a:pPr algn="ctr" fontAlgn="auto">
              <a:spcBef>
                <a:spcPts val="0"/>
              </a:spcBef>
              <a:spcAft>
                <a:spcPts val="0"/>
              </a:spcAft>
              <a:defRPr/>
            </a:pPr>
            <a:r>
              <a:rPr lang="en-US" sz="3600" dirty="0">
                <a:solidFill>
                  <a:prstClr val="white"/>
                </a:solidFill>
                <a:effectLst>
                  <a:glow rad="127000">
                    <a:prstClr val="black"/>
                  </a:glow>
                </a:effectLst>
                <a:latin typeface="Times" panose="02020603050405020304" pitchFamily="18" charset="0"/>
                <a:cs typeface="Times" panose="02020603050405020304" pitchFamily="18" charset="0"/>
              </a:rPr>
              <a:t>How did you personally experience racism during this time? Choose 2 numbers and record it in your Memory Book .</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12"/>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xit" presetSubtype="0" fill="hold" nodeType="clickEffect">
                                  <p:stCondLst>
                                    <p:cond delay="0"/>
                                  </p:stCondLst>
                                  <p:childTnLst>
                                    <p:set>
                                      <p:cBhvr>
                                        <p:cTn id="13" dur="1" fill="hold">
                                          <p:stCondLst>
                                            <p:cond delay="0"/>
                                          </p:stCondLst>
                                        </p:cTn>
                                        <p:tgtEl>
                                          <p:spTgt spid="12"/>
                                        </p:tgtEl>
                                        <p:attrNameLst>
                                          <p:attrName>style.visibility</p:attrName>
                                        </p:attrNameLst>
                                      </p:cBhvr>
                                      <p:to>
                                        <p:strVal val="hidden"/>
                                      </p:to>
                                    </p:set>
                                  </p:childTnLst>
                                </p:cTn>
                              </p:par>
                              <p:par>
                                <p:cTn id="14" presetID="1" presetClass="entr" presetSubtype="0" fill="hold" grpId="0" nodeType="withEffect">
                                  <p:stCondLst>
                                    <p:cond delay="0"/>
                                  </p:stCondLst>
                                  <p:childTnLst>
                                    <p:set>
                                      <p:cBhvr>
                                        <p:cTn id="15" dur="1" fill="hold">
                                          <p:stCondLst>
                                            <p:cond delay="499"/>
                                          </p:stCondLst>
                                        </p:cTn>
                                        <p:tgtEl>
                                          <p:spTgt spid="1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9708"/>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nodeType="clickEffect">
                                  <p:stCondLst>
                                    <p:cond delay="0"/>
                                  </p:stCondLst>
                                  <p:childTnLst>
                                    <p:set>
                                      <p:cBhvr>
                                        <p:cTn id="21" dur="1" fill="hold">
                                          <p:stCondLst>
                                            <p:cond delay="0"/>
                                          </p:stCondLst>
                                        </p:cTn>
                                        <p:tgtEl>
                                          <p:spTgt spid="29708"/>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xit" presetSubtype="0" fill="hold" nodeType="clickEffect">
                                  <p:stCondLst>
                                    <p:cond delay="0"/>
                                  </p:stCondLst>
                                  <p:childTnLst>
                                    <p:set>
                                      <p:cBhvr>
                                        <p:cTn id="29" dur="1" fill="hold">
                                          <p:stCondLst>
                                            <p:cond delay="0"/>
                                          </p:stCondLst>
                                        </p:cTn>
                                        <p:tgtEl>
                                          <p:spTgt spid="14"/>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29710"/>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xit" presetSubtype="0" fill="hold" nodeType="clickEffect">
                                  <p:stCondLst>
                                    <p:cond delay="0"/>
                                  </p:stCondLst>
                                  <p:childTnLst>
                                    <p:set>
                                      <p:cBhvr>
                                        <p:cTn id="37" dur="1" fill="hold">
                                          <p:stCondLst>
                                            <p:cond delay="0"/>
                                          </p:stCondLst>
                                        </p:cTn>
                                        <p:tgtEl>
                                          <p:spTgt spid="29710"/>
                                        </p:tgtEl>
                                        <p:attrNameLst>
                                          <p:attrName>style.visibility</p:attrName>
                                        </p:attrNameLst>
                                      </p:cBhvr>
                                      <p:to>
                                        <p:strVal val="hidden"/>
                                      </p:to>
                                    </p:set>
                                  </p:childTnLst>
                                </p:cTn>
                              </p:par>
                              <p:par>
                                <p:cTn id="38" presetID="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9711"/>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xit" presetSubtype="0" fill="hold" nodeType="clickEffect">
                                  <p:stCondLst>
                                    <p:cond delay="0"/>
                                  </p:stCondLst>
                                  <p:childTnLst>
                                    <p:set>
                                      <p:cBhvr>
                                        <p:cTn id="45" dur="1" fill="hold">
                                          <p:stCondLst>
                                            <p:cond delay="0"/>
                                          </p:stCondLst>
                                        </p:cTn>
                                        <p:tgtEl>
                                          <p:spTgt spid="29711"/>
                                        </p:tgtEl>
                                        <p:attrNameLst>
                                          <p:attrName>style.visibility</p:attrName>
                                        </p:attrNameLst>
                                      </p:cBhvr>
                                      <p:to>
                                        <p:strVal val="hidden"/>
                                      </p:to>
                                    </p:set>
                                  </p:childTnLst>
                                </p:cTn>
                              </p:par>
                              <p:par>
                                <p:cTn id="46" presetID="1" presetClass="entr" presetSubtype="0"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xit" presetSubtype="0" fill="hold" nodeType="clickEffect">
                                  <p:stCondLst>
                                    <p:cond delay="0"/>
                                  </p:stCondLst>
                                  <p:childTnLst>
                                    <p:set>
                                      <p:cBhvr>
                                        <p:cTn id="53" dur="1" fill="hold">
                                          <p:stCondLst>
                                            <p:cond delay="0"/>
                                          </p:stCondLst>
                                        </p:cTn>
                                        <p:tgtEl>
                                          <p:spTgt spid="16"/>
                                        </p:tgtEl>
                                        <p:attrNameLst>
                                          <p:attrName>style.visibility</p:attrName>
                                        </p:attrNameLst>
                                      </p:cBhvr>
                                      <p:to>
                                        <p:strVal val="hidden"/>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P spid="17" grpId="0" animBg="1" autoUpdateAnimBg="0"/>
      <p:bldP spid="19" grpId="0" animBg="1"/>
      <p:bldP spid="20" grpId="0" animBg="1"/>
      <p:bldP spid="10"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p:cNvPicPr>
            <a:picLocks noChangeAspect="1" noChangeArrowheads="1"/>
          </p:cNvPicPr>
          <p:nvPr/>
        </p:nvPicPr>
        <p:blipFill>
          <a:blip r:embed="rId2">
            <a:extLst>
              <a:ext uri="{28A0092B-C50C-407E-A947-70E740481C1C}">
                <a14:useLocalDpi xmlns:a14="http://schemas.microsoft.com/office/drawing/2010/main" val="0"/>
              </a:ext>
            </a:extLst>
          </a:blip>
          <a:srcRect r="10957"/>
          <a:stretch>
            <a:fillRect/>
          </a:stretch>
        </p:blipFill>
        <p:spPr bwMode="auto">
          <a:xfrm>
            <a:off x="-15875" y="0"/>
            <a:ext cx="91598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20717" y="1371600"/>
            <a:ext cx="8466083" cy="4939814"/>
          </a:xfrm>
          <a:prstGeom prst="rect">
            <a:avLst/>
          </a:prstGeom>
        </p:spPr>
        <p:txBody>
          <a:bodyPr>
            <a:spAutoFit/>
          </a:bodyPr>
          <a:lstStyle/>
          <a:p>
            <a:pPr algn="ctr" eaLnBrk="0" hangingPunct="0">
              <a:spcBef>
                <a:spcPct val="20000"/>
              </a:spcBef>
              <a:defRPr/>
            </a:pPr>
            <a:r>
              <a:rPr lang="en-US" altLang="en-US" sz="3500" kern="0" dirty="0">
                <a:solidFill>
                  <a:srgbClr val="FFFFFF"/>
                </a:solidFill>
                <a:effectLst>
                  <a:glow rad="304800">
                    <a:schemeClr val="tx1"/>
                  </a:glow>
                </a:effectLst>
                <a:latin typeface="Berlin Sans FB" panose="020E0602020502020306" pitchFamily="34" charset="0"/>
              </a:rPr>
              <a:t>New Years Eve arrives and you don’t feel in the partying mood. You are sad that America was attacked. You are mad that your own government &amp; countrymen are treating you as the enemy. You are frustrated that unfair racist stereotypes are targeting you. Your carefree senior year has been ruined and you are unsure what the future holds for you and your family.</a:t>
            </a:r>
          </a:p>
        </p:txBody>
      </p:sp>
      <p:sp>
        <p:nvSpPr>
          <p:cNvPr id="5" name="Rectangle 4"/>
          <p:cNvSpPr/>
          <p:nvPr/>
        </p:nvSpPr>
        <p:spPr>
          <a:xfrm>
            <a:off x="1658489" y="304800"/>
            <a:ext cx="6284221" cy="923330"/>
          </a:xfrm>
          <a:prstGeom prst="rect">
            <a:avLst/>
          </a:prstGeom>
          <a:noFill/>
        </p:spPr>
        <p:txBody>
          <a:bodyPr wrap="none">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5400" b="1" spc="150" dirty="0">
                <a:ln w="11430"/>
                <a:solidFill>
                  <a:srgbClr val="F8F8F8"/>
                </a:solidFill>
                <a:effectLst>
                  <a:glow rad="228600">
                    <a:schemeClr val="accent4">
                      <a:satMod val="175000"/>
                      <a:alpha val="40000"/>
                    </a:schemeClr>
                  </a:glow>
                  <a:outerShdw blurRad="25400" algn="tl" rotWithShape="0">
                    <a:srgbClr val="000000">
                      <a:alpha val="43000"/>
                    </a:srgbClr>
                  </a:outerShdw>
                </a:effectLst>
                <a:latin typeface="Bodoni MT Black" panose="02070A03080606020203" pitchFamily="18" charset="0"/>
              </a:rPr>
              <a:t>Happy New Year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2">
            <a:extLst>
              <a:ext uri="{28A0092B-C50C-407E-A947-70E740481C1C}">
                <a14:useLocalDpi xmlns:a14="http://schemas.microsoft.com/office/drawing/2010/main" val="0"/>
              </a:ext>
            </a:extLst>
          </a:blip>
          <a:srcRect l="18132" t="29268" r="33592" b="23634"/>
          <a:stretch>
            <a:fillRect/>
          </a:stretch>
        </p:blipFill>
        <p:spPr bwMode="auto">
          <a:xfrm>
            <a:off x="-7938" y="0"/>
            <a:ext cx="9144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640317" y="1497702"/>
            <a:ext cx="4495800" cy="3862596"/>
          </a:xfrm>
          <a:prstGeom prst="rect">
            <a:avLst/>
          </a:prstGeom>
        </p:spPr>
        <p:txBody>
          <a:bodyPr>
            <a:spAutoFit/>
          </a:bodyPr>
          <a:lstStyle/>
          <a:p>
            <a:pPr algn="ctr" eaLnBrk="0" hangingPunct="0">
              <a:spcBef>
                <a:spcPct val="20000"/>
              </a:spcBef>
              <a:defRPr/>
            </a:pPr>
            <a:r>
              <a:rPr lang="en-US" altLang="en-US" sz="3500" kern="0" dirty="0">
                <a:solidFill>
                  <a:schemeClr val="bg1"/>
                </a:solidFill>
                <a:effectLst>
                  <a:glow rad="190500">
                    <a:schemeClr val="tx1"/>
                  </a:glow>
                </a:effectLst>
                <a:latin typeface="Berlin Sans FB" panose="020E0602020502020306" pitchFamily="34" charset="0"/>
              </a:rPr>
              <a:t>Another month passes and the anti-Japanese hysteria is not subsiding. You are still frustrated with the situation and it gets worse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p:cNvPicPr>
            <a:picLocks noChangeAspect="1" noChangeArrowheads="1"/>
          </p:cNvPicPr>
          <p:nvPr/>
        </p:nvPicPr>
        <p:blipFill>
          <a:blip r:embed="rId2">
            <a:extLst>
              <a:ext uri="{28A0092B-C50C-407E-A947-70E740481C1C}">
                <a14:useLocalDpi xmlns:a14="http://schemas.microsoft.com/office/drawing/2010/main" val="0"/>
              </a:ext>
            </a:extLst>
          </a:blip>
          <a:srcRect l="10475" t="29701" r="41249" b="23201"/>
          <a:stretch>
            <a:fillRect/>
          </a:stretch>
        </p:blipFill>
        <p:spPr bwMode="auto">
          <a:xfrm>
            <a:off x="0" y="3175"/>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0"/>
            <a:ext cx="6988175" cy="698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04801" y="457200"/>
            <a:ext cx="4114800" cy="6001643"/>
          </a:xfrm>
          <a:prstGeom prst="rect">
            <a:avLst/>
          </a:prstGeom>
        </p:spPr>
        <p:txBody>
          <a:bodyPr>
            <a:spAutoFit/>
          </a:bodyPr>
          <a:lstStyle/>
          <a:p>
            <a:pPr algn="ctr" eaLnBrk="0" hangingPunct="0">
              <a:spcBef>
                <a:spcPct val="20000"/>
              </a:spcBef>
              <a:defRPr/>
            </a:pPr>
            <a:r>
              <a:rPr lang="en-US" altLang="en-US" sz="3200" kern="0" dirty="0">
                <a:solidFill>
                  <a:srgbClr val="FFFFFF"/>
                </a:solidFill>
                <a:effectLst>
                  <a:glow rad="330200">
                    <a:schemeClr val="tx2"/>
                  </a:glow>
                </a:effectLst>
                <a:latin typeface="Berlin Sans FB" panose="020E0602020502020306" pitchFamily="34" charset="0"/>
              </a:rPr>
              <a:t>You see a flyer nailed to a telephone pole on one of the main roads. Your neighbors are all crowded around, and it appears to be causing quite a commotion. The flyer is a government document referred to as Executive Order 9066</a:t>
            </a:r>
          </a:p>
        </p:txBody>
      </p:sp>
      <p:pic>
        <p:nvPicPr>
          <p:cNvPr id="3277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3116">
            <a:off x="5337175" y="762000"/>
            <a:ext cx="3138488" cy="4899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4" name="Picture 6"/>
          <p:cNvPicPr>
            <a:picLocks noChangeAspect="1" noChangeArrowheads="1"/>
          </p:cNvPicPr>
          <p:nvPr/>
        </p:nvPicPr>
        <p:blipFill>
          <a:blip r:embed="rId5">
            <a:extLst>
              <a:ext uri="{28A0092B-C50C-407E-A947-70E740481C1C}">
                <a14:useLocalDpi xmlns:a14="http://schemas.microsoft.com/office/drawing/2010/main" val="0"/>
              </a:ext>
            </a:extLst>
          </a:blip>
          <a:srcRect l="3600" t="-11095" r="-3600" b="11095"/>
          <a:stretch>
            <a:fillRect/>
          </a:stretch>
        </p:blipFill>
        <p:spPr bwMode="auto">
          <a:xfrm>
            <a:off x="6324600" y="422275"/>
            <a:ext cx="1893888" cy="142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6">
            <a:extLst>
              <a:ext uri="{28A0092B-C50C-407E-A947-70E740481C1C}">
                <a14:useLocalDpi xmlns:a14="http://schemas.microsoft.com/office/drawing/2010/main" val="0"/>
              </a:ext>
            </a:extLst>
          </a:blip>
          <a:srcRect l="3227" t="5675" r="2419" b="38266"/>
          <a:stretch>
            <a:fillRect/>
          </a:stretch>
        </p:blipFill>
        <p:spPr bwMode="auto">
          <a:xfrm>
            <a:off x="15875" y="-3175"/>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descr="http://demilked.uuuploads.com/free-paper-textures/free-paper-texture-18.jpg"/>
          <p:cNvPicPr>
            <a:picLocks noChangeAspect="1" noChangeArrowheads="1"/>
          </p:cNvPicPr>
          <p:nvPr/>
        </p:nvPicPr>
        <p:blipFill>
          <a:blip r:embed="rId2">
            <a:extLst>
              <a:ext uri="{28A0092B-C50C-407E-A947-70E740481C1C}">
                <a14:useLocalDpi xmlns:a14="http://schemas.microsoft.com/office/drawing/2010/main" val="0"/>
              </a:ext>
            </a:extLst>
          </a:blip>
          <a:srcRect b="9811"/>
          <a:stretch>
            <a:fillRect/>
          </a:stretch>
        </p:blipFill>
        <p:spPr bwMode="auto">
          <a:xfrm>
            <a:off x="-7938" y="-15875"/>
            <a:ext cx="9151938"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1545" y="1905000"/>
            <a:ext cx="4267200" cy="4191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7" name="Rectangle 6"/>
          <p:cNvSpPr/>
          <p:nvPr/>
        </p:nvSpPr>
        <p:spPr>
          <a:xfrm>
            <a:off x="4267200" y="21021"/>
            <a:ext cx="5094711" cy="1754326"/>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5400" b="1" spc="150" dirty="0">
                <a:ln w="11430"/>
                <a:solidFill>
                  <a:srgbClr val="F8F8F8"/>
                </a:solidFill>
                <a:effectLst>
                  <a:glow rad="228600">
                    <a:srgbClr val="FF0000">
                      <a:alpha val="40000"/>
                    </a:srgbClr>
                  </a:glow>
                  <a:outerShdw blurRad="25400" algn="tl" rotWithShape="0">
                    <a:srgbClr val="000000">
                      <a:alpha val="43000"/>
                    </a:srgbClr>
                  </a:outerShdw>
                </a:effectLst>
                <a:latin typeface="Bodoni MT Black" panose="02070A03080606020203" pitchFamily="18" charset="0"/>
              </a:rPr>
              <a:t>Executive Order 9066</a:t>
            </a:r>
          </a:p>
        </p:txBody>
      </p:sp>
      <p:sp>
        <p:nvSpPr>
          <p:cNvPr id="3" name="Rectangle 2"/>
          <p:cNvSpPr/>
          <p:nvPr/>
        </p:nvSpPr>
        <p:spPr>
          <a:xfrm>
            <a:off x="23648" y="325821"/>
            <a:ext cx="4572000" cy="5915466"/>
          </a:xfrm>
          <a:prstGeom prst="rect">
            <a:avLst/>
          </a:prstGeom>
        </p:spPr>
        <p:txBody>
          <a:bodyPr>
            <a:spAutoFit/>
          </a:bodyPr>
          <a:lstStyle/>
          <a:p>
            <a:pPr marL="342900" indent="-342900" eaLnBrk="0" hangingPunct="0">
              <a:spcBef>
                <a:spcPct val="20000"/>
              </a:spcBef>
              <a:buFontTx/>
              <a:buChar char="•"/>
              <a:defRPr/>
            </a:pPr>
            <a:r>
              <a:rPr lang="en-US" altLang="en-US" sz="2200" b="1" kern="0" dirty="0">
                <a:solidFill>
                  <a:srgbClr val="FFFFFF"/>
                </a:solidFill>
                <a:effectLst>
                  <a:glow rad="127000">
                    <a:schemeClr val="tx1"/>
                  </a:glow>
                </a:effectLst>
                <a:latin typeface="Times" panose="02020603050405020304" pitchFamily="18" charset="0"/>
                <a:cs typeface="Times" panose="02020603050405020304" pitchFamily="18" charset="0"/>
              </a:rPr>
              <a:t>Seventy-four days after Pearl Harbor, President Roosevelt issued an order (Executive Order No. 9066) that forced over 110,000 Japanese Americans to leave their homes in California, Washington, and Oregon and live in one of ten detention camps in desolate parts of the United States. </a:t>
            </a:r>
          </a:p>
          <a:p>
            <a:pPr marL="342900" indent="-342900" eaLnBrk="0" hangingPunct="0">
              <a:spcBef>
                <a:spcPct val="20000"/>
              </a:spcBef>
              <a:buFontTx/>
              <a:buChar char="•"/>
              <a:defRPr/>
            </a:pPr>
            <a:r>
              <a:rPr lang="en-US" altLang="en-US" sz="2200" b="1" kern="0" dirty="0">
                <a:solidFill>
                  <a:srgbClr val="FFFFFF"/>
                </a:solidFill>
                <a:effectLst>
                  <a:glow rad="127000">
                    <a:schemeClr val="tx1"/>
                  </a:glow>
                </a:effectLst>
                <a:latin typeface="Times" panose="02020603050405020304" pitchFamily="18" charset="0"/>
                <a:cs typeface="Times" panose="02020603050405020304" pitchFamily="18" charset="0"/>
              </a:rPr>
              <a:t>None of the Japanese Americans had been charged with a crime against the government. Two-thirds had been born in the United States, and more than 70 percent of the people forced into camps were American citizens.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lum bright="4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3"/>
          <p:cNvSpPr>
            <a:spLocks noGrp="1" noChangeArrowheads="1"/>
          </p:cNvSpPr>
          <p:nvPr>
            <p:ph type="body" idx="1"/>
          </p:nvPr>
        </p:nvSpPr>
        <p:spPr>
          <a:xfrm>
            <a:off x="0" y="228600"/>
            <a:ext cx="3048000" cy="4525963"/>
          </a:xfrm>
        </p:spPr>
        <p:txBody>
          <a:bodyPr/>
          <a:lstStyle/>
          <a:p>
            <a:pPr eaLnBrk="1" hangingPunct="1"/>
            <a:r>
              <a:rPr lang="en-US" altLang="en-US" sz="2800" smtClean="0"/>
              <a:t>In times of crisis the government over steps its boundaries and </a:t>
            </a:r>
            <a:r>
              <a:rPr lang="en-US" altLang="en-US" sz="2800" b="1" smtClean="0"/>
              <a:t>takes away</a:t>
            </a:r>
            <a:r>
              <a:rPr lang="en-US" altLang="en-US" sz="2800" smtClean="0"/>
              <a:t> individual </a:t>
            </a:r>
            <a:r>
              <a:rPr lang="en-US" altLang="en-US" sz="2800" b="1" smtClean="0"/>
              <a:t>liberties </a:t>
            </a:r>
          </a:p>
          <a:p>
            <a:pPr eaLnBrk="1" hangingPunct="1"/>
            <a:endParaRPr lang="en-US" altLang="en-US" sz="2800" b="1" smtClean="0"/>
          </a:p>
          <a:p>
            <a:pPr eaLnBrk="1" hangingPunct="1"/>
            <a:endParaRPr lang="en-US" altLang="en-US" smtClean="0"/>
          </a:p>
        </p:txBody>
      </p:sp>
      <p:pic>
        <p:nvPicPr>
          <p:cNvPr id="34820" name="Picture 5" descr="japanesein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8566">
            <a:off x="3124200" y="41910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6" descr="SeditionAct-Snak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78064">
            <a:off x="3048000" y="1143000"/>
            <a:ext cx="2300288"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7" descr="Hollywood10_prote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5704">
            <a:off x="304800" y="4114800"/>
            <a:ext cx="2886075"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8" descr="bush_patriot_ac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3962400"/>
            <a:ext cx="25908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Text Box 9"/>
          <p:cNvSpPr txBox="1">
            <a:spLocks noChangeArrowheads="1"/>
          </p:cNvSpPr>
          <p:nvPr/>
        </p:nvSpPr>
        <p:spPr bwMode="auto">
          <a:xfrm>
            <a:off x="2438400" y="3581400"/>
            <a:ext cx="3352800" cy="393700"/>
          </a:xfrm>
          <a:prstGeom prst="rect">
            <a:avLst/>
          </a:prstGeom>
          <a:solidFill>
            <a:srgbClr val="FF0000">
              <a:alpha val="72156"/>
            </a:srgbClr>
          </a:solidFill>
          <a:ln w="57150">
            <a:solidFill>
              <a:srgbClr val="FF9900"/>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600" b="1">
                <a:solidFill>
                  <a:srgbClr val="000000"/>
                </a:solidFill>
              </a:rPr>
              <a:t>Sedition/Espionage Acts-WWI </a:t>
            </a:r>
          </a:p>
        </p:txBody>
      </p:sp>
      <p:pic>
        <p:nvPicPr>
          <p:cNvPr id="34825" name="Picture 10" descr="palmer-raid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93542">
            <a:off x="5410200" y="1219200"/>
            <a:ext cx="34290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1" name="Text Box 11"/>
          <p:cNvSpPr txBox="1">
            <a:spLocks noChangeArrowheads="1"/>
          </p:cNvSpPr>
          <p:nvPr/>
        </p:nvSpPr>
        <p:spPr bwMode="auto">
          <a:xfrm rot="722109">
            <a:off x="6324600" y="2971800"/>
            <a:ext cx="2819400" cy="638175"/>
          </a:xfrm>
          <a:prstGeom prst="rect">
            <a:avLst/>
          </a:prstGeom>
          <a:solidFill>
            <a:srgbClr val="FF9900">
              <a:alpha val="72156"/>
            </a:srgbClr>
          </a:solidFill>
          <a:ln w="57150">
            <a:solidFill>
              <a:srgbClr val="FFFF00"/>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600" b="1">
                <a:solidFill>
                  <a:srgbClr val="000000"/>
                </a:solidFill>
              </a:rPr>
              <a:t>Palmer Raids- In fear of a Communist Uprising</a:t>
            </a:r>
          </a:p>
        </p:txBody>
      </p:sp>
      <p:sp>
        <p:nvSpPr>
          <p:cNvPr id="25612" name="Text Box 12"/>
          <p:cNvSpPr txBox="1">
            <a:spLocks noChangeArrowheads="1"/>
          </p:cNvSpPr>
          <p:nvPr/>
        </p:nvSpPr>
        <p:spPr bwMode="auto">
          <a:xfrm rot="-256074">
            <a:off x="304800" y="5943600"/>
            <a:ext cx="2971800" cy="638175"/>
          </a:xfrm>
          <a:prstGeom prst="rect">
            <a:avLst/>
          </a:prstGeom>
          <a:solidFill>
            <a:srgbClr val="FFFF00">
              <a:alpha val="72156"/>
            </a:srgbClr>
          </a:solidFill>
          <a:ln w="57150">
            <a:solidFill>
              <a:srgbClr val="00FF00"/>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600" b="1">
                <a:solidFill>
                  <a:srgbClr val="000000"/>
                </a:solidFill>
              </a:rPr>
              <a:t>Hollywood 10- Cold War- In fear of a Communist Spies</a:t>
            </a:r>
          </a:p>
        </p:txBody>
      </p:sp>
      <p:sp>
        <p:nvSpPr>
          <p:cNvPr id="25613" name="Text Box 13"/>
          <p:cNvSpPr txBox="1">
            <a:spLocks noChangeArrowheads="1"/>
          </p:cNvSpPr>
          <p:nvPr/>
        </p:nvSpPr>
        <p:spPr bwMode="auto">
          <a:xfrm rot="331653">
            <a:off x="3200400" y="4267200"/>
            <a:ext cx="2971800" cy="393700"/>
          </a:xfrm>
          <a:prstGeom prst="rect">
            <a:avLst/>
          </a:prstGeom>
          <a:solidFill>
            <a:srgbClr val="00FF00">
              <a:alpha val="72156"/>
            </a:srgbClr>
          </a:solidFill>
          <a:ln w="57150">
            <a:solidFill>
              <a:srgbClr val="3366FF"/>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600" b="1">
                <a:solidFill>
                  <a:srgbClr val="000000"/>
                </a:solidFill>
              </a:rPr>
              <a:t>Japanese internment- WW2</a:t>
            </a:r>
          </a:p>
        </p:txBody>
      </p:sp>
      <p:sp>
        <p:nvSpPr>
          <p:cNvPr id="25614" name="Text Box 14"/>
          <p:cNvSpPr txBox="1">
            <a:spLocks noChangeArrowheads="1"/>
          </p:cNvSpPr>
          <p:nvPr/>
        </p:nvSpPr>
        <p:spPr bwMode="auto">
          <a:xfrm rot="-472145">
            <a:off x="6172200" y="6172200"/>
            <a:ext cx="2971800" cy="393700"/>
          </a:xfrm>
          <a:prstGeom prst="rect">
            <a:avLst/>
          </a:prstGeom>
          <a:solidFill>
            <a:srgbClr val="CC66FF">
              <a:alpha val="72156"/>
            </a:srgbClr>
          </a:solidFill>
          <a:ln w="57150">
            <a:solidFill>
              <a:srgbClr val="FF0000"/>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600" b="1">
                <a:solidFill>
                  <a:srgbClr val="000000"/>
                </a:solidFill>
              </a:rPr>
              <a:t>Patriot Act- September 11th</a:t>
            </a:r>
          </a:p>
        </p:txBody>
      </p:sp>
      <p:sp>
        <p:nvSpPr>
          <p:cNvPr id="16" name="Rectangle 15"/>
          <p:cNvSpPr/>
          <p:nvPr/>
        </p:nvSpPr>
        <p:spPr>
          <a:xfrm>
            <a:off x="2438401" y="21021"/>
            <a:ext cx="6705600" cy="923330"/>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5400" b="1" spc="150" dirty="0">
                <a:ln w="11430"/>
                <a:solidFill>
                  <a:srgbClr val="F8F8F8"/>
                </a:solidFill>
                <a:effectLst>
                  <a:glow rad="228600">
                    <a:srgbClr val="FF0000">
                      <a:alpha val="40000"/>
                    </a:srgbClr>
                  </a:glow>
                  <a:outerShdw blurRad="25400" algn="tl" rotWithShape="0">
                    <a:srgbClr val="000000">
                      <a:alpha val="43000"/>
                    </a:srgbClr>
                  </a:outerShdw>
                </a:effectLst>
                <a:latin typeface="Bodoni MT Black" panose="02070A03080606020203" pitchFamily="18" charset="0"/>
              </a:rPr>
              <a:t>Executive Power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609"/>
                                        </p:tgtEl>
                                        <p:attrNameLst>
                                          <p:attrName>style.visibility</p:attrName>
                                        </p:attrNameLst>
                                      </p:cBhvr>
                                      <p:to>
                                        <p:strVal val="visible"/>
                                      </p:to>
                                    </p:set>
                                    <p:anim calcmode="lin" valueType="num">
                                      <p:cBhvr additive="base">
                                        <p:cTn id="7" dur="500" fill="hold"/>
                                        <p:tgtEl>
                                          <p:spTgt spid="25609"/>
                                        </p:tgtEl>
                                        <p:attrNameLst>
                                          <p:attrName>ppt_x</p:attrName>
                                        </p:attrNameLst>
                                      </p:cBhvr>
                                      <p:tavLst>
                                        <p:tav tm="0">
                                          <p:val>
                                            <p:strVal val="#ppt_x"/>
                                          </p:val>
                                        </p:tav>
                                        <p:tav tm="100000">
                                          <p:val>
                                            <p:strVal val="#ppt_x"/>
                                          </p:val>
                                        </p:tav>
                                      </p:tavLst>
                                    </p:anim>
                                    <p:anim calcmode="lin" valueType="num">
                                      <p:cBhvr additive="base">
                                        <p:cTn id="8" dur="500" fill="hold"/>
                                        <p:tgtEl>
                                          <p:spTgt spid="2560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611"/>
                                        </p:tgtEl>
                                        <p:attrNameLst>
                                          <p:attrName>style.visibility</p:attrName>
                                        </p:attrNameLst>
                                      </p:cBhvr>
                                      <p:to>
                                        <p:strVal val="visible"/>
                                      </p:to>
                                    </p:set>
                                    <p:anim calcmode="lin" valueType="num">
                                      <p:cBhvr additive="base">
                                        <p:cTn id="13" dur="500" fill="hold"/>
                                        <p:tgtEl>
                                          <p:spTgt spid="25611"/>
                                        </p:tgtEl>
                                        <p:attrNameLst>
                                          <p:attrName>ppt_x</p:attrName>
                                        </p:attrNameLst>
                                      </p:cBhvr>
                                      <p:tavLst>
                                        <p:tav tm="0">
                                          <p:val>
                                            <p:strVal val="#ppt_x"/>
                                          </p:val>
                                        </p:tav>
                                        <p:tav tm="100000">
                                          <p:val>
                                            <p:strVal val="#ppt_x"/>
                                          </p:val>
                                        </p:tav>
                                      </p:tavLst>
                                    </p:anim>
                                    <p:anim calcmode="lin" valueType="num">
                                      <p:cBhvr additive="base">
                                        <p:cTn id="14" dur="500" fill="hold"/>
                                        <p:tgtEl>
                                          <p:spTgt spid="2561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612"/>
                                        </p:tgtEl>
                                        <p:attrNameLst>
                                          <p:attrName>style.visibility</p:attrName>
                                        </p:attrNameLst>
                                      </p:cBhvr>
                                      <p:to>
                                        <p:strVal val="visible"/>
                                      </p:to>
                                    </p:set>
                                    <p:anim calcmode="lin" valueType="num">
                                      <p:cBhvr additive="base">
                                        <p:cTn id="19" dur="500" fill="hold"/>
                                        <p:tgtEl>
                                          <p:spTgt spid="25612"/>
                                        </p:tgtEl>
                                        <p:attrNameLst>
                                          <p:attrName>ppt_x</p:attrName>
                                        </p:attrNameLst>
                                      </p:cBhvr>
                                      <p:tavLst>
                                        <p:tav tm="0">
                                          <p:val>
                                            <p:strVal val="#ppt_x"/>
                                          </p:val>
                                        </p:tav>
                                        <p:tav tm="100000">
                                          <p:val>
                                            <p:strVal val="#ppt_x"/>
                                          </p:val>
                                        </p:tav>
                                      </p:tavLst>
                                    </p:anim>
                                    <p:anim calcmode="lin" valueType="num">
                                      <p:cBhvr additive="base">
                                        <p:cTn id="20" dur="500" fill="hold"/>
                                        <p:tgtEl>
                                          <p:spTgt spid="2561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613"/>
                                        </p:tgtEl>
                                        <p:attrNameLst>
                                          <p:attrName>style.visibility</p:attrName>
                                        </p:attrNameLst>
                                      </p:cBhvr>
                                      <p:to>
                                        <p:strVal val="visible"/>
                                      </p:to>
                                    </p:set>
                                    <p:anim calcmode="lin" valueType="num">
                                      <p:cBhvr additive="base">
                                        <p:cTn id="25" dur="500" fill="hold"/>
                                        <p:tgtEl>
                                          <p:spTgt spid="25613"/>
                                        </p:tgtEl>
                                        <p:attrNameLst>
                                          <p:attrName>ppt_x</p:attrName>
                                        </p:attrNameLst>
                                      </p:cBhvr>
                                      <p:tavLst>
                                        <p:tav tm="0">
                                          <p:val>
                                            <p:strVal val="#ppt_x"/>
                                          </p:val>
                                        </p:tav>
                                        <p:tav tm="100000">
                                          <p:val>
                                            <p:strVal val="#ppt_x"/>
                                          </p:val>
                                        </p:tav>
                                      </p:tavLst>
                                    </p:anim>
                                    <p:anim calcmode="lin" valueType="num">
                                      <p:cBhvr additive="base">
                                        <p:cTn id="26" dur="500" fill="hold"/>
                                        <p:tgtEl>
                                          <p:spTgt spid="25613"/>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614"/>
                                        </p:tgtEl>
                                        <p:attrNameLst>
                                          <p:attrName>style.visibility</p:attrName>
                                        </p:attrNameLst>
                                      </p:cBhvr>
                                      <p:to>
                                        <p:strVal val="visible"/>
                                      </p:to>
                                    </p:set>
                                    <p:anim calcmode="lin" valueType="num">
                                      <p:cBhvr additive="base">
                                        <p:cTn id="31" dur="500" fill="hold"/>
                                        <p:tgtEl>
                                          <p:spTgt spid="25614"/>
                                        </p:tgtEl>
                                        <p:attrNameLst>
                                          <p:attrName>ppt_x</p:attrName>
                                        </p:attrNameLst>
                                      </p:cBhvr>
                                      <p:tavLst>
                                        <p:tav tm="0">
                                          <p:val>
                                            <p:strVal val="#ppt_x"/>
                                          </p:val>
                                        </p:tav>
                                        <p:tav tm="100000">
                                          <p:val>
                                            <p:strVal val="#ppt_x"/>
                                          </p:val>
                                        </p:tav>
                                      </p:tavLst>
                                    </p:anim>
                                    <p:anim calcmode="lin" valueType="num">
                                      <p:cBhvr additive="base">
                                        <p:cTn id="32" dur="500" fill="hold"/>
                                        <p:tgtEl>
                                          <p:spTgt spid="256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9" grpId="0" animBg="1"/>
      <p:bldP spid="25611" grpId="0" animBg="1"/>
      <p:bldP spid="25612" grpId="0" animBg="1"/>
      <p:bldP spid="25613" grpId="0" animBg="1"/>
      <p:bldP spid="256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0"/>
            <a:ext cx="9194800" cy="689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82613"/>
            <a:ext cx="9982200" cy="8032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289175"/>
            <a:ext cx="3733800" cy="494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0" y="252248"/>
            <a:ext cx="9084440" cy="2246769"/>
          </a:xfrm>
          <a:prstGeom prst="rect">
            <a:avLst/>
          </a:prstGeom>
        </p:spPr>
        <p:txBody>
          <a:bodyPr>
            <a:spAutoFit/>
          </a:bodyPr>
          <a:lstStyle/>
          <a:p>
            <a:pPr algn="ctr">
              <a:defRPr/>
            </a:pPr>
            <a:r>
              <a:rPr lang="en-US" altLang="en-US" sz="3500" dirty="0">
                <a:solidFill>
                  <a:schemeClr val="bg1"/>
                </a:solidFill>
                <a:effectLst>
                  <a:glow rad="127000">
                    <a:schemeClr val="tx2"/>
                  </a:glow>
                </a:effectLst>
                <a:latin typeface="Berlin Sans FB" panose="020E0602020502020306" pitchFamily="34" charset="0"/>
              </a:rPr>
              <a:t>The year is 1941 and you are an 18 year high school student born and raised in California. You are excited about your senior year and all the activities coming up second semester.</a:t>
            </a:r>
          </a:p>
        </p:txBody>
      </p:sp>
      <p:pic>
        <p:nvPicPr>
          <p:cNvPr id="5130" name="Picture 10" descr="http://www.clker.com/cliparts/j/T/D/l/W/8/graduation-cap-black-h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 y="5486400"/>
            <a:ext cx="2203374" cy="1219200"/>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7415" name="TextBox 5"/>
          <p:cNvSpPr txBox="1">
            <a:spLocks noChangeArrowheads="1"/>
          </p:cNvSpPr>
          <p:nvPr/>
        </p:nvSpPr>
        <p:spPr bwMode="auto">
          <a:xfrm>
            <a:off x="854075" y="5410200"/>
            <a:ext cx="11049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500" b="1">
                <a:solidFill>
                  <a:schemeClr val="bg1"/>
                </a:solidFill>
                <a:latin typeface="Aharoni" pitchFamily="2" charset="-79"/>
                <a:cs typeface="Aharoni" pitchFamily="2" charset="-79"/>
              </a:rPr>
              <a:t>c/o 1942</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2">
            <a:duotone>
              <a:prstClr val="black"/>
              <a:srgbClr val="00B0F0">
                <a:tint val="45000"/>
                <a:satMod val="400000"/>
              </a:srgbClr>
            </a:duotone>
            <a:extLst>
              <a:ext uri="{28A0092B-C50C-407E-A947-70E740481C1C}">
                <a14:useLocalDpi xmlns:a14="http://schemas.microsoft.com/office/drawing/2010/main" val="0"/>
              </a:ext>
            </a:extLst>
          </a:blip>
          <a:srcRect/>
          <a:stretch>
            <a:fillRect/>
          </a:stretch>
        </p:blipFill>
        <p:spPr bwMode="auto">
          <a:xfrm>
            <a:off x="-18393" y="23648"/>
            <a:ext cx="9695793" cy="6868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476703" y="1143000"/>
            <a:ext cx="6705600" cy="1754326"/>
          </a:xfrm>
          <a:prstGeom prst="rect">
            <a:avLst/>
          </a:prstGeom>
          <a:noFill/>
        </p:spPr>
        <p:txBody>
          <a:bodyPr>
            <a:spAutoFit/>
          </a:bodyPr>
          <a:lstStyle/>
          <a:p>
            <a:pPr algn="ctr">
              <a:defRPr/>
            </a:pPr>
            <a:r>
              <a:rPr lang="en-US" sz="3600" dirty="0">
                <a:solidFill>
                  <a:schemeClr val="bg1"/>
                </a:solidFill>
                <a:effectLst>
                  <a:glow rad="279400">
                    <a:schemeClr val="tx1"/>
                  </a:glow>
                </a:effectLst>
                <a:latin typeface="Berlin Sans FB" panose="020E0602020502020306" pitchFamily="34" charset="0"/>
              </a:rPr>
              <a:t>The clock is now ticking. You and your family have little time to pack and sell off what you can.</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cdn.theatlantic.com/static/infocus/ww2_10/s_w11_0201501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0"/>
            <a:ext cx="9667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3"/>
          <p:cNvSpPr>
            <a:spLocks noChangeArrowheads="1"/>
          </p:cNvSpPr>
          <p:nvPr/>
        </p:nvSpPr>
        <p:spPr bwMode="auto">
          <a:xfrm>
            <a:off x="4724400" y="152400"/>
            <a:ext cx="4572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a:latin typeface="Bodoni MT" pitchFamily="18" charset="0"/>
              </a:rPr>
              <a:t>View of a business district on Post Street in a San Francisco neighborhood occupied by residents of Japanese ancestry, before evacuation, in 1942. </a:t>
            </a:r>
          </a:p>
          <a:p>
            <a:pPr algn="ctr" eaLnBrk="1" hangingPunct="1">
              <a:spcBef>
                <a:spcPct val="0"/>
              </a:spcBef>
              <a:buFontTx/>
              <a:buNone/>
            </a:pPr>
            <a:endParaRPr lang="en-US" altLang="en-US" sz="1800">
              <a:latin typeface="Bodoni MT" pitchFamily="18" charset="0"/>
            </a:endParaRPr>
          </a:p>
          <a:p>
            <a:pPr algn="ctr" eaLnBrk="1" hangingPunct="1">
              <a:spcBef>
                <a:spcPct val="0"/>
              </a:spcBef>
              <a:buFontTx/>
              <a:buNone/>
            </a:pPr>
            <a:r>
              <a:rPr lang="en-US" altLang="en-US" sz="1800">
                <a:latin typeface="Bodoni MT" pitchFamily="18" charset="0"/>
              </a:rPr>
              <a:t>View this same intersection as it appears in the 2015 Future: </a:t>
            </a:r>
            <a:r>
              <a:rPr lang="en-US" altLang="en-US" sz="1800">
                <a:latin typeface="Bodoni MT" pitchFamily="18" charset="0"/>
                <a:hlinkClick r:id="rId3"/>
              </a:rPr>
              <a:t>Google Maps Street View</a:t>
            </a:r>
            <a:r>
              <a:rPr lang="en-US" altLang="en-US" sz="1800">
                <a:latin typeface="Bodoni MT" pitchFamily="18" charset="0"/>
              </a:rPr>
              <a:t>.</a:t>
            </a:r>
          </a:p>
        </p:txBody>
      </p:sp>
      <p:pic>
        <p:nvPicPr>
          <p:cNvPr id="6" name="Picture 4" descr="click to enlar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24508">
            <a:off x="1066800" y="774480"/>
            <a:ext cx="7315200" cy="53721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37894" name="Picture 6" descr="World War II, Shop window of Asahi Dye Works with sign reading 'Closing, we won't take it to Owens Valley for U', just before the Japanese were evacuated from Little Tokyo to the War Relocation Center, in Owens Valley, a typed caption reads 'War Migration of Japanese', Los Angeles, California, April, 194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551" y="597918"/>
            <a:ext cx="4572000" cy="57252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7896" name="Picture 8" descr="Japanese-American Merchant Posts a Sale Sign on His San Francisco Store, 194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105562">
            <a:off x="4564613" y="583671"/>
            <a:ext cx="4558477" cy="607796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789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78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6" descr="http://demilked.uuuploads.com/free-paper-textures/free-paper-texture-18.jpg"/>
          <p:cNvPicPr>
            <a:picLocks noChangeAspect="1" noChangeArrowheads="1"/>
          </p:cNvPicPr>
          <p:nvPr/>
        </p:nvPicPr>
        <p:blipFill>
          <a:blip r:embed="rId2">
            <a:extLst>
              <a:ext uri="{28A0092B-C50C-407E-A947-70E740481C1C}">
                <a14:useLocalDpi xmlns:a14="http://schemas.microsoft.com/office/drawing/2010/main" val="0"/>
              </a:ext>
            </a:extLst>
          </a:blip>
          <a:srcRect b="9811"/>
          <a:stretch>
            <a:fillRect/>
          </a:stretch>
        </p:blipFill>
        <p:spPr bwMode="auto">
          <a:xfrm>
            <a:off x="-7938" y="-15875"/>
            <a:ext cx="9151938"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descr="Japanese Internment Camps during WW2"/>
          <p:cNvPicPr>
            <a:picLocks noChangeAspect="1" noChangeArrowheads="1"/>
          </p:cNvPicPr>
          <p:nvPr/>
        </p:nvPicPr>
        <p:blipFill rotWithShape="1">
          <a:blip r:embed="rId3">
            <a:extLst>
              <a:ext uri="{28A0092B-C50C-407E-A947-70E740481C1C}">
                <a14:useLocalDpi xmlns:a14="http://schemas.microsoft.com/office/drawing/2010/main" val="0"/>
              </a:ext>
            </a:extLst>
          </a:blip>
          <a:srcRect l="9298" r="9504"/>
          <a:stretch/>
        </p:blipFill>
        <p:spPr bwMode="auto">
          <a:xfrm rot="789606">
            <a:off x="3621985" y="764176"/>
            <a:ext cx="5299752" cy="515782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5" name="Rectangle 4"/>
          <p:cNvSpPr/>
          <p:nvPr/>
        </p:nvSpPr>
        <p:spPr>
          <a:xfrm>
            <a:off x="0" y="21021"/>
            <a:ext cx="9361911" cy="923330"/>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5400" b="1" spc="150" dirty="0">
                <a:ln w="11430"/>
                <a:solidFill>
                  <a:srgbClr val="F8F8F8"/>
                </a:solidFill>
                <a:effectLst>
                  <a:glow rad="228600">
                    <a:srgbClr val="FF0000">
                      <a:alpha val="40000"/>
                    </a:srgbClr>
                  </a:glow>
                  <a:outerShdw blurRad="25400" algn="tl" rotWithShape="0">
                    <a:srgbClr val="000000">
                      <a:alpha val="43000"/>
                    </a:srgbClr>
                  </a:outerShdw>
                </a:effectLst>
                <a:latin typeface="Bodoni MT Black" panose="02070A03080606020203" pitchFamily="18" charset="0"/>
              </a:rPr>
              <a:t>Life’s Possessions Gone</a:t>
            </a:r>
          </a:p>
        </p:txBody>
      </p:sp>
      <p:sp>
        <p:nvSpPr>
          <p:cNvPr id="4" name="Rectangle 3"/>
          <p:cNvSpPr/>
          <p:nvPr/>
        </p:nvSpPr>
        <p:spPr>
          <a:xfrm>
            <a:off x="152400" y="1003738"/>
            <a:ext cx="4233041" cy="5632311"/>
          </a:xfrm>
          <a:prstGeom prst="rect">
            <a:avLst/>
          </a:prstGeom>
        </p:spPr>
        <p:txBody>
          <a:bodyPr>
            <a:spAutoFit/>
          </a:bodyPr>
          <a:lstStyle/>
          <a:p>
            <a:pPr marL="285750" indent="-285750">
              <a:buFont typeface="Arial" panose="020B0604020202020204" pitchFamily="34" charset="0"/>
              <a:buChar char="•"/>
              <a:defRPr/>
            </a:pPr>
            <a:r>
              <a:rPr lang="en-US" dirty="0">
                <a:solidFill>
                  <a:schemeClr val="bg1"/>
                </a:solidFill>
                <a:effectLst>
                  <a:glow rad="241300">
                    <a:schemeClr val="tx2"/>
                  </a:glow>
                </a:effectLst>
                <a:latin typeface="Times" panose="02020603050405020304" pitchFamily="18" charset="0"/>
                <a:cs typeface="Times" panose="02020603050405020304" pitchFamily="18" charset="0"/>
              </a:rPr>
              <a:t>Many Japanese Americans were instructed to pack up only what they could carry and were forced to sell their homes, possessions, and businesses for an extremely small sum or just give them away because they had no other choice. </a:t>
            </a:r>
          </a:p>
          <a:p>
            <a:pPr marL="285750" indent="-285750">
              <a:buFont typeface="Arial" panose="020B0604020202020204" pitchFamily="34" charset="0"/>
              <a:buChar char="•"/>
              <a:defRPr/>
            </a:pPr>
            <a:r>
              <a:rPr lang="en-US" dirty="0">
                <a:solidFill>
                  <a:schemeClr val="bg1"/>
                </a:solidFill>
                <a:effectLst>
                  <a:glow rad="241300">
                    <a:schemeClr val="tx2"/>
                  </a:glow>
                </a:effectLst>
                <a:latin typeface="Times" panose="02020603050405020304" pitchFamily="18" charset="0"/>
                <a:cs typeface="Times" panose="02020603050405020304" pitchFamily="18" charset="0"/>
              </a:rPr>
              <a:t>They had only a few weeks to pack, and dispose of al other possessions. The internees were only </a:t>
            </a:r>
          </a:p>
          <a:p>
            <a:pPr marL="285750" indent="-285750">
              <a:buFont typeface="Arial" panose="020B0604020202020204" pitchFamily="34" charset="0"/>
              <a:buChar char="•"/>
              <a:defRPr/>
            </a:pPr>
            <a:r>
              <a:rPr lang="en-US" dirty="0">
                <a:solidFill>
                  <a:schemeClr val="bg1"/>
                </a:solidFill>
                <a:effectLst>
                  <a:glow rad="241300">
                    <a:schemeClr val="tx2"/>
                  </a:glow>
                </a:effectLst>
                <a:latin typeface="Times" panose="02020603050405020304" pitchFamily="18" charset="0"/>
                <a:cs typeface="Times" panose="02020603050405020304" pitchFamily="18" charset="0"/>
              </a:rPr>
              <a:t>allowed to carry bedding, clothing, and toiletries—whatever they could carry themselves. </a:t>
            </a:r>
          </a:p>
          <a:p>
            <a:pPr marL="285750" indent="-285750">
              <a:buFont typeface="Arial" panose="020B0604020202020204" pitchFamily="34" charset="0"/>
              <a:buChar char="•"/>
              <a:defRPr/>
            </a:pPr>
            <a:r>
              <a:rPr lang="en-US" dirty="0">
                <a:solidFill>
                  <a:schemeClr val="bg1"/>
                </a:solidFill>
                <a:effectLst>
                  <a:glow rad="241300">
                    <a:schemeClr val="tx2"/>
                  </a:glow>
                </a:effectLst>
                <a:latin typeface="Times" panose="02020603050405020304" pitchFamily="18" charset="0"/>
                <a:cs typeface="Times" panose="02020603050405020304" pitchFamily="18" charset="0"/>
              </a:rPr>
              <a:t>However, some did not have a chance to sell their belongings and were forced to leave them. </a:t>
            </a:r>
          </a:p>
          <a:p>
            <a:pPr marL="285750" indent="-285750">
              <a:buFont typeface="Arial" panose="020B0604020202020204" pitchFamily="34" charset="0"/>
              <a:buChar char="•"/>
              <a:defRPr/>
            </a:pPr>
            <a:r>
              <a:rPr lang="en-US" dirty="0">
                <a:solidFill>
                  <a:schemeClr val="bg1"/>
                </a:solidFill>
                <a:effectLst>
                  <a:glow rad="241300">
                    <a:schemeClr val="tx2"/>
                  </a:glow>
                </a:effectLst>
                <a:latin typeface="Times" panose="02020603050405020304" pitchFamily="18" charset="0"/>
                <a:cs typeface="Times" panose="02020603050405020304" pitchFamily="18" charset="0"/>
              </a:rPr>
              <a:t>The Japanese did not know where they were going or for how long they would be gone</a:t>
            </a:r>
          </a:p>
          <a:p>
            <a:pPr>
              <a:defRPr/>
            </a:pPr>
            <a:endParaRPr lang="en-US" dirty="0">
              <a:latin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http://cdn.theatlantic.com/static/infocus/ww2_10/s_w10_20-1859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650" y="4763"/>
            <a:ext cx="926465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991304" y="69690"/>
            <a:ext cx="4422493" cy="923330"/>
          </a:xfrm>
          <a:prstGeom prst="rect">
            <a:avLst/>
          </a:prstGeom>
          <a:noFill/>
        </p:spPr>
        <p:txBody>
          <a:bodyPr wrap="none">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54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Packing Up</a:t>
            </a:r>
          </a:p>
        </p:txBody>
      </p:sp>
      <p:pic>
        <p:nvPicPr>
          <p:cNvPr id="10" name="Picture 1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922" b="-2"/>
          <a:stretch>
            <a:fillRect/>
          </a:stretch>
        </p:blipFill>
        <p:spPr bwMode="auto">
          <a:xfrm rot="655190">
            <a:off x="-182563" y="1395413"/>
            <a:ext cx="2347913" cy="4186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922" b="-2"/>
          <a:stretch>
            <a:fillRect/>
          </a:stretch>
        </p:blipFill>
        <p:spPr bwMode="auto">
          <a:xfrm rot="655190">
            <a:off x="1593850" y="946150"/>
            <a:ext cx="2349500" cy="418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922" b="-2"/>
          <a:stretch>
            <a:fillRect/>
          </a:stretch>
        </p:blipFill>
        <p:spPr bwMode="auto">
          <a:xfrm rot="655190">
            <a:off x="2355850" y="2184400"/>
            <a:ext cx="2349500" cy="4186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922" b="-2"/>
          <a:stretch>
            <a:fillRect/>
          </a:stretch>
        </p:blipFill>
        <p:spPr bwMode="auto">
          <a:xfrm rot="655190">
            <a:off x="4240213" y="1439863"/>
            <a:ext cx="2347912" cy="418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6416566" y="290938"/>
            <a:ext cx="2743200" cy="3416320"/>
          </a:xfrm>
          <a:prstGeom prst="rect">
            <a:avLst/>
          </a:prstGeom>
          <a:noFill/>
        </p:spPr>
        <p:txBody>
          <a:bodyPr>
            <a:spAutoFit/>
          </a:bodyPr>
          <a:lstStyle/>
          <a:p>
            <a:pPr algn="ctr" fontAlgn="auto">
              <a:spcBef>
                <a:spcPts val="0"/>
              </a:spcBef>
              <a:spcAft>
                <a:spcPts val="0"/>
              </a:spcAft>
              <a:defRPr/>
            </a:pPr>
            <a:r>
              <a:rPr lang="en-US" sz="3600" dirty="0">
                <a:solidFill>
                  <a:prstClr val="white"/>
                </a:solidFill>
                <a:effectLst>
                  <a:glow rad="127000">
                    <a:prstClr val="black"/>
                  </a:glow>
                </a:effectLst>
                <a:latin typeface="Times" panose="02020603050405020304" pitchFamily="18" charset="0"/>
                <a:cs typeface="Times" panose="02020603050405020304" pitchFamily="18" charset="0"/>
              </a:rPr>
              <a:t>In your Memory Book note 4 belongings that mean the most to you</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http://cdn.theatlantic.com/static/infocus/ww2_10/s_w10_20-1859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650" y="4763"/>
            <a:ext cx="926465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991304" y="69690"/>
            <a:ext cx="4422493" cy="923330"/>
          </a:xfrm>
          <a:prstGeom prst="rect">
            <a:avLst/>
          </a:prstGeom>
          <a:noFill/>
        </p:spPr>
        <p:txBody>
          <a:bodyPr wrap="none">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54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Packing Up</a:t>
            </a:r>
          </a:p>
        </p:txBody>
      </p:sp>
      <p:sp>
        <p:nvSpPr>
          <p:cNvPr id="11" name="TextBox 10"/>
          <p:cNvSpPr txBox="1"/>
          <p:nvPr/>
        </p:nvSpPr>
        <p:spPr>
          <a:xfrm>
            <a:off x="6172200" y="1143000"/>
            <a:ext cx="2743200" cy="3970318"/>
          </a:xfrm>
          <a:prstGeom prst="rect">
            <a:avLst/>
          </a:prstGeom>
          <a:noFill/>
        </p:spPr>
        <p:txBody>
          <a:bodyPr>
            <a:spAutoFit/>
          </a:bodyPr>
          <a:lstStyle/>
          <a:p>
            <a:pPr algn="ctr" fontAlgn="auto">
              <a:spcBef>
                <a:spcPts val="0"/>
              </a:spcBef>
              <a:spcAft>
                <a:spcPts val="0"/>
              </a:spcAft>
              <a:defRPr/>
            </a:pPr>
            <a:r>
              <a:rPr lang="en-US" sz="3600" dirty="0">
                <a:solidFill>
                  <a:prstClr val="white"/>
                </a:solidFill>
                <a:effectLst>
                  <a:glow rad="127000">
                    <a:prstClr val="black"/>
                  </a:glow>
                </a:effectLst>
                <a:latin typeface="Times" panose="02020603050405020304" pitchFamily="18" charset="0"/>
                <a:cs typeface="Times" panose="02020603050405020304" pitchFamily="18" charset="0"/>
              </a:rPr>
              <a:t>Circle the items in 2&amp;4. You did not have enough space or you forgot to pack those items</a:t>
            </a:r>
          </a:p>
        </p:txBody>
      </p:sp>
      <p:pic>
        <p:nvPicPr>
          <p:cNvPr id="10" name="Picture 1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922" b="-2"/>
          <a:stretch>
            <a:fillRect/>
          </a:stretch>
        </p:blipFill>
        <p:spPr bwMode="auto">
          <a:xfrm rot="655190">
            <a:off x="479425" y="1439863"/>
            <a:ext cx="2347913" cy="418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922" b="-2"/>
          <a:stretch>
            <a:fillRect/>
          </a:stretch>
        </p:blipFill>
        <p:spPr bwMode="auto">
          <a:xfrm rot="655190">
            <a:off x="2608263" y="1177925"/>
            <a:ext cx="2347912" cy="4186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a:spLocks noChangeArrowheads="1"/>
          </p:cNvSpPr>
          <p:nvPr/>
        </p:nvSpPr>
        <p:spPr bwMode="auto">
          <a:xfrm>
            <a:off x="990600" y="2713038"/>
            <a:ext cx="19812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5000">
                <a:latin typeface="Bodoni MT" pitchFamily="18" charset="0"/>
              </a:rPr>
              <a:t>2</a:t>
            </a:r>
          </a:p>
        </p:txBody>
      </p:sp>
      <p:sp>
        <p:nvSpPr>
          <p:cNvPr id="13" name="TextBox 12"/>
          <p:cNvSpPr txBox="1">
            <a:spLocks noChangeArrowheads="1"/>
          </p:cNvSpPr>
          <p:nvPr/>
        </p:nvSpPr>
        <p:spPr bwMode="auto">
          <a:xfrm>
            <a:off x="3201988" y="2230438"/>
            <a:ext cx="19812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5000">
                <a:latin typeface="Bodoni MT" pitchFamily="18" charset="0"/>
              </a:rPr>
              <a:t>4</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p:cNvPicPr>
            <a:picLocks noChangeAspect="1" noChangeArrowheads="1"/>
          </p:cNvPicPr>
          <p:nvPr/>
        </p:nvPicPr>
        <p:blipFill>
          <a:blip r:embed="rId3">
            <a:extLst>
              <a:ext uri="{28A0092B-C50C-407E-A947-70E740481C1C}">
                <a14:useLocalDpi xmlns:a14="http://schemas.microsoft.com/office/drawing/2010/main" val="0"/>
              </a:ext>
            </a:extLst>
          </a:blip>
          <a:srcRect r="8859"/>
          <a:stretch>
            <a:fillRect/>
          </a:stretch>
        </p:blipFill>
        <p:spPr bwMode="auto">
          <a:xfrm>
            <a:off x="-152400" y="0"/>
            <a:ext cx="9296400" cy="6932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450" name="Picture 2" descr="http://cdn.theatlantic.com/static/infocus/ww2_10/s_w06_03270121.jpg"/>
          <p:cNvPicPr>
            <a:picLocks noChangeAspect="1" noChangeArrowheads="1"/>
          </p:cNvPicPr>
          <p:nvPr/>
        </p:nvPicPr>
        <p:blipFill rotWithShape="1">
          <a:blip r:embed="rId4">
            <a:extLst>
              <a:ext uri="{28A0092B-C50C-407E-A947-70E740481C1C}">
                <a14:useLocalDpi xmlns:a14="http://schemas.microsoft.com/office/drawing/2010/main" val="0"/>
              </a:ext>
            </a:extLst>
          </a:blip>
          <a:srcRect b="50000"/>
          <a:stretch/>
        </p:blipFill>
        <p:spPr bwMode="auto">
          <a:xfrm>
            <a:off x="1" y="287193"/>
            <a:ext cx="5486399" cy="31418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6" name="Picture 2" descr="http://cdn.theatlantic.com/static/infocus/ww2_10/s_w06_03270121.jpg"/>
          <p:cNvPicPr>
            <a:picLocks noChangeAspect="1" noChangeArrowheads="1"/>
          </p:cNvPicPr>
          <p:nvPr/>
        </p:nvPicPr>
        <p:blipFill rotWithShape="1">
          <a:blip r:embed="rId4">
            <a:extLst>
              <a:ext uri="{28A0092B-C50C-407E-A947-70E740481C1C}">
                <a14:useLocalDpi xmlns:a14="http://schemas.microsoft.com/office/drawing/2010/main" val="0"/>
              </a:ext>
            </a:extLst>
          </a:blip>
          <a:srcRect l="132" t="50000" r="-132"/>
          <a:stretch/>
        </p:blipFill>
        <p:spPr bwMode="auto">
          <a:xfrm>
            <a:off x="3431267" y="3466159"/>
            <a:ext cx="5391575" cy="30875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7" name="TextBox 6"/>
          <p:cNvSpPr txBox="1"/>
          <p:nvPr/>
        </p:nvSpPr>
        <p:spPr>
          <a:xfrm>
            <a:off x="3399736" y="2667000"/>
            <a:ext cx="2624959" cy="646331"/>
          </a:xfrm>
          <a:prstGeom prst="rect">
            <a:avLst/>
          </a:prstGeom>
          <a:noFill/>
        </p:spPr>
        <p:txBody>
          <a:bodyPr>
            <a:spAutoFit/>
          </a:bodyPr>
          <a:lstStyle/>
          <a:p>
            <a:pPr algn="ctr">
              <a:defRPr/>
            </a:pPr>
            <a:r>
              <a:rPr lang="en-US" b="1" dirty="0">
                <a:solidFill>
                  <a:schemeClr val="bg1"/>
                </a:solidFill>
                <a:effectLst>
                  <a:glow rad="228600">
                    <a:schemeClr val="tx2"/>
                  </a:glow>
                </a:effectLst>
                <a:latin typeface="Bodoni MT" panose="02070603080606020203" pitchFamily="18" charset="0"/>
              </a:rPr>
              <a:t>With Japanese-American Students</a:t>
            </a:r>
          </a:p>
        </p:txBody>
      </p:sp>
      <p:sp>
        <p:nvSpPr>
          <p:cNvPr id="9" name="TextBox 8"/>
          <p:cNvSpPr txBox="1"/>
          <p:nvPr/>
        </p:nvSpPr>
        <p:spPr>
          <a:xfrm>
            <a:off x="2446283" y="5791200"/>
            <a:ext cx="2624959" cy="646331"/>
          </a:xfrm>
          <a:prstGeom prst="rect">
            <a:avLst/>
          </a:prstGeom>
          <a:noFill/>
        </p:spPr>
        <p:txBody>
          <a:bodyPr>
            <a:spAutoFit/>
          </a:bodyPr>
          <a:lstStyle/>
          <a:p>
            <a:pPr algn="ctr">
              <a:defRPr/>
            </a:pPr>
            <a:r>
              <a:rPr lang="en-US" b="1" dirty="0">
                <a:solidFill>
                  <a:schemeClr val="bg1"/>
                </a:solidFill>
                <a:effectLst>
                  <a:glow rad="228600">
                    <a:schemeClr val="tx2"/>
                  </a:glow>
                </a:effectLst>
                <a:latin typeface="Bodoni MT" panose="02070603080606020203" pitchFamily="18" charset="0"/>
              </a:rPr>
              <a:t>Without Japanese-American Students</a:t>
            </a:r>
          </a:p>
        </p:txBody>
      </p:sp>
      <p:sp>
        <p:nvSpPr>
          <p:cNvPr id="4" name="TextBox 3"/>
          <p:cNvSpPr txBox="1"/>
          <p:nvPr/>
        </p:nvSpPr>
        <p:spPr>
          <a:xfrm>
            <a:off x="1219200" y="3339607"/>
            <a:ext cx="2438400" cy="1246495"/>
          </a:xfrm>
          <a:prstGeom prst="rect">
            <a:avLst/>
          </a:prstGeom>
          <a:solidFill>
            <a:srgbClr val="00B050"/>
          </a:solidFill>
        </p:spPr>
        <p:style>
          <a:lnRef idx="0">
            <a:schemeClr val="accent2"/>
          </a:lnRef>
          <a:fillRef idx="3">
            <a:schemeClr val="accent2"/>
          </a:fillRef>
          <a:effectRef idx="3">
            <a:schemeClr val="accent2"/>
          </a:effectRef>
          <a:fontRef idx="minor">
            <a:schemeClr val="lt1"/>
          </a:fontRef>
        </p:style>
        <p:txBody>
          <a:bodyPr>
            <a:spAutoFit/>
          </a:bodyPr>
          <a:lstStyle/>
          <a:p>
            <a:pPr algn="ctr">
              <a:defRPr/>
            </a:pPr>
            <a:r>
              <a:rPr lang="en-US" sz="2500" b="1" dirty="0">
                <a:latin typeface="Bodoni MT" panose="02070603080606020203" pitchFamily="18" charset="0"/>
              </a:rPr>
              <a:t>Your little sister’s 2</a:t>
            </a:r>
            <a:r>
              <a:rPr lang="en-US" sz="2500" b="1" baseline="30000" dirty="0">
                <a:latin typeface="Bodoni MT" panose="02070603080606020203" pitchFamily="18" charset="0"/>
              </a:rPr>
              <a:t>nd</a:t>
            </a:r>
            <a:r>
              <a:rPr lang="en-US" sz="2500" b="1" dirty="0">
                <a:latin typeface="Bodoni MT" panose="02070603080606020203" pitchFamily="18" charset="0"/>
              </a:rPr>
              <a:t> grade class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endParaRPr lang="en-US" altLang="en-US" smtClean="0"/>
          </a:p>
        </p:txBody>
      </p:sp>
      <p:sp>
        <p:nvSpPr>
          <p:cNvPr id="41987" name="Content Placeholder 2"/>
          <p:cNvSpPr>
            <a:spLocks noGrp="1"/>
          </p:cNvSpPr>
          <p:nvPr>
            <p:ph idx="1"/>
          </p:nvPr>
        </p:nvSpPr>
        <p:spPr/>
        <p:txBody>
          <a:bodyPr/>
          <a:lstStyle/>
          <a:p>
            <a:endParaRPr lang="en-US" altLang="en-US" smtClean="0"/>
          </a:p>
        </p:txBody>
      </p:sp>
      <p:pic>
        <p:nvPicPr>
          <p:cNvPr id="41988" name="Picture 2" descr="San Francisco, Calif. (Sutter and Octavia St.)--Billboard advertisement at edge of Japanese quarter, photographed on morning when 600 persons of Japanese ancestry from this section were evacuated to an assembly center. Photographer: Lange, Dorothea San Francisco, California. 4/29/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27025"/>
            <a:ext cx="9601200" cy="748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endParaRPr lang="en-US" altLang="en-US" smtClean="0"/>
          </a:p>
        </p:txBody>
      </p:sp>
      <p:sp>
        <p:nvSpPr>
          <p:cNvPr id="43011" name="Content Placeholder 2"/>
          <p:cNvSpPr>
            <a:spLocks noGrp="1"/>
          </p:cNvSpPr>
          <p:nvPr>
            <p:ph idx="1"/>
          </p:nvPr>
        </p:nvSpPr>
        <p:spPr/>
        <p:txBody>
          <a:bodyPr/>
          <a:lstStyle/>
          <a:p>
            <a:endParaRPr lang="en-US" altLang="en-US" smtClean="0"/>
          </a:p>
        </p:txBody>
      </p:sp>
      <p:pic>
        <p:nvPicPr>
          <p:cNvPr id="430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313" y="-990600"/>
            <a:ext cx="10690226" cy="875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066800" y="69690"/>
            <a:ext cx="6292107" cy="923330"/>
          </a:xfrm>
          <a:prstGeom prst="rect">
            <a:avLst/>
          </a:prstGeom>
          <a:noFill/>
        </p:spPr>
        <p:txBody>
          <a:bodyPr wrap="none">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54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Assembly Center</a:t>
            </a:r>
          </a:p>
        </p:txBody>
      </p:sp>
      <p:sp>
        <p:nvSpPr>
          <p:cNvPr id="6" name="Rectangle 5"/>
          <p:cNvSpPr/>
          <p:nvPr/>
        </p:nvSpPr>
        <p:spPr>
          <a:xfrm>
            <a:off x="50848" y="1905000"/>
            <a:ext cx="8827766" cy="3862596"/>
          </a:xfrm>
          <a:prstGeom prst="rect">
            <a:avLst/>
          </a:prstGeom>
        </p:spPr>
        <p:txBody>
          <a:bodyPr>
            <a:spAutoFit/>
          </a:bodyPr>
          <a:lstStyle/>
          <a:p>
            <a:pPr algn="ctr">
              <a:defRPr/>
            </a:pPr>
            <a:r>
              <a:rPr lang="en-US" sz="3500" b="1" dirty="0">
                <a:solidFill>
                  <a:schemeClr val="bg1"/>
                </a:solidFill>
                <a:effectLst>
                  <a:glow rad="368300">
                    <a:schemeClr val="tx1"/>
                  </a:glow>
                </a:effectLst>
                <a:latin typeface="Bodoni MT" panose="02070603080606020203" pitchFamily="18" charset="0"/>
              </a:rPr>
              <a:t>You and your family were then loaded onto trains and busses and moved first into temporary assembly centers before they could be moved into the relocation centers, or internment camps. You were taken prisoner and placed in heavily guarded military camps in the middle of the desert.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863" y="-163513"/>
            <a:ext cx="10371138" cy="7021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035" name="Title 1"/>
          <p:cNvSpPr>
            <a:spLocks noGrp="1"/>
          </p:cNvSpPr>
          <p:nvPr>
            <p:ph type="title"/>
          </p:nvPr>
        </p:nvSpPr>
        <p:spPr/>
        <p:txBody>
          <a:bodyPr/>
          <a:lstStyle/>
          <a:p>
            <a:endParaRPr lang="en-US" altLang="en-US" smtClean="0"/>
          </a:p>
        </p:txBody>
      </p:sp>
      <p:sp>
        <p:nvSpPr>
          <p:cNvPr id="44036" name="Content Placeholder 2"/>
          <p:cNvSpPr>
            <a:spLocks noGrp="1"/>
          </p:cNvSpPr>
          <p:nvPr>
            <p:ph idx="1"/>
          </p:nvPr>
        </p:nvSpPr>
        <p:spPr/>
        <p:txBody>
          <a:bodyPr/>
          <a:lstStyle/>
          <a:p>
            <a:endParaRPr lang="en-US" altLang="en-US" smtClean="0"/>
          </a:p>
        </p:txBody>
      </p:sp>
      <p:pic>
        <p:nvPicPr>
          <p:cNvPr id="110594" name="Picture 2" descr="http://cdn.theatlantic.com/static/infocus/ww2_10/s_w15_0201465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3513"/>
            <a:ext cx="9439275" cy="704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4864100" y="0"/>
            <a:ext cx="38989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Japanese Americans are being vaccinated by fellow evacuees upon arrival at the Assembly center</a:t>
            </a: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592" y="0"/>
            <a:ext cx="5524008" cy="64357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9" name="Picture 5" descr="http://i.imgur.com/wFtuHD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186" y="609600"/>
            <a:ext cx="5549397" cy="56388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 name="Picture 7" descr="http://i.huffpost.com/gadgets/slideshows/245465/slide_245465_1394158_free.jpg?1345565534000"/>
          <p:cNvPicPr>
            <a:picLocks noChangeAspect="1" noChangeArrowheads="1"/>
          </p:cNvPicPr>
          <p:nvPr/>
        </p:nvPicPr>
        <p:blipFill>
          <a:blip r:embed="rId6">
            <a:extLst>
              <a:ext uri="{28A0092B-C50C-407E-A947-70E740481C1C}">
                <a14:useLocalDpi xmlns:a14="http://schemas.microsoft.com/office/drawing/2010/main" val="0"/>
              </a:ext>
            </a:extLst>
          </a:blip>
          <a:srcRect l="1968" t="5524" r="2034" b="6036"/>
          <a:stretch>
            <a:fillRect/>
          </a:stretch>
        </p:blipFill>
        <p:spPr bwMode="auto">
          <a:xfrm>
            <a:off x="429907" y="1714499"/>
            <a:ext cx="6031953" cy="45239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05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endParaRPr lang="en-US" altLang="en-US" smtClean="0"/>
          </a:p>
        </p:txBody>
      </p:sp>
      <p:sp>
        <p:nvSpPr>
          <p:cNvPr id="45059" name="Content Placeholder 2"/>
          <p:cNvSpPr>
            <a:spLocks noGrp="1"/>
          </p:cNvSpPr>
          <p:nvPr>
            <p:ph idx="1"/>
          </p:nvPr>
        </p:nvSpPr>
        <p:spPr/>
        <p:txBody>
          <a:bodyPr/>
          <a:lstStyle/>
          <a:p>
            <a:endParaRPr lang="en-US" altLang="en-US" smtClean="0"/>
          </a:p>
        </p:txBody>
      </p:sp>
      <p:pic>
        <p:nvPicPr>
          <p:cNvPr id="45060" name="Picture 2" descr="http://cdn.theatlantic.com/static/infocus/ww2_10/s_w21_0201614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9550"/>
            <a:ext cx="9439275" cy="706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514600" y="4046593"/>
            <a:ext cx="5922802" cy="2585323"/>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54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Hopefully your luggage doesn’t get lost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dev.kunvert.com/rodeway/wp-content/uploads/2013/08/San-Francisco-960-x-420.jpg"/>
          <p:cNvPicPr>
            <a:picLocks noChangeAspect="1" noChangeArrowheads="1"/>
          </p:cNvPicPr>
          <p:nvPr/>
        </p:nvPicPr>
        <p:blipFill>
          <a:blip r:embed="rId2">
            <a:extLst>
              <a:ext uri="{28A0092B-C50C-407E-A947-70E740481C1C}">
                <a14:useLocalDpi xmlns:a14="http://schemas.microsoft.com/office/drawing/2010/main" val="0"/>
              </a:ext>
            </a:extLst>
          </a:blip>
          <a:srcRect l="16528" r="25139"/>
          <a:stretch>
            <a:fillRect/>
          </a:stretch>
        </p:blipFill>
        <p:spPr bwMode="auto">
          <a:xfrm>
            <a:off x="0" y="476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58345" y="69690"/>
            <a:ext cx="4888389" cy="923330"/>
          </a:xfrm>
          <a:prstGeom prst="rect">
            <a:avLst/>
          </a:prstGeom>
          <a:noFill/>
        </p:spPr>
        <p:txBody>
          <a:bodyPr wrap="none">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54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Teenage Fun</a:t>
            </a:r>
          </a:p>
        </p:txBody>
      </p:sp>
      <p:sp>
        <p:nvSpPr>
          <p:cNvPr id="9" name="Rounded Rectangle 8"/>
          <p:cNvSpPr/>
          <p:nvPr/>
        </p:nvSpPr>
        <p:spPr>
          <a:xfrm>
            <a:off x="377825" y="1143000"/>
            <a:ext cx="2590800" cy="18796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8000" b="1" dirty="0">
                <a:solidFill>
                  <a:prstClr val="black"/>
                </a:solidFill>
                <a:latin typeface="Bodoni MT" panose="02070603080606020203" pitchFamily="18" charset="0"/>
              </a:rPr>
              <a:t>1</a:t>
            </a:r>
          </a:p>
        </p:txBody>
      </p:sp>
      <p:sp>
        <p:nvSpPr>
          <p:cNvPr id="17" name="Rounded Rectangle 16"/>
          <p:cNvSpPr/>
          <p:nvPr/>
        </p:nvSpPr>
        <p:spPr>
          <a:xfrm>
            <a:off x="381000" y="3276600"/>
            <a:ext cx="2590800" cy="18796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8000" b="1" dirty="0">
                <a:solidFill>
                  <a:prstClr val="black"/>
                </a:solidFill>
                <a:latin typeface="Bodoni MT" panose="02070603080606020203" pitchFamily="18" charset="0"/>
              </a:rPr>
              <a:t>3</a:t>
            </a:r>
          </a:p>
        </p:txBody>
      </p:sp>
      <p:sp>
        <p:nvSpPr>
          <p:cNvPr id="19" name="Rounded Rectangle 18"/>
          <p:cNvSpPr/>
          <p:nvPr/>
        </p:nvSpPr>
        <p:spPr>
          <a:xfrm>
            <a:off x="3236913" y="1155700"/>
            <a:ext cx="2590800" cy="18796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8000" b="1" dirty="0">
                <a:solidFill>
                  <a:prstClr val="black"/>
                </a:solidFill>
                <a:latin typeface="Bodoni MT" panose="02070603080606020203" pitchFamily="18" charset="0"/>
              </a:rPr>
              <a:t>2</a:t>
            </a:r>
          </a:p>
        </p:txBody>
      </p:sp>
      <p:sp>
        <p:nvSpPr>
          <p:cNvPr id="20" name="Rounded Rectangle 19"/>
          <p:cNvSpPr/>
          <p:nvPr/>
        </p:nvSpPr>
        <p:spPr>
          <a:xfrm>
            <a:off x="3221038" y="3276600"/>
            <a:ext cx="2590800" cy="18796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8000" b="1" dirty="0">
                <a:solidFill>
                  <a:prstClr val="black"/>
                </a:solidFill>
                <a:latin typeface="Bodoni MT" panose="02070603080606020203" pitchFamily="18" charset="0"/>
              </a:rPr>
              <a:t>4</a:t>
            </a:r>
          </a:p>
        </p:txBody>
      </p:sp>
      <p:sp>
        <p:nvSpPr>
          <p:cNvPr id="11" name="TextBox 10"/>
          <p:cNvSpPr txBox="1"/>
          <p:nvPr/>
        </p:nvSpPr>
        <p:spPr>
          <a:xfrm>
            <a:off x="6172200" y="613477"/>
            <a:ext cx="2743200" cy="6186309"/>
          </a:xfrm>
          <a:prstGeom prst="rect">
            <a:avLst/>
          </a:prstGeom>
          <a:noFill/>
        </p:spPr>
        <p:txBody>
          <a:bodyPr>
            <a:spAutoFit/>
          </a:bodyPr>
          <a:lstStyle/>
          <a:p>
            <a:pPr algn="ctr" fontAlgn="auto">
              <a:spcBef>
                <a:spcPts val="0"/>
              </a:spcBef>
              <a:spcAft>
                <a:spcPts val="0"/>
              </a:spcAft>
              <a:defRPr/>
            </a:pPr>
            <a:r>
              <a:rPr lang="en-US" sz="3600" dirty="0">
                <a:solidFill>
                  <a:prstClr val="white"/>
                </a:solidFill>
                <a:effectLst>
                  <a:glow rad="127000">
                    <a:prstClr val="black"/>
                  </a:glow>
                </a:effectLst>
                <a:latin typeface="Times" panose="02020603050405020304" pitchFamily="18" charset="0"/>
                <a:cs typeface="Times" panose="02020603050405020304" pitchFamily="18" charset="0"/>
              </a:rPr>
              <a:t>What type of activities did you do to have fun in the 1940’s as a teenager? Choose a number and record it in your Memory Book.</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9" grpId="0" animBg="1"/>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endParaRPr lang="en-US" altLang="en-US" smtClean="0"/>
          </a:p>
        </p:txBody>
      </p:sp>
      <p:sp>
        <p:nvSpPr>
          <p:cNvPr id="46083" name="Content Placeholder 2"/>
          <p:cNvSpPr>
            <a:spLocks noGrp="1"/>
          </p:cNvSpPr>
          <p:nvPr>
            <p:ph idx="1"/>
          </p:nvPr>
        </p:nvSpPr>
        <p:spPr/>
        <p:txBody>
          <a:bodyPr/>
          <a:lstStyle/>
          <a:p>
            <a:endParaRPr lang="en-US" altLang="en-US" smtClean="0"/>
          </a:p>
        </p:txBody>
      </p:sp>
      <p:pic>
        <p:nvPicPr>
          <p:cNvPr id="46084" name="Picture 4" descr="doc_074b_b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78068" y="0"/>
            <a:ext cx="8337331" cy="923330"/>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54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Leaving on the Train</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graphicFrame>
        <p:nvGraphicFramePr>
          <p:cNvPr id="2" name="Diagram 1"/>
          <p:cNvGraphicFramePr/>
          <p:nvPr/>
        </p:nvGraphicFramePr>
        <p:xfrm>
          <a:off x="228600" y="228600"/>
          <a:ext cx="8686800"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endParaRPr lang="en-US" altLang="en-US" smtClean="0"/>
          </a:p>
        </p:txBody>
      </p:sp>
      <p:sp>
        <p:nvSpPr>
          <p:cNvPr id="48131" name="Content Placeholder 2"/>
          <p:cNvSpPr>
            <a:spLocks noGrp="1"/>
          </p:cNvSpPr>
          <p:nvPr>
            <p:ph idx="1"/>
          </p:nvPr>
        </p:nvSpPr>
        <p:spPr/>
        <p:txBody>
          <a:bodyPr/>
          <a:lstStyle/>
          <a:p>
            <a:endParaRPr lang="en-US" altLang="en-US" smtClean="0"/>
          </a:p>
        </p:txBody>
      </p:sp>
      <p:pic>
        <p:nvPicPr>
          <p:cNvPr id="4" name="Picture 10" descr="COLORS OF CONFINEMENT: RARE KODACHROME PHOTOGRAPHS OF JAPANESE AMERICAN INCARCERATION IN WORLD WAR II"/>
          <p:cNvPicPr>
            <a:picLocks noChangeAspect="1" noChangeArrowheads="1"/>
          </p:cNvPicPr>
          <p:nvPr/>
        </p:nvPicPr>
        <p:blipFill rotWithShape="1">
          <a:blip r:embed="rId2"/>
          <a:srcRect l="2884" t="6050" r="10588" b="4841"/>
          <a:stretch/>
        </p:blipFill>
        <p:spPr bwMode="auto">
          <a:xfrm>
            <a:off x="4763" y="0"/>
            <a:ext cx="9144000" cy="6858000"/>
          </a:xfrm>
          <a:prstGeom prst="rect">
            <a:avLst/>
          </a:prstGeom>
          <a:ln>
            <a:noFill/>
          </a:ln>
          <a:effectLst>
            <a:outerShdw blurRad="292100" dist="139700" dir="2700000" algn="tl" rotWithShape="0">
              <a:srgbClr val="333333">
                <a:alpha val="65000"/>
              </a:srgbClr>
            </a:outerShdw>
          </a:effectLst>
          <a:extLst/>
        </p:spPr>
      </p:pic>
      <p:sp>
        <p:nvSpPr>
          <p:cNvPr id="5" name="Rectangle 4"/>
          <p:cNvSpPr/>
          <p:nvPr/>
        </p:nvSpPr>
        <p:spPr>
          <a:xfrm>
            <a:off x="152400" y="0"/>
            <a:ext cx="8658577" cy="923330"/>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fontAlgn="auto">
              <a:spcBef>
                <a:spcPts val="0"/>
              </a:spcBef>
              <a:spcAft>
                <a:spcPts val="0"/>
              </a:spcAft>
              <a:defRPr/>
            </a:pPr>
            <a:r>
              <a:rPr lang="en-US" sz="54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Relocation Camp</a:t>
            </a:r>
          </a:p>
        </p:txBody>
      </p:sp>
      <p:sp>
        <p:nvSpPr>
          <p:cNvPr id="6" name="Rounded Rectangle 5"/>
          <p:cNvSpPr/>
          <p:nvPr/>
        </p:nvSpPr>
        <p:spPr>
          <a:xfrm>
            <a:off x="152400" y="993775"/>
            <a:ext cx="1603375" cy="14478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8000" b="1" dirty="0">
                <a:solidFill>
                  <a:prstClr val="black"/>
                </a:solidFill>
                <a:latin typeface="Bodoni MT" panose="02070603080606020203" pitchFamily="18" charset="0"/>
              </a:rPr>
              <a:t>1</a:t>
            </a:r>
          </a:p>
        </p:txBody>
      </p:sp>
      <p:sp>
        <p:nvSpPr>
          <p:cNvPr id="7" name="Rounded Rectangle 6"/>
          <p:cNvSpPr/>
          <p:nvPr/>
        </p:nvSpPr>
        <p:spPr>
          <a:xfrm>
            <a:off x="1905000" y="993775"/>
            <a:ext cx="1603375" cy="14478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8000" b="1" dirty="0">
                <a:solidFill>
                  <a:prstClr val="black"/>
                </a:solidFill>
                <a:latin typeface="Bodoni MT" panose="02070603080606020203" pitchFamily="18" charset="0"/>
              </a:rPr>
              <a:t>2</a:t>
            </a:r>
          </a:p>
        </p:txBody>
      </p:sp>
      <p:sp>
        <p:nvSpPr>
          <p:cNvPr id="8" name="Rounded Rectangle 7"/>
          <p:cNvSpPr/>
          <p:nvPr/>
        </p:nvSpPr>
        <p:spPr>
          <a:xfrm>
            <a:off x="3775075" y="990600"/>
            <a:ext cx="1603375" cy="14478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8000" b="1" dirty="0">
                <a:solidFill>
                  <a:prstClr val="black"/>
                </a:solidFill>
                <a:latin typeface="Bodoni MT" panose="02070603080606020203" pitchFamily="18" charset="0"/>
              </a:rPr>
              <a:t>3</a:t>
            </a:r>
          </a:p>
        </p:txBody>
      </p:sp>
      <p:sp>
        <p:nvSpPr>
          <p:cNvPr id="9" name="Rounded Rectangle 8"/>
          <p:cNvSpPr/>
          <p:nvPr/>
        </p:nvSpPr>
        <p:spPr>
          <a:xfrm>
            <a:off x="152400" y="2705100"/>
            <a:ext cx="1603375" cy="14478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8000" b="1" dirty="0">
                <a:solidFill>
                  <a:prstClr val="black"/>
                </a:solidFill>
                <a:latin typeface="Bodoni MT" panose="02070603080606020203" pitchFamily="18" charset="0"/>
              </a:rPr>
              <a:t>5</a:t>
            </a:r>
          </a:p>
        </p:txBody>
      </p:sp>
      <p:sp>
        <p:nvSpPr>
          <p:cNvPr id="10" name="Rounded Rectangle 9"/>
          <p:cNvSpPr/>
          <p:nvPr/>
        </p:nvSpPr>
        <p:spPr>
          <a:xfrm>
            <a:off x="1954213" y="2705100"/>
            <a:ext cx="1603375" cy="14478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8000" b="1" dirty="0">
                <a:solidFill>
                  <a:prstClr val="black"/>
                </a:solidFill>
                <a:latin typeface="Bodoni MT" panose="02070603080606020203" pitchFamily="18" charset="0"/>
              </a:rPr>
              <a:t>6</a:t>
            </a:r>
          </a:p>
        </p:txBody>
      </p:sp>
      <p:sp>
        <p:nvSpPr>
          <p:cNvPr id="11" name="Rounded Rectangle 10"/>
          <p:cNvSpPr/>
          <p:nvPr/>
        </p:nvSpPr>
        <p:spPr>
          <a:xfrm>
            <a:off x="3775075" y="2663825"/>
            <a:ext cx="1603375" cy="14478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8000" b="1" dirty="0">
                <a:solidFill>
                  <a:prstClr val="black"/>
                </a:solidFill>
                <a:latin typeface="Bodoni MT" panose="02070603080606020203" pitchFamily="18" charset="0"/>
              </a:rPr>
              <a:t>7</a:t>
            </a:r>
          </a:p>
        </p:txBody>
      </p:sp>
      <p:sp>
        <p:nvSpPr>
          <p:cNvPr id="12" name="Rounded Rectangle 11"/>
          <p:cNvSpPr/>
          <p:nvPr/>
        </p:nvSpPr>
        <p:spPr>
          <a:xfrm>
            <a:off x="152400" y="4419600"/>
            <a:ext cx="1603375" cy="14478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8000" b="1" dirty="0">
                <a:solidFill>
                  <a:prstClr val="black"/>
                </a:solidFill>
                <a:latin typeface="Bodoni MT" panose="02070603080606020203" pitchFamily="18" charset="0"/>
              </a:rPr>
              <a:t>8</a:t>
            </a:r>
          </a:p>
        </p:txBody>
      </p:sp>
      <p:sp>
        <p:nvSpPr>
          <p:cNvPr id="13" name="Rounded Rectangle 12"/>
          <p:cNvSpPr/>
          <p:nvPr/>
        </p:nvSpPr>
        <p:spPr>
          <a:xfrm>
            <a:off x="1989138" y="4419600"/>
            <a:ext cx="1603375" cy="14478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8000" b="1" dirty="0">
                <a:solidFill>
                  <a:prstClr val="black"/>
                </a:solidFill>
                <a:latin typeface="Bodoni MT" panose="02070603080606020203" pitchFamily="18" charset="0"/>
              </a:rPr>
              <a:t>9</a:t>
            </a:r>
          </a:p>
        </p:txBody>
      </p:sp>
      <p:sp>
        <p:nvSpPr>
          <p:cNvPr id="14" name="Rounded Rectangle 13"/>
          <p:cNvSpPr/>
          <p:nvPr/>
        </p:nvSpPr>
        <p:spPr>
          <a:xfrm>
            <a:off x="3813175" y="4424363"/>
            <a:ext cx="1601788" cy="14478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8000" b="1" dirty="0">
                <a:solidFill>
                  <a:prstClr val="black"/>
                </a:solidFill>
                <a:latin typeface="Bodoni MT" panose="02070603080606020203" pitchFamily="18" charset="0"/>
              </a:rPr>
              <a:t>10</a:t>
            </a:r>
          </a:p>
        </p:txBody>
      </p:sp>
      <p:sp>
        <p:nvSpPr>
          <p:cNvPr id="15" name="Rounded Rectangle 14"/>
          <p:cNvSpPr/>
          <p:nvPr/>
        </p:nvSpPr>
        <p:spPr>
          <a:xfrm>
            <a:off x="5638800" y="990600"/>
            <a:ext cx="1603375" cy="14478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8000" b="1" dirty="0">
                <a:solidFill>
                  <a:prstClr val="black"/>
                </a:solidFill>
                <a:latin typeface="Bodoni MT" panose="02070603080606020203" pitchFamily="18" charset="0"/>
              </a:rPr>
              <a:t>4</a:t>
            </a:r>
          </a:p>
        </p:txBody>
      </p:sp>
      <p:sp>
        <p:nvSpPr>
          <p:cNvPr id="16" name="TextBox 15"/>
          <p:cNvSpPr txBox="1"/>
          <p:nvPr/>
        </p:nvSpPr>
        <p:spPr>
          <a:xfrm>
            <a:off x="6019800" y="2209800"/>
            <a:ext cx="3076223" cy="4524315"/>
          </a:xfrm>
          <a:prstGeom prst="rect">
            <a:avLst/>
          </a:prstGeom>
          <a:noFill/>
        </p:spPr>
        <p:txBody>
          <a:bodyPr>
            <a:spAutoFit/>
          </a:bodyPr>
          <a:lstStyle/>
          <a:p>
            <a:pPr algn="ctr" fontAlgn="auto">
              <a:spcBef>
                <a:spcPts val="0"/>
              </a:spcBef>
              <a:spcAft>
                <a:spcPts val="0"/>
              </a:spcAft>
              <a:defRPr/>
            </a:pPr>
            <a:r>
              <a:rPr lang="en-US" sz="3600" dirty="0">
                <a:solidFill>
                  <a:prstClr val="white"/>
                </a:solidFill>
                <a:effectLst>
                  <a:glow rad="127000">
                    <a:prstClr val="black"/>
                  </a:glow>
                </a:effectLst>
                <a:latin typeface="Times" panose="02020603050405020304" pitchFamily="18" charset="0"/>
                <a:cs typeface="Times" panose="02020603050405020304" pitchFamily="18" charset="0"/>
              </a:rPr>
              <a:t>Choose a number to see where in the country you were sent for relocation. Write down the # in your MB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endParaRPr lang="en-US" altLang="en-US" smtClean="0"/>
          </a:p>
        </p:txBody>
      </p:sp>
      <p:sp>
        <p:nvSpPr>
          <p:cNvPr id="49155" name="Content Placeholder 2"/>
          <p:cNvSpPr>
            <a:spLocks noGrp="1"/>
          </p:cNvSpPr>
          <p:nvPr>
            <p:ph idx="1"/>
          </p:nvPr>
        </p:nvSpPr>
        <p:spPr/>
        <p:txBody>
          <a:bodyPr/>
          <a:lstStyle/>
          <a:p>
            <a:endParaRPr lang="en-US" altLang="en-US" smtClean="0"/>
          </a:p>
        </p:txBody>
      </p:sp>
      <p:pic>
        <p:nvPicPr>
          <p:cNvPr id="4" name="Picture 10" descr="COLORS OF CONFINEMENT: RARE KODACHROME PHOTOGRAPHS OF JAPANESE AMERICAN INCARCERATION IN WORLD WAR II"/>
          <p:cNvPicPr>
            <a:picLocks noChangeAspect="1" noChangeArrowheads="1"/>
          </p:cNvPicPr>
          <p:nvPr/>
        </p:nvPicPr>
        <p:blipFill rotWithShape="1">
          <a:blip r:embed="rId2"/>
          <a:srcRect l="2884" t="6050" r="10588" b="4841"/>
          <a:stretch/>
        </p:blipFill>
        <p:spPr bwMode="auto">
          <a:xfrm>
            <a:off x="4763" y="0"/>
            <a:ext cx="9144000" cy="6858000"/>
          </a:xfrm>
          <a:prstGeom prst="rect">
            <a:avLst/>
          </a:prstGeom>
          <a:ln>
            <a:noFill/>
          </a:ln>
          <a:effectLst>
            <a:outerShdw blurRad="292100" dist="139700" dir="2700000" algn="tl" rotWithShape="0">
              <a:srgbClr val="333333">
                <a:alpha val="65000"/>
              </a:srgbClr>
            </a:outerShdw>
          </a:effectLst>
          <a:extLst/>
        </p:spPr>
      </p:pic>
      <p:sp>
        <p:nvSpPr>
          <p:cNvPr id="5" name="Rectangle 4"/>
          <p:cNvSpPr/>
          <p:nvPr/>
        </p:nvSpPr>
        <p:spPr>
          <a:xfrm>
            <a:off x="152400" y="0"/>
            <a:ext cx="8658577" cy="923330"/>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fontAlgn="auto">
              <a:spcBef>
                <a:spcPts val="0"/>
              </a:spcBef>
              <a:spcAft>
                <a:spcPts val="0"/>
              </a:spcAft>
              <a:defRPr/>
            </a:pPr>
            <a:r>
              <a:rPr lang="en-US" sz="54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Relocation Camp</a:t>
            </a:r>
          </a:p>
        </p:txBody>
      </p:sp>
      <p:sp>
        <p:nvSpPr>
          <p:cNvPr id="6" name="Rounded Rectangle 5"/>
          <p:cNvSpPr/>
          <p:nvPr/>
        </p:nvSpPr>
        <p:spPr>
          <a:xfrm>
            <a:off x="152400" y="993775"/>
            <a:ext cx="1603375" cy="14478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000" b="1" dirty="0">
                <a:latin typeface="Bodoni MT" panose="02070603080606020203" pitchFamily="18" charset="0"/>
              </a:rPr>
              <a:t>1- </a:t>
            </a:r>
            <a:r>
              <a:rPr lang="en-US" sz="1000" b="1" dirty="0" err="1">
                <a:latin typeface="+mj-lt"/>
              </a:rPr>
              <a:t>Amache</a:t>
            </a:r>
            <a:r>
              <a:rPr lang="en-US" sz="1000" b="1" dirty="0">
                <a:latin typeface="+mj-lt"/>
              </a:rPr>
              <a:t>, Colorado:</a:t>
            </a:r>
            <a:r>
              <a:rPr lang="en-US" sz="1000" dirty="0"/>
              <a:t>  In 1944, 36 draft resisters were sent to AZ Federal Prison.</a:t>
            </a:r>
            <a:br>
              <a:rPr lang="en-US" sz="1000" dirty="0"/>
            </a:br>
            <a:r>
              <a:rPr lang="en-US" sz="1000" b="1" dirty="0"/>
              <a:t> </a:t>
            </a:r>
            <a:endParaRPr lang="en-US" sz="1000" b="1" dirty="0">
              <a:solidFill>
                <a:prstClr val="black"/>
              </a:solidFill>
              <a:latin typeface="Bodoni MT" panose="02070603080606020203" pitchFamily="18" charset="0"/>
            </a:endParaRPr>
          </a:p>
        </p:txBody>
      </p:sp>
      <p:sp>
        <p:nvSpPr>
          <p:cNvPr id="7" name="Rounded Rectangle 6"/>
          <p:cNvSpPr/>
          <p:nvPr/>
        </p:nvSpPr>
        <p:spPr>
          <a:xfrm>
            <a:off x="1905000" y="993775"/>
            <a:ext cx="1603375" cy="14478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000" b="1" dirty="0">
                <a:solidFill>
                  <a:prstClr val="black"/>
                </a:solidFill>
                <a:latin typeface="Bodoni MT" panose="02070603080606020203" pitchFamily="18" charset="0"/>
              </a:rPr>
              <a:t>2- </a:t>
            </a:r>
            <a:r>
              <a:rPr lang="en-US" sz="1000" b="1" dirty="0"/>
              <a:t>Gila River, Arizona: </a:t>
            </a:r>
            <a:r>
              <a:rPr lang="en-US" sz="1000" dirty="0"/>
              <a:t>Know to be the nicest of the 10 camps (show piece). Eleanor Roosevelt visited this camp in 1943</a:t>
            </a:r>
            <a:endParaRPr lang="en-US" sz="1000" b="1" dirty="0">
              <a:solidFill>
                <a:prstClr val="black"/>
              </a:solidFill>
              <a:latin typeface="Bodoni MT" panose="02070603080606020203" pitchFamily="18" charset="0"/>
            </a:endParaRPr>
          </a:p>
        </p:txBody>
      </p:sp>
      <p:sp>
        <p:nvSpPr>
          <p:cNvPr id="8" name="Rounded Rectangle 7"/>
          <p:cNvSpPr/>
          <p:nvPr/>
        </p:nvSpPr>
        <p:spPr>
          <a:xfrm>
            <a:off x="3775075" y="990600"/>
            <a:ext cx="1603375" cy="14478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000" b="1" dirty="0">
                <a:solidFill>
                  <a:prstClr val="black"/>
                </a:solidFill>
                <a:latin typeface="Bodoni MT" panose="02070603080606020203" pitchFamily="18" charset="0"/>
              </a:rPr>
              <a:t>3- </a:t>
            </a:r>
            <a:r>
              <a:rPr lang="en-US" sz="1000" b="1" dirty="0"/>
              <a:t>Heart Mountain, Wyoming: </a:t>
            </a:r>
            <a:r>
              <a:rPr lang="en-US" sz="1000" b="1" dirty="0">
                <a:solidFill>
                  <a:prstClr val="black"/>
                </a:solidFill>
                <a:latin typeface="Bodoni MT" panose="02070603080606020203" pitchFamily="18" charset="0"/>
              </a:rPr>
              <a:t> </a:t>
            </a:r>
            <a:r>
              <a:rPr lang="en-US" sz="1000" dirty="0"/>
              <a:t>In July, 1944, 63 prisoners who had resisted the draft were convicted and sentenced to 3 years in prison.</a:t>
            </a:r>
            <a:endParaRPr lang="en-US" sz="1000" b="1" dirty="0">
              <a:solidFill>
                <a:prstClr val="black"/>
              </a:solidFill>
              <a:latin typeface="Bodoni MT" panose="02070603080606020203" pitchFamily="18" charset="0"/>
            </a:endParaRPr>
          </a:p>
        </p:txBody>
      </p:sp>
      <p:sp>
        <p:nvSpPr>
          <p:cNvPr id="9" name="Rounded Rectangle 8"/>
          <p:cNvSpPr/>
          <p:nvPr/>
        </p:nvSpPr>
        <p:spPr>
          <a:xfrm>
            <a:off x="152400" y="2705100"/>
            <a:ext cx="1603375" cy="14478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000" b="1" dirty="0">
                <a:solidFill>
                  <a:prstClr val="black"/>
                </a:solidFill>
                <a:latin typeface="Bodoni MT" panose="02070603080606020203" pitchFamily="18" charset="0"/>
              </a:rPr>
              <a:t>5- </a:t>
            </a:r>
            <a:r>
              <a:rPr lang="en-US" sz="1000" b="1" dirty="0" err="1"/>
              <a:t>Manzanar</a:t>
            </a:r>
            <a:r>
              <a:rPr lang="en-US" sz="1000" b="1" dirty="0"/>
              <a:t>, California: </a:t>
            </a:r>
            <a:r>
              <a:rPr lang="en-US" sz="1000" dirty="0"/>
              <a:t>It was the first of the ten camps to open -- initially as a processing center. </a:t>
            </a:r>
            <a:r>
              <a:rPr lang="en-US" sz="1000" b="1" dirty="0"/>
              <a:t> </a:t>
            </a:r>
            <a:r>
              <a:rPr lang="en-US" sz="1000" b="1" dirty="0">
                <a:solidFill>
                  <a:prstClr val="black"/>
                </a:solidFill>
                <a:latin typeface="Bodoni MT" panose="02070603080606020203" pitchFamily="18" charset="0"/>
              </a:rPr>
              <a:t> </a:t>
            </a:r>
          </a:p>
        </p:txBody>
      </p:sp>
      <p:sp>
        <p:nvSpPr>
          <p:cNvPr id="10" name="Rounded Rectangle 9"/>
          <p:cNvSpPr/>
          <p:nvPr/>
        </p:nvSpPr>
        <p:spPr>
          <a:xfrm>
            <a:off x="1954213" y="2705100"/>
            <a:ext cx="1603375" cy="14478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000" b="1" dirty="0">
                <a:solidFill>
                  <a:prstClr val="black"/>
                </a:solidFill>
                <a:latin typeface="Bodoni MT" panose="02070603080606020203" pitchFamily="18" charset="0"/>
              </a:rPr>
              <a:t>6-</a:t>
            </a:r>
            <a:r>
              <a:rPr lang="en-US" sz="1000" b="1" dirty="0"/>
              <a:t>Minidoka, Idaho: </a:t>
            </a:r>
            <a:r>
              <a:rPr lang="en-US" sz="1000" dirty="0"/>
              <a:t>73 Minidoka prisoners died in military service.</a:t>
            </a:r>
            <a:r>
              <a:rPr lang="en-US" sz="1000" b="1" dirty="0"/>
              <a:t> </a:t>
            </a:r>
            <a:r>
              <a:rPr lang="en-US" sz="1000" b="1" dirty="0">
                <a:solidFill>
                  <a:prstClr val="black"/>
                </a:solidFill>
                <a:latin typeface="Bodoni MT" panose="02070603080606020203" pitchFamily="18" charset="0"/>
              </a:rPr>
              <a:t> </a:t>
            </a:r>
          </a:p>
        </p:txBody>
      </p:sp>
      <p:sp>
        <p:nvSpPr>
          <p:cNvPr id="11" name="Rounded Rectangle 10"/>
          <p:cNvSpPr/>
          <p:nvPr/>
        </p:nvSpPr>
        <p:spPr>
          <a:xfrm>
            <a:off x="3775075" y="2663825"/>
            <a:ext cx="1603375" cy="14478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000" b="1" dirty="0">
                <a:solidFill>
                  <a:prstClr val="black"/>
                </a:solidFill>
                <a:latin typeface="Bodoni MT" panose="02070603080606020203" pitchFamily="18" charset="0"/>
              </a:rPr>
              <a:t>7- </a:t>
            </a:r>
            <a:r>
              <a:rPr lang="en-US" sz="1000" b="1" dirty="0"/>
              <a:t>Colorado River Camp, Arizona: </a:t>
            </a:r>
            <a:r>
              <a:rPr lang="en-US" sz="1000" dirty="0"/>
              <a:t>Hottest Camp &amp; 2</a:t>
            </a:r>
            <a:r>
              <a:rPr lang="en-US" sz="1000" baseline="30000" dirty="0"/>
              <a:t>nd</a:t>
            </a:r>
            <a:r>
              <a:rPr lang="en-US" sz="1000" dirty="0"/>
              <a:t> most populated after Tule.</a:t>
            </a:r>
            <a:endParaRPr lang="en-US" sz="1000" b="1" dirty="0">
              <a:solidFill>
                <a:prstClr val="black"/>
              </a:solidFill>
              <a:latin typeface="Bodoni MT" panose="02070603080606020203" pitchFamily="18" charset="0"/>
            </a:endParaRPr>
          </a:p>
        </p:txBody>
      </p:sp>
      <p:sp>
        <p:nvSpPr>
          <p:cNvPr id="12" name="Rounded Rectangle 11"/>
          <p:cNvSpPr/>
          <p:nvPr/>
        </p:nvSpPr>
        <p:spPr>
          <a:xfrm>
            <a:off x="152400" y="4419600"/>
            <a:ext cx="1603375" cy="14478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000" b="1" dirty="0">
                <a:solidFill>
                  <a:prstClr val="black"/>
                </a:solidFill>
                <a:latin typeface="Bodoni MT" panose="02070603080606020203" pitchFamily="18" charset="0"/>
              </a:rPr>
              <a:t>8- </a:t>
            </a:r>
            <a:r>
              <a:rPr lang="en-US" sz="1000" b="1" dirty="0" err="1"/>
              <a:t>Rohwer</a:t>
            </a:r>
            <a:r>
              <a:rPr lang="en-US" sz="1000" b="1" dirty="0"/>
              <a:t>, Arkansas: </a:t>
            </a:r>
            <a:r>
              <a:rPr lang="en-US" sz="1000" dirty="0"/>
              <a:t>Most of the internees were from Los Angeles and living in the racist segregated South was a huge culture shock </a:t>
            </a:r>
            <a:endParaRPr lang="en-US" sz="1000" dirty="0">
              <a:solidFill>
                <a:prstClr val="black"/>
              </a:solidFill>
              <a:latin typeface="Bodoni MT" panose="02070603080606020203" pitchFamily="18" charset="0"/>
            </a:endParaRPr>
          </a:p>
        </p:txBody>
      </p:sp>
      <p:sp>
        <p:nvSpPr>
          <p:cNvPr id="13" name="Rounded Rectangle 12"/>
          <p:cNvSpPr/>
          <p:nvPr/>
        </p:nvSpPr>
        <p:spPr>
          <a:xfrm>
            <a:off x="1989138" y="4419600"/>
            <a:ext cx="1603375" cy="14478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000" b="1" dirty="0">
                <a:solidFill>
                  <a:prstClr val="black"/>
                </a:solidFill>
                <a:latin typeface="Bodoni MT" panose="02070603080606020203" pitchFamily="18" charset="0"/>
              </a:rPr>
              <a:t>9- </a:t>
            </a:r>
            <a:r>
              <a:rPr lang="en-US" sz="1000" b="1" dirty="0"/>
              <a:t>Topaz, Utah: </a:t>
            </a:r>
            <a:r>
              <a:rPr lang="en-US" sz="1000" dirty="0"/>
              <a:t>1943, elderly James </a:t>
            </a:r>
            <a:r>
              <a:rPr lang="en-US" sz="1000" dirty="0" err="1"/>
              <a:t>Hatsuaki</a:t>
            </a:r>
            <a:r>
              <a:rPr lang="en-US" sz="1000" dirty="0"/>
              <a:t> </a:t>
            </a:r>
            <a:r>
              <a:rPr lang="en-US" sz="1000" dirty="0" err="1"/>
              <a:t>Wakas</a:t>
            </a:r>
            <a:r>
              <a:rPr lang="en-US" sz="1000" dirty="0"/>
              <a:t> was shot walking toward the barbed-wire fence but was unable to hear or understand the guard’s warnings</a:t>
            </a:r>
            <a:r>
              <a:rPr lang="en-US" sz="800" dirty="0"/>
              <a:t>.</a:t>
            </a:r>
            <a:endParaRPr lang="en-US" sz="800" b="1" dirty="0">
              <a:solidFill>
                <a:prstClr val="black"/>
              </a:solidFill>
              <a:latin typeface="Bodoni MT" panose="02070603080606020203" pitchFamily="18" charset="0"/>
            </a:endParaRPr>
          </a:p>
        </p:txBody>
      </p:sp>
      <p:sp>
        <p:nvSpPr>
          <p:cNvPr id="14" name="Rounded Rectangle 13"/>
          <p:cNvSpPr/>
          <p:nvPr/>
        </p:nvSpPr>
        <p:spPr>
          <a:xfrm>
            <a:off x="3813175" y="4424363"/>
            <a:ext cx="1601788" cy="14478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000" b="1" dirty="0">
                <a:latin typeface="Bodoni MT" panose="02070603080606020203" pitchFamily="18" charset="0"/>
              </a:rPr>
              <a:t>10-</a:t>
            </a:r>
            <a:r>
              <a:rPr lang="en-US" sz="1000" b="1" dirty="0"/>
              <a:t> Tule Lake, California: </a:t>
            </a:r>
            <a:r>
              <a:rPr lang="en-US" sz="1000" dirty="0"/>
              <a:t>One of the most turbulent camps -- prisoners held frequent protest demonstrations and strikes.</a:t>
            </a:r>
            <a:br>
              <a:rPr lang="en-US" sz="1000" dirty="0"/>
            </a:br>
            <a:endParaRPr lang="en-US" sz="1000" b="1" dirty="0">
              <a:solidFill>
                <a:prstClr val="black"/>
              </a:solidFill>
              <a:latin typeface="Bodoni MT" panose="02070603080606020203" pitchFamily="18" charset="0"/>
            </a:endParaRPr>
          </a:p>
        </p:txBody>
      </p:sp>
      <p:sp>
        <p:nvSpPr>
          <p:cNvPr id="15" name="Rounded Rectangle 14"/>
          <p:cNvSpPr/>
          <p:nvPr/>
        </p:nvSpPr>
        <p:spPr>
          <a:xfrm>
            <a:off x="5638800" y="960438"/>
            <a:ext cx="1887538" cy="1477962"/>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000" b="1" dirty="0">
                <a:solidFill>
                  <a:prstClr val="black"/>
                </a:solidFill>
                <a:latin typeface="Bodoni MT" panose="02070603080606020203" pitchFamily="18" charset="0"/>
              </a:rPr>
              <a:t>4- </a:t>
            </a:r>
            <a:r>
              <a:rPr lang="en-US" sz="1000" b="1" dirty="0"/>
              <a:t>Jerome, Arkansas: </a:t>
            </a:r>
            <a:r>
              <a:rPr lang="en-US" sz="1000" dirty="0"/>
              <a:t>in June, 1944, Jerome was used to hold German POWs. After the Japanese Americans in Jerome were moved to </a:t>
            </a:r>
            <a:r>
              <a:rPr lang="en-US" sz="1000" dirty="0" err="1"/>
              <a:t>Rohwer</a:t>
            </a:r>
            <a:r>
              <a:rPr lang="en-US" sz="1000" dirty="0"/>
              <a:t> and other camps or relocated to the east </a:t>
            </a:r>
            <a:endParaRPr lang="en-US" sz="1000" b="1" dirty="0">
              <a:solidFill>
                <a:prstClr val="black"/>
              </a:solidFill>
              <a:latin typeface="Bodoni MT" panose="02070603080606020203" pitchFamily="18" charset="0"/>
            </a:endParaRPr>
          </a:p>
        </p:txBody>
      </p:sp>
      <p:sp>
        <p:nvSpPr>
          <p:cNvPr id="16" name="TextBox 15"/>
          <p:cNvSpPr txBox="1"/>
          <p:nvPr/>
        </p:nvSpPr>
        <p:spPr>
          <a:xfrm>
            <a:off x="5988269" y="2988439"/>
            <a:ext cx="3076223" cy="2862322"/>
          </a:xfrm>
          <a:prstGeom prst="rect">
            <a:avLst/>
          </a:prstGeom>
          <a:noFill/>
        </p:spPr>
        <p:txBody>
          <a:bodyPr>
            <a:spAutoFit/>
          </a:bodyPr>
          <a:lstStyle/>
          <a:p>
            <a:pPr algn="ctr" fontAlgn="auto">
              <a:spcBef>
                <a:spcPts val="0"/>
              </a:spcBef>
              <a:spcAft>
                <a:spcPts val="0"/>
              </a:spcAft>
              <a:defRPr/>
            </a:pPr>
            <a:r>
              <a:rPr lang="en-US" sz="3600" dirty="0">
                <a:solidFill>
                  <a:prstClr val="white"/>
                </a:solidFill>
                <a:effectLst>
                  <a:glow rad="127000">
                    <a:prstClr val="black"/>
                  </a:glow>
                </a:effectLst>
                <a:latin typeface="Times" panose="02020603050405020304" pitchFamily="18" charset="0"/>
                <a:cs typeface="Times" panose="02020603050405020304" pitchFamily="18" charset="0"/>
              </a:rPr>
              <a:t>In your Memory Book record which camp you were relocated to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lum bright="4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descr="japanese_internment_camp_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57200"/>
            <a:ext cx="7543800" cy="5334000"/>
          </a:xfrm>
          <a:prstGeom prst="rect">
            <a:avLst/>
          </a:prstGeom>
          <a:noFill/>
          <a:ln w="76200">
            <a:solidFill>
              <a:srgbClr val="00CCFF"/>
            </a:solidFill>
            <a:miter lim="800000"/>
            <a:headEnd/>
            <a:tailEnd/>
          </a:ln>
          <a:extLst>
            <a:ext uri="{909E8E84-426E-40DD-AFC4-6F175D3DCCD1}">
              <a14:hiddenFill xmlns:a14="http://schemas.microsoft.com/office/drawing/2010/main">
                <a:solidFill>
                  <a:srgbClr val="FFFFFF"/>
                </a:solidFill>
              </a14:hiddenFill>
            </a:ext>
          </a:extLst>
        </p:spPr>
      </p:pic>
      <p:pic>
        <p:nvPicPr>
          <p:cNvPr id="50180" name="Picture 4" descr="300px-JapaneseAmericansChildrenPledgingAllegiance194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73643">
            <a:off x="5867400" y="3962400"/>
            <a:ext cx="2857500" cy="2286000"/>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endParaRPr lang="en-US" altLang="en-US" smtClean="0"/>
          </a:p>
        </p:txBody>
      </p:sp>
      <p:sp>
        <p:nvSpPr>
          <p:cNvPr id="51203" name="Content Placeholder 2"/>
          <p:cNvSpPr>
            <a:spLocks noGrp="1"/>
          </p:cNvSpPr>
          <p:nvPr>
            <p:ph idx="1"/>
          </p:nvPr>
        </p:nvSpPr>
        <p:spPr/>
        <p:txBody>
          <a:bodyPr/>
          <a:lstStyle/>
          <a:p>
            <a:endParaRPr lang="en-US" altLang="en-US" smtClean="0"/>
          </a:p>
        </p:txBody>
      </p:sp>
      <p:pic>
        <p:nvPicPr>
          <p:cNvPr id="51204" name="Picture 2"/>
          <p:cNvPicPr>
            <a:picLocks noChangeAspect="1" noChangeArrowheads="1"/>
          </p:cNvPicPr>
          <p:nvPr/>
        </p:nvPicPr>
        <p:blipFill>
          <a:blip r:embed="rId2">
            <a:extLst>
              <a:ext uri="{28A0092B-C50C-407E-A947-70E740481C1C}">
                <a14:useLocalDpi xmlns:a14="http://schemas.microsoft.com/office/drawing/2010/main" val="0"/>
              </a:ext>
            </a:extLst>
          </a:blip>
          <a:srcRect l="15518" t="27924" r="16724" b="1101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52400" y="69690"/>
            <a:ext cx="8658577" cy="2585323"/>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54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After Traveling for hours you finally see your new “home”</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cdn.theatlantic.com/static/infocus/ww2_10/s_w22_032301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3" y="0"/>
            <a:ext cx="9834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78068" y="0"/>
            <a:ext cx="8337331" cy="923330"/>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54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First Meal at Camp</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endParaRPr lang="en-US" altLang="en-US" smtClean="0"/>
          </a:p>
        </p:txBody>
      </p:sp>
      <p:sp>
        <p:nvSpPr>
          <p:cNvPr id="53251" name="Content Placeholder 2"/>
          <p:cNvSpPr>
            <a:spLocks noGrp="1"/>
          </p:cNvSpPr>
          <p:nvPr>
            <p:ph idx="1"/>
          </p:nvPr>
        </p:nvSpPr>
        <p:spPr/>
        <p:txBody>
          <a:bodyPr/>
          <a:lstStyle/>
          <a:p>
            <a:endParaRPr lang="en-US" altLang="en-US" smtClean="0"/>
          </a:p>
        </p:txBody>
      </p:sp>
      <p:pic>
        <p:nvPicPr>
          <p:cNvPr id="53252" name="Picture 6"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300" y="0"/>
            <a:ext cx="10477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endParaRPr lang="en-US" altLang="en-US" smtClean="0"/>
          </a:p>
        </p:txBody>
      </p:sp>
      <p:sp>
        <p:nvSpPr>
          <p:cNvPr id="54275" name="Content Placeholder 2"/>
          <p:cNvSpPr>
            <a:spLocks noGrp="1"/>
          </p:cNvSpPr>
          <p:nvPr>
            <p:ph idx="1"/>
          </p:nvPr>
        </p:nvSpPr>
        <p:spPr/>
        <p:txBody>
          <a:bodyPr/>
          <a:lstStyle/>
          <a:p>
            <a:endParaRPr lang="en-US" altLang="en-US" smtClean="0"/>
          </a:p>
        </p:txBody>
      </p:sp>
      <p:pic>
        <p:nvPicPr>
          <p:cNvPr id="54276" name="Picture 3"/>
          <p:cNvPicPr>
            <a:picLocks noChangeAspect="1" noChangeArrowheads="1"/>
          </p:cNvPicPr>
          <p:nvPr/>
        </p:nvPicPr>
        <p:blipFill>
          <a:blip r:embed="rId2">
            <a:extLst>
              <a:ext uri="{28A0092B-C50C-407E-A947-70E740481C1C}">
                <a14:useLocalDpi xmlns:a14="http://schemas.microsoft.com/office/drawing/2010/main" val="0"/>
              </a:ext>
            </a:extLst>
          </a:blip>
          <a:srcRect l="16151" t="28304" r="17123" b="11279"/>
          <a:stretch>
            <a:fillRect/>
          </a:stretch>
        </p:blipFill>
        <p:spPr bwMode="auto">
          <a:xfrm>
            <a:off x="-4763" y="-31750"/>
            <a:ext cx="9148763" cy="688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08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14350"/>
            <a:ext cx="8458200" cy="6343650"/>
          </a:xfrm>
          <a:prstGeom prst="rect">
            <a:avLst/>
          </a:prstGeom>
          <a:noFill/>
          <a:ln>
            <a:noFill/>
          </a:ln>
          <a:effectLst>
            <a:glow rad="431800">
              <a:schemeClr val="accent1">
                <a:lumMod val="50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ular Callout 4"/>
          <p:cNvSpPr/>
          <p:nvPr/>
        </p:nvSpPr>
        <p:spPr>
          <a:xfrm>
            <a:off x="1981200" y="241300"/>
            <a:ext cx="2362200" cy="1600200"/>
          </a:xfrm>
          <a:prstGeom prst="wedgeRoundRectCallout">
            <a:avLst>
              <a:gd name="adj1" fmla="val 66597"/>
              <a:gd name="adj2" fmla="val 39840"/>
              <a:gd name="adj3" fmla="val 16667"/>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2800" b="1" dirty="0">
                <a:latin typeface="Book Antiqua" panose="02040602050305030304" pitchFamily="18" charset="0"/>
              </a:rPr>
              <a:t>This place is horrible!</a:t>
            </a:r>
          </a:p>
        </p:txBody>
      </p:sp>
      <p:pic>
        <p:nvPicPr>
          <p:cNvPr id="120835" name="Picture 3"/>
          <p:cNvPicPr>
            <a:picLocks noChangeAspect="1" noChangeArrowheads="1"/>
          </p:cNvPicPr>
          <p:nvPr/>
        </p:nvPicPr>
        <p:blipFill>
          <a:blip r:embed="rId4">
            <a:extLst>
              <a:ext uri="{28A0092B-C50C-407E-A947-70E740481C1C}">
                <a14:useLocalDpi xmlns:a14="http://schemas.microsoft.com/office/drawing/2010/main" val="0"/>
              </a:ext>
            </a:extLst>
          </a:blip>
          <a:srcRect l="21004" t="7759" r="23335" b="38103"/>
          <a:stretch>
            <a:fillRect/>
          </a:stretch>
        </p:blipFill>
        <p:spPr bwMode="auto">
          <a:xfrm rot="-499726">
            <a:off x="508000" y="2959100"/>
            <a:ext cx="4256088" cy="310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08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endParaRPr lang="en-US" altLang="en-US" smtClean="0"/>
          </a:p>
        </p:txBody>
      </p:sp>
      <p:sp>
        <p:nvSpPr>
          <p:cNvPr id="55299" name="Content Placeholder 2"/>
          <p:cNvSpPr>
            <a:spLocks noGrp="1"/>
          </p:cNvSpPr>
          <p:nvPr>
            <p:ph idx="1"/>
          </p:nvPr>
        </p:nvSpPr>
        <p:spPr/>
        <p:txBody>
          <a:bodyPr/>
          <a:lstStyle/>
          <a:p>
            <a:endParaRPr lang="en-US" altLang="en-US" smtClean="0"/>
          </a:p>
        </p:txBody>
      </p:sp>
      <p:pic>
        <p:nvPicPr>
          <p:cNvPr id="553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23813"/>
            <a:ext cx="9155113" cy="683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98079" y="3124200"/>
            <a:ext cx="4168665" cy="3416320"/>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54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After eating you go to your barrack</a:t>
            </a:r>
          </a:p>
        </p:txBody>
      </p:sp>
      <p:sp>
        <p:nvSpPr>
          <p:cNvPr id="4" name="Rectangle 3"/>
          <p:cNvSpPr/>
          <p:nvPr/>
        </p:nvSpPr>
        <p:spPr>
          <a:xfrm>
            <a:off x="533400" y="762000"/>
            <a:ext cx="4572000" cy="92392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en-US" dirty="0"/>
              <a:t>An oil stove, a single hanging light bulb, cots, blankets, and mattresses filled with straw were the only furnishings provided.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dev.kunvert.com/rodeway/wp-content/uploads/2013/08/San-Francisco-960-x-420.jpg"/>
          <p:cNvPicPr>
            <a:picLocks noChangeAspect="1" noChangeArrowheads="1"/>
          </p:cNvPicPr>
          <p:nvPr/>
        </p:nvPicPr>
        <p:blipFill>
          <a:blip r:embed="rId2">
            <a:extLst>
              <a:ext uri="{28A0092B-C50C-407E-A947-70E740481C1C}">
                <a14:useLocalDpi xmlns:a14="http://schemas.microsoft.com/office/drawing/2010/main" val="0"/>
              </a:ext>
            </a:extLst>
          </a:blip>
          <a:srcRect l="16528" r="25139"/>
          <a:stretch>
            <a:fillRect/>
          </a:stretch>
        </p:blipFill>
        <p:spPr bwMode="auto">
          <a:xfrm>
            <a:off x="0" y="476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p:nvPr/>
        </p:nvSpPr>
        <p:spPr>
          <a:xfrm>
            <a:off x="377825" y="1143000"/>
            <a:ext cx="2590800" cy="18796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3000" b="1" dirty="0">
                <a:solidFill>
                  <a:prstClr val="black"/>
                </a:solidFill>
                <a:latin typeface="Bodoni MT" panose="02070603080606020203" pitchFamily="18" charset="0"/>
              </a:rPr>
              <a:t>1-  Movies</a:t>
            </a:r>
          </a:p>
        </p:txBody>
      </p:sp>
      <p:sp>
        <p:nvSpPr>
          <p:cNvPr id="17" name="Rounded Rectangle 16"/>
          <p:cNvSpPr/>
          <p:nvPr/>
        </p:nvSpPr>
        <p:spPr>
          <a:xfrm>
            <a:off x="381000" y="3276600"/>
            <a:ext cx="2590800" cy="18796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3000" b="1" dirty="0">
                <a:solidFill>
                  <a:prstClr val="black"/>
                </a:solidFill>
                <a:latin typeface="Bodoni MT" panose="02070603080606020203" pitchFamily="18" charset="0"/>
              </a:rPr>
              <a:t>3- Bowling</a:t>
            </a:r>
          </a:p>
        </p:txBody>
      </p:sp>
      <p:sp>
        <p:nvSpPr>
          <p:cNvPr id="19" name="Rounded Rectangle 18"/>
          <p:cNvSpPr/>
          <p:nvPr/>
        </p:nvSpPr>
        <p:spPr>
          <a:xfrm>
            <a:off x="3236913" y="1155700"/>
            <a:ext cx="2590800" cy="18796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3000" b="1" dirty="0">
                <a:solidFill>
                  <a:prstClr val="black"/>
                </a:solidFill>
                <a:latin typeface="Bodoni MT" panose="02070603080606020203" pitchFamily="18" charset="0"/>
              </a:rPr>
              <a:t>2- Arcade &amp; Fun Zone</a:t>
            </a:r>
          </a:p>
        </p:txBody>
      </p:sp>
      <p:sp>
        <p:nvSpPr>
          <p:cNvPr id="20" name="Rounded Rectangle 19"/>
          <p:cNvSpPr/>
          <p:nvPr/>
        </p:nvSpPr>
        <p:spPr>
          <a:xfrm>
            <a:off x="3221038" y="3276600"/>
            <a:ext cx="2590800" cy="18796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3000" b="1" dirty="0">
                <a:solidFill>
                  <a:prstClr val="black"/>
                </a:solidFill>
                <a:latin typeface="Bodoni MT" panose="02070603080606020203" pitchFamily="18" charset="0"/>
              </a:rPr>
              <a:t>4- Dancing the Jitter Bug &amp; Swing</a:t>
            </a:r>
          </a:p>
        </p:txBody>
      </p:sp>
      <p:pic>
        <p:nvPicPr>
          <p:cNvPr id="19472" name="Picture 16" descr="At the Movies,  1945  “At the local movie theater, boys have a very difficult time finding a place to put their long legs.”    Li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993020"/>
            <a:ext cx="4223397" cy="52356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9468" name="Picture 12" descr="Night Coaster, 19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91582">
            <a:off x="5305479" y="2031976"/>
            <a:ext cx="3365829" cy="436884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9466" name="Picture 10" descr="Bowling Night, 1940    Debutantes bowling with their dat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2897" y="2666999"/>
            <a:ext cx="4762500" cy="38004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9470" name="Picture 14" descr="Laverne Kurahara and Tubbie Kunimatsu demonstrate some intricate jitterbug steps during a school dance held in the high school gymnasium. Heart Mountain, Wyoming, 194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865460">
            <a:off x="5634148" y="3623288"/>
            <a:ext cx="3178093" cy="306582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5" name="Rectangle 4"/>
          <p:cNvSpPr/>
          <p:nvPr/>
        </p:nvSpPr>
        <p:spPr>
          <a:xfrm>
            <a:off x="758345" y="69690"/>
            <a:ext cx="4888389" cy="923330"/>
          </a:xfrm>
          <a:prstGeom prst="rect">
            <a:avLst/>
          </a:prstGeom>
          <a:noFill/>
        </p:spPr>
        <p:txBody>
          <a:bodyPr wrap="none">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54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Teenage Fun</a:t>
            </a:r>
          </a:p>
        </p:txBody>
      </p:sp>
      <p:sp>
        <p:nvSpPr>
          <p:cNvPr id="11" name="TextBox 10"/>
          <p:cNvSpPr txBox="1"/>
          <p:nvPr/>
        </p:nvSpPr>
        <p:spPr>
          <a:xfrm>
            <a:off x="6052197" y="1745327"/>
            <a:ext cx="2743200" cy="3170099"/>
          </a:xfrm>
          <a:prstGeom prst="rect">
            <a:avLst/>
          </a:prstGeom>
          <a:noFill/>
        </p:spPr>
        <p:txBody>
          <a:bodyPr>
            <a:spAutoFit/>
          </a:bodyPr>
          <a:lstStyle/>
          <a:p>
            <a:pPr algn="ctr" fontAlgn="auto">
              <a:spcBef>
                <a:spcPts val="0"/>
              </a:spcBef>
              <a:spcAft>
                <a:spcPts val="0"/>
              </a:spcAft>
              <a:defRPr/>
            </a:pPr>
            <a:r>
              <a:rPr lang="en-US" sz="4000" dirty="0">
                <a:solidFill>
                  <a:prstClr val="white"/>
                </a:solidFill>
                <a:effectLst>
                  <a:glow rad="127000">
                    <a:prstClr val="black"/>
                  </a:glow>
                </a:effectLst>
                <a:latin typeface="Times" panose="02020603050405020304" pitchFamily="18" charset="0"/>
                <a:cs typeface="Times" panose="02020603050405020304" pitchFamily="18" charset="0"/>
              </a:rPr>
              <a:t>In your Memory Book record your activity</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7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19472"/>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46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nodeType="clickEffect">
                                  <p:stCondLst>
                                    <p:cond delay="0"/>
                                  </p:stCondLst>
                                  <p:childTnLst>
                                    <p:set>
                                      <p:cBhvr>
                                        <p:cTn id="20" dur="1" fill="hold">
                                          <p:stCondLst>
                                            <p:cond delay="0"/>
                                          </p:stCondLst>
                                        </p:cTn>
                                        <p:tgtEl>
                                          <p:spTgt spid="19468"/>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466"/>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nodeType="clickEffect">
                                  <p:stCondLst>
                                    <p:cond delay="0"/>
                                  </p:stCondLst>
                                  <p:childTnLst>
                                    <p:set>
                                      <p:cBhvr>
                                        <p:cTn id="28" dur="1" fill="hold">
                                          <p:stCondLst>
                                            <p:cond delay="0"/>
                                          </p:stCondLst>
                                        </p:cTn>
                                        <p:tgtEl>
                                          <p:spTgt spid="19466"/>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947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xit" presetSubtype="0" fill="hold" nodeType="clickEffect">
                                  <p:stCondLst>
                                    <p:cond delay="0"/>
                                  </p:stCondLst>
                                  <p:childTnLst>
                                    <p:set>
                                      <p:cBhvr>
                                        <p:cTn id="36" dur="1" fill="hold">
                                          <p:stCondLst>
                                            <p:cond delay="0"/>
                                          </p:stCondLst>
                                        </p:cTn>
                                        <p:tgtEl>
                                          <p:spTgt spid="19470"/>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P spid="17" grpId="0" animBg="1"/>
      <p:bldP spid="19" grpId="0" animBg="1"/>
      <p:bldP spid="2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9155113" cy="683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81000" y="1569717"/>
            <a:ext cx="5715000" cy="4939814"/>
          </a:xfrm>
          <a:prstGeom prst="rect">
            <a:avLst/>
          </a:prstGeom>
        </p:spPr>
        <p:txBody>
          <a:bodyPr>
            <a:spAutoFit/>
          </a:bodyPr>
          <a:lstStyle/>
          <a:p>
            <a:pPr marL="285750" indent="-285750">
              <a:buFont typeface="Arial" panose="020B0604020202020204" pitchFamily="34" charset="0"/>
              <a:buChar char="•"/>
              <a:defRPr/>
            </a:pPr>
            <a:r>
              <a:rPr lang="en-US" sz="3500" dirty="0">
                <a:solidFill>
                  <a:schemeClr val="bg1"/>
                </a:solidFill>
                <a:effectLst>
                  <a:glow rad="215900">
                    <a:schemeClr val="tx1"/>
                  </a:glow>
                </a:effectLst>
                <a:latin typeface="Berlin Sans FB" panose="020E0602020502020306" pitchFamily="34" charset="0"/>
              </a:rPr>
              <a:t>Inside the internment camps, Japanese Americans were faced with barracks type housing within isolated desert patches. </a:t>
            </a:r>
          </a:p>
          <a:p>
            <a:pPr marL="285750" indent="-285750">
              <a:buFont typeface="Arial" panose="020B0604020202020204" pitchFamily="34" charset="0"/>
              <a:buChar char="•"/>
              <a:defRPr/>
            </a:pPr>
            <a:r>
              <a:rPr lang="en-US" sz="3500" dirty="0">
                <a:solidFill>
                  <a:schemeClr val="bg1"/>
                </a:solidFill>
                <a:effectLst>
                  <a:glow rad="215900">
                    <a:schemeClr val="tx1"/>
                  </a:glow>
                </a:effectLst>
                <a:latin typeface="Berlin Sans FB" panose="020E0602020502020306" pitchFamily="34" charset="0"/>
              </a:rPr>
              <a:t>They were under military confinement, surrounded by barbed wire and armed </a:t>
            </a:r>
          </a:p>
          <a:p>
            <a:pPr>
              <a:defRPr/>
            </a:pPr>
            <a:r>
              <a:rPr lang="en-US" sz="3500" dirty="0">
                <a:solidFill>
                  <a:schemeClr val="bg1"/>
                </a:solidFill>
                <a:effectLst>
                  <a:glow rad="215900">
                    <a:schemeClr val="tx1"/>
                  </a:glow>
                </a:effectLst>
                <a:latin typeface="Berlin Sans FB" panose="020E0602020502020306" pitchFamily="34" charset="0"/>
              </a:rPr>
              <a:t>   guards on all sides. </a:t>
            </a:r>
          </a:p>
        </p:txBody>
      </p:sp>
      <p:sp>
        <p:nvSpPr>
          <p:cNvPr id="5" name="Rectangle 4"/>
          <p:cNvSpPr/>
          <p:nvPr/>
        </p:nvSpPr>
        <p:spPr>
          <a:xfrm>
            <a:off x="283779" y="381000"/>
            <a:ext cx="4168665" cy="923330"/>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54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Barracks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endParaRPr lang="en-US" altLang="en-US" smtClean="0"/>
          </a:p>
        </p:txBody>
      </p:sp>
      <p:sp>
        <p:nvSpPr>
          <p:cNvPr id="57347" name="Content Placeholder 2"/>
          <p:cNvSpPr>
            <a:spLocks noGrp="1"/>
          </p:cNvSpPr>
          <p:nvPr>
            <p:ph idx="1"/>
          </p:nvPr>
        </p:nvSpPr>
        <p:spPr/>
        <p:txBody>
          <a:bodyPr/>
          <a:lstStyle/>
          <a:p>
            <a:endParaRPr lang="en-US" altLang="en-US" smtClean="0"/>
          </a:p>
        </p:txBody>
      </p:sp>
      <p:pic>
        <p:nvPicPr>
          <p:cNvPr id="57348" name="Picture 4" descr="Image, Source: digital file from original n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26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0" y="352425"/>
            <a:ext cx="4762500" cy="61531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73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s://c1.staticflickr.com/7/6197/6091580702_00817a8b4b_z.jpg"/>
          <p:cNvPicPr>
            <a:picLocks noChangeAspect="1" noChangeArrowheads="1"/>
          </p:cNvPicPr>
          <p:nvPr/>
        </p:nvPicPr>
        <p:blipFill>
          <a:blip r:embed="rId2">
            <a:extLst>
              <a:ext uri="{28A0092B-C50C-407E-A947-70E740481C1C}">
                <a14:useLocalDpi xmlns:a14="http://schemas.microsoft.com/office/drawing/2010/main" val="0"/>
              </a:ext>
            </a:extLst>
          </a:blip>
          <a:srcRect l="10837"/>
          <a:stretch>
            <a:fillRect/>
          </a:stretch>
        </p:blipFill>
        <p:spPr bwMode="auto">
          <a:xfrm>
            <a:off x="0" y="0"/>
            <a:ext cx="9164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408886" y="69690"/>
            <a:ext cx="3587329" cy="923330"/>
          </a:xfrm>
          <a:prstGeom prst="rect">
            <a:avLst/>
          </a:prstGeom>
          <a:noFill/>
        </p:spPr>
        <p:txBody>
          <a:bodyPr wrap="none">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54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Barracks</a:t>
            </a:r>
          </a:p>
        </p:txBody>
      </p:sp>
      <p:sp>
        <p:nvSpPr>
          <p:cNvPr id="9" name="Rounded Rectangle 8"/>
          <p:cNvSpPr/>
          <p:nvPr/>
        </p:nvSpPr>
        <p:spPr>
          <a:xfrm>
            <a:off x="377825" y="1143000"/>
            <a:ext cx="2590800" cy="18796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8000" b="1" dirty="0">
                <a:solidFill>
                  <a:prstClr val="black"/>
                </a:solidFill>
                <a:latin typeface="Bodoni MT" panose="02070603080606020203" pitchFamily="18" charset="0"/>
              </a:rPr>
              <a:t>1</a:t>
            </a:r>
          </a:p>
        </p:txBody>
      </p:sp>
      <p:sp>
        <p:nvSpPr>
          <p:cNvPr id="17" name="Rounded Rectangle 16"/>
          <p:cNvSpPr/>
          <p:nvPr/>
        </p:nvSpPr>
        <p:spPr>
          <a:xfrm>
            <a:off x="381000" y="3276600"/>
            <a:ext cx="2590800" cy="18796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8000" b="1" dirty="0">
                <a:solidFill>
                  <a:prstClr val="black"/>
                </a:solidFill>
                <a:latin typeface="Bodoni MT" panose="02070603080606020203" pitchFamily="18" charset="0"/>
              </a:rPr>
              <a:t>3</a:t>
            </a:r>
          </a:p>
        </p:txBody>
      </p:sp>
      <p:sp>
        <p:nvSpPr>
          <p:cNvPr id="19" name="Rounded Rectangle 18"/>
          <p:cNvSpPr/>
          <p:nvPr/>
        </p:nvSpPr>
        <p:spPr>
          <a:xfrm>
            <a:off x="3236913" y="1155700"/>
            <a:ext cx="2590800" cy="18796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8000" b="1" dirty="0">
                <a:solidFill>
                  <a:prstClr val="black"/>
                </a:solidFill>
                <a:latin typeface="Bodoni MT" panose="02070603080606020203" pitchFamily="18" charset="0"/>
              </a:rPr>
              <a:t>2</a:t>
            </a:r>
          </a:p>
        </p:txBody>
      </p:sp>
      <p:sp>
        <p:nvSpPr>
          <p:cNvPr id="20" name="Rounded Rectangle 19"/>
          <p:cNvSpPr/>
          <p:nvPr/>
        </p:nvSpPr>
        <p:spPr>
          <a:xfrm>
            <a:off x="3221038" y="3276600"/>
            <a:ext cx="2590800" cy="18796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8000" b="1" dirty="0">
                <a:solidFill>
                  <a:prstClr val="black"/>
                </a:solidFill>
                <a:latin typeface="Bodoni MT" panose="02070603080606020203" pitchFamily="18" charset="0"/>
              </a:rPr>
              <a:t>4</a:t>
            </a:r>
          </a:p>
        </p:txBody>
      </p:sp>
      <p:sp>
        <p:nvSpPr>
          <p:cNvPr id="11" name="TextBox 10"/>
          <p:cNvSpPr txBox="1"/>
          <p:nvPr/>
        </p:nvSpPr>
        <p:spPr>
          <a:xfrm>
            <a:off x="6172200" y="1143000"/>
            <a:ext cx="2743200" cy="3416320"/>
          </a:xfrm>
          <a:prstGeom prst="rect">
            <a:avLst/>
          </a:prstGeom>
          <a:noFill/>
        </p:spPr>
        <p:txBody>
          <a:bodyPr>
            <a:spAutoFit/>
          </a:bodyPr>
          <a:lstStyle/>
          <a:p>
            <a:pPr algn="ctr" fontAlgn="auto">
              <a:spcBef>
                <a:spcPts val="0"/>
              </a:spcBef>
              <a:spcAft>
                <a:spcPts val="0"/>
              </a:spcAft>
              <a:defRPr/>
            </a:pPr>
            <a:r>
              <a:rPr lang="en-US" sz="3600" dirty="0">
                <a:solidFill>
                  <a:prstClr val="white"/>
                </a:solidFill>
                <a:effectLst>
                  <a:glow rad="127000">
                    <a:prstClr val="black"/>
                  </a:glow>
                </a:effectLst>
                <a:latin typeface="Times" panose="02020603050405020304" pitchFamily="18" charset="0"/>
                <a:cs typeface="Times" panose="02020603050405020304" pitchFamily="18" charset="0"/>
              </a:rPr>
              <a:t>What was the worst part of the barracks for you? Choose a number</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9" grpId="0" animBg="1"/>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s://c1.staticflickr.com/7/6197/6091580702_00817a8b4b_z.jpg"/>
          <p:cNvPicPr>
            <a:picLocks noChangeAspect="1" noChangeArrowheads="1"/>
          </p:cNvPicPr>
          <p:nvPr/>
        </p:nvPicPr>
        <p:blipFill>
          <a:blip r:embed="rId2">
            <a:extLst>
              <a:ext uri="{28A0092B-C50C-407E-A947-70E740481C1C}">
                <a14:useLocalDpi xmlns:a14="http://schemas.microsoft.com/office/drawing/2010/main" val="0"/>
              </a:ext>
            </a:extLst>
          </a:blip>
          <a:srcRect l="10837"/>
          <a:stretch>
            <a:fillRect/>
          </a:stretch>
        </p:blipFill>
        <p:spPr bwMode="auto">
          <a:xfrm>
            <a:off x="0" y="0"/>
            <a:ext cx="9164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408886" y="69690"/>
            <a:ext cx="3587329" cy="923330"/>
          </a:xfrm>
          <a:prstGeom prst="rect">
            <a:avLst/>
          </a:prstGeom>
          <a:noFill/>
        </p:spPr>
        <p:txBody>
          <a:bodyPr wrap="none">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54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Barracks</a:t>
            </a:r>
          </a:p>
        </p:txBody>
      </p:sp>
      <p:sp>
        <p:nvSpPr>
          <p:cNvPr id="9" name="Rounded Rectangle 8"/>
          <p:cNvSpPr/>
          <p:nvPr/>
        </p:nvSpPr>
        <p:spPr>
          <a:xfrm>
            <a:off x="377825" y="1143000"/>
            <a:ext cx="2590800" cy="18796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b="1" dirty="0">
                <a:latin typeface="Bodoni MT" panose="02070603080606020203" pitchFamily="18" charset="0"/>
              </a:rPr>
              <a:t>1- Your barrack had wide space in the wooden walls and sand blew  through constantly </a:t>
            </a:r>
            <a:endParaRPr lang="en-US" b="1" dirty="0">
              <a:solidFill>
                <a:prstClr val="black"/>
              </a:solidFill>
              <a:latin typeface="Bodoni MT" panose="02070603080606020203" pitchFamily="18" charset="0"/>
            </a:endParaRPr>
          </a:p>
        </p:txBody>
      </p:sp>
      <p:sp>
        <p:nvSpPr>
          <p:cNvPr id="17" name="Rounded Rectangle 16"/>
          <p:cNvSpPr/>
          <p:nvPr/>
        </p:nvSpPr>
        <p:spPr>
          <a:xfrm>
            <a:off x="381000" y="3276600"/>
            <a:ext cx="2590800" cy="18796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600" b="1" dirty="0">
                <a:solidFill>
                  <a:prstClr val="black"/>
                </a:solidFill>
                <a:latin typeface="Bodoni MT" panose="02070603080606020203" pitchFamily="18" charset="0"/>
              </a:rPr>
              <a:t>3- Your barrack was a converted horse </a:t>
            </a:r>
            <a:r>
              <a:rPr lang="en-US" sz="1600" b="1" dirty="0">
                <a:latin typeface="Bodoni MT" panose="02070603080606020203" pitchFamily="18" charset="0"/>
              </a:rPr>
              <a:t> stall and in the heat of the desert the stench of old horse manure was magnified which also brought horseflies</a:t>
            </a:r>
            <a:endParaRPr lang="en-US" sz="1600" b="1" dirty="0">
              <a:solidFill>
                <a:prstClr val="black"/>
              </a:solidFill>
              <a:latin typeface="Bodoni MT" panose="02070603080606020203" pitchFamily="18" charset="0"/>
            </a:endParaRPr>
          </a:p>
        </p:txBody>
      </p:sp>
      <p:sp>
        <p:nvSpPr>
          <p:cNvPr id="19" name="Rounded Rectangle 18"/>
          <p:cNvSpPr/>
          <p:nvPr/>
        </p:nvSpPr>
        <p:spPr>
          <a:xfrm>
            <a:off x="3236913" y="1155700"/>
            <a:ext cx="2590800" cy="18796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b="1" dirty="0">
                <a:solidFill>
                  <a:prstClr val="black"/>
                </a:solidFill>
                <a:latin typeface="Bodoni MT" panose="02070603080606020203" pitchFamily="18" charset="0"/>
              </a:rPr>
              <a:t>2- On a regular basis you would wake up to find snakes or large insects in your barrack</a:t>
            </a:r>
          </a:p>
        </p:txBody>
      </p:sp>
      <p:sp>
        <p:nvSpPr>
          <p:cNvPr id="20" name="Rounded Rectangle 19"/>
          <p:cNvSpPr/>
          <p:nvPr/>
        </p:nvSpPr>
        <p:spPr>
          <a:xfrm>
            <a:off x="3201988" y="3276600"/>
            <a:ext cx="2590800" cy="18796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b="1" dirty="0">
                <a:latin typeface="Bodoni MT" panose="02070603080606020203" pitchFamily="18" charset="0"/>
              </a:rPr>
              <a:t>4- You hated the fact that you had no privacy. Sharing toilets &amp; showers with no stalls or dividers </a:t>
            </a:r>
            <a:endParaRPr lang="en-US" b="1" dirty="0">
              <a:solidFill>
                <a:prstClr val="black"/>
              </a:solidFill>
              <a:latin typeface="Bodoni MT" panose="02070603080606020203" pitchFamily="18" charset="0"/>
            </a:endParaRPr>
          </a:p>
        </p:txBody>
      </p:sp>
      <p:sp>
        <p:nvSpPr>
          <p:cNvPr id="11" name="TextBox 10"/>
          <p:cNvSpPr txBox="1"/>
          <p:nvPr/>
        </p:nvSpPr>
        <p:spPr>
          <a:xfrm>
            <a:off x="6172200" y="1143000"/>
            <a:ext cx="2743200" cy="1754326"/>
          </a:xfrm>
          <a:prstGeom prst="rect">
            <a:avLst/>
          </a:prstGeom>
          <a:noFill/>
        </p:spPr>
        <p:txBody>
          <a:bodyPr>
            <a:spAutoFit/>
          </a:bodyPr>
          <a:lstStyle/>
          <a:p>
            <a:pPr algn="ctr" fontAlgn="auto">
              <a:spcBef>
                <a:spcPts val="0"/>
              </a:spcBef>
              <a:spcAft>
                <a:spcPts val="0"/>
              </a:spcAft>
              <a:defRPr/>
            </a:pPr>
            <a:r>
              <a:rPr lang="en-US" sz="3600" dirty="0">
                <a:solidFill>
                  <a:prstClr val="white"/>
                </a:solidFill>
                <a:effectLst>
                  <a:glow rad="127000">
                    <a:prstClr val="black"/>
                  </a:glow>
                </a:effectLst>
                <a:latin typeface="Times" panose="02020603050405020304" pitchFamily="18" charset="0"/>
                <a:cs typeface="Times" panose="02020603050405020304" pitchFamily="18" charset="0"/>
              </a:rPr>
              <a:t>Record your frustration in your diary.</a:t>
            </a:r>
          </a:p>
        </p:txBody>
      </p:sp>
      <p:pic>
        <p:nvPicPr>
          <p:cNvPr id="60428" name="Picture 12" descr="http://dbprng00ikc2j.cloudfront.net/work/image/116084/qg7swq/barracks2.jpg"/>
          <p:cNvPicPr>
            <a:picLocks noChangeAspect="1" noChangeArrowheads="1"/>
          </p:cNvPicPr>
          <p:nvPr/>
        </p:nvPicPr>
        <p:blipFill rotWithShape="1">
          <a:blip r:embed="rId3"/>
          <a:srcRect r="38250" b="40915"/>
          <a:stretch/>
        </p:blipFill>
        <p:spPr bwMode="auto">
          <a:xfrm>
            <a:off x="3810000" y="3035300"/>
            <a:ext cx="4724400" cy="3390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043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3150" y="2616200"/>
            <a:ext cx="6342063" cy="4227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6" name="Picture 10" descr="Angel Island, Ca. 87  military hospital/process center for Japanese Americans, being sent to internment camps."/>
          <p:cNvPicPr>
            <a:picLocks noChangeAspect="1" noChangeArrowheads="1"/>
          </p:cNvPicPr>
          <p:nvPr/>
        </p:nvPicPr>
        <p:blipFill rotWithShape="1">
          <a:blip r:embed="rId5"/>
          <a:srcRect r="4921"/>
          <a:stretch/>
        </p:blipFill>
        <p:spPr bwMode="auto">
          <a:xfrm>
            <a:off x="4909869" y="191593"/>
            <a:ext cx="4032250" cy="28813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9409" name="Picture 17" descr="https://cdn4.iconfinder.com/data/icons/pet-icons/500/pet12-51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4975" y="3381375"/>
            <a:ext cx="3465513" cy="346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42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60428"/>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043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nodeType="clickEffect">
                                  <p:stCondLst>
                                    <p:cond delay="0"/>
                                  </p:stCondLst>
                                  <p:childTnLst>
                                    <p:set>
                                      <p:cBhvr>
                                        <p:cTn id="20" dur="1" fill="hold">
                                          <p:stCondLst>
                                            <p:cond delay="0"/>
                                          </p:stCondLst>
                                        </p:cTn>
                                        <p:tgtEl>
                                          <p:spTgt spid="60430"/>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940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nodeType="clickEffect">
                                  <p:stCondLst>
                                    <p:cond delay="0"/>
                                  </p:stCondLst>
                                  <p:childTnLst>
                                    <p:set>
                                      <p:cBhvr>
                                        <p:cTn id="28" dur="1" fill="hold">
                                          <p:stCondLst>
                                            <p:cond delay="0"/>
                                          </p:stCondLst>
                                        </p:cTn>
                                        <p:tgtEl>
                                          <p:spTgt spid="59409"/>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0426"/>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xit" presetSubtype="0" fill="hold" nodeType="clickEffect">
                                  <p:stCondLst>
                                    <p:cond delay="0"/>
                                  </p:stCondLst>
                                  <p:childTnLst>
                                    <p:set>
                                      <p:cBhvr>
                                        <p:cTn id="36" dur="1" fill="hold">
                                          <p:stCondLst>
                                            <p:cond delay="0"/>
                                          </p:stCondLst>
                                        </p:cTn>
                                        <p:tgtEl>
                                          <p:spTgt spid="604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9" grpId="0" animBg="1"/>
      <p:bldP spid="2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cdn.theatlantic.com/static/infocus/ww2_10/s_w26_1a35013u.jpg"/>
          <p:cNvPicPr>
            <a:picLocks noChangeAspect="1" noChangeArrowheads="1"/>
          </p:cNvPicPr>
          <p:nvPr/>
        </p:nvPicPr>
        <p:blipFill>
          <a:blip r:embed="rId2">
            <a:extLst>
              <a:ext uri="{28A0092B-C50C-407E-A947-70E740481C1C}">
                <a14:useLocalDpi xmlns:a14="http://schemas.microsoft.com/office/drawing/2010/main" val="0"/>
              </a:ext>
            </a:extLst>
          </a:blip>
          <a:srcRect r="8195"/>
          <a:stretch>
            <a:fillRect/>
          </a:stretch>
        </p:blipFill>
        <p:spPr bwMode="auto">
          <a:xfrm>
            <a:off x="-31750" y="0"/>
            <a:ext cx="9175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81303" y="1905000"/>
            <a:ext cx="8839200" cy="3323987"/>
          </a:xfrm>
          <a:prstGeom prst="rect">
            <a:avLst/>
          </a:prstGeom>
        </p:spPr>
        <p:txBody>
          <a:bodyPr>
            <a:spAutoFit/>
          </a:bodyPr>
          <a:lstStyle/>
          <a:p>
            <a:pPr algn="ctr">
              <a:defRPr/>
            </a:pPr>
            <a:r>
              <a:rPr lang="en-US" sz="3000" dirty="0">
                <a:solidFill>
                  <a:schemeClr val="bg1"/>
                </a:solidFill>
                <a:effectLst>
                  <a:glow rad="127000">
                    <a:schemeClr val="tx1"/>
                  </a:glow>
                </a:effectLst>
                <a:latin typeface="Berlin Sans FB" panose="020E0602020502020306" pitchFamily="34" charset="0"/>
              </a:rPr>
              <a:t>Ultimately the government  hoped for the camps to become self­-sustaining and did not want to put any significant amount of money  into a situation viewed as temporary, especially not with skyrocketing defense costs abroad. Therefore,</a:t>
            </a:r>
          </a:p>
          <a:p>
            <a:pPr>
              <a:defRPr/>
            </a:pPr>
            <a:r>
              <a:rPr lang="en-US" sz="3000" dirty="0">
                <a:solidFill>
                  <a:schemeClr val="bg1"/>
                </a:solidFill>
                <a:effectLst>
                  <a:glow rad="127000">
                    <a:schemeClr val="tx1"/>
                  </a:glow>
                </a:effectLst>
                <a:latin typeface="Berlin Sans FB" panose="020E0602020502020306" pitchFamily="34" charset="0"/>
              </a:rPr>
              <a:t>there was a shortage of al kinds of supplies, workers, and aid to those in the internment camps. </a:t>
            </a:r>
          </a:p>
        </p:txBody>
      </p:sp>
      <p:sp>
        <p:nvSpPr>
          <p:cNvPr id="7" name="Rectangle 6"/>
          <p:cNvSpPr/>
          <p:nvPr/>
        </p:nvSpPr>
        <p:spPr>
          <a:xfrm>
            <a:off x="0" y="69690"/>
            <a:ext cx="8653138" cy="923330"/>
          </a:xfrm>
          <a:prstGeom prst="rect">
            <a:avLst/>
          </a:prstGeom>
          <a:noFill/>
        </p:spPr>
        <p:txBody>
          <a:bodyPr wrap="none">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54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You Work in the Camp</a:t>
            </a:r>
          </a:p>
        </p:txBody>
      </p:sp>
      <p:pic>
        <p:nvPicPr>
          <p:cNvPr id="8" name="Picture 4" descr="http://cdn.theatlantic.com/static/infocus/ww2_10/s_w29_21-1511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12404">
            <a:off x="449368" y="627184"/>
            <a:ext cx="7377824" cy="51816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9" name="Rectangle 8"/>
          <p:cNvSpPr/>
          <p:nvPr/>
        </p:nvSpPr>
        <p:spPr>
          <a:xfrm>
            <a:off x="5799138" y="5486400"/>
            <a:ext cx="1724025" cy="1066800"/>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dirty="0"/>
              <a:t>Making camouflage nets for the military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838200"/>
            <a:ext cx="11134725" cy="890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a:xfrm>
            <a:off x="1006630" y="838200"/>
            <a:ext cx="7172015" cy="1754326"/>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5400" b="1" spc="150" dirty="0">
                <a:ln w="11430"/>
                <a:solidFill>
                  <a:srgbClr val="F8F8F8"/>
                </a:solidFill>
                <a:effectLst>
                  <a:glow rad="228600">
                    <a:schemeClr val="accent2">
                      <a:satMod val="175000"/>
                      <a:alpha val="40000"/>
                    </a:schemeClr>
                  </a:glow>
                  <a:outerShdw blurRad="25400" algn="tl" rotWithShape="0">
                    <a:srgbClr val="000000">
                      <a:alpha val="43000"/>
                    </a:srgbClr>
                  </a:outerShdw>
                </a:effectLst>
                <a:latin typeface="Bodoni MT Black" panose="02070A03080606020203" pitchFamily="18" charset="0"/>
              </a:rPr>
              <a:t>Some of the Sights at Camp</a:t>
            </a:r>
          </a:p>
        </p:txBody>
      </p:sp>
      <p:pic>
        <p:nvPicPr>
          <p:cNvPr id="4" name="Picture 5" descr="Baby born in a Japanese internment camp (19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07950"/>
            <a:ext cx="4629151"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http://i.huffpost.com/gadgets/slideshows/245465/slide_245465_1394125_free.jpg?1345565534000"/>
          <p:cNvPicPr>
            <a:picLocks noChangeAspect="1" noChangeArrowheads="1"/>
          </p:cNvPicPr>
          <p:nvPr/>
        </p:nvPicPr>
        <p:blipFill>
          <a:blip r:embed="rId4">
            <a:extLst>
              <a:ext uri="{28A0092B-C50C-407E-A947-70E740481C1C}">
                <a14:useLocalDpi xmlns:a14="http://schemas.microsoft.com/office/drawing/2010/main" val="0"/>
              </a:ext>
            </a:extLst>
          </a:blip>
          <a:srcRect t="3401" b="2451"/>
          <a:stretch>
            <a:fillRect/>
          </a:stretch>
        </p:blipFill>
        <p:spPr bwMode="auto">
          <a:xfrm>
            <a:off x="533400" y="107950"/>
            <a:ext cx="52149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japaneseint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2538" y="87313"/>
            <a:ext cx="4903787" cy="367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http://i.huffpost.com/gadgets/slideshows/245465/slide_245465_1394106_free.jpg?1345565534000"/>
          <p:cNvPicPr>
            <a:picLocks noChangeAspect="1" noChangeArrowheads="1"/>
          </p:cNvPicPr>
          <p:nvPr/>
        </p:nvPicPr>
        <p:blipFill>
          <a:blip r:embed="rId6">
            <a:extLst>
              <a:ext uri="{28A0092B-C50C-407E-A947-70E740481C1C}">
                <a14:useLocalDpi xmlns:a14="http://schemas.microsoft.com/office/drawing/2010/main" val="0"/>
              </a:ext>
            </a:extLst>
          </a:blip>
          <a:srcRect t="2550" b="2547"/>
          <a:stretch>
            <a:fillRect/>
          </a:stretch>
        </p:blipFill>
        <p:spPr bwMode="auto">
          <a:xfrm>
            <a:off x="1262063" y="76200"/>
            <a:ext cx="5443537"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Summer Internees: 1942">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16163" y="87313"/>
            <a:ext cx="3773487" cy="375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cr000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40075" y="87313"/>
            <a:ext cx="4938713"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imag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94150" y="107950"/>
            <a:ext cx="5588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2870200"/>
            <a:ext cx="3140075" cy="398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54" name="Picture 14" descr="A Japanese man walks out of the Bank of America in theTule Lake Internment Camp, Newell, California, May 194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4213" y="2870200"/>
            <a:ext cx="3187700"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6" name="Picture 16" descr="Boy with baseball bat. Manzanar. 1942, Dorothea Lange. When you walk around Manzanar, it's hard to really understand how this happened. She really captured quite an &quot;irony&quot; here of this young Japanese-American in an internment camp in California. Most people pass it and it's worth a stop."/>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93850" y="2870200"/>
            <a:ext cx="4033838"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7" name="Picture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20975" y="2870200"/>
            <a:ext cx="3027363" cy="403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59" name="Picture 19" descr="Ansel Adams Captures Life on a Japanese Internment Camp [35 pic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05225" y="2870200"/>
            <a:ext cx="3090863"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0" name="Picture 2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71975" y="2936875"/>
            <a:ext cx="4832350" cy="398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1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1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6145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6145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6145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6145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614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0"/>
          <p:cNvPicPr>
            <a:picLocks noChangeAspect="1" noChangeArrowheads="1"/>
          </p:cNvPicPr>
          <p:nvPr/>
        </p:nvPicPr>
        <p:blipFill>
          <a:blip r:embed="rId2">
            <a:extLst>
              <a:ext uri="{28A0092B-C50C-407E-A947-70E740481C1C}">
                <a14:useLocalDpi xmlns:a14="http://schemas.microsoft.com/office/drawing/2010/main" val="0"/>
              </a:ext>
            </a:extLst>
          </a:blip>
          <a:srcRect l="16151" t="28304" r="17123" b="11279"/>
          <a:stretch>
            <a:fillRect/>
          </a:stretch>
        </p:blipFill>
        <p:spPr bwMode="auto">
          <a:xfrm>
            <a:off x="-4763" y="-31750"/>
            <a:ext cx="9148763" cy="688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39725" y="0"/>
            <a:ext cx="7622600" cy="923330"/>
          </a:xfrm>
          <a:prstGeom prst="rect">
            <a:avLst/>
          </a:prstGeom>
          <a:noFill/>
        </p:spPr>
        <p:txBody>
          <a:bodyPr wrap="none">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54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Escape from Reality</a:t>
            </a:r>
          </a:p>
        </p:txBody>
      </p:sp>
      <p:sp>
        <p:nvSpPr>
          <p:cNvPr id="6" name="TextBox 5"/>
          <p:cNvSpPr txBox="1"/>
          <p:nvPr/>
        </p:nvSpPr>
        <p:spPr>
          <a:xfrm>
            <a:off x="6251000" y="962744"/>
            <a:ext cx="2743200" cy="5632311"/>
          </a:xfrm>
          <a:prstGeom prst="rect">
            <a:avLst/>
          </a:prstGeom>
          <a:noFill/>
        </p:spPr>
        <p:txBody>
          <a:bodyPr>
            <a:spAutoFit/>
          </a:bodyPr>
          <a:lstStyle/>
          <a:p>
            <a:pPr algn="ctr" fontAlgn="auto">
              <a:spcBef>
                <a:spcPts val="0"/>
              </a:spcBef>
              <a:spcAft>
                <a:spcPts val="0"/>
              </a:spcAft>
              <a:defRPr/>
            </a:pPr>
            <a:r>
              <a:rPr lang="en-US" sz="3600" dirty="0">
                <a:solidFill>
                  <a:prstClr val="white"/>
                </a:solidFill>
                <a:effectLst>
                  <a:glow rad="127000">
                    <a:prstClr val="black"/>
                  </a:glow>
                </a:effectLst>
                <a:latin typeface="Times" panose="02020603050405020304" pitchFamily="18" charset="0"/>
                <a:cs typeface="Times" panose="02020603050405020304" pitchFamily="18" charset="0"/>
              </a:rPr>
              <a:t>Pick 2 numbers to see how you tried to have fun in the camps and normalize your life the best that you could</a:t>
            </a:r>
          </a:p>
        </p:txBody>
      </p:sp>
      <p:sp>
        <p:nvSpPr>
          <p:cNvPr id="7" name="Rounded Rectangle 6"/>
          <p:cNvSpPr/>
          <p:nvPr/>
        </p:nvSpPr>
        <p:spPr>
          <a:xfrm>
            <a:off x="377825" y="1219200"/>
            <a:ext cx="2590800" cy="16002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8000" b="1" dirty="0">
                <a:solidFill>
                  <a:prstClr val="black"/>
                </a:solidFill>
                <a:latin typeface="Bodoni MT" panose="02070603080606020203" pitchFamily="18" charset="0"/>
              </a:rPr>
              <a:t>1</a:t>
            </a:r>
          </a:p>
        </p:txBody>
      </p:sp>
      <p:sp>
        <p:nvSpPr>
          <p:cNvPr id="8" name="Rounded Rectangle 7"/>
          <p:cNvSpPr/>
          <p:nvPr/>
        </p:nvSpPr>
        <p:spPr>
          <a:xfrm>
            <a:off x="358775" y="2984500"/>
            <a:ext cx="2590800" cy="15875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8000" b="1" dirty="0">
                <a:solidFill>
                  <a:prstClr val="black"/>
                </a:solidFill>
                <a:latin typeface="Bodoni MT" panose="02070603080606020203" pitchFamily="18" charset="0"/>
              </a:rPr>
              <a:t>2</a:t>
            </a:r>
          </a:p>
        </p:txBody>
      </p:sp>
      <p:sp>
        <p:nvSpPr>
          <p:cNvPr id="9" name="Rounded Rectangle 8"/>
          <p:cNvSpPr/>
          <p:nvPr/>
        </p:nvSpPr>
        <p:spPr>
          <a:xfrm>
            <a:off x="339725" y="4821238"/>
            <a:ext cx="2590800" cy="1655762"/>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8000" b="1" dirty="0">
                <a:solidFill>
                  <a:prstClr val="black"/>
                </a:solidFill>
                <a:latin typeface="Bodoni MT" panose="02070603080606020203" pitchFamily="18" charset="0"/>
              </a:rPr>
              <a:t>3</a:t>
            </a:r>
          </a:p>
        </p:txBody>
      </p:sp>
      <p:sp>
        <p:nvSpPr>
          <p:cNvPr id="10" name="Rounded Rectangle 9"/>
          <p:cNvSpPr/>
          <p:nvPr/>
        </p:nvSpPr>
        <p:spPr>
          <a:xfrm>
            <a:off x="3236913" y="1122363"/>
            <a:ext cx="2590800" cy="1655762"/>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8000" b="1" dirty="0">
                <a:solidFill>
                  <a:prstClr val="black"/>
                </a:solidFill>
                <a:latin typeface="Bodoni MT" panose="02070603080606020203" pitchFamily="18" charset="0"/>
              </a:rPr>
              <a:t>4</a:t>
            </a:r>
          </a:p>
        </p:txBody>
      </p:sp>
      <p:sp>
        <p:nvSpPr>
          <p:cNvPr id="12" name="Rounded Rectangle 11"/>
          <p:cNvSpPr/>
          <p:nvPr/>
        </p:nvSpPr>
        <p:spPr>
          <a:xfrm>
            <a:off x="3233738" y="2951163"/>
            <a:ext cx="2590800" cy="165735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8000" b="1" dirty="0">
                <a:solidFill>
                  <a:prstClr val="black"/>
                </a:solidFill>
                <a:latin typeface="Bodoni MT" panose="02070603080606020203" pitchFamily="18" charset="0"/>
              </a:rPr>
              <a:t>5</a:t>
            </a:r>
          </a:p>
        </p:txBody>
      </p:sp>
      <p:sp>
        <p:nvSpPr>
          <p:cNvPr id="11" name="Rounded Rectangle 10"/>
          <p:cNvSpPr/>
          <p:nvPr/>
        </p:nvSpPr>
        <p:spPr>
          <a:xfrm>
            <a:off x="3233738" y="4819650"/>
            <a:ext cx="2590800" cy="165735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8000" b="1" dirty="0">
                <a:solidFill>
                  <a:prstClr val="black"/>
                </a:solidFill>
                <a:latin typeface="Bodoni MT" panose="02070603080606020203" pitchFamily="18" charset="0"/>
              </a:rPr>
              <a:t>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0"/>
          <p:cNvPicPr>
            <a:picLocks noChangeAspect="1" noChangeArrowheads="1"/>
          </p:cNvPicPr>
          <p:nvPr/>
        </p:nvPicPr>
        <p:blipFill>
          <a:blip r:embed="rId2">
            <a:extLst>
              <a:ext uri="{28A0092B-C50C-407E-A947-70E740481C1C}">
                <a14:useLocalDpi xmlns:a14="http://schemas.microsoft.com/office/drawing/2010/main" val="0"/>
              </a:ext>
            </a:extLst>
          </a:blip>
          <a:srcRect l="16151" t="28304" r="17123" b="11279"/>
          <a:stretch>
            <a:fillRect/>
          </a:stretch>
        </p:blipFill>
        <p:spPr bwMode="auto">
          <a:xfrm>
            <a:off x="-4763" y="-31750"/>
            <a:ext cx="9148763" cy="688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ounded Rectangle 22"/>
          <p:cNvSpPr/>
          <p:nvPr/>
        </p:nvSpPr>
        <p:spPr>
          <a:xfrm>
            <a:off x="3200400" y="4902200"/>
            <a:ext cx="2590800" cy="16129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000" b="1" dirty="0">
                <a:solidFill>
                  <a:prstClr val="black"/>
                </a:solidFill>
                <a:latin typeface="Bodoni MT" panose="02070603080606020203" pitchFamily="18" charset="0"/>
              </a:rPr>
              <a:t>6- Put on a Fashion Show</a:t>
            </a:r>
          </a:p>
        </p:txBody>
      </p:sp>
      <p:sp>
        <p:nvSpPr>
          <p:cNvPr id="7" name="Rounded Rectangle 6"/>
          <p:cNvSpPr/>
          <p:nvPr/>
        </p:nvSpPr>
        <p:spPr>
          <a:xfrm>
            <a:off x="377825" y="1038225"/>
            <a:ext cx="2590800" cy="1704975"/>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000" b="1" dirty="0">
                <a:solidFill>
                  <a:prstClr val="black"/>
                </a:solidFill>
                <a:latin typeface="Bodoni MT" panose="02070603080606020203" pitchFamily="18" charset="0"/>
              </a:rPr>
              <a:t>1- Go to camp dances</a:t>
            </a:r>
          </a:p>
        </p:txBody>
      </p:sp>
      <p:sp>
        <p:nvSpPr>
          <p:cNvPr id="8" name="Rounded Rectangle 7"/>
          <p:cNvSpPr/>
          <p:nvPr/>
        </p:nvSpPr>
        <p:spPr>
          <a:xfrm>
            <a:off x="349250" y="4849813"/>
            <a:ext cx="2590800" cy="16843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000" b="1" dirty="0">
                <a:solidFill>
                  <a:prstClr val="black"/>
                </a:solidFill>
                <a:latin typeface="Bodoni MT" panose="02070603080606020203" pitchFamily="18" charset="0"/>
              </a:rPr>
              <a:t>3- Participate in Japanese cultural activities</a:t>
            </a:r>
          </a:p>
        </p:txBody>
      </p:sp>
      <p:sp>
        <p:nvSpPr>
          <p:cNvPr id="9" name="Rounded Rectangle 8"/>
          <p:cNvSpPr/>
          <p:nvPr/>
        </p:nvSpPr>
        <p:spPr>
          <a:xfrm>
            <a:off x="349250" y="3017838"/>
            <a:ext cx="2590800" cy="1630362"/>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000" b="1" dirty="0">
                <a:solidFill>
                  <a:prstClr val="black"/>
                </a:solidFill>
                <a:latin typeface="Bodoni MT" panose="02070603080606020203" pitchFamily="18" charset="0"/>
              </a:rPr>
              <a:t>2- Take up painting</a:t>
            </a:r>
          </a:p>
        </p:txBody>
      </p:sp>
      <p:sp>
        <p:nvSpPr>
          <p:cNvPr id="10" name="Rounded Rectangle 9"/>
          <p:cNvSpPr/>
          <p:nvPr/>
        </p:nvSpPr>
        <p:spPr>
          <a:xfrm>
            <a:off x="3236913" y="1065213"/>
            <a:ext cx="2590800" cy="16510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000" b="1" dirty="0">
                <a:solidFill>
                  <a:prstClr val="black"/>
                </a:solidFill>
                <a:latin typeface="Bodoni MT" panose="02070603080606020203" pitchFamily="18" charset="0"/>
              </a:rPr>
              <a:t>4- Play sports</a:t>
            </a:r>
          </a:p>
        </p:txBody>
      </p:sp>
      <p:sp>
        <p:nvSpPr>
          <p:cNvPr id="12" name="Rounded Rectangle 11"/>
          <p:cNvSpPr/>
          <p:nvPr/>
        </p:nvSpPr>
        <p:spPr>
          <a:xfrm>
            <a:off x="3217863" y="3035300"/>
            <a:ext cx="2590800" cy="16129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000" b="1" dirty="0">
                <a:solidFill>
                  <a:prstClr val="black"/>
                </a:solidFill>
                <a:latin typeface="Bodoni MT" panose="02070603080606020203" pitchFamily="18" charset="0"/>
              </a:rPr>
              <a:t>5- Go to the camp theatre </a:t>
            </a:r>
          </a:p>
        </p:txBody>
      </p:sp>
      <p:pic>
        <p:nvPicPr>
          <p:cNvPr id="13" name="Picture 8" descr="http://cdn.theatlantic.com/static/infocus/ww2_10/s_w37_032301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863336"/>
            <a:ext cx="4735832" cy="34168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7" name="Picture 6" descr="http://cdn.theatlantic.com/static/infocus/ww2_10/s_w35_0000298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26651">
            <a:off x="3771552" y="2689898"/>
            <a:ext cx="5137517" cy="347339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4" name="Picture 10"/>
          <p:cNvPicPr>
            <a:picLocks noChangeAspect="1" noChangeArrowheads="1"/>
          </p:cNvPicPr>
          <p:nvPr/>
        </p:nvPicPr>
        <p:blipFill>
          <a:blip r:embed="rId5">
            <a:extLst>
              <a:ext uri="{28A0092B-C50C-407E-A947-70E740481C1C}">
                <a14:useLocalDpi xmlns:a14="http://schemas.microsoft.com/office/drawing/2010/main" val="0"/>
              </a:ext>
            </a:extLst>
          </a:blip>
          <a:srcRect l="15732" t="28552" r="16768" b="11060"/>
          <a:stretch>
            <a:fillRect/>
          </a:stretch>
        </p:blipFill>
        <p:spPr bwMode="auto">
          <a:xfrm rot="-545525">
            <a:off x="3629025" y="1431925"/>
            <a:ext cx="5262563" cy="361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descr="http://bloximages.chicago2.vip.townnews.com/trib.com/content/tncms/assets/v3/editorial/5/51/5512ed92-46e8-525a-b647-a1dd28e8a5ed/503052f7c56fe.preview-62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11297">
            <a:off x="3629842" y="2813702"/>
            <a:ext cx="5105400" cy="351613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83379" y="1893397"/>
            <a:ext cx="4713862" cy="381560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29026" name="Picture 2" descr="Manzanar: 1943">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11069" y="3230140"/>
            <a:ext cx="4754604" cy="32409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8" name="Picture 4" descr="Japanese American star baskertball player Wat Misaka, the first person of color to be drafted in the NB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46763" y="1821214"/>
            <a:ext cx="2908065" cy="43620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9" name="Rectangle 18"/>
          <p:cNvSpPr/>
          <p:nvPr/>
        </p:nvSpPr>
        <p:spPr>
          <a:xfrm>
            <a:off x="5054600" y="5449888"/>
            <a:ext cx="2246313" cy="609600"/>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1200" dirty="0" err="1">
                <a:solidFill>
                  <a:schemeClr val="tx1"/>
                </a:solidFill>
              </a:rPr>
              <a:t>Wat</a:t>
            </a:r>
            <a:r>
              <a:rPr lang="en-US" sz="1200" dirty="0">
                <a:solidFill>
                  <a:schemeClr val="tx1"/>
                </a:solidFill>
              </a:rPr>
              <a:t> </a:t>
            </a:r>
            <a:r>
              <a:rPr lang="en-US" sz="1200" dirty="0" err="1">
                <a:solidFill>
                  <a:schemeClr val="tx1"/>
                </a:solidFill>
              </a:rPr>
              <a:t>Misaka</a:t>
            </a:r>
            <a:r>
              <a:rPr lang="en-US" sz="1200" dirty="0">
                <a:solidFill>
                  <a:schemeClr val="tx1"/>
                </a:solidFill>
              </a:rPr>
              <a:t> will be the first person of “color” drafted to the NBA in 1947</a:t>
            </a:r>
          </a:p>
        </p:txBody>
      </p:sp>
      <p:pic>
        <p:nvPicPr>
          <p:cNvPr id="21" name="Picture 6" descr="http://i.huffpost.com/gadgets/slideshows/245465/slide_245465_1394118_free.jpg?1345565534000"/>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7872" t="28222" b="35067"/>
          <a:stretch/>
        </p:blipFill>
        <p:spPr bwMode="auto">
          <a:xfrm>
            <a:off x="2585934" y="4657747"/>
            <a:ext cx="5902539" cy="20166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63509" name="Picture 21" descr="Tule Lake Relocation Center, Newell, California. A fashion show was one of the many exhibits held at this relocation center on labor day. Great skill was shown in dressmaking and tailoring, and was thoroughly appreciated by the large audience which witnessed this display. 09/07/194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41373" y="304097"/>
            <a:ext cx="3318844" cy="443498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5" name="Rectangle 4"/>
          <p:cNvSpPr/>
          <p:nvPr/>
        </p:nvSpPr>
        <p:spPr>
          <a:xfrm>
            <a:off x="226000" y="0"/>
            <a:ext cx="7622600" cy="923330"/>
          </a:xfrm>
          <a:prstGeom prst="rect">
            <a:avLst/>
          </a:prstGeom>
          <a:noFill/>
        </p:spPr>
        <p:txBody>
          <a:bodyPr wrap="none">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54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Escape from Reality</a:t>
            </a:r>
          </a:p>
        </p:txBody>
      </p:sp>
      <p:sp>
        <p:nvSpPr>
          <p:cNvPr id="22" name="TextBox 21"/>
          <p:cNvSpPr txBox="1"/>
          <p:nvPr/>
        </p:nvSpPr>
        <p:spPr>
          <a:xfrm>
            <a:off x="6028632" y="1038223"/>
            <a:ext cx="2898200" cy="2862322"/>
          </a:xfrm>
          <a:prstGeom prst="rect">
            <a:avLst/>
          </a:prstGeom>
          <a:noFill/>
        </p:spPr>
        <p:txBody>
          <a:bodyPr>
            <a:spAutoFit/>
          </a:bodyPr>
          <a:lstStyle/>
          <a:p>
            <a:pPr algn="ctr" fontAlgn="auto">
              <a:spcBef>
                <a:spcPts val="0"/>
              </a:spcBef>
              <a:spcAft>
                <a:spcPts val="0"/>
              </a:spcAft>
              <a:defRPr/>
            </a:pPr>
            <a:r>
              <a:rPr lang="en-US" sz="3600" dirty="0">
                <a:solidFill>
                  <a:prstClr val="white"/>
                </a:solidFill>
                <a:effectLst>
                  <a:glow rad="127000">
                    <a:prstClr val="black"/>
                  </a:glow>
                </a:effectLst>
                <a:latin typeface="Times" panose="02020603050405020304" pitchFamily="18" charset="0"/>
                <a:cs typeface="Times" panose="02020603050405020304" pitchFamily="18" charset="0"/>
              </a:rPr>
              <a:t>Record your extracurricular activities in your Memory Book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13"/>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nodeType="clickEffect">
                                  <p:stCondLst>
                                    <p:cond delay="0"/>
                                  </p:stCondLst>
                                  <p:childTnLst>
                                    <p:set>
                                      <p:cBhvr>
                                        <p:cTn id="20" dur="1" fill="hold">
                                          <p:stCondLst>
                                            <p:cond delay="0"/>
                                          </p:stCondLst>
                                        </p:cTn>
                                        <p:tgtEl>
                                          <p:spTgt spid="1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xit" presetSubtype="0" fill="hold" nodeType="clickEffect">
                                  <p:stCondLst>
                                    <p:cond delay="0"/>
                                  </p:stCondLst>
                                  <p:childTnLst>
                                    <p:set>
                                      <p:cBhvr>
                                        <p:cTn id="36" dur="1" fill="hold">
                                          <p:stCondLst>
                                            <p:cond delay="0"/>
                                          </p:stCondLst>
                                        </p:cTn>
                                        <p:tgtEl>
                                          <p:spTgt spid="1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6"/>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5"/>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9026"/>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xit" presetSubtype="0" fill="hold" nodeType="clickEffect">
                                  <p:stCondLst>
                                    <p:cond delay="0"/>
                                  </p:stCondLst>
                                  <p:childTnLst>
                                    <p:set>
                                      <p:cBhvr>
                                        <p:cTn id="54" dur="1" fill="hold">
                                          <p:stCondLst>
                                            <p:cond delay="0"/>
                                          </p:stCondLst>
                                        </p:cTn>
                                        <p:tgtEl>
                                          <p:spTgt spid="129026"/>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8"/>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9"/>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xit" presetSubtype="0" fill="hold" nodeType="clickEffect">
                                  <p:stCondLst>
                                    <p:cond delay="0"/>
                                  </p:stCondLst>
                                  <p:childTnLst>
                                    <p:set>
                                      <p:cBhvr>
                                        <p:cTn id="66" dur="1" fill="hold">
                                          <p:stCondLst>
                                            <p:cond delay="0"/>
                                          </p:stCondLst>
                                        </p:cTn>
                                        <p:tgtEl>
                                          <p:spTgt spid="21"/>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3509"/>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xit" presetSubtype="0" fill="hold" nodeType="clickEffect">
                                  <p:stCondLst>
                                    <p:cond delay="0"/>
                                  </p:stCondLst>
                                  <p:childTnLst>
                                    <p:set>
                                      <p:cBhvr>
                                        <p:cTn id="74" dur="1" fill="hold">
                                          <p:stCondLst>
                                            <p:cond delay="0"/>
                                          </p:stCondLst>
                                        </p:cTn>
                                        <p:tgtEl>
                                          <p:spTgt spid="63509"/>
                                        </p:tgtEl>
                                        <p:attrNameLst>
                                          <p:attrName>style.visibility</p:attrName>
                                        </p:attrNameLst>
                                      </p:cBhvr>
                                      <p:to>
                                        <p:strVal val="hidden"/>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7" grpId="0" animBg="1"/>
      <p:bldP spid="8" grpId="0" animBg="1"/>
      <p:bldP spid="9" grpId="0" animBg="1"/>
      <p:bldP spid="10" grpId="0" animBg="1"/>
      <p:bldP spid="12" grpId="0" animBg="1"/>
      <p:bldP spid="19" grpId="0" animBg="1"/>
      <p:bldP spid="19"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0"/>
          <p:cNvPicPr>
            <a:picLocks noChangeAspect="1" noChangeArrowheads="1"/>
          </p:cNvPicPr>
          <p:nvPr/>
        </p:nvPicPr>
        <p:blipFill>
          <a:blip r:embed="rId2">
            <a:extLst>
              <a:ext uri="{28A0092B-C50C-407E-A947-70E740481C1C}">
                <a14:useLocalDpi xmlns:a14="http://schemas.microsoft.com/office/drawing/2010/main" val="0"/>
              </a:ext>
            </a:extLst>
          </a:blip>
          <a:srcRect l="16151" t="28304" r="17123" b="11279"/>
          <a:stretch>
            <a:fillRect/>
          </a:stretch>
        </p:blipFill>
        <p:spPr bwMode="auto">
          <a:xfrm>
            <a:off x="4763" y="0"/>
            <a:ext cx="9148762" cy="688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515" name="Picture 2" descr="http://www.bookmice.net/darkchilde/japan/japan/gr/gilan1.jpg"/>
          <p:cNvPicPr>
            <a:picLocks noChangeAspect="1" noChangeArrowheads="1"/>
          </p:cNvPicPr>
          <p:nvPr/>
        </p:nvPicPr>
        <p:blipFill>
          <a:blip r:embed="rId3">
            <a:extLst>
              <a:ext uri="{28A0092B-C50C-407E-A947-70E740481C1C}">
                <a14:useLocalDpi xmlns:a14="http://schemas.microsoft.com/office/drawing/2010/main" val="0"/>
              </a:ext>
            </a:extLst>
          </a:blip>
          <a:srcRect l="11928" r="3268"/>
          <a:stretch>
            <a:fillRect/>
          </a:stretch>
        </p:blipFill>
        <p:spPr bwMode="auto">
          <a:xfrm>
            <a:off x="3505200" y="95250"/>
            <a:ext cx="5553075" cy="6762750"/>
          </a:xfrm>
          <a:prstGeom prst="rect">
            <a:avLst/>
          </a:prstGeom>
          <a:noFill/>
          <a:ln>
            <a:noFill/>
          </a:ln>
          <a:effectLst>
            <a:glow rad="342900">
              <a:srgbClr val="FF7C80">
                <a:alpha val="31000"/>
              </a:srgb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62000" y="609600"/>
            <a:ext cx="4267200" cy="132343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40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1943- Eleanor Visits Camp</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5538" name="Picture 10"/>
          <p:cNvPicPr>
            <a:picLocks noChangeAspect="1" noChangeArrowheads="1"/>
          </p:cNvPicPr>
          <p:nvPr/>
        </p:nvPicPr>
        <p:blipFill>
          <a:blip r:embed="rId2">
            <a:extLst>
              <a:ext uri="{28A0092B-C50C-407E-A947-70E740481C1C}">
                <a14:useLocalDpi xmlns:a14="http://schemas.microsoft.com/office/drawing/2010/main" val="0"/>
              </a:ext>
            </a:extLst>
          </a:blip>
          <a:srcRect l="16151" t="28304" r="17123" b="11279"/>
          <a:stretch>
            <a:fillRect/>
          </a:stretch>
        </p:blipFill>
        <p:spPr bwMode="auto">
          <a:xfrm>
            <a:off x="4763" y="0"/>
            <a:ext cx="9148762" cy="688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712" name="Picture 8" descr="http://www.bookmice.net/darkchilde/japan/japan/gr/20-2528a.jpg"/>
          <p:cNvPicPr>
            <a:picLocks noChangeAspect="1" noChangeArrowheads="1"/>
          </p:cNvPicPr>
          <p:nvPr/>
        </p:nvPicPr>
        <p:blipFill>
          <a:blip r:embed="rId3"/>
          <a:srcRect/>
          <a:stretch>
            <a:fillRect/>
          </a:stretch>
        </p:blipFill>
        <p:spPr bwMode="auto">
          <a:xfrm>
            <a:off x="361950" y="1371600"/>
            <a:ext cx="4432300" cy="44243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Rectangle 10"/>
          <p:cNvSpPr/>
          <p:nvPr/>
        </p:nvSpPr>
        <p:spPr>
          <a:xfrm>
            <a:off x="161925" y="284232"/>
            <a:ext cx="8991600" cy="707886"/>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40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Eleanor’s Report of the Camp</a:t>
            </a:r>
          </a:p>
        </p:txBody>
      </p:sp>
      <p:sp>
        <p:nvSpPr>
          <p:cNvPr id="13" name="Rectangle 4"/>
          <p:cNvSpPr txBox="1">
            <a:spLocks noChangeArrowheads="1"/>
          </p:cNvSpPr>
          <p:nvPr/>
        </p:nvSpPr>
        <p:spPr bwMode="auto">
          <a:xfrm>
            <a:off x="4929352" y="1036815"/>
            <a:ext cx="4191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n-US" altLang="en-US" sz="2500" b="1" kern="0" dirty="0" smtClean="0">
                <a:solidFill>
                  <a:schemeClr val="bg1"/>
                </a:solidFill>
                <a:effectLst>
                  <a:glow rad="228600">
                    <a:schemeClr val="tx1"/>
                  </a:glow>
                </a:effectLst>
                <a:latin typeface="Times" panose="02020603050405020304" pitchFamily="18" charset="0"/>
                <a:cs typeface="Times" panose="02020603050405020304" pitchFamily="18" charset="0"/>
              </a:rPr>
              <a:t>1943: Eleanor Roosevelt visits Gila River Relocation Camp in Arizona</a:t>
            </a:r>
          </a:p>
          <a:p>
            <a:pPr>
              <a:defRPr/>
            </a:pPr>
            <a:r>
              <a:rPr lang="en-US" altLang="en-US" sz="2500" b="1" kern="0" dirty="0" smtClean="0">
                <a:solidFill>
                  <a:schemeClr val="bg1"/>
                </a:solidFill>
                <a:effectLst>
                  <a:glow rad="228600">
                    <a:schemeClr val="tx1"/>
                  </a:glow>
                </a:effectLst>
                <a:latin typeface="Times" panose="02020603050405020304" pitchFamily="18" charset="0"/>
                <a:cs typeface="Times" panose="02020603050405020304" pitchFamily="18" charset="0"/>
              </a:rPr>
              <a:t>Her report emphasizes:</a:t>
            </a:r>
          </a:p>
          <a:p>
            <a:pPr lvl="1">
              <a:defRPr/>
            </a:pPr>
            <a:r>
              <a:rPr lang="en-US" altLang="en-US" sz="2500" b="1" kern="0" dirty="0" smtClean="0">
                <a:solidFill>
                  <a:schemeClr val="bg1"/>
                </a:solidFill>
                <a:effectLst>
                  <a:glow rad="228600">
                    <a:schemeClr val="tx1"/>
                  </a:glow>
                </a:effectLst>
                <a:latin typeface="Times" panose="02020603050405020304" pitchFamily="18" charset="0"/>
                <a:cs typeface="Times" panose="02020603050405020304" pitchFamily="18" charset="0"/>
              </a:rPr>
              <a:t>Lack of freedom</a:t>
            </a:r>
          </a:p>
          <a:p>
            <a:pPr lvl="1">
              <a:defRPr/>
            </a:pPr>
            <a:r>
              <a:rPr lang="en-US" altLang="en-US" sz="2500" b="1" kern="0" dirty="0" smtClean="0">
                <a:solidFill>
                  <a:schemeClr val="bg1"/>
                </a:solidFill>
                <a:effectLst>
                  <a:glow rad="228600">
                    <a:schemeClr val="tx1"/>
                  </a:glow>
                </a:effectLst>
                <a:latin typeface="Times" panose="02020603050405020304" pitchFamily="18" charset="0"/>
                <a:cs typeface="Times" panose="02020603050405020304" pitchFamily="18" charset="0"/>
              </a:rPr>
              <a:t>Breakdown of Family Structure</a:t>
            </a:r>
          </a:p>
          <a:p>
            <a:pPr lvl="1">
              <a:defRPr/>
            </a:pPr>
            <a:r>
              <a:rPr lang="en-US" altLang="en-US" sz="2500" b="1" kern="0" dirty="0" smtClean="0">
                <a:solidFill>
                  <a:schemeClr val="bg1"/>
                </a:solidFill>
                <a:effectLst>
                  <a:glow rad="228600">
                    <a:schemeClr val="tx1"/>
                  </a:glow>
                </a:effectLst>
                <a:latin typeface="Times" panose="02020603050405020304" pitchFamily="18" charset="0"/>
                <a:cs typeface="Times" panose="02020603050405020304" pitchFamily="18" charset="0"/>
              </a:rPr>
              <a:t>Low morale </a:t>
            </a:r>
          </a:p>
          <a:p>
            <a:pPr lvl="1">
              <a:defRPr/>
            </a:pPr>
            <a:r>
              <a:rPr lang="en-US" altLang="en-US" sz="2500" b="1" kern="0" dirty="0" smtClean="0">
                <a:solidFill>
                  <a:schemeClr val="bg1"/>
                </a:solidFill>
                <a:effectLst>
                  <a:glow rad="228600">
                    <a:schemeClr val="tx1"/>
                  </a:glow>
                </a:effectLst>
                <a:latin typeface="Times" panose="02020603050405020304" pitchFamily="18" charset="0"/>
                <a:cs typeface="Times" panose="02020603050405020304" pitchFamily="18" charset="0"/>
              </a:rPr>
              <a:t>Need to end the exclusion order and allow Japanese to return to their homes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3.bp.blogspot.com/-Z4GxEOLqBh8/UMIelJwiLCI/AAAAAAACE_I/tNde7Nx3zoo/s1600/Awesome+Color+Photos+of+the+Attack+on+Pearl+Harbor+(6).jpg"/>
          <p:cNvPicPr>
            <a:picLocks noChangeAspect="1" noChangeArrowheads="1"/>
          </p:cNvPicPr>
          <p:nvPr/>
        </p:nvPicPr>
        <p:blipFill>
          <a:blip r:embed="rId2">
            <a:extLst>
              <a:ext uri="{28A0092B-C50C-407E-A947-70E740481C1C}">
                <a14:useLocalDpi xmlns:a14="http://schemas.microsoft.com/office/drawing/2010/main" val="0"/>
              </a:ext>
            </a:extLst>
          </a:blip>
          <a:srcRect l="17291" r="132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876301" y="1497702"/>
            <a:ext cx="7391400" cy="4401205"/>
          </a:xfrm>
          <a:prstGeom prst="rect">
            <a:avLst/>
          </a:prstGeom>
        </p:spPr>
        <p:txBody>
          <a:bodyPr>
            <a:spAutoFit/>
          </a:bodyPr>
          <a:lstStyle/>
          <a:p>
            <a:pPr algn="ctr">
              <a:defRPr/>
            </a:pPr>
            <a:r>
              <a:rPr lang="en-US" sz="3500" dirty="0">
                <a:solidFill>
                  <a:schemeClr val="bg1"/>
                </a:solidFill>
                <a:effectLst>
                  <a:glow rad="190500">
                    <a:schemeClr val="tx1"/>
                  </a:glow>
                </a:effectLst>
                <a:latin typeface="Berlin Sans FB" panose="020E0602020502020306" pitchFamily="34" charset="0"/>
                <a:cs typeface="Times" panose="02020603050405020304" pitchFamily="18" charset="0"/>
              </a:rPr>
              <a:t>Your carefree Senior year is suddenly interrupted when on December 7</a:t>
            </a:r>
            <a:r>
              <a:rPr lang="en-US" sz="3500" baseline="30000" dirty="0">
                <a:solidFill>
                  <a:schemeClr val="bg1"/>
                </a:solidFill>
                <a:effectLst>
                  <a:glow rad="190500">
                    <a:schemeClr val="tx1"/>
                  </a:glow>
                </a:effectLst>
                <a:latin typeface="Berlin Sans FB" panose="020E0602020502020306" pitchFamily="34" charset="0"/>
                <a:cs typeface="Times" panose="02020603050405020304" pitchFamily="18" charset="0"/>
              </a:rPr>
              <a:t>th</a:t>
            </a:r>
            <a:r>
              <a:rPr lang="en-US" sz="3500" dirty="0">
                <a:solidFill>
                  <a:schemeClr val="bg1"/>
                </a:solidFill>
                <a:effectLst>
                  <a:glow rad="190500">
                    <a:schemeClr val="tx1"/>
                  </a:glow>
                </a:effectLst>
                <a:latin typeface="Berlin Sans FB" panose="020E0602020502020306" pitchFamily="34" charset="0"/>
                <a:cs typeface="Times" panose="02020603050405020304" pitchFamily="18" charset="0"/>
              </a:rPr>
              <a:t> 1941 the Empire of Japan un-expectantly attacked the United States of America. As an American you were outraged that Pearl Harbor, Hawaii was bombed and your country’s security was threatened.</a:t>
            </a:r>
          </a:p>
        </p:txBody>
      </p:sp>
      <p:pic>
        <p:nvPicPr>
          <p:cNvPr id="83972" name="Picture 4" descr="http://mitchellarchives.com/wp-content/uploads/2008/10/pearl-harbor-f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5875"/>
            <a:ext cx="534035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1" presetClass="entr" presetSubtype="0" fill="hold" nodeType="clickEffect">
                                  <p:stCondLst>
                                    <p:cond delay="0"/>
                                  </p:stCondLst>
                                  <p:childTnLst>
                                    <p:set>
                                      <p:cBhvr>
                                        <p:cTn id="10" dur="1" fill="hold">
                                          <p:stCondLst>
                                            <p:cond delay="0"/>
                                          </p:stCondLst>
                                        </p:cTn>
                                        <p:tgtEl>
                                          <p:spTgt spid="83972"/>
                                        </p:tgtEl>
                                        <p:attrNameLst>
                                          <p:attrName>style.visibility</p:attrName>
                                        </p:attrNameLst>
                                      </p:cBhvr>
                                      <p:to>
                                        <p:strVal val="visible"/>
                                      </p:to>
                                    </p:set>
                                    <p:anim calcmode="lin" valueType="num">
                                      <p:cBhvr>
                                        <p:cTn id="11" dur="1000" fill="hold"/>
                                        <p:tgtEl>
                                          <p:spTgt spid="83972"/>
                                        </p:tgtEl>
                                        <p:attrNameLst>
                                          <p:attrName>ppt_w</p:attrName>
                                        </p:attrNameLst>
                                      </p:cBhvr>
                                      <p:tavLst>
                                        <p:tav tm="0">
                                          <p:val>
                                            <p:fltVal val="0"/>
                                          </p:val>
                                        </p:tav>
                                        <p:tav tm="100000">
                                          <p:val>
                                            <p:strVal val="#ppt_w"/>
                                          </p:val>
                                        </p:tav>
                                      </p:tavLst>
                                    </p:anim>
                                    <p:anim calcmode="lin" valueType="num">
                                      <p:cBhvr>
                                        <p:cTn id="12" dur="1000" fill="hold"/>
                                        <p:tgtEl>
                                          <p:spTgt spid="83972"/>
                                        </p:tgtEl>
                                        <p:attrNameLst>
                                          <p:attrName>ppt_h</p:attrName>
                                        </p:attrNameLst>
                                      </p:cBhvr>
                                      <p:tavLst>
                                        <p:tav tm="0">
                                          <p:val>
                                            <p:fltVal val="0"/>
                                          </p:val>
                                        </p:tav>
                                        <p:tav tm="100000">
                                          <p:val>
                                            <p:strVal val="#ppt_h"/>
                                          </p:val>
                                        </p:tav>
                                      </p:tavLst>
                                    </p:anim>
                                    <p:anim calcmode="lin" valueType="num">
                                      <p:cBhvr>
                                        <p:cTn id="13" dur="1000" fill="hold"/>
                                        <p:tgtEl>
                                          <p:spTgt spid="83972"/>
                                        </p:tgtEl>
                                        <p:attrNameLst>
                                          <p:attrName>style.rotation</p:attrName>
                                        </p:attrNameLst>
                                      </p:cBhvr>
                                      <p:tavLst>
                                        <p:tav tm="0">
                                          <p:val>
                                            <p:fltVal val="90"/>
                                          </p:val>
                                        </p:tav>
                                        <p:tav tm="100000">
                                          <p:val>
                                            <p:fltVal val="0"/>
                                          </p:val>
                                        </p:tav>
                                      </p:tavLst>
                                    </p:anim>
                                    <p:animEffect transition="in" filter="fade">
                                      <p:cBhvr>
                                        <p:cTn id="14" dur="1000"/>
                                        <p:tgtEl>
                                          <p:spTgt spid="83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6562" name="Picture 7"/>
          <p:cNvPicPr>
            <a:picLocks noChangeAspect="1" noChangeArrowheads="1"/>
          </p:cNvPicPr>
          <p:nvPr/>
        </p:nvPicPr>
        <p:blipFill>
          <a:blip r:embed="rId2">
            <a:extLst>
              <a:ext uri="{28A0092B-C50C-407E-A947-70E740481C1C}">
                <a14:useLocalDpi xmlns:a14="http://schemas.microsoft.com/office/drawing/2010/main" val="0"/>
              </a:ext>
            </a:extLst>
          </a:blip>
          <a:srcRect l="189" t="25328" r="-189" b="18246"/>
          <a:stretch>
            <a:fillRect/>
          </a:stretch>
        </p:blipFill>
        <p:spPr bwMode="auto">
          <a:xfrm>
            <a:off x="-34925" y="-25400"/>
            <a:ext cx="9188450" cy="688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748" name="Rectangle 4"/>
          <p:cNvSpPr>
            <a:spLocks noGrp="1" noChangeArrowheads="1"/>
          </p:cNvSpPr>
          <p:nvPr>
            <p:ph type="body" sz="half" idx="2"/>
          </p:nvPr>
        </p:nvSpPr>
        <p:spPr>
          <a:xfrm>
            <a:off x="311150" y="1524000"/>
            <a:ext cx="4489450" cy="4114800"/>
          </a:xfrm>
        </p:spPr>
        <p:txBody>
          <a:bodyPr/>
          <a:lstStyle/>
          <a:p>
            <a:pPr>
              <a:lnSpc>
                <a:spcPct val="90000"/>
              </a:lnSpc>
              <a:defRPr/>
            </a:pPr>
            <a:r>
              <a:rPr lang="en-US" altLang="en-US" sz="2200" b="1" dirty="0" smtClean="0">
                <a:solidFill>
                  <a:schemeClr val="bg1"/>
                </a:solidFill>
                <a:latin typeface="Times" panose="02020603050405020304" pitchFamily="18" charset="0"/>
                <a:cs typeface="Times" panose="02020603050405020304" pitchFamily="18" charset="0"/>
              </a:rPr>
              <a:t>FDR’s response to Eleanor’s report:</a:t>
            </a:r>
          </a:p>
          <a:p>
            <a:pPr marL="533400" indent="-533400">
              <a:lnSpc>
                <a:spcPct val="90000"/>
              </a:lnSpc>
              <a:buFontTx/>
              <a:buNone/>
              <a:defRPr/>
            </a:pPr>
            <a:r>
              <a:rPr lang="en-US" altLang="en-US" sz="2200" b="1" dirty="0" smtClean="0">
                <a:solidFill>
                  <a:schemeClr val="bg1"/>
                </a:solidFill>
                <a:latin typeface="Times" panose="02020603050405020304" pitchFamily="18" charset="0"/>
                <a:cs typeface="Times" panose="02020603050405020304" pitchFamily="18" charset="0"/>
              </a:rPr>
              <a:t>1. Find troublemakers in the camps and move them to a separate camp. This would clear the way to release the other evacuees</a:t>
            </a:r>
          </a:p>
          <a:p>
            <a:pPr marL="533400" indent="-533400">
              <a:lnSpc>
                <a:spcPct val="90000"/>
              </a:lnSpc>
              <a:buFontTx/>
              <a:buNone/>
              <a:defRPr/>
            </a:pPr>
            <a:r>
              <a:rPr lang="en-US" altLang="en-US" sz="2200" b="1" dirty="0" smtClean="0">
                <a:solidFill>
                  <a:schemeClr val="bg1"/>
                </a:solidFill>
                <a:latin typeface="Times" panose="02020603050405020304" pitchFamily="18" charset="0"/>
                <a:cs typeface="Times" panose="02020603050405020304" pitchFamily="18" charset="0"/>
              </a:rPr>
              <a:t>2. Issue work permits which allowed some evacuees to leave the camps</a:t>
            </a:r>
          </a:p>
          <a:p>
            <a:pPr marL="533400" indent="-533400">
              <a:lnSpc>
                <a:spcPct val="90000"/>
              </a:lnSpc>
              <a:buFontTx/>
              <a:buNone/>
              <a:defRPr/>
            </a:pPr>
            <a:r>
              <a:rPr lang="en-US" altLang="en-US" sz="2200" b="1" dirty="0" smtClean="0">
                <a:solidFill>
                  <a:schemeClr val="bg1"/>
                </a:solidFill>
                <a:latin typeface="Times" panose="02020603050405020304" pitchFamily="18" charset="0"/>
                <a:cs typeface="Times" panose="02020603050405020304" pitchFamily="18" charset="0"/>
              </a:rPr>
              <a:t>3. Allow Nisei to enlist in the army. 33,000 eventually served in the U.S. Army</a:t>
            </a:r>
          </a:p>
          <a:p>
            <a:pPr marL="533400" indent="-533400">
              <a:lnSpc>
                <a:spcPct val="90000"/>
              </a:lnSpc>
              <a:buFontTx/>
              <a:buNone/>
              <a:defRPr/>
            </a:pPr>
            <a:endParaRPr lang="en-US" altLang="en-US" sz="2200" b="1" dirty="0" smtClean="0">
              <a:solidFill>
                <a:schemeClr val="bg1"/>
              </a:solidFill>
              <a:latin typeface="Times" panose="02020603050405020304" pitchFamily="18" charset="0"/>
              <a:cs typeface="Times" panose="02020603050405020304" pitchFamily="18" charset="0"/>
            </a:endParaRPr>
          </a:p>
          <a:p>
            <a:pPr marL="533400" indent="-533400">
              <a:lnSpc>
                <a:spcPct val="90000"/>
              </a:lnSpc>
              <a:buFontTx/>
              <a:buNone/>
              <a:defRPr/>
            </a:pPr>
            <a:endParaRPr lang="en-US" altLang="en-US" sz="2000" b="1" dirty="0" smtClean="0">
              <a:solidFill>
                <a:schemeClr val="bg1"/>
              </a:solidFill>
              <a:latin typeface="Times" panose="02020603050405020304" pitchFamily="18" charset="0"/>
              <a:cs typeface="Times" panose="02020603050405020304" pitchFamily="18" charset="0"/>
            </a:endParaRPr>
          </a:p>
        </p:txBody>
      </p:sp>
      <p:sp>
        <p:nvSpPr>
          <p:cNvPr id="7" name="Rectangle 6"/>
          <p:cNvSpPr/>
          <p:nvPr/>
        </p:nvSpPr>
        <p:spPr>
          <a:xfrm>
            <a:off x="838200" y="152400"/>
            <a:ext cx="3124200" cy="132343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40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FDR’s Response </a:t>
            </a:r>
          </a:p>
        </p:txBody>
      </p:sp>
      <p:sp>
        <p:nvSpPr>
          <p:cNvPr id="4" name="Rounded Rectangular Callout 3"/>
          <p:cNvSpPr/>
          <p:nvPr/>
        </p:nvSpPr>
        <p:spPr>
          <a:xfrm rot="18774010">
            <a:off x="6400800" y="1828800"/>
            <a:ext cx="2209800" cy="1587500"/>
          </a:xfrm>
          <a:prstGeom prst="wedgeRoundRectCallout">
            <a:avLst>
              <a:gd name="adj1" fmla="val -27179"/>
              <a:gd name="adj2" fmla="val -97569"/>
              <a:gd name="adj3" fmla="val 16667"/>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en-US" altLang="en-US" dirty="0">
              <a:solidFill>
                <a:srgbClr val="000000"/>
              </a:solidFill>
            </a:endParaRPr>
          </a:p>
          <a:p>
            <a:pPr algn="ctr">
              <a:defRPr/>
            </a:pPr>
            <a:r>
              <a:rPr lang="en-US" altLang="en-US" dirty="0">
                <a:solidFill>
                  <a:srgbClr val="000000"/>
                </a:solidFill>
              </a:rPr>
              <a:t>“Normal life is hardly possible under any form of detention” FDR (1943)</a:t>
            </a:r>
          </a:p>
          <a:p>
            <a:pPr algn="ctr">
              <a:defRPr/>
            </a:pPr>
            <a:endParaRPr lang="en-US" dirty="0"/>
          </a:p>
        </p:txBody>
      </p:sp>
      <p:sp>
        <p:nvSpPr>
          <p:cNvPr id="5" name="Rectangle 4"/>
          <p:cNvSpPr/>
          <p:nvPr/>
        </p:nvSpPr>
        <p:spPr>
          <a:xfrm>
            <a:off x="5133975" y="4032250"/>
            <a:ext cx="3398838" cy="1616075"/>
          </a:xfrm>
          <a:prstGeom prst="rect">
            <a:avLst/>
          </a:prstGeom>
        </p:spPr>
        <p:txBody>
          <a:bodyPr>
            <a:spAutoFit/>
          </a:bodyPr>
          <a:lstStyle/>
          <a:p>
            <a:pPr marL="533400" indent="-533400" eaLnBrk="0" hangingPunct="0">
              <a:lnSpc>
                <a:spcPct val="90000"/>
              </a:lnSpc>
              <a:spcBef>
                <a:spcPct val="20000"/>
              </a:spcBef>
              <a:defRPr/>
            </a:pPr>
            <a:r>
              <a:rPr lang="en-US" altLang="en-US" sz="2200" b="1" kern="0" dirty="0">
                <a:solidFill>
                  <a:srgbClr val="FFFFFF"/>
                </a:solidFill>
                <a:latin typeface="Times" panose="02020603050405020304" pitchFamily="18" charset="0"/>
                <a:cs typeface="Times" panose="02020603050405020304" pitchFamily="18" charset="0"/>
              </a:rPr>
              <a:t>1/3 of the evacuees were able to leave the camps through these 2 programs by the end of 1943.</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7" descr="http://images.fineartamerica.com/images-medium-large-5/16-american-flag-les-cunliffe.jpg"/>
          <p:cNvPicPr>
            <a:picLocks noChangeAspect="1" noChangeArrowheads="1"/>
          </p:cNvPicPr>
          <p:nvPr/>
        </p:nvPicPr>
        <p:blipFill>
          <a:blip r:embed="rId2">
            <a:extLst>
              <a:ext uri="{28A0092B-C50C-407E-A947-70E740481C1C}">
                <a14:useLocalDpi xmlns:a14="http://schemas.microsoft.com/office/drawing/2010/main" val="0"/>
              </a:ext>
            </a:extLst>
          </a:blip>
          <a:srcRect r="12088"/>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
          <p:cNvSpPr>
            <a:spLocks noChangeArrowheads="1"/>
          </p:cNvSpPr>
          <p:nvPr/>
        </p:nvSpPr>
        <p:spPr bwMode="auto">
          <a:xfrm>
            <a:off x="381000" y="1543050"/>
            <a:ext cx="7848600" cy="432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285750" indent="-285750" eaLnBrk="0" hangingPunct="0">
              <a:buFont typeface="Arial" panose="020B0604020202020204" pitchFamily="34" charset="0"/>
              <a:buChar char="•"/>
              <a:defRPr/>
            </a:pPr>
            <a:r>
              <a:rPr lang="en-US" altLang="en-US" sz="2200" dirty="0">
                <a:solidFill>
                  <a:schemeClr val="bg1"/>
                </a:solidFill>
                <a:effectLst>
                  <a:glow rad="266700">
                    <a:schemeClr val="tx2"/>
                  </a:glow>
                </a:effectLst>
                <a:latin typeface="Verdana" pitchFamily="34" charset="0"/>
              </a:rPr>
              <a:t>1943, Japanese Americans, would be allowed to volunteer for a racially segregated U.S. Army unit. </a:t>
            </a:r>
          </a:p>
          <a:p>
            <a:pPr marL="285750" indent="-285750" eaLnBrk="0" hangingPunct="0">
              <a:buFont typeface="Arial" panose="020B0604020202020204" pitchFamily="34" charset="0"/>
              <a:buChar char="•"/>
              <a:defRPr/>
            </a:pPr>
            <a:r>
              <a:rPr lang="en-US" altLang="en-US" sz="2200" dirty="0">
                <a:solidFill>
                  <a:schemeClr val="bg1"/>
                </a:solidFill>
                <a:effectLst>
                  <a:glow rad="266700">
                    <a:schemeClr val="tx2"/>
                  </a:glow>
                </a:effectLst>
                <a:latin typeface="Verdana" pitchFamily="34" charset="0"/>
              </a:rPr>
              <a:t>U.S. War Department and the War Relocation Authority (WRA) tested the loyalty of all people of Japanese ancestry who were incarcerated in the WRA camps. </a:t>
            </a:r>
          </a:p>
          <a:p>
            <a:pPr marL="285750" indent="-285750" eaLnBrk="0" hangingPunct="0">
              <a:buFont typeface="Arial" panose="020B0604020202020204" pitchFamily="34" charset="0"/>
              <a:buChar char="•"/>
              <a:defRPr/>
            </a:pPr>
            <a:r>
              <a:rPr lang="en-US" altLang="en-US" sz="2200" dirty="0">
                <a:solidFill>
                  <a:schemeClr val="bg1"/>
                </a:solidFill>
                <a:effectLst>
                  <a:glow rad="266700">
                    <a:schemeClr val="tx2"/>
                  </a:glow>
                </a:effectLst>
                <a:latin typeface="Verdana" pitchFamily="34" charset="0"/>
              </a:rPr>
              <a:t>They required all those 17 years of age and older to answer a questionnaire that became known as the "loyalty questionnaire." </a:t>
            </a:r>
          </a:p>
          <a:p>
            <a:pPr marL="285750" indent="-285750" eaLnBrk="0" hangingPunct="0">
              <a:buFont typeface="Arial" panose="020B0604020202020204" pitchFamily="34" charset="0"/>
              <a:buChar char="•"/>
              <a:defRPr/>
            </a:pPr>
            <a:r>
              <a:rPr lang="en-US" altLang="en-US" sz="2200" dirty="0">
                <a:solidFill>
                  <a:schemeClr val="bg1"/>
                </a:solidFill>
                <a:effectLst>
                  <a:glow rad="266700">
                    <a:schemeClr val="tx2"/>
                  </a:glow>
                </a:effectLst>
                <a:latin typeface="Verdana" pitchFamily="34" charset="0"/>
              </a:rPr>
              <a:t>Their answers would be used to decide whether they were loyal or disloyal to the United States.</a:t>
            </a:r>
          </a:p>
          <a:p>
            <a:pPr eaLnBrk="0" hangingPunct="0">
              <a:defRPr/>
            </a:pPr>
            <a:endParaRPr lang="en-US" altLang="en-US" sz="1500" dirty="0">
              <a:latin typeface="Arial" pitchFamily="34" charset="0"/>
            </a:endParaRPr>
          </a:p>
          <a:p>
            <a:pPr eaLnBrk="0" hangingPunct="0">
              <a:defRPr/>
            </a:pPr>
            <a:endParaRPr lang="en-US" altLang="en-US" dirty="0">
              <a:latin typeface="Arial" pitchFamily="34" charset="0"/>
            </a:endParaRPr>
          </a:p>
        </p:txBody>
      </p:sp>
      <p:sp>
        <p:nvSpPr>
          <p:cNvPr id="6" name="Rectangle 5"/>
          <p:cNvSpPr/>
          <p:nvPr/>
        </p:nvSpPr>
        <p:spPr>
          <a:xfrm>
            <a:off x="838200" y="152400"/>
            <a:ext cx="7620000" cy="1107996"/>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66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Loyalty Oath</a:t>
            </a:r>
          </a:p>
        </p:txBody>
      </p:sp>
      <p:sp>
        <p:nvSpPr>
          <p:cNvPr id="2" name="Rectangle 1"/>
          <p:cNvSpPr/>
          <p:nvPr/>
        </p:nvSpPr>
        <p:spPr>
          <a:xfrm>
            <a:off x="7924800" y="5638800"/>
            <a:ext cx="685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7590"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0900" y="5295900"/>
            <a:ext cx="2057400"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http://www.bookmice.net/darkchilde/japan/japan/pbs/819.jpg"/>
          <p:cNvPicPr>
            <a:picLocks noChangeAspect="1" noChangeArrowheads="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6667" r="4445"/>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Left Arrow 10"/>
          <p:cNvSpPr/>
          <p:nvPr/>
        </p:nvSpPr>
        <p:spPr>
          <a:xfrm>
            <a:off x="4027488" y="3411538"/>
            <a:ext cx="4756150" cy="2362200"/>
          </a:xfrm>
          <a:prstGeom prst="leftArrow">
            <a:avLst>
              <a:gd name="adj1" fmla="val 70022"/>
              <a:gd name="adj2" fmla="val 50000"/>
            </a:avLst>
          </a:prstGeom>
          <a:solidFill>
            <a:srgbClr val="99FF66"/>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68612" name="Rectangle 4"/>
          <p:cNvSpPr>
            <a:spLocks noChangeArrowheads="1"/>
          </p:cNvSpPr>
          <p:nvPr/>
        </p:nvSpPr>
        <p:spPr bwMode="auto">
          <a:xfrm>
            <a:off x="457200" y="457200"/>
            <a:ext cx="34290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pPr>
            <a:r>
              <a:rPr lang="en-US" altLang="en-US" sz="1800" u="sng">
                <a:latin typeface="Verdana" pitchFamily="34" charset="0"/>
              </a:rPr>
              <a:t>Question #27</a:t>
            </a:r>
            <a:r>
              <a:rPr lang="en-US" altLang="en-US" sz="1800">
                <a:latin typeface="Verdana" pitchFamily="34" charset="0"/>
              </a:rPr>
              <a:t> asked:</a:t>
            </a:r>
            <a:br>
              <a:rPr lang="en-US" altLang="en-US" sz="1800">
                <a:latin typeface="Verdana" pitchFamily="34" charset="0"/>
              </a:rPr>
            </a:br>
            <a:r>
              <a:rPr lang="en-US" altLang="en-US" sz="1800">
                <a:latin typeface="Verdana" pitchFamily="34" charset="0"/>
              </a:rPr>
              <a:t>Are you willing to serve in the armed forces of the United States on combat duty, wherever ordered?</a:t>
            </a:r>
          </a:p>
          <a:p>
            <a:pPr>
              <a:spcBef>
                <a:spcPct val="0"/>
              </a:spcBef>
            </a:pPr>
            <a:endParaRPr lang="en-US" altLang="en-US" sz="1800">
              <a:latin typeface="Verdana" pitchFamily="34" charset="0"/>
            </a:endParaRPr>
          </a:p>
          <a:p>
            <a:pPr>
              <a:spcBef>
                <a:spcPct val="0"/>
              </a:spcBef>
            </a:pPr>
            <a:r>
              <a:rPr lang="en-US" altLang="en-US" sz="1800" u="sng">
                <a:latin typeface="Verdana" pitchFamily="34" charset="0"/>
              </a:rPr>
              <a:t>Question #28</a:t>
            </a:r>
            <a:r>
              <a:rPr lang="en-US" altLang="en-US" sz="1800">
                <a:latin typeface="Verdana" pitchFamily="34" charset="0"/>
              </a:rPr>
              <a:t> asked:</a:t>
            </a:r>
            <a:br>
              <a:rPr lang="en-US" altLang="en-US" sz="1800">
                <a:latin typeface="Verdana" pitchFamily="34" charset="0"/>
              </a:rPr>
            </a:br>
            <a:r>
              <a:rPr lang="en-US" altLang="en-US" sz="1800">
                <a:latin typeface="Verdana" pitchFamily="34" charset="0"/>
              </a:rPr>
              <a:t>Will you swear unqualified allegiance to the United States of America and faithfully defend the United States from any and all attack by foreign or domestic forces, and forswear any form of allegiance to the Japanese Emperor or any other foreign government, power, or organization?</a:t>
            </a:r>
            <a:endParaRPr lang="en-US" altLang="en-US" sz="1800"/>
          </a:p>
        </p:txBody>
      </p:sp>
      <p:sp>
        <p:nvSpPr>
          <p:cNvPr id="6" name="Left Arrow 5"/>
          <p:cNvSpPr/>
          <p:nvPr/>
        </p:nvSpPr>
        <p:spPr>
          <a:xfrm rot="21030579">
            <a:off x="3884613" y="125413"/>
            <a:ext cx="2532062" cy="1066800"/>
          </a:xfrm>
          <a:prstGeom prst="leftArrow">
            <a:avLst/>
          </a:prstGeom>
          <a:solidFill>
            <a:srgbClr val="FF7C80"/>
          </a:solidFill>
        </p:spPr>
        <p:style>
          <a:lnRef idx="2">
            <a:schemeClr val="dk1"/>
          </a:lnRef>
          <a:fillRef idx="1">
            <a:schemeClr val="lt1"/>
          </a:fillRef>
          <a:effectRef idx="0">
            <a:schemeClr val="dk1"/>
          </a:effectRef>
          <a:fontRef idx="minor">
            <a:schemeClr val="dk1"/>
          </a:fontRef>
        </p:style>
        <p:txBody>
          <a:bodyPr anchor="ctr"/>
          <a:lstStyle/>
          <a:p>
            <a:pPr algn="ctr">
              <a:defRPr/>
            </a:pPr>
            <a:r>
              <a:rPr lang="en-US" dirty="0"/>
              <a:t>Do WOMEN have to answer YES?</a:t>
            </a:r>
          </a:p>
        </p:txBody>
      </p:sp>
      <p:sp>
        <p:nvSpPr>
          <p:cNvPr id="7" name="Left Arrow 6"/>
          <p:cNvSpPr/>
          <p:nvPr/>
        </p:nvSpPr>
        <p:spPr>
          <a:xfrm rot="507930">
            <a:off x="3722688" y="1512888"/>
            <a:ext cx="2457450" cy="1066800"/>
          </a:xfrm>
          <a:prstGeom prst="leftArrow">
            <a:avLst/>
          </a:prstGeom>
          <a:solidFill>
            <a:srgbClr val="FF9933"/>
          </a:solidFill>
        </p:spPr>
        <p:style>
          <a:lnRef idx="2">
            <a:schemeClr val="dk1"/>
          </a:lnRef>
          <a:fillRef idx="1">
            <a:schemeClr val="lt1"/>
          </a:fillRef>
          <a:effectRef idx="0">
            <a:schemeClr val="dk1"/>
          </a:effectRef>
          <a:fontRef idx="minor">
            <a:schemeClr val="dk1"/>
          </a:fontRef>
        </p:style>
        <p:txBody>
          <a:bodyPr anchor="ctr"/>
          <a:lstStyle/>
          <a:p>
            <a:pPr algn="ctr">
              <a:defRPr/>
            </a:pPr>
            <a:r>
              <a:rPr lang="en-US" dirty="0"/>
              <a:t>Do ELDERLY have to answer YES?</a:t>
            </a:r>
          </a:p>
        </p:txBody>
      </p:sp>
      <p:sp>
        <p:nvSpPr>
          <p:cNvPr id="8" name="Rectangle 7"/>
          <p:cNvSpPr/>
          <p:nvPr/>
        </p:nvSpPr>
        <p:spPr>
          <a:xfrm>
            <a:off x="4038600" y="2787650"/>
            <a:ext cx="4876800" cy="4603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en-US" sz="1200" dirty="0"/>
              <a:t>Officials decided that a "yes" response to question #28 indicated loyalty and a "no" response indicated disloyalty to the United States.</a:t>
            </a:r>
          </a:p>
        </p:txBody>
      </p:sp>
      <p:sp>
        <p:nvSpPr>
          <p:cNvPr id="9" name="Left Arrow 8"/>
          <p:cNvSpPr/>
          <p:nvPr/>
        </p:nvSpPr>
        <p:spPr>
          <a:xfrm rot="159893">
            <a:off x="6043613" y="885825"/>
            <a:ext cx="2870200" cy="1066800"/>
          </a:xfrm>
          <a:prstGeom prst="leftArrow">
            <a:avLst/>
          </a:prstGeom>
          <a:solidFill>
            <a:srgbClr val="FFCC66"/>
          </a:solidFill>
        </p:spPr>
        <p:style>
          <a:lnRef idx="2">
            <a:schemeClr val="dk1"/>
          </a:lnRef>
          <a:fillRef idx="1">
            <a:schemeClr val="lt1"/>
          </a:fillRef>
          <a:effectRef idx="0">
            <a:schemeClr val="dk1"/>
          </a:effectRef>
          <a:fontRef idx="minor">
            <a:schemeClr val="dk1"/>
          </a:fontRef>
        </p:style>
        <p:txBody>
          <a:bodyPr anchor="ctr"/>
          <a:lstStyle/>
          <a:p>
            <a:pPr algn="ctr">
              <a:defRPr/>
            </a:pPr>
            <a:r>
              <a:rPr lang="en-US" dirty="0"/>
              <a:t>Do  NON-CITIZENS have to answer YES?</a:t>
            </a:r>
          </a:p>
        </p:txBody>
      </p:sp>
      <p:sp>
        <p:nvSpPr>
          <p:cNvPr id="68617" name="Rectangle 9"/>
          <p:cNvSpPr>
            <a:spLocks noChangeArrowheads="1"/>
          </p:cNvSpPr>
          <p:nvPr/>
        </p:nvSpPr>
        <p:spPr bwMode="auto">
          <a:xfrm>
            <a:off x="4800600" y="3808413"/>
            <a:ext cx="40147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t>U.S. law did not allow any Japanese immigrants to become naturalized U.S. citizens, answering "yes" would mean they were in danger of losing their Japanese citizenship, leaving them without legal status in any country.</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1" descr="http://americanart.si.edu/exhibitions/archive/2010/gaman/gaman_keyimage.jpg"/>
          <p:cNvPicPr>
            <a:picLocks noChangeAspect="1" noChangeArrowheads="1"/>
          </p:cNvPicPr>
          <p:nvPr/>
        </p:nvPicPr>
        <p:blipFill>
          <a:blip r:embed="rId2">
            <a:extLst>
              <a:ext uri="{28A0092B-C50C-407E-A947-70E740481C1C}">
                <a14:useLocalDpi xmlns:a14="http://schemas.microsoft.com/office/drawing/2010/main" val="0"/>
              </a:ext>
            </a:extLst>
          </a:blip>
          <a:srcRect l="20230" r="1908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p:nvPr/>
        </p:nvSpPr>
        <p:spPr>
          <a:xfrm>
            <a:off x="5181600" y="381000"/>
            <a:ext cx="3657600" cy="5105400"/>
          </a:xfrm>
          <a:prstGeom prst="roundRect">
            <a:avLst/>
          </a:prstGeom>
          <a:solidFill>
            <a:schemeClr val="accent5">
              <a:lumMod val="75000"/>
            </a:schemeClr>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8" name="Rounded Rectangle 7"/>
          <p:cNvSpPr/>
          <p:nvPr/>
        </p:nvSpPr>
        <p:spPr>
          <a:xfrm>
            <a:off x="604838" y="381000"/>
            <a:ext cx="3657600" cy="5105400"/>
          </a:xfrm>
          <a:prstGeom prst="roundRect">
            <a:avLst/>
          </a:prstGeom>
          <a:solidFill>
            <a:srgbClr val="92D050"/>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69641" name="Text Placeholder 3"/>
          <p:cNvSpPr>
            <a:spLocks noGrp="1"/>
          </p:cNvSpPr>
          <p:nvPr>
            <p:ph type="body" sz="half" idx="2"/>
          </p:nvPr>
        </p:nvSpPr>
        <p:spPr>
          <a:xfrm>
            <a:off x="5334000" y="671513"/>
            <a:ext cx="3810000" cy="4114800"/>
          </a:xfrm>
        </p:spPr>
        <p:txBody>
          <a:bodyPr/>
          <a:lstStyle/>
          <a:p>
            <a:pPr marL="0" indent="0">
              <a:buFontTx/>
              <a:buNone/>
            </a:pPr>
            <a:r>
              <a:rPr lang="en-US" altLang="en-US" smtClean="0"/>
              <a:t>#28- In the end, many of the 1,327 who were expatriated to Japan were not accepted by the Japanese government</a:t>
            </a:r>
          </a:p>
        </p:txBody>
      </p:sp>
      <p:sp>
        <p:nvSpPr>
          <p:cNvPr id="69642" name="Rectangle 5"/>
          <p:cNvSpPr>
            <a:spLocks noChangeArrowheads="1"/>
          </p:cNvSpPr>
          <p:nvPr/>
        </p:nvSpPr>
        <p:spPr bwMode="auto">
          <a:xfrm>
            <a:off x="838200" y="671513"/>
            <a:ext cx="37338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a:t>#27- Overall in camps, only six percent of military-aged men who responded to a questionnaire said that they would volunteer for military service.</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6" descr="http://www.hickerphoto.com/images/500/countryside-dandelions_10383.jpg"/>
          <p:cNvPicPr>
            <a:picLocks noChangeAspect="1" noChangeArrowheads="1"/>
          </p:cNvPicPr>
          <p:nvPr/>
        </p:nvPicPr>
        <p:blipFill>
          <a:blip r:embed="rId2">
            <a:extLst>
              <a:ext uri="{28A0092B-C50C-407E-A947-70E740481C1C}">
                <a14:useLocalDpi xmlns:a14="http://schemas.microsoft.com/office/drawing/2010/main" val="0"/>
              </a:ext>
            </a:extLst>
          </a:blip>
          <a:srcRect r="11282"/>
          <a:stretch>
            <a:fillRect/>
          </a:stretch>
        </p:blipFill>
        <p:spPr bwMode="auto">
          <a:xfrm>
            <a:off x="-19050" y="0"/>
            <a:ext cx="9163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Box 4"/>
          <p:cNvSpPr txBox="1">
            <a:spLocks noChangeArrowheads="1"/>
          </p:cNvSpPr>
          <p:nvPr/>
        </p:nvSpPr>
        <p:spPr bwMode="auto">
          <a:xfrm>
            <a:off x="4800600" y="1290638"/>
            <a:ext cx="4343400"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pPr>
            <a:r>
              <a:rPr lang="en-US" altLang="en-US" sz="2100" b="1">
                <a:solidFill>
                  <a:schemeClr val="bg1"/>
                </a:solidFill>
              </a:rPr>
              <a:t>Many young Japanese American men signed up when the Army announced in 1943 that it would accept volunteers for the 442nd Regimental Combat Team, an all-Nisei combat unit created to serve in Europe. </a:t>
            </a:r>
          </a:p>
          <a:p>
            <a:pPr eaLnBrk="1" hangingPunct="1">
              <a:spcBef>
                <a:spcPct val="0"/>
              </a:spcBef>
            </a:pPr>
            <a:endParaRPr lang="en-US" altLang="en-US" sz="2100" b="1">
              <a:solidFill>
                <a:schemeClr val="bg1"/>
              </a:solidFill>
            </a:endParaRPr>
          </a:p>
          <a:p>
            <a:pPr eaLnBrk="1" hangingPunct="1">
              <a:spcBef>
                <a:spcPct val="0"/>
              </a:spcBef>
            </a:pPr>
            <a:r>
              <a:rPr lang="en-US" altLang="en-US" sz="2100" b="1">
                <a:solidFill>
                  <a:schemeClr val="bg1"/>
                </a:solidFill>
              </a:rPr>
              <a:t>About 3,000 volunteered and passed loyalty interrogations before acceptance on the team. The unit went on to be one of the most highly decorated in American history</a:t>
            </a:r>
            <a:r>
              <a:rPr lang="en-US" altLang="en-US" sz="1800" b="1"/>
              <a:t>.</a:t>
            </a:r>
          </a:p>
        </p:txBody>
      </p:sp>
      <p:pic>
        <p:nvPicPr>
          <p:cNvPr id="706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57200"/>
            <a:ext cx="5676900" cy="757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819400" y="152400"/>
            <a:ext cx="7620000" cy="1107996"/>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66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442nd</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endParaRPr lang="en-US" altLang="en-US" smtClean="0"/>
          </a:p>
        </p:txBody>
      </p:sp>
      <p:sp>
        <p:nvSpPr>
          <p:cNvPr id="71683" name="ClipArt Placeholder 2"/>
          <p:cNvSpPr>
            <a:spLocks noGrp="1" noTextEdit="1"/>
          </p:cNvSpPr>
          <p:nvPr>
            <p:ph type="clipArt" sz="half" idx="1"/>
          </p:nvPr>
        </p:nvSpPr>
        <p:spPr/>
      </p:sp>
      <p:sp>
        <p:nvSpPr>
          <p:cNvPr id="71684" name="Text Placeholder 3"/>
          <p:cNvSpPr>
            <a:spLocks noGrp="1"/>
          </p:cNvSpPr>
          <p:nvPr>
            <p:ph type="body" sz="half" idx="2"/>
          </p:nvPr>
        </p:nvSpPr>
        <p:spPr/>
        <p:txBody>
          <a:bodyPr/>
          <a:lstStyle/>
          <a:p>
            <a:endParaRPr lang="en-US" altLang="en-US" smtClean="0"/>
          </a:p>
        </p:txBody>
      </p:sp>
      <p:pic>
        <p:nvPicPr>
          <p:cNvPr id="7168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6633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68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5250" y="3967163"/>
            <a:ext cx="2674938" cy="2674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 descr="http://libweb.hawaii.edu/libdept/archives/images/AmerArch/hwrd2166.jpg"/>
          <p:cNvPicPr>
            <a:picLocks noChangeAspect="1" noChangeArrowheads="1"/>
          </p:cNvPicPr>
          <p:nvPr/>
        </p:nvPicPr>
        <p:blipFill>
          <a:blip r:embed="rId2">
            <a:extLst>
              <a:ext uri="{28A0092B-C50C-407E-A947-70E740481C1C}">
                <a14:useLocalDpi xmlns:a14="http://schemas.microsoft.com/office/drawing/2010/main" val="0"/>
              </a:ext>
            </a:extLst>
          </a:blip>
          <a:srcRect l="2354" t="3773" r="3494" b="1132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52400" y="2971800"/>
            <a:ext cx="4114800" cy="3554819"/>
          </a:xfrm>
          <a:prstGeom prst="rect">
            <a:avLst/>
          </a:prstGeom>
        </p:spPr>
        <p:txBody>
          <a:bodyPr>
            <a:spAutoFit/>
          </a:bodyPr>
          <a:lstStyle/>
          <a:p>
            <a:pPr marL="285750" indent="-285750">
              <a:buFont typeface="Arial" panose="020B0604020202020204" pitchFamily="34" charset="0"/>
              <a:buChar char="•"/>
              <a:defRPr/>
            </a:pPr>
            <a:r>
              <a:rPr lang="en-US" sz="2300" b="1" dirty="0">
                <a:solidFill>
                  <a:schemeClr val="bg1"/>
                </a:solidFill>
                <a:effectLst>
                  <a:glow rad="215900">
                    <a:schemeClr val="tx1"/>
                  </a:glow>
                </a:effectLst>
                <a:latin typeface="Times" panose="02020603050405020304" pitchFamily="18" charset="0"/>
                <a:cs typeface="Times" panose="02020603050405020304" pitchFamily="18" charset="0"/>
              </a:rPr>
              <a:t>8,000 Japanese American men, many draftees, served in the military during the war.</a:t>
            </a:r>
          </a:p>
          <a:p>
            <a:pPr marL="285750" indent="-285750">
              <a:buFont typeface="Arial" panose="020B0604020202020204" pitchFamily="34" charset="0"/>
              <a:buChar char="•"/>
              <a:defRPr/>
            </a:pPr>
            <a:r>
              <a:rPr lang="en-US" sz="2300" b="1" dirty="0">
                <a:solidFill>
                  <a:schemeClr val="bg1"/>
                </a:solidFill>
                <a:effectLst>
                  <a:glow rad="215900">
                    <a:schemeClr val="tx1"/>
                  </a:glow>
                </a:effectLst>
                <a:latin typeface="Times" panose="02020603050405020304" pitchFamily="18" charset="0"/>
                <a:cs typeface="Times" panose="02020603050405020304" pitchFamily="18" charset="0"/>
              </a:rPr>
              <a:t>Japanese American women also volunteered from the camps to serve in the Women's Army Corps and the Red Cross.</a:t>
            </a:r>
          </a:p>
          <a:p>
            <a:pPr>
              <a:defRPr/>
            </a:pPr>
            <a:endParaRPr lang="en-US" dirty="0">
              <a:latin typeface="Arial" pitchFamily="34" charset="0"/>
            </a:endParaRPr>
          </a:p>
        </p:txBody>
      </p:sp>
      <p:sp>
        <p:nvSpPr>
          <p:cNvPr id="4" name="Rectangle 3"/>
          <p:cNvSpPr/>
          <p:nvPr/>
        </p:nvSpPr>
        <p:spPr>
          <a:xfrm>
            <a:off x="57150" y="400425"/>
            <a:ext cx="9029700" cy="738664"/>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42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Draftees &amp; Volunteers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A 'No-No Boy' at Tule Lake Internment Camp, 1944.  In order to test the “loyalty” of the Japanese citizens being held in camps across the country, the government issued what was called the “Loyalty Questionnaire.”  Questions #27 &amp; 28 were particularly concerning and confusing.  See li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44000" cy="132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3"/>
          <p:cNvSpPr/>
          <p:nvPr/>
        </p:nvSpPr>
        <p:spPr>
          <a:xfrm>
            <a:off x="990600" y="381000"/>
            <a:ext cx="3276600" cy="2438400"/>
          </a:xfrm>
          <a:prstGeom prst="wedgeRoundRectCallout">
            <a:avLst>
              <a:gd name="adj1" fmla="val 69865"/>
              <a:gd name="adj2" fmla="val 28281"/>
              <a:gd name="adj3" fmla="val 16667"/>
            </a:avLst>
          </a:prstGeom>
          <a:ln w="76200"/>
        </p:spPr>
        <p:style>
          <a:lnRef idx="2">
            <a:schemeClr val="dk1"/>
          </a:lnRef>
          <a:fillRef idx="1">
            <a:schemeClr val="lt1"/>
          </a:fillRef>
          <a:effectRef idx="0">
            <a:schemeClr val="dk1"/>
          </a:effectRef>
          <a:fontRef idx="minor">
            <a:schemeClr val="dk1"/>
          </a:fontRef>
        </p:style>
        <p:txBody>
          <a:bodyPr anchor="ctr"/>
          <a:lstStyle/>
          <a:p>
            <a:pPr algn="ctr">
              <a:defRPr/>
            </a:pPr>
            <a:r>
              <a:rPr lang="en-US" sz="2500" dirty="0">
                <a:latin typeface="Aharoni" panose="02010803020104030203" pitchFamily="2" charset="-79"/>
                <a:cs typeface="Aharoni" panose="02010803020104030203" pitchFamily="2" charset="-79"/>
              </a:rPr>
              <a:t>The gov’t forced me to relocate for national security… but they want me to enlist? </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3" y="-88900"/>
            <a:ext cx="9394826" cy="703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63571" y="91160"/>
            <a:ext cx="8305735" cy="923330"/>
          </a:xfrm>
          <a:prstGeom prst="rect">
            <a:avLst/>
          </a:prstGeom>
          <a:noFill/>
        </p:spPr>
        <p:txBody>
          <a:bodyPr wrap="none">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54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Loyalty Questionnaire</a:t>
            </a:r>
          </a:p>
        </p:txBody>
      </p:sp>
      <p:sp>
        <p:nvSpPr>
          <p:cNvPr id="9" name="Rounded Rectangle 8"/>
          <p:cNvSpPr/>
          <p:nvPr/>
        </p:nvSpPr>
        <p:spPr>
          <a:xfrm>
            <a:off x="377825" y="1143000"/>
            <a:ext cx="2590800" cy="18796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8000" b="1" dirty="0">
                <a:solidFill>
                  <a:prstClr val="black"/>
                </a:solidFill>
                <a:latin typeface="Bodoni MT" panose="02070603080606020203" pitchFamily="18" charset="0"/>
              </a:rPr>
              <a:t>1</a:t>
            </a:r>
          </a:p>
        </p:txBody>
      </p:sp>
      <p:sp>
        <p:nvSpPr>
          <p:cNvPr id="17" name="Rounded Rectangle 16"/>
          <p:cNvSpPr/>
          <p:nvPr/>
        </p:nvSpPr>
        <p:spPr>
          <a:xfrm>
            <a:off x="381000" y="3276600"/>
            <a:ext cx="2590800" cy="18796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8000" b="1" dirty="0">
                <a:solidFill>
                  <a:prstClr val="black"/>
                </a:solidFill>
                <a:latin typeface="Bodoni MT" panose="02070603080606020203" pitchFamily="18" charset="0"/>
              </a:rPr>
              <a:t>3</a:t>
            </a:r>
          </a:p>
        </p:txBody>
      </p:sp>
      <p:sp>
        <p:nvSpPr>
          <p:cNvPr id="19" name="Rounded Rectangle 18"/>
          <p:cNvSpPr/>
          <p:nvPr/>
        </p:nvSpPr>
        <p:spPr>
          <a:xfrm>
            <a:off x="3236913" y="1155700"/>
            <a:ext cx="2590800" cy="18796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8000" b="1" dirty="0">
                <a:solidFill>
                  <a:prstClr val="black"/>
                </a:solidFill>
                <a:latin typeface="Bodoni MT" panose="02070603080606020203" pitchFamily="18" charset="0"/>
              </a:rPr>
              <a:t>2</a:t>
            </a:r>
          </a:p>
        </p:txBody>
      </p:sp>
      <p:sp>
        <p:nvSpPr>
          <p:cNvPr id="20" name="Rounded Rectangle 19"/>
          <p:cNvSpPr/>
          <p:nvPr/>
        </p:nvSpPr>
        <p:spPr>
          <a:xfrm>
            <a:off x="3221038" y="3276600"/>
            <a:ext cx="2590800" cy="18796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8000" b="1" dirty="0">
                <a:solidFill>
                  <a:prstClr val="black"/>
                </a:solidFill>
                <a:latin typeface="Bodoni MT" panose="02070603080606020203" pitchFamily="18" charset="0"/>
              </a:rPr>
              <a:t>4</a:t>
            </a:r>
          </a:p>
        </p:txBody>
      </p:sp>
      <p:sp>
        <p:nvSpPr>
          <p:cNvPr id="11" name="TextBox 10"/>
          <p:cNvSpPr txBox="1"/>
          <p:nvPr/>
        </p:nvSpPr>
        <p:spPr>
          <a:xfrm>
            <a:off x="6172200" y="1143000"/>
            <a:ext cx="2971800" cy="5632311"/>
          </a:xfrm>
          <a:prstGeom prst="rect">
            <a:avLst/>
          </a:prstGeom>
          <a:noFill/>
        </p:spPr>
        <p:txBody>
          <a:bodyPr>
            <a:spAutoFit/>
          </a:bodyPr>
          <a:lstStyle/>
          <a:p>
            <a:pPr algn="ctr" fontAlgn="auto">
              <a:spcBef>
                <a:spcPts val="0"/>
              </a:spcBef>
              <a:spcAft>
                <a:spcPts val="0"/>
              </a:spcAft>
              <a:defRPr/>
            </a:pPr>
            <a:r>
              <a:rPr lang="en-US" sz="3600" dirty="0">
                <a:solidFill>
                  <a:prstClr val="white"/>
                </a:solidFill>
                <a:effectLst>
                  <a:glow rad="127000">
                    <a:prstClr val="black"/>
                  </a:glow>
                </a:effectLst>
                <a:latin typeface="Times" panose="02020603050405020304" pitchFamily="18" charset="0"/>
                <a:cs typeface="Times" panose="02020603050405020304" pitchFamily="18" charset="0"/>
              </a:rPr>
              <a:t>Find out what happened to you after completing your Loyalty questionnaire. Pick a # and record it in your Memory Book </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9" grpId="0" animBg="1"/>
      <p:bldP spid="2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l="2501" t="2882" r="2475" b="3230"/>
          <a:stretch>
            <a:fillRect/>
          </a:stretch>
        </p:blipFill>
        <p:spPr bwMode="auto">
          <a:xfrm>
            <a:off x="-249238" y="-152400"/>
            <a:ext cx="9393238" cy="7037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63571" y="91160"/>
            <a:ext cx="8305735" cy="923330"/>
          </a:xfrm>
          <a:prstGeom prst="rect">
            <a:avLst/>
          </a:prstGeom>
          <a:noFill/>
        </p:spPr>
        <p:txBody>
          <a:bodyPr wrap="none">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54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Loyalty Questionnaire</a:t>
            </a:r>
          </a:p>
        </p:txBody>
      </p:sp>
      <p:sp>
        <p:nvSpPr>
          <p:cNvPr id="9" name="Rounded Rectangle 8"/>
          <p:cNvSpPr/>
          <p:nvPr/>
        </p:nvSpPr>
        <p:spPr>
          <a:xfrm>
            <a:off x="377825" y="1143000"/>
            <a:ext cx="2590800" cy="18796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200" b="1" dirty="0">
                <a:solidFill>
                  <a:prstClr val="black"/>
                </a:solidFill>
                <a:latin typeface="Bodoni MT" panose="02070603080606020203" pitchFamily="18" charset="0"/>
              </a:rPr>
              <a:t>1- NO-NO Boy: </a:t>
            </a:r>
            <a:r>
              <a:rPr lang="en-US" sz="1200" b="1" dirty="0">
                <a:solidFill>
                  <a:prstClr val="black"/>
                </a:solidFill>
                <a:latin typeface="Arial" panose="020B0604020202020204" pitchFamily="34" charset="0"/>
                <a:cs typeface="Arial" panose="020B0604020202020204" pitchFamily="34" charset="0"/>
              </a:rPr>
              <a:t>You answered No &amp; NO to ?s 27 &amp; 28 and are seen as defiant so you are sent to Tule Lake Segregation Camp away from your friends and Family</a:t>
            </a:r>
            <a:endParaRPr lang="en-US" sz="1200" b="1" dirty="0">
              <a:solidFill>
                <a:prstClr val="black"/>
              </a:solidFill>
              <a:latin typeface="Bodoni MT" panose="02070603080606020203" pitchFamily="18" charset="0"/>
            </a:endParaRPr>
          </a:p>
        </p:txBody>
      </p:sp>
      <p:sp>
        <p:nvSpPr>
          <p:cNvPr id="17" name="Rounded Rectangle 16"/>
          <p:cNvSpPr/>
          <p:nvPr/>
        </p:nvSpPr>
        <p:spPr>
          <a:xfrm>
            <a:off x="381000" y="3187700"/>
            <a:ext cx="2590800" cy="18796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200" b="1" dirty="0">
                <a:solidFill>
                  <a:prstClr val="black"/>
                </a:solidFill>
                <a:latin typeface="Bodoni MT" panose="02070603080606020203" pitchFamily="18" charset="0"/>
              </a:rPr>
              <a:t>3- </a:t>
            </a:r>
            <a:r>
              <a:rPr lang="en-US" sz="1200" b="1" dirty="0">
                <a:solidFill>
                  <a:prstClr val="black"/>
                </a:solidFill>
                <a:latin typeface="Arial" panose="020B0604020202020204" pitchFamily="34" charset="0"/>
                <a:cs typeface="Arial" panose="020B0604020202020204" pitchFamily="34" charset="0"/>
              </a:rPr>
              <a:t>You volunteered  for the Red Cross  &amp; the Women’s Army Corps (If you are male you are deferred to #4’s response)</a:t>
            </a:r>
          </a:p>
        </p:txBody>
      </p:sp>
      <p:sp>
        <p:nvSpPr>
          <p:cNvPr id="19" name="Rounded Rectangle 18"/>
          <p:cNvSpPr/>
          <p:nvPr/>
        </p:nvSpPr>
        <p:spPr>
          <a:xfrm>
            <a:off x="3236913" y="1155700"/>
            <a:ext cx="2590800" cy="18796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200" b="1" dirty="0">
                <a:solidFill>
                  <a:prstClr val="black"/>
                </a:solidFill>
                <a:latin typeface="Bodoni MT" panose="02070603080606020203" pitchFamily="18" charset="0"/>
              </a:rPr>
              <a:t>2- </a:t>
            </a:r>
            <a:r>
              <a:rPr lang="en-US" sz="1200" b="1" dirty="0">
                <a:solidFill>
                  <a:prstClr val="black"/>
                </a:solidFill>
                <a:latin typeface="Arial" panose="020B0604020202020204" pitchFamily="34" charset="0"/>
                <a:cs typeface="Arial" panose="020B0604020202020204" pitchFamily="34" charset="0"/>
              </a:rPr>
              <a:t>You answered Yes to both questions and enlisted in the 442</a:t>
            </a:r>
            <a:r>
              <a:rPr lang="en-US" sz="1200" b="1" baseline="30000" dirty="0">
                <a:solidFill>
                  <a:prstClr val="black"/>
                </a:solidFill>
                <a:latin typeface="Arial" panose="020B0604020202020204" pitchFamily="34" charset="0"/>
                <a:cs typeface="Arial" panose="020B0604020202020204" pitchFamily="34" charset="0"/>
              </a:rPr>
              <a:t>nd &amp;</a:t>
            </a:r>
            <a:r>
              <a:rPr lang="en-US" sz="1200" b="1" dirty="0">
                <a:solidFill>
                  <a:prstClr val="black"/>
                </a:solidFill>
                <a:latin typeface="Arial" panose="020B0604020202020204" pitchFamily="34" charset="0"/>
                <a:cs typeface="Arial" panose="020B0604020202020204" pitchFamily="34" charset="0"/>
              </a:rPr>
              <a:t> begin training in Shelby Mississippi </a:t>
            </a:r>
          </a:p>
          <a:p>
            <a:pPr algn="ctr" fontAlgn="auto">
              <a:spcBef>
                <a:spcPts val="0"/>
              </a:spcBef>
              <a:spcAft>
                <a:spcPts val="0"/>
              </a:spcAft>
              <a:defRPr/>
            </a:pPr>
            <a:r>
              <a:rPr lang="en-US" sz="1200" b="1" dirty="0">
                <a:solidFill>
                  <a:prstClr val="black"/>
                </a:solidFill>
                <a:latin typeface="Arial" panose="020B0604020202020204" pitchFamily="34" charset="0"/>
                <a:cs typeface="Arial" panose="020B0604020202020204" pitchFamily="34" charset="0"/>
              </a:rPr>
              <a:t>(If you are female you are deferred to #3’s response)</a:t>
            </a:r>
            <a:endParaRPr lang="en-US" sz="1200" b="1" dirty="0">
              <a:solidFill>
                <a:prstClr val="black"/>
              </a:solidFill>
              <a:latin typeface="Bodoni MT" panose="02070603080606020203" pitchFamily="18" charset="0"/>
            </a:endParaRPr>
          </a:p>
        </p:txBody>
      </p:sp>
      <p:sp>
        <p:nvSpPr>
          <p:cNvPr id="20" name="Rounded Rectangle 19"/>
          <p:cNvSpPr/>
          <p:nvPr/>
        </p:nvSpPr>
        <p:spPr>
          <a:xfrm>
            <a:off x="3236913" y="3200400"/>
            <a:ext cx="2590800" cy="18796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200" b="1" dirty="0">
                <a:solidFill>
                  <a:prstClr val="black"/>
                </a:solidFill>
                <a:latin typeface="Bodoni MT" panose="02070603080606020203" pitchFamily="18" charset="0"/>
              </a:rPr>
              <a:t>4- </a:t>
            </a:r>
            <a:r>
              <a:rPr lang="en-US" sz="1200" b="1" dirty="0">
                <a:solidFill>
                  <a:prstClr val="black"/>
                </a:solidFill>
                <a:latin typeface="Arial" panose="020B0604020202020204" pitchFamily="34" charset="0"/>
                <a:cs typeface="Arial" panose="020B0604020202020204" pitchFamily="34" charset="0"/>
              </a:rPr>
              <a:t>You are drafted for the war and are sent to boot camp </a:t>
            </a:r>
          </a:p>
          <a:p>
            <a:pPr algn="ctr" fontAlgn="auto">
              <a:spcBef>
                <a:spcPts val="0"/>
              </a:spcBef>
              <a:spcAft>
                <a:spcPts val="0"/>
              </a:spcAft>
              <a:defRPr/>
            </a:pPr>
            <a:r>
              <a:rPr lang="en-US" sz="1200" b="1" dirty="0">
                <a:solidFill>
                  <a:prstClr val="black"/>
                </a:solidFill>
                <a:latin typeface="Arial" panose="020B0604020202020204" pitchFamily="34" charset="0"/>
                <a:cs typeface="Arial" panose="020B0604020202020204" pitchFamily="34" charset="0"/>
              </a:rPr>
              <a:t>(If you are female you are differed to #3’s response)</a:t>
            </a:r>
            <a:r>
              <a:rPr lang="en-US" sz="1200" b="1" dirty="0">
                <a:solidFill>
                  <a:prstClr val="black"/>
                </a:solidFill>
                <a:latin typeface="Bodoni MT" panose="02070603080606020203" pitchFamily="18" charset="0"/>
              </a:rPr>
              <a:t> </a:t>
            </a:r>
          </a:p>
        </p:txBody>
      </p:sp>
      <p:sp>
        <p:nvSpPr>
          <p:cNvPr id="11" name="TextBox 10"/>
          <p:cNvSpPr txBox="1"/>
          <p:nvPr/>
        </p:nvSpPr>
        <p:spPr>
          <a:xfrm>
            <a:off x="6172200" y="3913138"/>
            <a:ext cx="2743200" cy="2308324"/>
          </a:xfrm>
          <a:prstGeom prst="rect">
            <a:avLst/>
          </a:prstGeom>
          <a:noFill/>
        </p:spPr>
        <p:txBody>
          <a:bodyPr>
            <a:spAutoFit/>
          </a:bodyPr>
          <a:lstStyle/>
          <a:p>
            <a:pPr algn="ctr" fontAlgn="auto">
              <a:spcBef>
                <a:spcPts val="0"/>
              </a:spcBef>
              <a:spcAft>
                <a:spcPts val="0"/>
              </a:spcAft>
              <a:defRPr/>
            </a:pPr>
            <a:r>
              <a:rPr lang="en-US" sz="3600" dirty="0">
                <a:solidFill>
                  <a:prstClr val="white"/>
                </a:solidFill>
                <a:effectLst>
                  <a:glow rad="127000">
                    <a:prstClr val="black"/>
                  </a:glow>
                </a:effectLst>
                <a:latin typeface="Times" panose="02020603050405020304" pitchFamily="18" charset="0"/>
                <a:cs typeface="Times" panose="02020603050405020304" pitchFamily="18" charset="0"/>
              </a:rPr>
              <a:t>Record your experience in your Memory Book</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descr="http://2.bp.blogspot.com/-AUNjrrXUEY0/UMIeimmd1KI/AAAAAAACE-4/e12bdUjRwlI/s1600/Awesome%2BColor%2BPhotos%2Bof%2Bthe%2BAttack%2Bon%2BPearl%2BHarbor%2B(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ular Callout 1"/>
          <p:cNvSpPr/>
          <p:nvPr/>
        </p:nvSpPr>
        <p:spPr>
          <a:xfrm>
            <a:off x="557213" y="152400"/>
            <a:ext cx="2490787" cy="1371600"/>
          </a:xfrm>
          <a:prstGeom prst="wedgeRoundRectCallout">
            <a:avLst>
              <a:gd name="adj1" fmla="val -68706"/>
              <a:gd name="adj2" fmla="val 35447"/>
              <a:gd name="adj3" fmla="val 16667"/>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3500" dirty="0">
                <a:latin typeface="Times" panose="02020603050405020304" pitchFamily="18" charset="0"/>
                <a:cs typeface="Times" panose="02020603050405020304" pitchFamily="18" charset="0"/>
              </a:rPr>
              <a:t>Rest in Peace! </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thenewamericanspirit.com/images/constitution/constitution-aged-clos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0"/>
            <a:ext cx="10320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28599" y="990600"/>
            <a:ext cx="8745921" cy="5016758"/>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4000" b="1" spc="150" dirty="0">
                <a:ln w="11430"/>
                <a:solidFill>
                  <a:srgbClr val="F8F8F8"/>
                </a:solidFill>
                <a:effectLst>
                  <a:glow rad="228600">
                    <a:schemeClr val="accent4">
                      <a:satMod val="175000"/>
                      <a:alpha val="60000"/>
                    </a:schemeClr>
                  </a:glow>
                  <a:outerShdw blurRad="25400" algn="tl" rotWithShape="0">
                    <a:srgbClr val="000000">
                      <a:alpha val="43000"/>
                    </a:srgbClr>
                  </a:outerShdw>
                </a:effectLst>
                <a:latin typeface="Bodoni MT Black" panose="02070A03080606020203" pitchFamily="18" charset="0"/>
              </a:rPr>
              <a:t>As the War continues for the next few year individuals of Japanese ancestry are attempting to fight for their constitutional rights. One of the most notable Civil Rights activists is a man by the name of Fred </a:t>
            </a:r>
            <a:r>
              <a:rPr lang="en-US" sz="4000" b="1" spc="150" dirty="0" err="1">
                <a:ln w="11430"/>
                <a:solidFill>
                  <a:srgbClr val="F8F8F8"/>
                </a:solidFill>
                <a:effectLst>
                  <a:glow rad="228600">
                    <a:schemeClr val="accent4">
                      <a:satMod val="175000"/>
                      <a:alpha val="60000"/>
                    </a:schemeClr>
                  </a:glow>
                  <a:outerShdw blurRad="25400" algn="tl" rotWithShape="0">
                    <a:srgbClr val="000000">
                      <a:alpha val="43000"/>
                    </a:srgbClr>
                  </a:outerShdw>
                </a:effectLst>
                <a:latin typeface="Bodoni MT Black" panose="02070A03080606020203" pitchFamily="18" charset="0"/>
              </a:rPr>
              <a:t>Korematsu</a:t>
            </a:r>
            <a:r>
              <a:rPr lang="en-US" sz="4000" b="1" spc="150" dirty="0">
                <a:ln w="11430"/>
                <a:solidFill>
                  <a:srgbClr val="F8F8F8"/>
                </a:solidFill>
                <a:effectLst>
                  <a:glow rad="228600">
                    <a:schemeClr val="accent4">
                      <a:satMod val="175000"/>
                      <a:alpha val="60000"/>
                    </a:schemeClr>
                  </a:glow>
                  <a:outerShdw blurRad="25400" algn="tl" rotWithShape="0">
                    <a:srgbClr val="000000">
                      <a:alpha val="43000"/>
                    </a:srgbClr>
                  </a:outerShdw>
                </a:effectLst>
                <a:latin typeface="Bodoni MT Black" panose="02070A03080606020203"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endParaRPr lang="en-US" altLang="en-US" smtClean="0"/>
          </a:p>
        </p:txBody>
      </p:sp>
      <p:sp>
        <p:nvSpPr>
          <p:cNvPr id="77827" name="Content Placeholder 2"/>
          <p:cNvSpPr>
            <a:spLocks noGrp="1"/>
          </p:cNvSpPr>
          <p:nvPr>
            <p:ph idx="1"/>
          </p:nvPr>
        </p:nvSpPr>
        <p:spPr/>
        <p:txBody>
          <a:bodyPr/>
          <a:lstStyle/>
          <a:p>
            <a:endParaRPr lang="en-US" altLang="en-US" smtClean="0"/>
          </a:p>
        </p:txBody>
      </p:sp>
      <p:pic>
        <p:nvPicPr>
          <p:cNvPr id="77828" name="Picture 2" descr="http://blogs.smithsonianmag.com/aroundthemall/files/2012/04/Korematsu2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050"/>
            <a:ext cx="9982200" cy="726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a:lum bright="48000"/>
            <a:extLst>
              <a:ext uri="{28A0092B-C50C-407E-A947-70E740481C1C}">
                <a14:useLocalDpi xmlns:a14="http://schemas.microsoft.com/office/drawing/2010/main" val="0"/>
              </a:ext>
            </a:extLst>
          </a:blip>
          <a:srcRect/>
          <a:stretch>
            <a:fillRect/>
          </a:stretch>
        </p:blipFill>
        <p:spPr bwMode="auto">
          <a:xfrm>
            <a:off x="0" y="-158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Rectangle 3"/>
          <p:cNvSpPr>
            <a:spLocks noGrp="1" noChangeArrowheads="1"/>
          </p:cNvSpPr>
          <p:nvPr>
            <p:ph type="body" idx="1"/>
          </p:nvPr>
        </p:nvSpPr>
        <p:spPr>
          <a:xfrm>
            <a:off x="4800600" y="1066800"/>
            <a:ext cx="4343400" cy="4525963"/>
          </a:xfrm>
        </p:spPr>
        <p:txBody>
          <a:bodyPr/>
          <a:lstStyle/>
          <a:p>
            <a:pPr eaLnBrk="1" hangingPunct="1">
              <a:lnSpc>
                <a:spcPct val="80000"/>
              </a:lnSpc>
            </a:pPr>
            <a:r>
              <a:rPr lang="en-US" altLang="en-US" sz="2300" smtClean="0"/>
              <a:t>Fred Korematsu was born to a Japanese-American family that owned a flower nursery. After World War II broke out, Japanese living in Pacific states were subject to curfews, and later sent to internment camps. </a:t>
            </a:r>
          </a:p>
          <a:p>
            <a:pPr eaLnBrk="1" hangingPunct="1">
              <a:lnSpc>
                <a:spcPct val="80000"/>
              </a:lnSpc>
            </a:pPr>
            <a:r>
              <a:rPr lang="en-US" altLang="en-US" sz="2300" smtClean="0"/>
              <a:t>Korematsu refused to go to an internment camp. In 1942 he was arrested and sent to a camp. </a:t>
            </a:r>
          </a:p>
          <a:p>
            <a:pPr eaLnBrk="1" hangingPunct="1">
              <a:lnSpc>
                <a:spcPct val="80000"/>
              </a:lnSpc>
            </a:pPr>
            <a:r>
              <a:rPr lang="en-US" altLang="en-US" sz="2300" smtClean="0"/>
              <a:t>Korematsu sued the United States. The U.S. Supreme Court upheld his conviction in 1944 on the grounds of military necessity.</a:t>
            </a:r>
            <a:r>
              <a:rPr lang="en-US" altLang="en-US" sz="1800" smtClean="0"/>
              <a:t> </a:t>
            </a:r>
          </a:p>
        </p:txBody>
      </p:sp>
      <p:pic>
        <p:nvPicPr>
          <p:cNvPr id="32772" name="Picture 4" descr="korematsu"/>
          <p:cNvPicPr>
            <a:picLocks noChangeAspect="1" noChangeArrowheads="1"/>
          </p:cNvPicPr>
          <p:nvPr/>
        </p:nvPicPr>
        <p:blipFill rotWithShape="1">
          <a:blip r:embed="rId3">
            <a:extLst>
              <a:ext uri="{28A0092B-C50C-407E-A947-70E740481C1C}">
                <a14:useLocalDpi xmlns:a14="http://schemas.microsoft.com/office/drawing/2010/main" val="0"/>
              </a:ext>
            </a:extLst>
          </a:blip>
          <a:srcRect r="48356" b="50033"/>
          <a:stretch/>
        </p:blipFill>
        <p:spPr bwMode="auto">
          <a:xfrm>
            <a:off x="609600" y="725055"/>
            <a:ext cx="3650911" cy="50461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8" name="Picture 4" descr="korematsu"/>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b="50000"/>
          <a:stretch/>
        </p:blipFill>
        <p:spPr bwMode="auto">
          <a:xfrm>
            <a:off x="609599" y="772212"/>
            <a:ext cx="3565767" cy="509395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7" name="Picture 4" descr="korematsu"/>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r="48165"/>
          <a:stretch/>
        </p:blipFill>
        <p:spPr bwMode="auto">
          <a:xfrm rot="396590">
            <a:off x="714672" y="911964"/>
            <a:ext cx="3528307" cy="486197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6" name="Picture 4" descr="korematsu"/>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48832"/>
          <a:stretch/>
        </p:blipFill>
        <p:spPr bwMode="auto">
          <a:xfrm>
            <a:off x="698253" y="866066"/>
            <a:ext cx="3388458" cy="49537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9" name="Rectangle 8"/>
          <p:cNvSpPr/>
          <p:nvPr/>
        </p:nvSpPr>
        <p:spPr>
          <a:xfrm>
            <a:off x="4876800" y="315471"/>
            <a:ext cx="4201535" cy="630942"/>
          </a:xfrm>
          <a:prstGeom prst="rect">
            <a:avLst/>
          </a:prstGeom>
          <a:noFill/>
        </p:spPr>
        <p:txBody>
          <a:bodyPr wrap="none">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35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Fred </a:t>
            </a:r>
            <a:r>
              <a:rPr lang="en-US" sz="3500" b="1" spc="150" dirty="0" err="1">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Korematsu</a:t>
            </a:r>
            <a:endParaRPr lang="en-US" sz="35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a:lum bright="4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Rectangle 3"/>
          <p:cNvSpPr>
            <a:spLocks noGrp="1" noChangeArrowheads="1"/>
          </p:cNvSpPr>
          <p:nvPr>
            <p:ph type="body" idx="1"/>
          </p:nvPr>
        </p:nvSpPr>
        <p:spPr>
          <a:xfrm>
            <a:off x="457200" y="1600200"/>
            <a:ext cx="4572000" cy="4953000"/>
          </a:xfrm>
        </p:spPr>
        <p:txBody>
          <a:bodyPr/>
          <a:lstStyle/>
          <a:p>
            <a:pPr eaLnBrk="1" hangingPunct="1"/>
            <a:r>
              <a:rPr lang="en-US" altLang="en-US" smtClean="0">
                <a:latin typeface="Berlin Sans FB" pitchFamily="34" charset="0"/>
              </a:rPr>
              <a:t>1944- Supreme Court  upheld the internment of Japanese Americans residing on the West Coast by ruling that the actions were necessary for national security</a:t>
            </a:r>
          </a:p>
        </p:txBody>
      </p:sp>
      <p:pic>
        <p:nvPicPr>
          <p:cNvPr id="79876" name="Picture 7" descr="https://33.media.tumblr.com/d5787004354cbfa8c3337ae33c8fd6f1/tumblr_n0pgpqHK1q1qcwnv4o4_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06388"/>
            <a:ext cx="5676900" cy="655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42000" y="228600"/>
            <a:ext cx="8659999" cy="923330"/>
          </a:xfrm>
          <a:prstGeom prst="rect">
            <a:avLst/>
          </a:prstGeom>
          <a:noFill/>
        </p:spPr>
        <p:txBody>
          <a:bodyPr wrap="none">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54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Fred </a:t>
            </a:r>
            <a:r>
              <a:rPr lang="en-US" sz="5400" b="1" spc="150" dirty="0" err="1">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Korematsu</a:t>
            </a:r>
            <a:r>
              <a:rPr lang="en-US" sz="54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 v USA</a:t>
            </a:r>
          </a:p>
        </p:txBody>
      </p:sp>
      <p:pic>
        <p:nvPicPr>
          <p:cNvPr id="79878" name="Picture 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5348288"/>
            <a:ext cx="2057400"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http://www.100thbattalion.org/wp-content/gallery/moriso-teraoka/teraoka_moriso_006.jpg"/>
          <p:cNvPicPr>
            <a:picLocks noChangeAspect="1" noChangeArrowheads="1"/>
          </p:cNvPicPr>
          <p:nvPr/>
        </p:nvPicPr>
        <p:blipFill>
          <a:blip r:embed="rId2">
            <a:extLst>
              <a:ext uri="{28A0092B-C50C-407E-A947-70E740481C1C}">
                <a14:useLocalDpi xmlns:a14="http://schemas.microsoft.com/office/drawing/2010/main" val="0"/>
              </a:ext>
            </a:extLst>
          </a:blip>
          <a:srcRect l="4362" t="6256" r="15721" b="8887"/>
          <a:stretch>
            <a:fillRect/>
          </a:stretch>
        </p:blipFill>
        <p:spPr bwMode="auto">
          <a:xfrm>
            <a:off x="-115888" y="0"/>
            <a:ext cx="9259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p:cNvSpPr>
          <p:nvPr/>
        </p:nvSpPr>
        <p:spPr bwMode="auto">
          <a:xfrm>
            <a:off x="-115888" y="122237"/>
            <a:ext cx="484028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n-US" sz="3500" kern="0" dirty="0" smtClean="0">
                <a:solidFill>
                  <a:schemeClr val="bg1"/>
                </a:solidFill>
                <a:effectLst>
                  <a:glow rad="139700">
                    <a:schemeClr val="tx1"/>
                  </a:glow>
                </a:effectLst>
                <a:latin typeface="Berlin Sans FB" panose="020E0602020502020306" pitchFamily="34" charset="0"/>
                <a:cs typeface="Times" panose="02020603050405020304" pitchFamily="18" charset="0"/>
              </a:rPr>
              <a:t>1945 WWII finally comes to an end</a:t>
            </a:r>
          </a:p>
          <a:p>
            <a:pPr>
              <a:defRPr/>
            </a:pPr>
            <a:r>
              <a:rPr lang="en-US" sz="3500" kern="0" dirty="0" smtClean="0">
                <a:solidFill>
                  <a:schemeClr val="bg1"/>
                </a:solidFill>
                <a:effectLst>
                  <a:glow rad="139700">
                    <a:schemeClr val="tx1"/>
                  </a:glow>
                </a:effectLst>
                <a:latin typeface="Berlin Sans FB" panose="020E0602020502020306" pitchFamily="34" charset="0"/>
                <a:cs typeface="Times" panose="02020603050405020304" pitchFamily="18" charset="0"/>
              </a:rPr>
              <a:t>The last camp did not close until 1946 and no substantial reparations were made to the Japanese American citizens who had been uprooted, robbed of their possessions and their civil rights.</a:t>
            </a:r>
            <a:endParaRPr lang="en-US" sz="3500" kern="0" dirty="0">
              <a:solidFill>
                <a:schemeClr val="bg1"/>
              </a:solidFill>
              <a:effectLst>
                <a:glow rad="139700">
                  <a:schemeClr val="tx1"/>
                </a:glow>
              </a:effectLst>
              <a:latin typeface="Berlin Sans FB" panose="020E0602020502020306" pitchFamily="34" charset="0"/>
              <a:cs typeface="Times" panose="02020603050405020304" pitchFamily="18" charset="0"/>
            </a:endParaRPr>
          </a:p>
        </p:txBody>
      </p:sp>
      <p:sp>
        <p:nvSpPr>
          <p:cNvPr id="4" name="Rectangle 3"/>
          <p:cNvSpPr/>
          <p:nvPr/>
        </p:nvSpPr>
        <p:spPr>
          <a:xfrm>
            <a:off x="-304800" y="90958"/>
            <a:ext cx="8895632" cy="861774"/>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r" fontAlgn="auto">
              <a:spcBef>
                <a:spcPts val="0"/>
              </a:spcBef>
              <a:spcAft>
                <a:spcPts val="0"/>
              </a:spcAft>
              <a:defRPr/>
            </a:pPr>
            <a:r>
              <a:rPr lang="en-US" sz="50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War is Over</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10193338" cy="692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48368" y="31783"/>
            <a:ext cx="8895632" cy="1631216"/>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100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War is Over</a:t>
            </a:r>
          </a:p>
        </p:txBody>
      </p:sp>
      <p:sp>
        <p:nvSpPr>
          <p:cNvPr id="9" name="Rounded Rectangle 8"/>
          <p:cNvSpPr/>
          <p:nvPr/>
        </p:nvSpPr>
        <p:spPr>
          <a:xfrm>
            <a:off x="457200" y="1911350"/>
            <a:ext cx="2590800" cy="18796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8000" b="1" dirty="0">
                <a:solidFill>
                  <a:prstClr val="black"/>
                </a:solidFill>
                <a:latin typeface="Bodoni MT" panose="02070603080606020203" pitchFamily="18" charset="0"/>
              </a:rPr>
              <a:t>Even</a:t>
            </a:r>
          </a:p>
        </p:txBody>
      </p:sp>
      <p:sp>
        <p:nvSpPr>
          <p:cNvPr id="19" name="Rounded Rectangle 18"/>
          <p:cNvSpPr/>
          <p:nvPr/>
        </p:nvSpPr>
        <p:spPr>
          <a:xfrm>
            <a:off x="457200" y="4114800"/>
            <a:ext cx="2590800" cy="18796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8000" b="1" dirty="0">
                <a:solidFill>
                  <a:prstClr val="black"/>
                </a:solidFill>
                <a:latin typeface="Bodoni MT" panose="02070603080606020203" pitchFamily="18" charset="0"/>
              </a:rPr>
              <a:t>Odd</a:t>
            </a:r>
          </a:p>
        </p:txBody>
      </p:sp>
      <p:sp>
        <p:nvSpPr>
          <p:cNvPr id="11" name="TextBox 10"/>
          <p:cNvSpPr txBox="1"/>
          <p:nvPr/>
        </p:nvSpPr>
        <p:spPr>
          <a:xfrm>
            <a:off x="6172200" y="1681392"/>
            <a:ext cx="2971800" cy="1200329"/>
          </a:xfrm>
          <a:prstGeom prst="rect">
            <a:avLst/>
          </a:prstGeom>
          <a:noFill/>
        </p:spPr>
        <p:txBody>
          <a:bodyPr>
            <a:spAutoFit/>
          </a:bodyPr>
          <a:lstStyle/>
          <a:p>
            <a:pPr algn="ctr" fontAlgn="auto">
              <a:spcBef>
                <a:spcPts val="0"/>
              </a:spcBef>
              <a:spcAft>
                <a:spcPts val="0"/>
              </a:spcAft>
              <a:defRPr/>
            </a:pPr>
            <a:r>
              <a:rPr lang="en-US" sz="3600" dirty="0">
                <a:solidFill>
                  <a:prstClr val="white"/>
                </a:solidFill>
                <a:effectLst>
                  <a:glow rad="127000">
                    <a:prstClr val="black"/>
                  </a:glow>
                </a:effectLst>
                <a:latin typeface="Times" panose="02020603050405020304" pitchFamily="18" charset="0"/>
                <a:cs typeface="Times" panose="02020603050405020304" pitchFamily="18" charset="0"/>
              </a:rPr>
              <a:t>Add up all your numbers</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10193338" cy="692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48368" y="31783"/>
            <a:ext cx="8895632" cy="1631216"/>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100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War is Over</a:t>
            </a:r>
          </a:p>
        </p:txBody>
      </p:sp>
      <p:sp>
        <p:nvSpPr>
          <p:cNvPr id="9" name="Rounded Rectangle 8"/>
          <p:cNvSpPr/>
          <p:nvPr/>
        </p:nvSpPr>
        <p:spPr>
          <a:xfrm>
            <a:off x="457200" y="1911350"/>
            <a:ext cx="2819400" cy="20066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000" b="1" dirty="0">
                <a:solidFill>
                  <a:prstClr val="black"/>
                </a:solidFill>
                <a:latin typeface="Bodoni MT" panose="02070603080606020203" pitchFamily="18" charset="0"/>
              </a:rPr>
              <a:t>Even- </a:t>
            </a:r>
            <a:r>
              <a:rPr lang="en-US" sz="1500" b="1" dirty="0">
                <a:solidFill>
                  <a:prstClr val="black"/>
                </a:solidFill>
                <a:latin typeface="+mj-lt"/>
              </a:rPr>
              <a:t>Luckily you had a friend that was able to keep your family’s belongings safe when you were away. You move back to California and thankfully find a job and start rebuilding your life</a:t>
            </a:r>
          </a:p>
        </p:txBody>
      </p:sp>
      <p:sp>
        <p:nvSpPr>
          <p:cNvPr id="19" name="Rounded Rectangle 18"/>
          <p:cNvSpPr/>
          <p:nvPr/>
        </p:nvSpPr>
        <p:spPr>
          <a:xfrm>
            <a:off x="420688" y="4114800"/>
            <a:ext cx="2855912" cy="24384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000" b="1" dirty="0">
                <a:solidFill>
                  <a:prstClr val="black"/>
                </a:solidFill>
                <a:latin typeface="Bodoni MT" panose="02070603080606020203" pitchFamily="18" charset="0"/>
              </a:rPr>
              <a:t>Odd- </a:t>
            </a:r>
            <a:r>
              <a:rPr lang="en-US" sz="1500" b="1" dirty="0">
                <a:solidFill>
                  <a:prstClr val="black"/>
                </a:solidFill>
                <a:latin typeface="+mj-lt"/>
              </a:rPr>
              <a:t>When you were forced to relocate your family lost everything. With no money, belongings or job you decide to stay nearby were your relocation camp is and try to help your family rebuild</a:t>
            </a:r>
            <a:endParaRPr lang="en-US" sz="1500" b="1" dirty="0">
              <a:solidFill>
                <a:prstClr val="black"/>
              </a:solidFill>
              <a:latin typeface="Bodoni MT" panose="02070603080606020203" pitchFamily="18" charset="0"/>
            </a:endParaRPr>
          </a:p>
        </p:txBody>
      </p:sp>
      <p:sp>
        <p:nvSpPr>
          <p:cNvPr id="11" name="TextBox 10"/>
          <p:cNvSpPr txBox="1"/>
          <p:nvPr/>
        </p:nvSpPr>
        <p:spPr>
          <a:xfrm>
            <a:off x="4191000" y="2209800"/>
            <a:ext cx="5105400" cy="3970318"/>
          </a:xfrm>
          <a:prstGeom prst="rect">
            <a:avLst/>
          </a:prstGeom>
          <a:noFill/>
        </p:spPr>
        <p:txBody>
          <a:bodyPr>
            <a:spAutoFit/>
          </a:bodyPr>
          <a:lstStyle/>
          <a:p>
            <a:pPr algn="ctr" fontAlgn="auto">
              <a:spcBef>
                <a:spcPts val="0"/>
              </a:spcBef>
              <a:spcAft>
                <a:spcPts val="0"/>
              </a:spcAft>
              <a:defRPr/>
            </a:pPr>
            <a:r>
              <a:rPr lang="en-US" sz="3600" dirty="0">
                <a:solidFill>
                  <a:prstClr val="white"/>
                </a:solidFill>
                <a:effectLst>
                  <a:glow rad="127000">
                    <a:prstClr val="black"/>
                  </a:glow>
                </a:effectLst>
                <a:latin typeface="Times" panose="02020603050405020304" pitchFamily="18" charset="0"/>
                <a:cs typeface="Times" panose="02020603050405020304" pitchFamily="18" charset="0"/>
              </a:rPr>
              <a:t>Add up all your numbers and Record in your Memory Book. </a:t>
            </a:r>
          </a:p>
          <a:p>
            <a:pPr algn="ctr" fontAlgn="auto">
              <a:spcBef>
                <a:spcPts val="0"/>
              </a:spcBef>
              <a:spcAft>
                <a:spcPts val="0"/>
              </a:spcAft>
              <a:defRPr/>
            </a:pPr>
            <a:r>
              <a:rPr lang="en-US" sz="3600" dirty="0">
                <a:solidFill>
                  <a:prstClr val="white"/>
                </a:solidFill>
                <a:effectLst>
                  <a:glow rad="127000">
                    <a:prstClr val="black"/>
                  </a:glow>
                </a:effectLst>
                <a:latin typeface="Times" panose="02020603050405020304" pitchFamily="18" charset="0"/>
                <a:cs typeface="Times" panose="02020603050405020304" pitchFamily="18" charset="0"/>
              </a:rPr>
              <a:t>Note how the war ended for you depending on if your sum was EVEN or ODD</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endParaRPr lang="en-US" altLang="en-US" smtClean="0"/>
          </a:p>
        </p:txBody>
      </p:sp>
      <p:sp>
        <p:nvSpPr>
          <p:cNvPr id="83971" name="Content Placeholder 2"/>
          <p:cNvSpPr>
            <a:spLocks noGrp="1"/>
          </p:cNvSpPr>
          <p:nvPr>
            <p:ph idx="1"/>
          </p:nvPr>
        </p:nvSpPr>
        <p:spPr/>
        <p:txBody>
          <a:bodyPr/>
          <a:lstStyle/>
          <a:p>
            <a:endParaRPr lang="en-US" altLang="en-US" smtClean="0"/>
          </a:p>
        </p:txBody>
      </p:sp>
      <p:pic>
        <p:nvPicPr>
          <p:cNvPr id="83972" name="Picture 2" descr="U.S. President Ronald Reagan signs the Civil Liberties Act of 1988, which granted reparations for the internment of Japanese America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2700"/>
            <a:ext cx="9896475"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03860" y="2362200"/>
            <a:ext cx="3810000" cy="3785652"/>
          </a:xfrm>
          <a:prstGeom prst="rect">
            <a:avLst/>
          </a:prstGeom>
        </p:spPr>
        <p:txBody>
          <a:bodyPr>
            <a:spAutoFit/>
          </a:bodyPr>
          <a:lstStyle/>
          <a:p>
            <a:pPr>
              <a:defRPr/>
            </a:pPr>
            <a:r>
              <a:rPr lang="en-US" sz="3000" dirty="0">
                <a:solidFill>
                  <a:schemeClr val="bg1"/>
                </a:solidFill>
                <a:effectLst>
                  <a:glow rad="215900">
                    <a:schemeClr val="tx1"/>
                  </a:glow>
                </a:effectLst>
                <a:latin typeface="Times" panose="02020603050405020304" pitchFamily="18" charset="0"/>
                <a:cs typeface="Times" panose="02020603050405020304" pitchFamily="18" charset="0"/>
              </a:rPr>
              <a:t>In 1988 the government finally acknowledged that internment was unjust and the government issued $20,000 per internment survivor as an apology </a:t>
            </a:r>
          </a:p>
        </p:txBody>
      </p:sp>
      <p:sp>
        <p:nvSpPr>
          <p:cNvPr id="6" name="Rectangle 5"/>
          <p:cNvSpPr/>
          <p:nvPr/>
        </p:nvSpPr>
        <p:spPr>
          <a:xfrm>
            <a:off x="-304801" y="90958"/>
            <a:ext cx="9877425" cy="861774"/>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50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Government Apology</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korematsu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3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Rectangle 3"/>
          <p:cNvSpPr>
            <a:spLocks noGrp="1" noChangeArrowheads="1"/>
          </p:cNvSpPr>
          <p:nvPr>
            <p:ph type="title" idx="4294967295"/>
          </p:nvPr>
        </p:nvSpPr>
        <p:spPr>
          <a:xfrm>
            <a:off x="6400800" y="609600"/>
            <a:ext cx="2743200" cy="3352800"/>
          </a:xfrm>
        </p:spPr>
        <p:txBody>
          <a:bodyPr/>
          <a:lstStyle/>
          <a:p>
            <a:pPr algn="l" eaLnBrk="1" hangingPunct="1"/>
            <a:r>
              <a:rPr lang="en-US" altLang="en-US" sz="2000" smtClean="0">
                <a:solidFill>
                  <a:schemeClr val="bg1"/>
                </a:solidFill>
              </a:rPr>
              <a:t>Fred Korematsu with a letter of apology from the White House. 1998</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6" descr="http://2.bp.blogspot.com/-AUNjrrXUEY0/UMIeimmd1KI/AAAAAAACE-4/e12bdUjRwlI/s1600/Awesome%2BColor%2BPhotos%2Bof%2Bthe%2BAttack%2Bon%2BPearl%2BHarbor%2B(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113669" y="69690"/>
            <a:ext cx="4177747" cy="923330"/>
          </a:xfrm>
          <a:prstGeom prst="rect">
            <a:avLst/>
          </a:prstGeom>
          <a:noFill/>
        </p:spPr>
        <p:txBody>
          <a:bodyPr wrap="none">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54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Patriotism</a:t>
            </a:r>
          </a:p>
        </p:txBody>
      </p:sp>
      <p:sp>
        <p:nvSpPr>
          <p:cNvPr id="9" name="Rounded Rectangle 8"/>
          <p:cNvSpPr/>
          <p:nvPr/>
        </p:nvSpPr>
        <p:spPr>
          <a:xfrm>
            <a:off x="377825" y="1143000"/>
            <a:ext cx="2590800" cy="18796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8000" b="1" dirty="0">
                <a:solidFill>
                  <a:prstClr val="black"/>
                </a:solidFill>
                <a:latin typeface="Bodoni MT" panose="02070603080606020203" pitchFamily="18" charset="0"/>
              </a:rPr>
              <a:t>1</a:t>
            </a:r>
          </a:p>
        </p:txBody>
      </p:sp>
      <p:sp>
        <p:nvSpPr>
          <p:cNvPr id="17" name="Rounded Rectangle 16"/>
          <p:cNvSpPr/>
          <p:nvPr/>
        </p:nvSpPr>
        <p:spPr>
          <a:xfrm>
            <a:off x="381000" y="3276600"/>
            <a:ext cx="2590800" cy="18796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8000" b="1" dirty="0">
                <a:solidFill>
                  <a:prstClr val="black"/>
                </a:solidFill>
                <a:latin typeface="Bodoni MT" panose="02070603080606020203" pitchFamily="18" charset="0"/>
              </a:rPr>
              <a:t>3</a:t>
            </a:r>
          </a:p>
        </p:txBody>
      </p:sp>
      <p:sp>
        <p:nvSpPr>
          <p:cNvPr id="19" name="Rounded Rectangle 18"/>
          <p:cNvSpPr/>
          <p:nvPr/>
        </p:nvSpPr>
        <p:spPr>
          <a:xfrm>
            <a:off x="3236913" y="1155700"/>
            <a:ext cx="2590800" cy="18796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8000" b="1" dirty="0">
                <a:solidFill>
                  <a:prstClr val="black"/>
                </a:solidFill>
                <a:latin typeface="Bodoni MT" panose="02070603080606020203" pitchFamily="18" charset="0"/>
              </a:rPr>
              <a:t>2</a:t>
            </a:r>
          </a:p>
        </p:txBody>
      </p:sp>
      <p:sp>
        <p:nvSpPr>
          <p:cNvPr id="20" name="Rounded Rectangle 19"/>
          <p:cNvSpPr/>
          <p:nvPr/>
        </p:nvSpPr>
        <p:spPr>
          <a:xfrm>
            <a:off x="3221038" y="3276600"/>
            <a:ext cx="2590800" cy="18796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8000" b="1" dirty="0">
                <a:solidFill>
                  <a:prstClr val="black"/>
                </a:solidFill>
                <a:latin typeface="Bodoni MT" panose="02070603080606020203" pitchFamily="18" charset="0"/>
              </a:rPr>
              <a:t>4</a:t>
            </a:r>
          </a:p>
        </p:txBody>
      </p:sp>
      <p:sp>
        <p:nvSpPr>
          <p:cNvPr id="11" name="TextBox 10"/>
          <p:cNvSpPr txBox="1"/>
          <p:nvPr/>
        </p:nvSpPr>
        <p:spPr>
          <a:xfrm>
            <a:off x="6172200" y="613477"/>
            <a:ext cx="2743200" cy="6186309"/>
          </a:xfrm>
          <a:prstGeom prst="rect">
            <a:avLst/>
          </a:prstGeom>
          <a:noFill/>
        </p:spPr>
        <p:txBody>
          <a:bodyPr>
            <a:spAutoFit/>
          </a:bodyPr>
          <a:lstStyle/>
          <a:p>
            <a:pPr algn="ctr" fontAlgn="auto">
              <a:spcBef>
                <a:spcPts val="0"/>
              </a:spcBef>
              <a:spcAft>
                <a:spcPts val="0"/>
              </a:spcAft>
              <a:defRPr/>
            </a:pPr>
            <a:r>
              <a:rPr lang="en-US" sz="3600" dirty="0">
                <a:solidFill>
                  <a:prstClr val="white"/>
                </a:solidFill>
                <a:effectLst>
                  <a:glow rad="127000">
                    <a:prstClr val="black"/>
                  </a:glow>
                </a:effectLst>
                <a:latin typeface="Times" panose="02020603050405020304" pitchFamily="18" charset="0"/>
                <a:cs typeface="Times" panose="02020603050405020304" pitchFamily="18" charset="0"/>
              </a:rPr>
              <a:t>How did you show your patriotism after the attack on America? Choose a number and record it in your Memory Book </a:t>
            </a:r>
          </a:p>
        </p:txBody>
      </p:sp>
    </p:spTree>
  </p:cSld>
  <p:clrMapOvr>
    <a:masterClrMapping/>
  </p:clrMapOvr>
  <p:transition spd="slow">
    <p:split orient="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6" descr="http://2.bp.blogspot.com/-AUNjrrXUEY0/UMIeimmd1KI/AAAAAAACE-4/e12bdUjRwlI/s1600/Awesome%2BColor%2BPhotos%2Bof%2Bthe%2BAttack%2Bon%2BPearl%2BHarbor%2B(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113669" y="69690"/>
            <a:ext cx="4177747" cy="923330"/>
          </a:xfrm>
          <a:prstGeom prst="rect">
            <a:avLst/>
          </a:prstGeom>
          <a:noFill/>
        </p:spPr>
        <p:txBody>
          <a:bodyPr wrap="none">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54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Patriotism</a:t>
            </a:r>
          </a:p>
        </p:txBody>
      </p:sp>
      <p:sp>
        <p:nvSpPr>
          <p:cNvPr id="9" name="Rounded Rectangle 8"/>
          <p:cNvSpPr/>
          <p:nvPr/>
        </p:nvSpPr>
        <p:spPr>
          <a:xfrm>
            <a:off x="377825" y="1143000"/>
            <a:ext cx="2590800" cy="18796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500" b="1" dirty="0">
                <a:solidFill>
                  <a:prstClr val="black"/>
                </a:solidFill>
                <a:latin typeface="Bodoni MT" panose="02070603080606020203" pitchFamily="18" charset="0"/>
              </a:rPr>
              <a:t>1- You join the Girl Scouts or Boy Scouts of America</a:t>
            </a:r>
          </a:p>
        </p:txBody>
      </p:sp>
      <p:sp>
        <p:nvSpPr>
          <p:cNvPr id="17" name="Rounded Rectangle 16"/>
          <p:cNvSpPr/>
          <p:nvPr/>
        </p:nvSpPr>
        <p:spPr>
          <a:xfrm>
            <a:off x="381000" y="3276600"/>
            <a:ext cx="2590800" cy="18796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3000" b="1" dirty="0">
                <a:solidFill>
                  <a:prstClr val="black"/>
                </a:solidFill>
                <a:latin typeface="Bodoni MT" panose="02070603080606020203" pitchFamily="18" charset="0"/>
              </a:rPr>
              <a:t>3- You create a community Victory Garden</a:t>
            </a:r>
          </a:p>
        </p:txBody>
      </p:sp>
      <p:sp>
        <p:nvSpPr>
          <p:cNvPr id="19" name="Rounded Rectangle 18"/>
          <p:cNvSpPr/>
          <p:nvPr/>
        </p:nvSpPr>
        <p:spPr>
          <a:xfrm>
            <a:off x="3236913" y="1155700"/>
            <a:ext cx="2590800" cy="18796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3000" b="1" dirty="0">
                <a:solidFill>
                  <a:prstClr val="black"/>
                </a:solidFill>
                <a:latin typeface="Bodoni MT" panose="02070603080606020203" pitchFamily="18" charset="0"/>
              </a:rPr>
              <a:t>2- You get a patriotic tattoo</a:t>
            </a:r>
          </a:p>
        </p:txBody>
      </p:sp>
      <p:sp>
        <p:nvSpPr>
          <p:cNvPr id="20" name="Rounded Rectangle 19"/>
          <p:cNvSpPr/>
          <p:nvPr/>
        </p:nvSpPr>
        <p:spPr>
          <a:xfrm>
            <a:off x="3221038" y="3276600"/>
            <a:ext cx="2590800" cy="187960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500" b="1" dirty="0">
                <a:solidFill>
                  <a:prstClr val="black"/>
                </a:solidFill>
                <a:latin typeface="Bodoni MT" panose="02070603080606020203" pitchFamily="18" charset="0"/>
              </a:rPr>
              <a:t>4- Sew your own American flag to be flown at your home </a:t>
            </a:r>
          </a:p>
        </p:txBody>
      </p:sp>
      <p:pic>
        <p:nvPicPr>
          <p:cNvPr id="23561" name="Picture 11"/>
          <p:cNvPicPr>
            <a:picLocks noChangeAspect="1" noChangeArrowheads="1"/>
          </p:cNvPicPr>
          <p:nvPr/>
        </p:nvPicPr>
        <p:blipFill>
          <a:blip r:embed="rId3">
            <a:extLst>
              <a:ext uri="{28A0092B-C50C-407E-A947-70E740481C1C}">
                <a14:useLocalDpi xmlns:a14="http://schemas.microsoft.com/office/drawing/2010/main" val="0"/>
              </a:ext>
            </a:extLst>
          </a:blip>
          <a:srcRect l="52438" t="33824" r="22153" b="17732"/>
          <a:stretch>
            <a:fillRect/>
          </a:stretch>
        </p:blipFill>
        <p:spPr bwMode="auto">
          <a:xfrm>
            <a:off x="6248400" y="1611888"/>
            <a:ext cx="2695619" cy="395071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3563" name="Picture 11" descr="http://www.rafu.com/wp-content/uploads/2011/01/Poston-Camp2-Girl-Scouts-March-1945-3-co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49290">
            <a:off x="4981029" y="2039230"/>
            <a:ext cx="3849425" cy="29605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3565" name="Picture 13" descr="American Patriot, Sailor Jerry, T Shirt Design, Rockabilly, Psychobilly, Vulture Graffix, Tattoo Design http://vulturegraffix.onlineshirtstores.c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31363">
            <a:off x="5988379" y="1762605"/>
            <a:ext cx="2647950" cy="3810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23566" name="Picture 14"/>
          <p:cNvPicPr>
            <a:picLocks noChangeAspect="1" noChangeArrowheads="1"/>
          </p:cNvPicPr>
          <p:nvPr/>
        </p:nvPicPr>
        <p:blipFill rotWithShape="1">
          <a:blip r:embed="rId6">
            <a:extLst>
              <a:ext uri="{28A0092B-C50C-407E-A947-70E740481C1C}">
                <a14:useLocalDpi xmlns:a14="http://schemas.microsoft.com/office/drawing/2010/main" val="0"/>
              </a:ext>
            </a:extLst>
          </a:blip>
          <a:srcRect l="26172" t="27642" r="47656" b="19309"/>
          <a:stretch/>
        </p:blipFill>
        <p:spPr bwMode="auto">
          <a:xfrm>
            <a:off x="5349410" y="740648"/>
            <a:ext cx="3925887" cy="6117352"/>
          </a:xfrm>
          <a:prstGeom prst="rect">
            <a:avLst/>
          </a:prstGeom>
          <a:noFill/>
          <a:ln>
            <a:noFill/>
          </a:ln>
          <a:effectLst>
            <a:glow rad="228600">
              <a:schemeClr val="accent2">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67" name="Picture 15"/>
          <p:cNvPicPr>
            <a:picLocks noChangeAspect="1" noChangeArrowheads="1"/>
          </p:cNvPicPr>
          <p:nvPr/>
        </p:nvPicPr>
        <p:blipFill rotWithShape="1">
          <a:blip r:embed="rId7">
            <a:extLst>
              <a:ext uri="{28A0092B-C50C-407E-A947-70E740481C1C}">
                <a14:useLocalDpi xmlns:a14="http://schemas.microsoft.com/office/drawing/2010/main" val="0"/>
              </a:ext>
            </a:extLst>
          </a:blip>
          <a:srcRect l="19398" t="27642" r="50000" b="26829"/>
          <a:stretch/>
        </p:blipFill>
        <p:spPr bwMode="auto">
          <a:xfrm rot="574576">
            <a:off x="5131661" y="1861645"/>
            <a:ext cx="3730954" cy="4267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3568"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60378" y="602805"/>
            <a:ext cx="3156488" cy="483959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1" name="TextBox 10"/>
          <p:cNvSpPr txBox="1"/>
          <p:nvPr/>
        </p:nvSpPr>
        <p:spPr>
          <a:xfrm>
            <a:off x="6248400" y="152400"/>
            <a:ext cx="2743200" cy="1754326"/>
          </a:xfrm>
          <a:prstGeom prst="rect">
            <a:avLst/>
          </a:prstGeom>
          <a:noFill/>
        </p:spPr>
        <p:txBody>
          <a:bodyPr>
            <a:spAutoFit/>
          </a:bodyPr>
          <a:lstStyle/>
          <a:p>
            <a:pPr algn="ctr" fontAlgn="auto">
              <a:spcBef>
                <a:spcPts val="0"/>
              </a:spcBef>
              <a:spcAft>
                <a:spcPts val="0"/>
              </a:spcAft>
              <a:defRPr/>
            </a:pPr>
            <a:r>
              <a:rPr lang="en-US" sz="3600" dirty="0">
                <a:solidFill>
                  <a:prstClr val="white"/>
                </a:solidFill>
                <a:effectLst>
                  <a:glow rad="127000">
                    <a:prstClr val="black"/>
                  </a:glow>
                </a:effectLst>
                <a:latin typeface="Times" panose="02020603050405020304" pitchFamily="18" charset="0"/>
                <a:cs typeface="Times" panose="02020603050405020304" pitchFamily="18" charset="0"/>
              </a:rPr>
              <a:t>Record it in your Memory Book </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6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356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23561"/>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3563"/>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356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nodeType="clickEffect">
                                  <p:stCondLst>
                                    <p:cond delay="0"/>
                                  </p:stCondLst>
                                  <p:childTnLst>
                                    <p:set>
                                      <p:cBhvr>
                                        <p:cTn id="26" dur="1" fill="hold">
                                          <p:stCondLst>
                                            <p:cond delay="0"/>
                                          </p:stCondLst>
                                        </p:cTn>
                                        <p:tgtEl>
                                          <p:spTgt spid="23565"/>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356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nodeType="clickEffect">
                                  <p:stCondLst>
                                    <p:cond delay="0"/>
                                  </p:stCondLst>
                                  <p:childTnLst>
                                    <p:set>
                                      <p:cBhvr>
                                        <p:cTn id="34" dur="1" fill="hold">
                                          <p:stCondLst>
                                            <p:cond delay="0"/>
                                          </p:stCondLst>
                                        </p:cTn>
                                        <p:tgtEl>
                                          <p:spTgt spid="23565"/>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3566"/>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3567"/>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xit" presetSubtype="0" fill="hold" nodeType="clickEffect">
                                  <p:stCondLst>
                                    <p:cond delay="0"/>
                                  </p:stCondLst>
                                  <p:childTnLst>
                                    <p:set>
                                      <p:cBhvr>
                                        <p:cTn id="44" dur="1" fill="hold">
                                          <p:stCondLst>
                                            <p:cond delay="0"/>
                                          </p:stCondLst>
                                        </p:cTn>
                                        <p:tgtEl>
                                          <p:spTgt spid="23567"/>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3568"/>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xit" presetSubtype="0" fill="hold" nodeType="clickEffect">
                                  <p:stCondLst>
                                    <p:cond delay="0"/>
                                  </p:stCondLst>
                                  <p:childTnLst>
                                    <p:set>
                                      <p:cBhvr>
                                        <p:cTn id="52" dur="1" fill="hold">
                                          <p:stCondLst>
                                            <p:cond delay="0"/>
                                          </p:stCondLst>
                                        </p:cTn>
                                        <p:tgtEl>
                                          <p:spTgt spid="23568"/>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P spid="17"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2700"/>
            <a:ext cx="9150350" cy="691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352800" y="168275"/>
            <a:ext cx="5600701" cy="6324808"/>
          </a:xfrm>
          <a:prstGeom prst="rect">
            <a:avLst/>
          </a:prstGeom>
        </p:spPr>
        <p:txBody>
          <a:bodyPr>
            <a:spAutoFit/>
          </a:bodyPr>
          <a:lstStyle/>
          <a:p>
            <a:pPr algn="ctr">
              <a:defRPr/>
            </a:pPr>
            <a:r>
              <a:rPr lang="en-US" sz="4500" dirty="0">
                <a:solidFill>
                  <a:schemeClr val="bg1"/>
                </a:solidFill>
                <a:effectLst>
                  <a:glow rad="190500">
                    <a:schemeClr val="tx1"/>
                  </a:glow>
                </a:effectLst>
                <a:latin typeface="Berlin Sans FB" panose="020E0602020502020306" pitchFamily="34" charset="0"/>
                <a:cs typeface="Times" panose="02020603050405020304" pitchFamily="18" charset="0"/>
              </a:rPr>
              <a:t>Despite your Patriotism you quickly realize that many of your fellow Americans are looking at you with hatred and racist sentiments because you are of Japanese ancestry </a:t>
            </a:r>
          </a:p>
        </p:txBody>
      </p:sp>
      <p:sp>
        <p:nvSpPr>
          <p:cNvPr id="24580" name="AutoShape 4" descr="data:image/jpeg;base64,/9j/4AAQSkZJRgABAQEAAAAAAAD/2wBDAAEBAQEBAQEBAQEBAQEBAQEBAQEBAQEBAQEBAQEBAQEBAQEBAQEBAQEBAQEBAQEBAQEBAQEBAQEBAQEBAQEBAQH/2wBDAQEBAQEBAQEBAQEBAQEBAQEBAQEBAQEBAQEBAQEBAQEBAQEBAQEBAQEBAQEBAQEBAQEBAQEBAQEBAQEBAQEBAQH/wAARCAIRArw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l7/glF8Rvh74X/4Jp/sf3niPxt4V8OQ2/wAEfB5+063r2l2P68/5/X1/xj/wVY/Yn8CXF5pl18Wv+Ej1G3P2b7N4R0LVfFJyPpyffPav4Iv2b5PiHdfA/wCGNna+f/Zv/CL+H/sv2m59ef8AP5V9RaP8NPEmqR/8TTxV5HH/AB7aJa80Af1Za3/wWf8Ah7dCb/hA/hXrmqw/8u114s17S/CgvDj05Iyc9zx3r5F8cf8ABXL9oTWdQmh8LzeDvB2m/wDPtomlf8JVf9cf8hbWvT/Ir8tfBHw58K2sWnGX/iazf9PN31/z2xXvGn6Xo+lx/wCgaDpdj6/5/Dp/SgDqfFn7Wn7TnxPea81Pxt8RtVhuOPs32r/hFbD2/wCQJ/8Aqr58k0HxtrFxNNdalBpU1x/x9XNyPt1/05/z+PSvVPEHiPTdBg/0/WNK0r/r5uv85+nXBr518a/tI/DjQf3P/CSQTzdPs1t/p2cH+poA7a5+HP2COGa/8SarqvI/0a2uvsP1zXoWh+DfCsXk/wBl6b5+pfav+Xr/AE6//wA//rr88fGH7dfhu1s5odB8K6rrnb7Tc/6D06f4/rXz3rn7ZnxU1mPyfDkMHhz/AK9vr/ntQB/QJH8EfjBFZ6bNa/DHxV5Nxdf8Sv8AsTQft2P8P5/Ttc+Mng3xJ+zz4Hs/FPxk02bwRoPic/8AEs1vWv8Al77/ANlH0ODnqOvvX88eh/HT9pyL/iqrD42eP9Dm/wCXX7Nr2qWPt/Pr/jXYeJP2jP2ivir4b03wT8VfjB4/8f8AhXR7r7Va+HPEmvfbrCz1Dn1//X9KAPvzxJ+2b8N9Gs5odBh1XxHNB/z7fT/P5Zr5v1z9s3xhqks39geFYNK7/wClfr6e3tXyvb2v/LaL/A8n09q6SO1839z+fbP+R9PzoA2PEnxz+KniP/j68VTQQ/8APtbf6D7Hnv3rwfWP7Y1T99ql5PP/ACx1/wAemfyr1STRv+WPknr/AJ/X8vaj/hHIP9T3/wA/h7evvQB4DcaNwIYj5Hp/n/Jz+dfpN/wR/wDh9/bv7fnwfmlixD4P/wCEw8Uf+CjTOPzr5LvPC/lR5i/1Oe30/Hv/AJxX7Gf8EN/Afm/tGfEjxhdWYn/4Q/4X/ZbXt9j/ALX1Q9Of+oT+NAH9GnwT1r+2f2sPjxeed+58L6D4P8L/AGb/ALhf9sf5x6d+M/cl5qnkyf679z2/zjt29K/Pf9iu6h17xJ+0h8QvJ8//AISj4yeINLtbn/qX9IP9j9z79DX35+5/2aAJZLqaUeT+f+fpxU8H7uODP+f8+3WqY1SGIeda/wCp/wA/j/n8a5W816GKPyf38/P/AOrj8vr2oA2PNmjuPO/5Y/T8e/8Anp61j3l1Z+Z+9nBz/np/np1rz3xB4os9Lt/Ov5oNKht/+Pr7Tdf8ef49v5EHpX5U/tIf8FfP2S/gFHqWj6X4qHxb8baP/ov/AAjfw31T7d/xUHH/ADFv+QBn3/woA/Zi416Hy/8A0lz2wf8APT3r5R+PH7a/7O37OenzXnxk+KnhXw5Lbn/RfDf2v7f4tvPX+yfCf/If/HrX8yvjT/god/wUI/bXvP8AhG/gtoM/wH8E3H+jf8U3a/bvFt54f/7C3+ep96+afGH7B+veF9U1HxJ8brzx/wCKvFX2b+3vFFz9l1S+8W9Prj3oA/Qj9oD/AILt+KvG9xqXg/8AZV+EuqwQj/iV/wDCf/Ei1F9f9v8AkE/D3RK/K/4mTfGb9ozT4fGHx9+J2uX2sW91/wAe3iS6/wCKS/4R/A/5BOk9dF/L6+/m9x8WtN8L6hN4b8EeFdK8D6bBjS/tOt2v/FW/+Cnpn8OtZv8AwnngrWbiG88U69/ak1v/AMev9t3X5elAHpHw3tfhj8PtUhh8OaPB4/1i3/49db8Sf8ilZ6h/T0619Xf8JR488eaPpln4y8Vf2VoNv/yC/Dfhv/QbH2/5AvTsT/kD4hvP2kPB8VnNZ2FnpWuTc2v9iW1r/kZ9Pwrw2z+L/wATtUuNYm0GaDQvCv8Az863x9k/7hP9P/r0AfplrHxQ+D/wls4T4j1LStKh/wCXW2/5f7zt/h+BxXnsn7TfjDxkJv8AhVXhbSvDmj/8uut+LbX7df8A/gp4/wDLjPSvzr0vWptZ1j7Zpeg+Kvip4quP+JXa3P8Ax/f5/wA9hX3J8K/2Qf2hPiheabD44vP+Fc+Fbj/kKaJbf6df8Y6en5570AYN5rPhX/kZPiN481XxxrFv31s/bvsf/YJ0nnQNF7d+taXh/wCKvjbxHHpvhv4S+A9cnh73NtpePb/kLe/br/j+inwv/wCCc/wf8L6hN9rs5/GOpW5H+k+JP9O/Pn/POB0r788F/AfQdGs4dMsNH0qDTf8Ap1tf5/p6mgD8Z/A/7KH7QnxCvP8AiqLyDwdD9q6XP+nX/wDXP+cHivt7wH/wTY8HWv77xHear4xmt/8Aiaf6Sf8AQP8APX/Cv0+8J/DqGK4m83/l4/49P+nP/Pv/AIGveI9Bs7XTh5sMHJ/+t/n/APXQB4F8F/2c/hj4X/sf/hHPBOh+HDcf6L/xJLX/AD/nkYr6ht/Dnm3EM37iGG3/ANF/zngUeG7WztZNNEX+gm3/AOXb889P859q2LfmzmmuZv8Aj3/z1/x+ucUAXNDihtdU1KG6/fw3F11/7hfP+cgd68f+Ol/N/wAKv+IUMU3kfZ/C/jD/AEb1/wCJWfQn6/5Few6B5MtvqU0UP/L1qA/Ej/P+TivMPiBNNdfAfxt4kuoYJ5tY8L+INUtf7E/zyenrz7UAflr+xPox1P8Aa80e8l/fzaP8EdQ/0X/nz/4lej//AF//ANVf0OWcU0XTz+f8/h/+rOK/A7/gnvpc2s/tYfELWP8AUQ6P8Jf7L/0f/sKc/wD6q/oJs4v3f+lfz/H/ACO3p0oAPKhij/e+fD/nj6f/AFu9U7OKG11T97n/AI9f9F/z3711Xlw/Z/O8n99/nj1z36/pXxN+0R+3X8PfgP8AEz/hVd/4J+I3jjxf/wAIbp/ij7N4TtNL+wWen/8Aca138f8A9eKAPtmPyfL8n/63/wCrj/OK2I/Ji8nyv3HXPUdTz/nmvw21j/gs/wCCdGj86w+A/wARf+434o8B2Pp2/t3jv2rz7WP+C3sNjcD7B8B4f9I4tP8AhJPjJpdj6/8AUDx9OtAH9Dv9qeV0/r/+vP8ASrf2r/lt39Pxx/nnOa/mbvP+C4/iTy5vK8N/sveFYf8AqZP2gvt3/uC+lcHqH/BcfxJdRzeb8bP2NPDmf+fbVPHnir/Dn9fSgD+qyPVD/qYv8/8A6x9OvtR9q/ef/rz/AJ7/AF/Ov47tY/4Lt/EiU/Y9B/aQ+BE+pf8AHrbW2ifCXx56dP8Aidf/AKv1r448J/8ABcf/AIKBeI7ya88W/FrStD8K/wBvfZbr/hEvhf4C+3+G/D/P/E0z/nvQB/eYLr/pt5GP1/P8ax7jWfNuOn9fx9f8/jX8NV5/wWp+JGvRzQ2Hx5/a28YTdbr/AIRvwb8L/Cth/wCmLH+TXjGqf8FSvjNdST/8Vh+2XrkNxdf8e1z8RtL8K4wenp/gOuKAP79rfWYY5Zprr9x+Pb8Khk8Zaba2cV5f3kEEP/X1/h9K/wA9/WP+CgnxC1W3m1nWdH+OGq/9hv8Aaq9O/Gu/5/KvJdc/bXvIv3uqfDbwrP8A6L/zMn7UGqXx/T/PbFAH+ihb/FDwTpcfnX/jDwrpXvc+KNLsef6fX865X/haHgnxt4s0fQfBnjzwr4j1K30Hxhql1/wjfifS/FV/Z/8AIH/6AvNf5ufiH9tfw3FHNNdeCf2c4M5/0W5+I2qX1/8Ah/npmv6dv+CC+l2fiO41j45f2boel/8ACwPhf/Zf/FN2v/FJf8I//wAJ5/zCfp/ZP8qAP1o+D8U0Xiz4waxdT+fNrHx4+IH4/wBkZ0f1/wCoT/XtX87v/BUTS/G2tftGfEnxjFqR1zTfBFr4Ptfhz4b8SDVL7wl4b1DV9Lzq2qaTpP8A3Cf61/SZ8E4rO6t/G15an99cfFr4wXX1/wCK81gcfy//AFV+J/7fH7rxh8WbO6hE83/CZeD7X/j1P/Qh/wAqAPwN1zwR4V+HPwz0f9qL9tKbx/448K+ILr/ijfCXhLj/AISTxAP+QRpfI/4kpwM//Wr4V+OH7fXx4+N2jzfDf4aaRpX7PXwZ/wCPXS/AHgEfYb+88P8A/UW1b/PPvX7ef8FRPDkOjf8ABKv9lGG6h8ib/hY3g/8A9Nesfpz/AJ4FfzH3ms2eg28w86DSh/08/j75/D+VAHz34gis9GvNStJfPnmJ/wCJXc9v7Q9/8471/c58E7WaL9nP4P3n7+DTbf8AYt8Hn/yl/h/n8q/g/wDEGvf2prE00WMfav8APf6V/e98L7qGL9mfwTpvk+R/Y/7G/wAP+P8An8/4leP5fzoA7b4H6z5X/BOv/godPf8A+pt/BnjD/wBVf/n6V/GTHpfjbXtL/tKwhg8Oabb2uftOt3X+n3n/AHCv8j8q/sS+CeqeX/wTn/4KHTeTPB/xS/jD9fhef89K/jVvJZtGj866nuJ4rj/l2/58/wDP+fWgD518VzTfbPJv5p9V/wCvn0/P/Jr+gT/g2Di83/gqp8N/K/5d/hL8YOP+4We30r+fXxxrPm6h/osP59/6V/Qh/wAGu/73/gqJ4bm/1H2f4N/GD1/6g/rQB/pwQd/x/pViufs5e/6/r2/X8RWl5v7vv/nj/wCt+vWgCG5/11l+H9K1K5mS7/4nGmw9f+Qh/n8f5D0ro06fj/QUAPr8TP8AgohLrFh8SPiFeWp8nTf+GTPGNr+usdO/H9OetftnX4yf8FKP3WqeMJrWH98P2c/GFr39dYIH4Z/+tQB+UlxLef8ADjv/AIKHTS3mYSP9FP0/4Vv/AJ/Wv4S9Yuv9M86Wbz//ANR+v/6+lf3FeINU8r/gh1/wUI8rz/8Aj10//l5/7Jxn0/Ov4UdYupvM/wA49O/5fzoAW8l82OGH/Uf56VSvLX7Lp/nS+R5I/wCnn/P+AxWN9qn9B/47/hWFqEs3lzfav8jp+X0oAx7iSbzJobWE/wCf8+v5Yr+kD/g2fupov2rPjBD50/k2/wAG/Q/6HqH/AAnmj/p7H/AV/NPcS/8ATbyJj/n8/b35r+kD/g2flm/4ak+Oc2fIm/4Uj4f/APU80b6DP4UAf1ZfHzVIZfhP+3tN9snn/wCLX+D/AF/6Bej/AOfyzxX5C/HS/wDsv/BCv9qLypv33/C2vB91+XjzR/8AP+cV+k3xo1mbS/A//BQLQb+GCDUrj4c+D/y/svRumelflT+0pqn/ABpD+PEMX/Lz8RvD/Y9/iho/t2/z7gH8cOsS/wCmf8t8j/SrnPb/AD71m3l/B/yyhng/0X1POf8A6/61NeeTLqHk2s0Hf+fPvx/npXN3kv8Az6/0/wD1n+v8gC59q/5bf8+/p/n8j0Peqcl15Uh8r/D/AB/l6+1U/N/1P/6j+nb+tRfuYv8Anv8A5/z+lAH3r8aPjx8SP+FZ/AH4b+KP7Kn0fw/oPh/x5daJbH/j86/2R/wln/cD9vyxz+kHijRf+F5/Dfwf8SPDmj/8Ir4J1j/hH9L/ALE+1/8AHn/zB9X/AOJT/wBAT06e3WvxD/4SPxj8ePGngrR9U8iD+x9B0/wva/2Ja/Yfsen6R2/Dn+npX7wfC/WfDfwu0/wf4Jv/AIhaVpUxtdP+y6J9q/49PD/A/wCJt/P/ADmgDhPgf8DPh74X1X4heNrDxJP4j1jwvdf2Da/2J/x4XnT/AD3968e8YfDnUtUj1L4hRabB4ch1jxR4g/4neif8eHPP9l/57Z/H7k+Imsw6N8K9Y8b+CLzStbm8c69/YP8Awknhvt/1FP1/z3+G7K68Yf2hoPhvS9Bh8Yf2xrv+i22t/wDHh4b/AOop3/z+VAHVaX4on0bWJbzXrOf+zPEH+i2tz+P+f0qb/hbEuk/6B9s1T9xx/wAhTHWuJ1nWZtL0fR7Pxv4b8jUvsviDS/8ARrr/AECz1D/oKcUng/8AaL0DQ9AstN/4V7Ya19nDD+0ntvmuc4+bqPTigD7f/Zv8UeFfDnwH+GM2va9pWlfZ/Bun/wDHzdf5x39q7DxB+1B8MdBkzpd5quuzd/7Etfb9f/1ivyM+HdrN/wAIn4V/fef/AMSHT/8APT6d69l0e182SGHyf89vy9aAP0as/wBrnXrqOH/hHNBgsv8AsN4/z/n8+b8QfHT4teI4/JuvFU+lQD/l20T/AEH/AA614n4ftYpY4YZYe/8An6Z65/Wuw/sc+X+6m8j/AD/n60Ac3ql/r2qHztU1jVdVm7/abr/9fr3zn8qwbfS/J/4+v8n6dwOfXp+fpH9g3kMfk5M/6/j+HXmov7K8r9zdQ/uR/L/P/wCqgDyTWNGhmjh/c/8AHx/y9Z/z0r0LVPh9pujafD9gh/fXH+i+3P8An39+lGqaV/pGmzed/wAvX+fb/OK7y81T+1fFEMMU37nw/wBv+oh2/wA/5IBg3GjQ21vpunWGf9H/AP1VsaXo0P8AqZofs/r/AKL+Pf0/z0rqrPS4bq882X9xN0/CvTtH8L3kX+q8if7R3/w/z/KgDzez0HyoofK9Oc/X8K3o/Dnlc+T/APrznpXqkWg2cX/H1ZeRn8v1rYj0H/nlMRj6f1/nQB5XbeHLPy/8nP1/XirkmlmK4/579f6dP8PSvTrjS/KjHmw//W7f5/KuVvNLtIu/kQj+Z/z/ADPvQB4npfwp8Sa9qmsTaXrHk/Z8f6N+nufev34/4I7+A9S+F/w//aQ+IXiOGHzv+KftbW5/5/P7I0vWNYx3/wAivyF8NxTRaX4wmim/499B/wBFubbj/Pt7+9frd+wf/wAJV8L/APgln8TvFXje9nHirxhdfGC5tbi57eH+dH0j/wCv/wDqoA/WL9gO1n0v9m/wrrF//rvGGvah489f+Qvqn1+nTnpX2lPrP7vyf69K/Lv/AIbc/ZY/ZB+Bfw30H4o/EjSYNe8P+DfD9r/wgHhsf8JV4t/8FPT/ACK/Iz42f8FpP2hPjdqGpeD/ANjz4V/8Iro+of6L/wAJb4ktf+Eq8W//ACg0X/PJoA/pM+Jnxk+G/wAJfD83ir4l+NtD8D6Db/8ALz4k177D3zx/P8q/DD9oj/gut8PdG1Cfwr+yr4J1X4t+Kp/9FtfEmt2v2Hwlyf8AoE/8h/Wh/wDr9K/Mfw/+xv8AtFftLax/wmH7Q/xI8VeONYuf+Pr7Vdap7/j3+tfth+xX/wAE7PhZ4J8B6xeS+D9DstYt/FGn/atbubX/AE//AIR/n8sd+340AfiT48/4eNftzapDD8VfGOueHPB+sXf/ACIHhs/YbDn/AKhOjA+1fY3wT/4JJQ6Db6brGqaFPqsw/wCY3rf8if8A6386/o6s/wBn3wTa6h4W8rQf+RX/AOXnn25//VXs174Xhis4bOwmg0r/AJ9f8/h69fSgD8/Pgn+yh4b+Den+FZrXyINY/wCXr/lx5+mf5/414p+2BLoOja5pt7YTT6rNcXX2X0+xjV/7HPb/AD+tfqLqGjado1vqWpXU1xPL3+0+vX+v04r8GP8AgoB8WrP4S+G/FXirUP8AieQ/Dfwv/wAJRdaJol1/yMn/ABNO38/y5oA/GH4ufC/wrqf/AAU88K+G9Us9V1XQPEGveD7X7N9lH9n/APIL/wCJv9PqK+/P2wP2EPgz43+DesQ+CPB+leFdY1j4ofZbXxJomgixv7Pw/wCmM9Px/wAa/MH9nPxl8bPjn/wUb+APxs+Ivw31zwB4O+JFr/b3he2uf+PD/kF/8wmv6WPElr5vhfTYfOx9n+I3551Q/wCH/wBagD8Z/hP/AMEyfhX8DPG//CSaDN4q1zXvD/hf7Ldf8JJdfbv+QuOv+efoa8H+Ff8AwT28K+N/iJ8SPFXjf+3NVht/ih4xtbXw39q/0Af8TT+Xav6KfGFrDF4s8YebDBfQ/avD+l4+y9P+JXo/P+T7V80fs9+CP7ej+IUN1N/xLbj4oeMP+Pb/AI//APkKf5/keTQBwfg/9l/wf4X0vRtH8OeG9K0SG3uvD/2r7LoOl/0/DNfWnhv4XwxahDDFZ/0+mfX/AOtXtln4Ihi/s2H/AJ9/+fn/ADn36c1T8WeMvhv8KtPm174g+MPCvgfTe+t+JNe0ux/T+WaAJvDfhKHS7zF1D58tx/8Aq/yfz5r06z0aGKOH7VD+Wevp6/X+lfl348/4K2/sr+HH1Kz+F/8Awn/x21i3/wCibeF/9A6f9FC1rOgY6e36V+Wvxo/4Lj/GG6f7H4Xm+DvwI03/AKjd1qnxh8ef+CnRf+JByOehoA/qO/tSy0GT97NBBpv/AD8/54+g7+lfK/xc/wCCgn7Jfwg/0PxH8YPCuq69/wAuvhLwD/xXHiy9/wC4Tov0r+XH9oD4x/FT4g+E9H8V/Eb4keMfibDb/Dnw/wCKLXRPEmvap4V8JXmoavqn/IU1bSdF/wA9eOtfmz4w/aW+Knwv8Pw3n/CVaH8JPCusXf2W1/4U54N/0+88Qf8AQL/tb34//VQB/Xp4s/4KleKv+Eb1Kb4S/s9+KoNSt8/ZfEnxs1TS/hz4S/4R/qNU/wCQ7/b/AG49K/KP40f8FRfipr3nf8J5+2Z8OfA89vm6tfhd8CvBuqeKrC88Qf8AUW1b/OOPav5j/GH7S03iiQTX9n4/8f6ln/kN/Ejxlql9Yev/ACCfTNcH/wALf8eSyfY9Lg8K+HIc/wDHtomg/YfT8P8APSgD/U0/4Jt6XNo37H/wN/t7xJrnjjUtY8L/APCUXXiPxbdfbvFt5/a+qf2wOwP+fWvsb4kRWf8Awr/xhDJDB/Zo8L+IP/TXgc+vpj2+lfHP/BP6K80z9kf9m/TdQh/fW/wl8H/as/8AYLHX+QPXmvpz4yaz/Zfwr+IU3/La38L+IM44z/xK8f4YFAH5s/8ABMfw3qVr8XPjBqWq/wCu/wCEY8H/APhP6x/n0xxX7wWcsP7mHyvx/wA/h/Q1+WH7Dfgj+wdY8Ya9LN/yMGg/D8f+Uv8AXpjJr9PbeXH5/wCf5/XnjpQBsXh/d+Ta/n/I4/Kv5d/+CzHna9qHxh0CKafSptXuv2f/AAv/AMJJol19hv7T+19U/wCYSf1xX9NV5dTf4n+X9D/Ov5ff+Cn8UWqfGTXvtX/Lx+0Z+y/4X9/+QX/bH4UAfxxfHT4yeFfhB8TPFXgOLwHB44/4Q+6/sG6ufEvjLVP9M8Qf9wXivAPEn7VVnqlnDZ2HwZ8AaJ9nuhdfaba68ed+Mf8AId5zWx+0hFoN1+0J8cpov+itfED9dU1j+dfPdxFZ7/3UPn/5/T35/WgD1q3/AGr/ABVa/wDIL+G/wlg9v+ED+3fzxz096zP+Gm/i1LIZbD/hFbH/AK9fBul2P+f8/hyFvo1nFb+bdQ+R0/z/AD647VpXEvhv+y4YbWz+z6xb/wDTr/zDxyKAJtY+O/xg1/MN14qn/wC3a10uw9P84PrXNnxl8TrrzryXxJrnvc/auP8AIP8Anit7+1P+JfDZ2sMHk/8AIU/z6f57ZqaOX/n1/cf56/59sZoA4+LWfid++/4qvxVB/wBx7VMf4/SovK8Y6r/zHtVn/wC3rVP8P84r0f7VNdfvr+b+f+ff8Kwbi/hik/dTfvvx6/oP/wBXrQBzcfhfxJ5ghurz/wACbr0/z/k4rS/4V9efv4Zbz996f5//AFcV1Vp50Un+c/5/X9KuW917+f8Ar9B/k89fegDx/WPDn9g+T++8707/AOf65Nf6WH/BA/QYdH/Y3/Z1vLWb99qHwH8P6pdf9Of/ABXesd/xPv396/zXPHGqf8TCGG6/cd/s305H+f8ACv8ATH/4IbxTWv7J/wAH7OWHyIdG/Z9+D/Ptq/8AbP8An04+lAH358ENUh/4Q7WLz/X/APFZfGC6/wDL81j/AD/TvX5F/wDBRDyYvO1f/jx/tj4taf8A6N/2CPAf59vw/Cv1o/Z7/e+C5vtX+puNe+IF1/5fmsY6d/rX5X/8FLNLvYtPhh87/mrX/gH/AMUGaAPyF/4LAazef8O3/wBlbR7XUvI+z/EbT/8A1A9Y/wA5r+U3VDoX2f8A1Pn6lx/pOt3X+f8AD1r+jT/gqjdXms/sf/B/w3FN581v8UNPuv8Anx6+A8/0H+ea/mn8WRXmlx/6VZzwev2nr9OeOv6UAcHbfvdQ8m1/5+u/1/E/41/fX4fi/sv4Nw2drP8A8e/7JfwP/wBGP/cH9vxxxX+f5pf73VIREeftXp/n/I5r/QgOjWcPgPxVDazfvtG/ZV+B+Lbt/wAwf/H/AD1oAp6B4j0Hwb/wTn/be03UNS/sqbWLXxhpdrc8Z/5EPR8/X1r+S/xhpd5Fp815oM2lar/17fl/yCee3+Tmv6BPip4j+y/sZ/tdQ3/n/wDEwtfEFra/+CvR/wD9Q/nxX8wesazqWjW2b+aD+zR/09e/6c+v0oA8N8cap5uoGG5s/s83uf8AH/PSv6Iv+DWCLzf+ClnnHz/9H+A/j/8AH/iaaR+YP+ff+a3xZrv9s6h50v8Akf59v1wa/pT/AODU+WGH/goZrHm/9ER8YWtr/wCDTR/8/pQB/pa6Xdfu+/6/n6/59K2PtX7vp/nP0/yfauat/wDVfh/Vau/8sv8AP92gCAyRHxHpuP8An2179CCR0x0z/hXbwd/x/pXm8f8AyHdN/wCvXUf5mvQrfv8A7woAmr8ef+CiH2z+3PiRN/y52/7KvxAP2nj/AKjH8+3r2xiv2G/5Zf5/u1+M/wDwUUupo5PjlN+48m3/AGX/ABBpWP8AsL6pzn/GgD8YfHF15X/BC/8Abqmi/wCXj+ztLz/3FPhvx9f896/hd1DyI/8AWzf5/wA59Pyr+6L4waXDo3/BCf8AbqhtYZ/J/t7T/sv/AINPhv8A54zX8L15a3kWfNmggx3z/L/P+NAGB/0xi7/59/Xp/Trj6p/osfk+d/nOf61sXn2OI/vbyeft9mtv8/zrz3VLr/nws/I/6+ePX/61AGb5p8zv53Xt/L17/wCc1/SZ/wAG08U0v7THx4m8rz4f+FS+Duf+580f/Efn0r+ajypv9d369/8A9fv0r+m//g2Hlmtf2pPjNN9k/tXTP+FX+Dxr3/Tn4f8A+E80f/PfFAH9OHx8l0eL4X/8FCNYv/8AkJf2Dp+gf9ef9kaXo9fhL+0R4o1LWf8Agjf+0tDazeRDo/xb8H6Z9m/5/P8AivNI1j0+v55xX7Vftaanpul/BP8AbqvLCHyNM1j/AJdrn/lz/wCKD+G3+e1flH4f/ZL+PH7UH/BMv48fCv4S/D3Vb7xV44+Lfg/VPC9trf8AxSthef2R480f+19U/tbWv/r9PwoA/jDvLW8+2fupp+3+f0os7WaWTyfKnn/6dvf0/wA+1f16fAf/AINidesP7N1L9q/4wQaVefZefAPwctft1/65/wCFha1+n/FM+lftJ8B/+CbH7Cv7Jen/APCSeHPg/wDDLStY0e1za+LPildf8Jx4t/7Cn1x/hQB/D3+y3/wSY/bv/avMM3wq+APiqx8K3H/M2+Lf+KI8Jf8Ag21v/P8AOv2k8H/8G5Og/DnR9OvPjx8ZtV8f+Nvsv2q6+F3wTtf9Asun/IW+IetH/wCt/T+gS3/a+8Ny6pN4V0LxJqvxUmt+bXwB8E/BuqeOOp/8EGi/0xR8TPG/7RWteD9S1jWdS+Dv7Gnw3uLX/Stb+KN1/wAJV8S/7A/7BOi/8SDRfr+tAH4AyfsUfDH4Iya9oNh4J8K/DmEWv/Ibuf8ATr/+z+2NW/r/AFr5F1z9n3wVYfFj/hZ3gybVdV8K+D7rwf8AarbxJa/6B4w/+v8AWvYP2iPjb+zT4y+OGg/DfwR+0V4q/aU8bf8AQya3/oPhKz8Qf9Qn19j3FHi34l+D9Gj/AOFS6XZ65qusW/8Ax9XNtaf6Bea+P+ot68f560Ae8eLP2UP7U8aeFPDfgOGCDR/HF14g8UaD4S0TQdU/4QPw3qGr6X/6ZO3/AOqvE/j/APsofE618J6P4k+FXiT/AIrDwOf7V17xJ/x4+EvEmv6R/wAhf+ydJ/6AnhwfpXefs4ftm+JP2ffFGj+A/EfjDxV4x+Ev2r/isvDdta6XfeLf+Efz/wATb+ydW/5D+P0r90/2uNa+EvxG+BfhXxt8G9NOk+CdX0HFrc23+g/Y9A/P6+tAH8dGj6Xr2vaX8Qpvjd4k1WDWP+KP8UWtzc2uf+oP/amk4/zx0q/4d/ZKl1TThqXhL4p6BYaHfTy3Npba0P8AT0DhQTLyODtG36GtXxJ+0F8VNB8N6b4Pl0H4SeIv+FbWvjDQdB8W+JPC/wBuv/8AhH/7U/4lH/6v8j5C1W6+IGqXst6df1y9MxB8/SR/oTdeI+eo7/UUAfRvwr0aaXwfoP7n/j30Hw96fljj6ZxXtmj+FpvtkP8Ayw/0rP8A9fv+v0FdV8K/hLNdfD/wfeaXqVj/AKR4X0+6+zXP/YK/z/nmvc9H+HPja11CEy6RBPD/AM/Nt/j9fbv6cUAQaP4cmi8n6+v5f54FdhHoMXmQwyw/5/xz+vH07a3i06Kz8m/+3QTc/wCjXFr9h7/5/wD111UdrF5cP+omhH+f0/xoA5Wz0HTYrfzv35m/59s9f8/40XmjQzR/8ef/AB7/AOckH0z9a9I/sKaX/VQ9eev4/wAquR6DFF5P2o+R/n6f55+tAHxz400GaL99YQeRNjn/AD+v5VpfDfQbyW38nzv33N1dXN1/nv8A5xX0j4w8B/2zHD9gvDBNbn/j6+yg/T/Gk8N+HNYi/wCQ7ZaV/wBOv9iWv+c+vsT0xQBpaXoN5axwnVNB8+Ef8vNt/nHv/wDXrttH0bQPMhmsJp9Km/59rn1/z/n12NHMP+ptfPt/X/P8hWwn/TWGGf8AznGe/wCf5UAL/Zd4PJ/1E+fxpBYQ/wDLWz8j8P6/X/61Hm2fl+T50+lH/J/z/k1pSSzeWfKmg1WED/P+JoA4+8/sf/U2t55H+f04+ma4nVNK8r/VTGeH/PX+fp1rvNYis/8Al/s76x/+v9f8+tcHeaNZyyZsNS/fHj7P9q/z6daADw35Nr4T8bTf8sbb/l2/+v6/5Ffsx4p0az1T9iP9m/4SxefBo/xJtfB+l69/pX2D/QNXxrGr9f5/Svx/8D6Pef8ACN6lZ38MHnaxr32X/Rv5H/P61/QJ8SPDflfEz9m/wTFD/wASfQNBH+jXP/IP/wCJRpej6P2/I/8A1qAPww/Z/wD2LvhX4o+Pnjaz8e2eu654V8LeKPEFr/x9f8fn9fy+pr9yfhX+xb4D0G4m8SeDfCv9h6db/wDHromfT8j618Q/sx2sOs/GD4nTHz/J1j4oahdcn/qKf0/T37fvZ4btv7L8NwwxQ/vv+nn/AEH/AD6/5NAHmOofCr7Bp+m/2DDB/wAevT/D869g8B6CfBvh/UrMTefN/b3/AC7f4/555qa4iml8nR7+8sYJs/8ALt/P+vPSrlxqkOl2/nXWINN+1fav9J/5fO3+eefagD0izv5otQmmlvOf+fb9P/rex/CsfUNZh83zrq8MEP6+3PXivz9+P/7eH7Pf7OdvNqXxQ+KnhXwd/wA+uiHVf+KtvP8AuE/8h/Wv0/Q1+APx8/4L1eJPE9/rGg/syfDH/iW2/wDzP/j/AN/+gT8Pfb/qY/E1AH9PnxM+N3hbwv4b1ibztK0vTbf/AI+vEniS6+w+ErP/AD19PSv5g/20P2gvgF8ZNQ+JHhXwv8VPCviqa4/4Q/Qbq28N/wDHheeIP7U/4m/9k/8AQa6ce1fmb8RJf2uv2kdY/wCL3eNvFXiPTdZtRr1r4budf+w+EvDen/8AZPdF/wCJBx/Suq0f4Vabo2h6PNYWfkalo5+y2tzc/wDH/jH+ffp04oA+tP2f9evPFH7anwZhuv8AU6Pa/ZdBtv8Ajx+yaf8A2V/xKP8A9dfuR4ktc6Po/wC+86H/AITL/wBymPpjv+Vfgz+xNLDdftefDGG6/wBdb2uo/wCf8iv3y8QfutP8Ew+T/wAfHij8f+QpQAeJIoZfHGvXn+vmGqafa83X/YH/AMO+P6VN+yHoNndeC9SvLD/U6x4y8Yap/wCVT69/zzWFrF/5XijxVmf9zb692744H5+3412v7I8vlfCvTZ/sn77+3vEH/p0//X/kUAeM/wDBUjxR48+HP7Nmj/8ACtPG2ufDnXvFHxQ8H+F7rxJ4c/4/7TTz/bH9r8f9wk1/EP8AET9ozxVdaxqU1/psGualb/8AM/8AxR13VPiN4t9Qf7J1r6f0r+2D/gqRFNr/AMI/g/oMU3764+LWn3Xf/mEeBNY/+tx+Hav41dc+H2jf8MtfGb4qSw/vrfxR4P0H7T/nr+NAHwf8RP2qte8Rp/YOp+NvGPjjTYP+YJbf8Ur4S/8ABTov+R9K8H1T4v8AiSH9z4c0fSvCsP8A07WuNQ/EH26Vm+VZx+d5umwT/wDTzbXRz/nr7eteWa3JFL4n0i0xkT3QzbnoM8Dn3/U/jQB/T38bP+JV8L9N02XHnf8ACpfgfa/l+fp/kivj/wD4KCeDfDfhf4D/ALKMNhZ+RN4gtfGGvXX/AGEMaR3/AD/E19mftGfY7XR/FVl9s/c6PoPwf0H/AMpesY7n2/T61+fv/BRTxHDdeD/2XdB86fydI8GahqlqP/BOeD/nNAH5vxxWcX/HqYP+3n/PX/PTiuVs5ZtU8aaPZWv/AD9fZfx9eahuLr92fJ/c/wAvX/PvWn8H9Lm1n4n+D/33n6b/AMJl4P0v/wAqn+ef/rUAf64fwD0v/hHPh34J00f6nR/B3hC19f8AmF/r/nBrpPjpL5Xwr8bc9dBz378//Wz/APWqn4Dl8rR9H+y/uIfsun9PX8+v0/lVP48S/wDFr/FUV1N/x8f2fpf2j/uKfzoAP2Y4prWTXvN4m/4o/wD9NX/6u3519jWcvf8AX9e36/iK+Rf2c7X7LHr3/X1p557/APEr0ft/WvqiOU/6n8/x9uP8/TgA2fN/d/8A6/r/APX/AE61/Lh/wUI1SG5/aE1ICb9zb/tafB/Hv/ZHwv1jWP8AP+HFf1BXF15Xkw/z/l6569q/kj/4KQaz/ZfxA17Wf+fj9rX4gf8AHt3/AOFdfC/P86AP4t/ipcnVPiZ8Sbz/AJ+fiN4wuv8Ayqd/845+lcJ5U1r/AMtu/b69+3/6q7u80H7VqmsXl1rP76416/1Srln4X+1SQwxXkP8A282vT/D/ADmgDg45ZvM/131/+sPyxWlJpc3l+dL+4/E9f0P9cdexrtrO10Gw1D7Hf3n9q6lb5x9m/wCPDryP/wBVHiDxHZxf6HFD5/59e+P8OPwoA8x8ryv3PnY9v84+v9Dmqf2uH/U+fx0/Hp/9es3UNZ83MPPk/wDPta/j61j/ANqeVJ9j86Azf8+1tzf+n+fw96AOw83/AJbX83kf5/z/ADo/tS0tfJmtYb6eH/n5uf8AQfT/AD/I1jx6Dr0rw+b/AMSOH/n5uR9uv/8APT1z1rsLfwRo8UcM/wBsvtV7D7T/AIf/AKs9fYgHN2/iiaX9zo2jz6rz/wAu3+g6f/n8f51sCLXvsc39vTf2V/ovFton5/5z/LFdJ/YEMUcP2WaCA9P8/wCHeub1z7Za6fNDL/gOPb17UAfPmqSQzeIPJtePs/P+Pb+f9K/1b/8AgkvoP/COfsv/AAmh/wCrff2f+x6f8IH/AJyK/wAmzzf+J3N++/c/5545r/Xh/wCCe+l/2D+zx4Js/J/49/gj8DtL/wDMX6P0PvQB7P8As9/8kn0Ga1m8j/RdQ/8ATprH5dK/Jb/gpBJpsXh+aaKHz9SuPi14g/8ATX19Sevp26V+sXwHl/4tX4Pm/wCfjwv/AGp2/wA/571+Qv8AwUU/0Xw1FNdf9Fa8YXX/AJS/T/PHrQB/PH/wVoim0v8AZ3/Zv/1/+ka9/wC6Hj/OO/Ffzu+JPEd59nnhlmgnh/8A1/T0/Pmv6EP+CyF1No37Of7H8Pk4/tj/AImn0/4oPR+O/wDn6V/Mr4g1n/Xf+3OP8ngUAbHhOXzfEGmwxTfvvtQ9/wCv+frX+jFceTa+F/jNZ3R8+HSP2Vf2f9K+09P+gP61/nI+D5bOXxp4Vhim/ff294f78/8AIUx7e3b+Vf6N3jSKHS/C/wC1dN/qP7H+CP7P+g8f9hT1/wA9aAPyp/aMhmsf+Cf/AO1F4k8mfyftXiDS/tP/AC4Y/wCLbn6fj71/JHrGp3mqSf6fPPnr9m/z/n0r+0j9pjRv+NLf7S3iT/qqGoHP/cU+G+j+v071/FXrHnYm8r0Hp0x/jQBzd5LDayQ/vvbP+f8AP9P6mv8Ag06sPtX7eHxIu/8AoD/AfxB6/wDQ+aPn3/Wv5NZLr/iYQwyw/wCeOv0/zx0/rc/4NJ5T/wANmfGaa1zz8B//AHfNH/z+P5AH+jdp8vmxn2/n/n/OamklhizDn/PX+X0rB0uX/Q/0/wA/4+ue1bH7r/O2gCGzlz4g02Hyf+XXUPzP/wBau8t5cfn/AJ/n9eeOlcHZy/8AE4h6/wDHr/n/AB9OorsLc+Vxn3/zx+P6UAbX/LP/AD/er8EP+Cjf9r6X4r/au164886Z/wAMweELW2xbZ5/tbWd3PPO7rg5zwcGv3jr8if8AgoxFZxfBf9tLUpf9db/BH4f6Za4x/of/ABNNY/8Alt/nNAH4t/HS1/tn/gg/+11Z2F55H9seMtP1P/rz/wCK8+G/+fwr+Nuz8B+CdGkhm1SWfxHN/wA+1z/x4dx/n/OP7APjBL5v/BCv9qLSIv8AkJf294P/AOPbt/xc/R/xr+VP4L/sb/tFftGeJP7B+Dfwr8f/ABGm/wCXq50PQfsPhKz56atq3/IA9/8AOKALn2r4V+I9Dm8K+I/B+hwQ/wDLrc6Jan/Q/wAv847dK+Mvi58INB0G8mvPBHiT+1dN/wCfW5/4/wD0/wAj/wCvX9RP7N//AAbi/GbxRcQ3f7QXxm8HfB3TT/x9eEvAFqPiN48vNP8A+wt/yANF/wAnmv3g/Z7/AOCMv/BNP9lW3/4TDXvhjB8W9e8P/wDE0/4S3463X/CU/Y+//IJz/YFAH+eP+zf/AME9v2xv2r9UhtPgF8AfiN4/huMf8VJbeF9UsfCVmP8AqLfELWv+JB9f59a/sM/4JB/8Ekv2kP8AgmlrnxI+MHx9n8LT/wDCyPBvh/wv/wAIl8N/7U8ceLfDZ0jVP7Y/tTVv+g37/wDCOZr9sPFn/BSL9mP4X+T4P+GkWq+ONS0f/iV2vgD4FeF/t32PPf8A4kv/ABING/z9a+b7z48/tvfH3xho8OjfDfwd8AfhL/b39qeMjc+J/wDhKvjTeeD/APmL/wBk/wDMA0X3xQB7Z8C4tB8UaP8AGbxt4y8K/wDCOfD34keKf+Eo0H/hZFr9g+x6fpGl6Po//E20nWv+QL/xPNI/zmsHxh/wUi+APgyPTfAfwbh1X40+MPtX2W18JfBPQf8AhKrC0/7i2i/Tnr+tfn78ePhz8PZdU/ai8efFrUviN4/0H4H+DfCGveDfg5c/FDVP+ESvP+JX/a4/zjP1r8efHH7e37RWjWej+G/gj4V+En7JPg/+wf7UtfEnhL/iqvFp8Pc5/tbVfX3/APrUAfvl4s179rTxl53jbx54w+Dv7HfgnWbX/Stb+NnxG0u+8W2en/8AYJ/5AB/PuM18N/Ej9rT/AIJp/Cr9z4o+JHxi/wCCiXxat7r/AEXRPDd19g+Gn/CQf9in/wAgD/PFfzZ/Fz9qD4D2uqalrHxf+NnxG/aT8bf8uv8AxNP9A/tD8OnSvCPFn/BWLxLoNvDoX7PHwf8Ah18JLLT7bA8SfZf7b8WXmoc51Qt2PQ89jkkYGQD+m/xh/wAFCf23vFHhebR/2ePhL8JP2A/hL/0G9attK/4S3+z/APsLa17fqK/Gf9oT4yfspaPp+sXnx+/ao+I37UPxa5/4kvhrXft1hZ+ID/n0r8H/AIqftLfGb403k158Rvid4x8YTXH/AEHNe/0Dt/zCev8A+r61893HnReT3/l/nv8A5zQB+hH7Meg6l8Wv2iNH1LwbZ6r4c8K6Pr39vXWt23+nX/hvT/p+XpzX7kfZfCt1cf8AFSaPbwcf6Lrdtd/Yb/8AoO3T8TX87HwU/a4+JvwB8OeKfDfw+h8LwQ+INTF1d6ldaV9uv/QY1XuMYAOR9AK/T39mv4jeMPiX4T8K+NvFAg1XUvEGqeINL/49f+PP/iae/wDLH45oA+6vCfwq8E+A/wC2PGGu+JPJ0fWdeN19p1v/AI//APqEf0/w6VT1j9rnxtf6HpHwN8EfELVdK+GOr+KP7Luhrdrpf+mf2v8Ay0Tt17fWuk/aM+FXjD4q+G9H8N+HNB1XVdH8P2v9qf6N/oJ/4lH4/wCfxr4Qs/gP4q1nWIdBsPB/irVfFWsf8gHRP+P6/wAcde/pQB+if7Wn7PsPw5+Ec95LpuhwTG28P/6Non+nX954f9u1fn/4O+B3jnXNEh1K38C67oMVxLKV0v8A59sBOOvev6XJP+CffxU8efs76DDqniSCDxh/whvh+18UW1z/AKd9j/4lf+fQ/pX5NeAvC2uzabq2maz4i1Wy1jwx4j1bwxqluT9290hoY5T+IkX8qAPLvhF4p1jRvB/g+z8iCeH+wfD/AP04469f09K+wPh38RrM3n+n2c8Bt/8AP+eMfjXxz4Ltf+KT8Kzf9QHw/n8efX/Oa9+8BxTeZNN+4z/n/wCt/jjigD7w0zXvBOvWflX/APZU/wD268YPHrxUP/Cr/BOs/wDHhDfaHMf+fa6/Tp+f+RXzHZ2v7seaeOen48cfhXSafda9ayf6DqX1/wBK/L/PGBxQB7NefCXX9L/5FzXoNVh6fZrk/rWDf2HjDRv+Qp4cn8n1tv8APr6+mKp6f8WvEmjRiG/h8+HoM/5+h5NdhZ/G2GU+ddefD/nkf54FAHH2evaPL+5v/wBxn/n5z2/P2NaX9oWcvEV7D+fb/Pp/+v0j+3vhj4yt/wDT4tKn9fr/APr/AKVg3nwb8K3Ufn6DrGq6H9ozQBx51S8i/wCWME8PQe//ANf9PwqazuoZeYv3H5+3+e3vWP4h+EvjbRv32l6lBrkJ/p/nmuVuNZ8SaN+58R+FdVg/6efsv1/z/k0Aekfap/L/AHUME/8Anj0/zj0o+1WcX7nzvI9s54H+fX8a4/R/GWgzW/7q88if/PPb07V0smqfao/+WE/4/wCfXPagC3JLeS3H7q8sZ4f89+P6157qPkyx+Tf6b+//AOnb/P6H8c8Vc1S6h8zzrqGeDn/l2/z/AD9+9creeKP7Gt5ry1vDPDb41T/SePrx+X+NAH0V+zPoMOvePPhL4b/f3EOr/Frwf/6dPft/npX7JfF/xRrGs/tY+FZopvI034b+DftWvW1za/8AcY/z7/hX85eh/tQa98L/AAvD8SPhzNpUHxC0e6H9g5tft32P/qKf2T/Xr09ap+B/+Cm3xOutQ8Vf8LGvNV8ca98QNB/sC68SXNrpdjf2f/Er/sfSP7J/z3oA/bz/AIJx6DN4svPFXiT7GZ4R4o8Qap6++P8AOPrX7SePPEeg6N4Xm+3+JND8LaPb2v8AxNNb1u60uxsLP66t19e9fxz+G/2+viR8L/hnD8Mfgj/Yelf8vV14k8f/APH/APb/APsE6L/7sfrwK/Pj9oT4g/HL4yf8T74ofHjxV4/n/wCXXRPtWbCz/wC4T6//AFqAP6k/2kP+CzX7HPwR86z0bxJP8d/iF/x6/ZvCN19h8B2f/dQta5PrX4P/ALQn/Bbj9rT9pYaloPw5u4Phl4J/5BdrbfDf/Qb/AP4R7/qLfEPWv+J+P+5c/wCEY4NfkX/YMWjafNN5J877N/x83P8Ap1/6f5/H0r6u/ZP+HMMXwj0HxJc2Y/4nFrn7T+Xpn0/+vQB4PrHhfxh48/tLxJ4ovJ/7Subr/l5uTe3956f2tq3TWv1r9CfhP8JfDfgjwv5P9haV/wATC10/7Vc63/6dP8/Su1t/hXo+vaXCfJ+z/wDE+/tW1PB9f8Kp+MYrzWdQms/3/wDY/wDz7f8ALh/xKM8fyFAHtnge60HxHqGsWevalqulTf2F/Zf9t21r/oH9n/8AQLx/9fisfxhqENrp/k2vk/6Rdf8AL1muJ8N+I9NtbeaH7HqsE1tdf8fIuv8AQO/+e3eovFGvTXWj6PNf2cEF5cXX2W5trbH1/wA/0oA7X9hu6s5f23PhLDF5H/M4dO2NL/z/AI1/QhrGg/8AEv8Ahj9vm4uLr+1f/Kp/TNfyv/sP/EHTbr/gop8H/DdheefqVv4p8Y8e/wDZf+f88V/Ud4g146Xp/wAPfNhnn/sf/l2trX/T/wCf5/0NAFPWIvKTxhNLF/x7+Mv9K65/5Bf8/wCnbrXefs1ywxfB/wAKzRfuJrj/AEr1H8/69vy8r8SazFL4D1LXv34+0eKPGH4/8Sv6+3+eK9I/Z/8A+JX8IPBMPk/8wHT/AFxx+ftQB8u/8FINUhi0/wCA9nz5P/CZfEDXuf8AqEfC/WP049OMnmv5L/i/LNa/8E//ABV5c3/IQ+LWn6X1/wCPzj6+vT8+tf1Hf8FKLmYSfB+Dn/R/Bv7QGvfX/i1/H9ehr+Uf4weR/wAMZ+FdBuryCeb/AIXJ4f8AtWi/8+en6vqn+fTvQB+S8lhDLJ/ov7jGf8/4dv1rI0vwZ4cl+JHgmGXxGdK1K417TybbW7Y/YABxn8/XP4V9o6x8DNBuo5pvDk2q6VNb8f8AP9j8f8/zNfIFv4Ym0v8AaI+EvhuWaC+muPGXg/n/ALin+fxx68AH9BP7Sghik+IUMX/Qe8HWvT/qF+vevyu/a88W3l/qnwwmM0Bh0fwb4f0v7N14/wAj+dfpP+0R9s8zxt++/cj4jf6Lc9f+YXXxb8VPj78Qvh9oepfCrQrzQ5/BPxA8L+Hv+Eo0TWvC+l+Kv+Kg/wCgppP9tf8AIFNAH5kXl1/oc00XX9M/54rY/ZQkvNY/aA+D/huKGD/icfFn4faZ+fjvRj07dh7itHVNBs7+Caa1/cf9fP4/pmu2/YL8ORaz+2p+zTo8UPn/AGj43fD/AKccf2ofp/8AroA/1gvB+YreEfTqPwGKwfjpL/xbaX/p417wf/6dB/8AW/yK3vC8X2VOf3/+fX+f/wCuvN/jpczxeF9HhH+puPFHh/06j9aAPYPgXJDNZ68Iv+ho6/8AcL7/AI19FW8v+en+Tx9OOOtfLvwL/wCQPqf7nyP+Ko1D+f4j0/pX0Vby/wCen+Tx9OOOtABeaz9l/wCPr8TnHP5//Wz+dfyL/wDBRzWZtUuNHmlhg/0j48ftYa96/wDII0v+x/65H/66/q48QWv7zzz/ANAv/wDV0/r/APWr+Nv9vCXzbPwrNLN/r/8AhuDxT9p9/wC1B6f09sGgD+Uf+1IYvOF0fbH4f5/H0rSs9e1L/XaYfI+z8/aev2P+f8vwrzG41nTdLj86XM83/TsPf/P6dazbjxjqWqf9OH+H+f8APPIB7N/amm2txDr3ijXvI037X24+2fj/AJ/CsHxZ8X9B1n/Q/C/g+Dyf+XX7T/x4fp/hXj/lWfmfbJv383/Pzc/5/wA556VNcXUP/PH9M/8A1/8APsaANjVLrXtdjhs7+aDSof8AoCaJa/YbDtVO3/0X/j1P9lfZ/wDn2tcf1/LP+NFvded/qs9f884+nWs7yfp+ZoA1/wDhI7yK4/0qaDyf8/8A1/px61NH43m/1N1/n/65/pjNYXlWfmY/znOM/wCT19ualvLWH7YJrU/ueP8ARs/r/WgDsP7Zm/10vnwQ/n+P+e/6U9c1n/iX+SJv3H+fr/kVwf8AakWjR/utY8j/AKdvtXX6/wCf0rH8SeI/+Jf5MUP9R/n/AD2oA4/SIvtXigQ/897o/wBM1/sVfsn6XaeHPg/DDF10fwb8P9L/APBR8L9H/wA//Xr/AB5/hvGbvxxoNnF/y317w/a/nqvNf7Jvwf0v+xfhvrHm/uD9l8P+pP8AyIej/r+VAGF8G4oY/hv4VluofJFx4X8P/oPX37/j+P48/wDBSzWYdL8N6PNLkQ/8Jl8QP9G//Vj06f0r9mPhXpc0Xwz8Ew/uf+RN8PZ/T/P5V+G//BS/VLOLR/BP2+H/AJnL4w3X2X/uKfr+Ge1AH4G/8F1NLhtfg/8AscxWv+u/sH/3Q9H7f/qr+YnxJEf303H5ev8An/8AXX9LP/BejWZrWz/Zd8N3cMEE9v4X8QXX2b/uF6P/APr5/wAcfzWXnk/Y9S828g8njP5/h6dvr9QCH4V2v2r4ieCf+WGfFHg/1P8AzFMf/Wz/AI1/o3fGz/RdP/a6hi/1Nv4N/Zf/APTp/h39a/zu/gXL/bPxg+E1n5P/AB8fFDwda/8AlU/n/n1r/Ri+OHn21l+2NZXX+p/sH9l/QftOf+op/j7YFAHyj8ef+UEf7S00kP7n/hMtf1O1/wDDofDf2/z344r+HXxJqZH/ACx8j/Oev/1+3ev7iv2sIzoH/BAf4zTeR++1nxR/y7Hr/wAX40f/AD/Sv4V9UtZvLm+1eRbn7Kf+Pm6/z2H8+KAPPZIpt/nXUXn/AOf8+39P6+v+DRfS4Zf2pP2itY/59/gj4ftv/L8/A++fzr+O77LNDqHky/8ApV/P6/178V/aD/waF23/ABez9q6b/n2+F/w/9f8AofP8+tAH+gFZy+VH+54/zj8x3469K2T/AMe830rmrOL93pv1/nxx7+ufrWlby+VZzd//AK3f9KACz/5GCEeT/wAuv+ea9Ct+/wDvCvK9Ll/4mn/Tb7L/AE+v14/pXoVv+6x/n+X6dccUAbHm/u/b6/5/P+72r8hf2nPAevfHnxR+1R8K9L16DQ9B8UaX8H/BvijW7m6/0Dw54f8A+Qx/anXr/QZr9dPN91/z+Nfzu/tofG79oPwd8cPjvo/w4174ZfCT4beH9d8H6pr3xS+JH9qX3/E//srR+f7J50DH/Yx0AekfAf4X/AHwR8G9Y+A+qRaH440H+3vtXjK2+KNp/wAJV4SvP+Jp/bHp/YH/ANetLxJ+2b+yB8L/ADvBPgOafx/rFv8A8evw3+Cfhj7dYWeof9wT/iQ6L/n0r+cv4mftI/s9/wDCwJj8QfHnxU/bS+If2r7VdaJbf8Ur8NP7Q/7BP/FNaB/5bPfn20f+GoP2hNe8/QfBt58CP2NPh9o+g/2pda3jS76/s9O/7C3b9PXmgD9sfiJ+0j+1dr3hf7ZoPg/4Sfsk/DHrdeP/AIx+KNLvvFv/AAj/AP2Cf+QB+nievx5+Ln7XP7N//CQfYvGXxU+OH7cHxC/6FvRLrVLH4aevb/hGtAz1/wCZZ6V+V/xs/a5/Yn8EeOIfEnxa+LXxi/b18YW//Ie+za9qnhXwGPEH/UJ1b2r4/wDix/wXC+Jtho954P8A2Vfgz8JP2X/Dd+P+Q34b0v8Atvx5edBk6t0HJ/PHfigD9yPEH7QX7Zms+G5tY+H3w3+En7Fvwl0e11DVLXW7i60v/hLeP+w1/L0r1T/glf8AFXQfG/xA/bGh8OfHLx/8fvGFz+zn4f8A+En8Sa3dfbf+Eb8Qf8LP/wCQV7/yr+Gn4qfHP4tfGnVPtnxQ+JHirxURdfaf+J3dYsLP/uE/n+Ff04f8Gu+qTWvjj9rqGw/1OsfDn4P6Ddc/8w//AITzrj680AfuT+1hpc1r/wANUWdr+4h/4Vz4P/4klt/0L/8Awgej/j+ftX4SftEfAf8AtT/gmn8YP2ivOng/4V/4y/4RbwvbW3/UX1TR9H1fHv8A8Tb+p9v6HP28P9F8aftdTRXkBh/4Vf4Ptfs32X/qQ+vP0/Ovyd/aM0vyv+CCfx4/6iPxa0/VPX/mfNH/AD/X3oA/iU8QfvbwebLn/Rhwf+XTkccev/6vWua/1f8Aqv8APr/LtXVX+gzDUP8AXY/z7f5/KorPQbzUJIbOLyOv/Hxc8j/P60Ac35p/1Un+q/59/ftyO/8AnNS3Ev7zzj+H+f5f5Faet+HLzQZ/I1CEwSn/AI9v+nocc/nx2znGOaxs/wCkf6njp0/yPw/SgDsfD8Wm3Vx9jv4YIP7Q/wCPW54/0L8etf2C/wDBvH+zd8Pfjn4P03wH480H7dpviC68YWtrrf8Ay/8AhvxBpH/E5/tTSf8APr71/HDZxnzP9TP36/h/kfjX+gR/wbCaNZ2vwX+G+vZg864+I3xg0vA4/wCgP/k/SgD9yP2nP2N/Anwv/Zn/ALB+HXhuDyfC91/xPtbueb+88P8AX/ibdTx/nHNfk7/wSz/ZG8U+Lf2wNY+MHiPQYIfhv8H7Xxha/wBt3P8Ay+eMNX0v/iUf2T/n+tf1caxo1nrOl6lpt/DBPpusWv2W6tv0/n/j2FfB/wC1Z/b/AII+C+pfA39njR/I8bahoP8AZeg22i/6D9j/AOop/npjn0oA/Cv9piL4tfHP9rTXv2af2S/jxP4A0HwvdeH9V8ZeLf7e/wCJf/wkH/QL0n/oNVw1/wD8E7PEOtw6XqGh+ItU124+wy6f4n1t/vav4s0XVdT0TWr/AP7bPp0I+qV+pvwH/YK8H/AL9m+bQfGWsQa58WvEH/FUeMvEn2n/AE//AISD/qE6t0NfzW+Kf+CnH7U/wF8e/Ef4WfD74madqPhbwv471+00+61ddNN64MkJdZMSJwvAAx13HPOBxY7H0MvpxqV1UkpzUIxpx55t2bbtde7FLV9LrufW8IcGZzxtj6+X5PGgqmGwzxVaripypUIQ9pCnGHPCnUbqVJTvCCjrGE3dKLPAfh55P/CJ6D/qP+QXp+ftX9fxx+FfTngPS/Nt/O/1GO36f56/1rxPwPpfleE/Cv8Ar4P+JD6/z/H86+nPAejf8SfzovIn/wCva6+we369e1dp8kb0en/u/wDRZvPl6dPsNQ/6pB5sJnz/AJ7j/Eelb1x/xK7eaeX7d/28n7d/I1j+bNF53/Pb/p2uv0xk8+3fmgDHklmMfk+TP5GOfs2qf5/wqGSX94Yf9Rx/x7dP89e/+FXPtU8XnQ39l+X4dfw4/wAaht5YZbf91NNB1/6fvz/PpQBg2/nRSf6n/wABvfP5YretPEevWEf+galPB/189cf5/n+ZcaXNFH+6mgnmt/8Atx9uOnpWRqkt75f72E/r/h/L2oA7yz+MnirS5P8AT7ODVe+f89f1/PFem6P8ePDeqR+dqn/Eq4/5eefp1/X8K+XZM+X7D/p66n/9f9ahMX/LH/j+5P8Anv8A5/CgD60uP+FV+Mv+XPSp8Y/0m2/qffp/OuP8QfBvR4ovO8L+JJ7HH/Lt/wAf2f8A6/r+VfNNxFN5f7qaaD/r24/L+fpzWlp/jLxho3/Hhr088Nv/AM/OPx/+t+tAHbap4N+Kmjf6qGDxHpvv6f5/PFcfea/ZxRzWfjLwfqulfaObofZfr/n/ADz2Gl/HjxJbSQw6pptvP/17Z/z+X9a7C4+J/hW/vJrPXrPyPs//AB9fabU/4/579KAPjnWPhf8ADfUz53hfXp9Dm/59ra69u3r/AJFeS6x8JfFWl38N5YTQ65ptvdf9xDp69/x/nX3VrHg34ZeM5DNYQwed/wBQQev+f55rx/WPhzLaaXDeeDfGE8EOf7UtftP+eP5fyoA+FfFmgzXWsTalLDPBptv/AMTX7Tbf8vn+f8ivN7z/AISWLWJrOxm8/wD9s+P8/wBK+9vKvLW80fQf3Gqw/Zf+Pm5/z0/T19/m7VNH+06x/Zt/D5H/ABWX+lXNta/8y/24/XH07dAD58vNU1j+z5oZfP0r/Rf8859Qf6c1+ung+w0fQfgP8PYdBzPo8/hbT/8Apx/zj/DtX54+JPh9o/ijzptB8ST6VN0tbYn9BX6ceB9GmHw7+HvhWX9/Do/hfT/tXf7YPx/+tQBpeONZ/wCFffCP/hJLCaCCYf8ACP6Xpf2n19un8q898J3V5r3hfwrqV1N/xMtY0H/Srbr+X68f/rr0H4oaDLr3gebQfJ0qx0e3utP+y3P2o/8A6/8AP1z8++LPir4P8ERQ6P4NhvvEepfZP7L+zaJ/T+X/ANagDr/GHiPQvBEmm3moaxB/x6/2pdfp3/D8fevjn9pT9oKHVLjQf+EX16CDR9H/AOEg+1D/AJ/Pr/n2qbxB8L/j9+0Z+4utIh+HPg/7V/pWt+JLr7D/APzr8u+PWvWvBf7Cnwr8B2+pTeN/Emq+P9Zt8ap/z42HXqPr+lAHhv8AwSX16z17/goZ8GZrWbz5R/wmF1/x6/8AHn/xK/8APH6Z5r+xLVJZj4o+DP8Apnkf2fdD/Rv+fz/iV6x6f57elfgD+xn4D8B+F/2tPgz/AMIv4P0PQ5vD9r4w+y63onF/xpesc/8AUbx1r9+LOL7V4s+GM1/N5P8AY9r/AMfPX/mF9vf1xxQBm/Ey/wDM+Eem+V+4+0a98QNU/X8+3T8a9y+Dd19l+Gfw9huv+gDoH/Hzgf5//VXzH8YPJi+F+m6Zdf6m4uviBdf8fQxX0h8K5fsvgPwfZyw/8yv4f/0b/nz/AOJX7d/16UAfAf8AwUs1qG11TwfD/r/7H+BH7QF1n/uF6Po/5j/9fav5TfjZFpul/Af4Yw2EPn6x4w+Nvh/VLn/sX9I+n4etf04f8FONZh/tyGGLH/En/ZV+L91nr/yF/HmkaOf8f85r+V/406p5tn8DtB/59/FP9qfZv+4p/hn/ACaAOw8P+dFbwTxQ/wDgN+ZPIr4ok8OzX37cHwOgtYcQN488Hg+nGqg8fiK+0dH1T+zPOs8fz/yO/wDnivnX4bxQ69+3p8GYYof3Nv4y0/8Az/n8B0oA/Rr46GfVNQ17QYof+Pj4jah/x7f9gvRz278f561+af7fmg3ngj46aj4bsP3EPh/QfD/2X8v8/wA6/Tj4iH7V4t02a1hg87WPi1qP+jf9xTR/69v5V8H/APBVSKGL9sDxtD532eH/AIRfwfqn2b2/svP8v60Afl3qF1r3lzTRTTwTe3689a+uv+CSel6jrP8AwUg/ZQhlhmmP/C2vD9z3/wCYQfx6dMfjXyjcfutPmP8AqP8APt17cdP0r9IP+CIcUN1/wUw/Zd/6d/FGoXXHX/kQ9Y/p/P3GQD/TI0eWeK3715x8bLr/AIl/hWz/AOpz/wBKx9On+favU7P/AFfkxfv8/l+H546968H+MEuNU+Htn/y2uPFHb/qEcjr+fGfwxQB7Z8C7n/im/O/6j3jAZ/7ile8C68r/AJbfl/n8se+K+fPgvLDa/D/R7yWHyIfs39qDP+f0+n0r2Wz+2XXkzWvkeT9l/wA8f1oA0tUuvNt5pv8An3te2T/n8e/PrX8bf7YF1/amn6D9v8iCH/hnP9sDXv8Awb+PP8/0r+wDxhqn9jeHtYm/599B1C64/wA9cfnX8bf7XmszS/C/UZ/O/f6P/wAE+/GF19p/7KL8eNY/z/nkA/mP1TRtBtbOWa68K+Ro/wBq/sG6trb/AJctQP8AkV8x65o3iTRtQ8n+x7iD7P8A9RT/AD/9evsCz1SGLR9es9Us/wC1ftH/AAj+qWtr/wBTDpHv0/z+Fc34x8R3niOeLUvsf9hm40L/AEq2P/Hge1AHy7o91ef6mWEW/wBn/wA8f549q3rfyv3P+f8AIz69q7yT/njYWelZ/wCfn7L/AIfz/wAKzrfw5N5nnX8PkQ/9O36f4f480AYv2SH0P6f4Vp2cv2U/6LZ/+BOM5/z/AE+tdJPaw21n/wA8Ps/+H+fy6YqHwno02vf2nDa/6230H+1Ps2f+Pz+n0oAwdYihMkAli/4mVx/x6/8ATn7f5zXnuqfbLWOYf/q+nv8An+tb+qG82Teb+41L1+1fy9/r+NcFeXUMMkMOqTeR+WLzqPb/APVQBx/m3kt553k/vvX9f8g1m3ms3kkn+q+xd/8APHX6/wD1q2PtPm200NhZ/v8A/DH+B/GuVu/ONxzEfO/z9P8AI60Aezfs52k1z8bPhXpsUXn/ANofEbwfa/8AlU/Hr15wK/2Q/A8s3/Cv/FPmw/Z8/wDCQf8Aprr/AB7P2M9Hm1n9rD9nXTf3/wDpHxu+F/Tj/mfNHHPpnr+v0/17/Aeq+b8I9e1jzuv/AAsDn9Pz/lQBb+E91Da/D/4e/b5v31x4X8P6X/5S/p/n1r8Af+ClmvQ+Z8N/Ks/7V/tjXvjBa/abb/lzz48/z9P5fvx8K/O/4V3oMN1+4/4pfw/9m/8ABX/Xp/nFfz3/ALbl3Z2snwZs5YTPLrF18YLX7T/3PnT/AD60AfzEf8FqNf8AFWvfHTwreeI4vI/4kP8AZeg23/Pn4fP8vXg1+EGpyzSyTRWH7+HP+T/jX9Gn/BeC1hl+PHwx/wBD8jHw5/4+f+fw/wBqdK/np1iHyoz9rh/6heLagD0n9li0n1j9oH4GQRGCGH/hbPw+P2bp18d6McYx7/5zX+jD+0BLqVrp37aUPk/8zR+y/wD5PpX+fL+x3oM0X7RnwB/c/aP7Z+N3wf0u1/Dx7o//AOvJr/Qg/ac0uH+w/wBsC7lm5PxQ/Z/0v/yw/wDEUAfn7+1p4ovJf+CD/wAWoZZr/wA7/hfH9g2uP+yoaOM/54xX8TPjD7ZFJNN5PT/DpX9mH7al1Npf/BCPxHN+4/4mH7QWn3Vpz2/4T3/701/Ov+zP/wAE2P20v21tQh/4Ut8E9c1zwrcf8fXxH8Sf8Ur4Dsxx/wAxbWv/AHXfy55APypjivPtkMMv/Pr0/H/P481/ap/waL6XNYfET9rq8/5+PBvwf0s/+DXWPXn06n1r6K/Yz/4NcPgb4Ij0fxh+198SJ/i3rNvi6uvhv4A/4ofwHZ/9hbVv+Q/rXf8A6Fn3r9+fgHF+xP8ACX4meFf2df2aYfhJ4O17R7XxBql18N/g5oP/AB5+H9I0v/moXizRfb/oY/woA/T23l+y/wDH1N9On+e//wBetKzlzHN1/X/P/wBasGzl82P/AFPfjP4/4fpVyP8AdW/fPPbr/npxQBpaXL/xO5oe32X/APX29P8AIrtreXH5/wCf5/XnjpXmOj/8jBN5X/Pr3/XrXaZ/d/59aAOmj/1gPnf5/wAnt9cda/nF/wCChGgz3Whft1axLeZ0e48ZfB/QbrRLn/sF/DfH9k/4fjX9EVxL5X+q/wDrfTtj/H2r8E/25P7N/wCFP/t1Xmof8u/7QfwP0v8A8pnw3oA/lZ/av/Zk8YfCD9iOb9tjwvr2h6H/AMT7/hA7W2ttB/4q3+0P+E8Okf56mv5rfFHxM+JHjf8Ac+KPEmueI/s//Ltc3Y+wWf00n/P9D/aR/wAFKJb21/4IN6PZ3XkQQ3Hx48P/AGX3/wCLodP89ua/ifu/9Z5Pk/gP89f84oA83vP+Qf8Auv3/APz9f6Ln7H2/P/PauJvPO/5aw/54x/8ArxXuX2Xyo/8Alh1Gf84x+P51m3kUMskIlhg8nHT7L9Dn/P8AKgDx+3i8mT917/5/z19e9f1of8Gx+jXkvjD9qKz/AH1v/a+g/A/S/wDRv+x81j8/161/MT/Y1ndXk32WGCeH9bzjp+H+Ff1cf8GzcVnpfjX9pCb9xB9n/wCFHjnt/wATTWD1/D/9fNAH7YftqeTF4o/bRtJZv32j/Dnwfam5+y9f+KD0f/PrX5v/ALSkv2b/AIIR/Hiz/fz/APF0NP0v7T/3VDSP/wBQHpX6HftgXMN14s/b24/4+Phz4POP+5D0f/P41+Zv7UGp/Zf+CH/xO0GWH7PNcfEbw/8An/wtDR+aAP44dUhtIpPO/IelcreapZ2sc2fP8n/p2/z2x1/XmvWr3RrP/lt/qev5/wCf0rw3xZNZ/aJobWbyOf8Aj2Hvwep/+tQBzdxdQ395CJPPgh/z/npWbH+6k/1P4/5/zjvWkIpvLmMU3kQ/5/Hn/D61cs4v9Mh839we32b/AD9O1AEVgfKjh/df8xMf4D36f/q9P9Bn/g2b/dfs5/DG887yIP8AhbXxwtfs3/cL0f8AOv8AP9kuvssdn9ls/Ig/5+bnp/I/rn61/oHf8Gv9rNr37J+g6ldXnkf8It8ePiB9ltf+fz+19L0fofy/KgD+wzzP3fk5/T8fT+teS6X8PrOw8Wal4wv/AN/qVx/ov/Xn/n/6/FetW8v+en+Tx9OOOtU5P3Un5deM+mPy/GgD8wP+Ch2o+JPB/g3R/FXhz9xb2t1/pXJ+wXnp0/8ArfgAc/58n7YXgfxto/7Q/wARr7w5oVzHo/i3V28ZWYSyDIya9mYsMjj5oyuOOVz3r/T7+OHwrs/in8N9e8Hyww+dc6D4gFrcH/ly454x26/1xX8jnxY+F48IeONX8L69pwOp6GyafP8A8SrPMW5h2OPvnjj6V85mUMVUxtOVKjDE0vYyh7Ko6sYaypyk26NSlUTvGEo2lZ2s01dH774b5lw5k/D2PjmmLxGW4yrj8PVni8LVoU8VZQqQoRpvE4fE0uRQniKc4+ycv3sneN9fgn4Xxf8AFL6D/oc//Hrp/wDpVt/nv/ntX2B4Ti8rS4f9Rn/p50sfTr+P+c183/Afwbr3iPwnoM2l+G576H7Lp/2q50T/AJc+P8/yr6n8J6zoOqaXqUOg69P52j/8Su6trm1+3f5/lX0Z+BEV5aj99DFBP/27XX8vy/zjjz3/AIraa81KH/hFf7V0y3/5efso49P8/wA69bktfNkhmtYYJ5/+na6+w/8A6s55r3f4V2k1ro+sXkX2iCb7T1ufr74xQB8T2+s2fEOvWeq6H7XNr/n/AOt61sRxeHJLf/QNS0qf/wAkfY/5/wAj0i9+Pnhv+0JtI8ZeFdKn/wBK/wCXbOaPK+APjKP91/xTmpXH55/H0GKAPN7weTH5P+o/7dft2Pw/zjNY9xamWMeVn/t2+vP416RcfAyGX994I+JEH/Xt9q7/AOP19K4nVPAfxa0GSHztNg8Rwwf8vNtn2/l+lAGPeReVHD5sPkdP+Pn/AD/jz+uPcedEIfX8L76c9Pwq5qms/wBl/ude0HXNKm/z+n+fof8AEt1S386K8g8nP/Lz/oOD6f4+/agDB/ciT91D5H/6uffr/WtK4tfNt4byaH9z/wBev6/5/XqM28l+yxiYzfuR7/bv8/57Vp3nnfZ4ZrX/AFVx+dnwf6UAJ4ftbP8AtjR5vJ/497rr9q/zn/Gti8/sfS/EmvTXXkefcWuofZbb7L/zMH0/nWbcaLD/AGfDqX2znn/Rf+oh/n/9dQ65r0Ol65DDLo/nw/av9Kuf+fMf5x7fXuAc34L0v+xrzTdS8me+h0e11D0H+f61g+NIryLUNNmtde8jR7jQf+QJ9mObPT/888/yre8YeKNHutPhs9Ls/wCw5v7M8QWtrc9/+gxn/wCv6/SvK/7Zm17/AIRWaKGf+zftWn232rH+gY/T/wDX79ACneS2d1/Y8Es39lTW91/Zd1/054/z7Yrzez1TR4vEnivXopoLibi10C2uv8/579a0tQl02LxB4ws5Zv8Aj38Ufarr7Nn/AB69a8Z1jVIdGjhl8n/j3/49Pb+v+cdjQBm2+lzS6xr1n+/gh+y6hdfabb06/wCevtX2x4D+KHjbWfA/g/Qvh94Vn/4k+g2Frr3i3xJa/YbCzx2z/wDW5r837Lx5qVr48h1KSb+ytNuLXULX/j1/5l/+y/f8K/arQ/seg+G9NhsP+XfQtP5/z+nb1oA4+z+Dd54njhm+IPjafVdSuM/atEtv9BsLPA75/wA4rH/sbwdo3jibQvC+g6Voem2+g/8APr/p95/LuO+auSeMrzWv+QDP5Gj2/wDy8/Zf+Pw8d/8AHt06Vzf2r7V48mhuvJm/4o3/AEX/AEX7D9j/AMj+Y+pAO8vNZ82zmisYf332X/j2I/z/APqqlrMV5qkmm6P53nw6P/x9aJ/z+eIB25/z9TWR/akPhfR5tSh/fzfav7Btbb/n84/w57fnRZ6zDf8Ak3n+omuf+fn/AD/nt2oA9O/ZD0eeT9q3R7yWH9zo/hfxhdf+Uv8AHt/gK/cLw3mXxR4P/wCWH9jeF8f+Uv8AP/PU9a/FX9iuKbVP2hPGE1hNPNpuj/Dn4g6obYf9DB/Zf9j8/wBPX6iv3C0eKb/hJ9B83P8Ao+gj/PT/AD/IA8H+OF1DLo8M378fZ/8AhMP/AHEf/W4P8q+qPA8sMfh7R4f39j/xIfD/APn/APVXy78UIv8Aik4ftX+puLXxhdcf9hTn/J9q+qPB8XlW+mwxf6m3tcAfX3oA/H//AIKiap5XivxV0g/sf9krn/uL/HjR+n9K/mJ/aEu4dL8QfA28tf8AUf2D/an/AJVNY/z6f1/pA/4KkXc0Xiz4v+VPP/xJ/wBnP4H9/wDoL/FDWB/7if8APWv5fP2q7qbS9R+GMMv+j+R4D8P3X/g3+g/GgDq/+Ex+1edeed5EP+f8/wCNee/sfS/8JR/wUI+EsMX7+b+3tQuv+PrP/II0vWOPx7fj34rwL/hI7z+zx5U2Of8AD09+Ofx56e1/8E0/+Jz+3Z4Dmlh/5B+l/EDXftOf+pE1j0z70AfqVrl1ef8ACWfCbTf9f/bHxu8Q/Zfs3p/wnn/6vwr4P/4KuapCf21PiFDL/wAu+geD7X3/AOQX+nt/k19vW/ny/ET4A/vvI+0fEb+3j/4dDj8/896/PH/gpxdf2z+2x8cpv3H2PT7rwfpf4f2Xo/8AnHegD8/dYuvK0u8muvXPXnv7/wAq/UT/AIN9NGi1j/gp58E4Of8AiTaD8QNd+0n/ALEM/wCe1fkxrBmi0/8Az+Wev+fSv2v/AODajS/t/wDwUg0Gbyj/AMSf4S/EDVeT1x/Y46+v4+lAH+i5p915VnFn/wDX/THp+VfH/wC1p48s/hfo+gfEKWz8/wD4Q+18Ya99m+1D/TP+JX/+v/DNfWmnyzR+TDF3/wCXn/P6Z/KvgP8AbY8EeI/i/Jo/wx8OaxBoepXHg3xhqlrc61am+sPb+1v/AAU4oA+Cf+Hvnxa8BRxeG/DnwN8HarDo9r9ltbm513VP9M0/rXoej/8ABZr48RaP50v7Png7zv8AsPap9gP+fT8a8e0v/glX8fte8nUr/wCJHwyg+0f8T7/j11T/AB/H/PPef8Oq/wBpzWfIhuvjN8OdKht7bpbeDdUP+f8APFAB4j/4LF/HjXdPm0E/B/4c6VpviDTPEGl3Vzc69qn+h/19q+M9c8G/8LZ8N6lo/iPQfs+m+IPhL4P+COvfZvFH2H/ij9I1T+2Mf9hv/Pbn6o+In/BL/wDaE8EeB/FXirVPjx4An07wfoPiDXvs1t4NA+1nSP8A61flf8bPHnx4/Zp8N/E7xJr2vaHPo/wv0H4P69d2ttdf6feH4uf8gj+yf+JF/j9eKAO2/wCHWvwT+z+cfDfxN/s37L9q/wBG8ZaX/wDKL+fvXm//AA7x/Zv0vxBBpt/4P+Js/wD0Hrm5+I3/AB5/+ULrj8ODk818o/8AD5Dxt9jhs4oYIIbfv9r9f8jr7dq5vWP+CpXiTWbfyYr2fQ/+fr7NdfbgeP6d/pQB+jX/AA7T/Y//AHN5/YPiqCHj/Rrnxlqn2/8ATQ+vOf5+tTWf/BPH9ieW8gs7Xwfrmqw8f8fPxG8ec/16fX0r8wbP/gph4q0vm58Vatqv/Xz/AGX9f8OtdVZ/8FRfFUtn51/qXn/9O1z/AGXg80Afqhcf8E0/2LZbPyf+FV6rPDb9fs3xH8eDH6egrg7z/gn3+xno2s6bDYfDGfStS+1f9DR48vu3+ev4Yr8wvEn/AAVe+MFqfJ8Oa9oelQ9P9GP+T/npXg95/wAFT/j9LqAmi1iDzv8An5trrn2/z60Afvv4f/4Jp/sW60IZr/4YwdvtX/E+8efYP/T7/wDr46V1V5/wS1/YV0uOHzfgzoc83/Tz4o8d8fh/bv8An+X88dn/AMFVP2ltGOLvUoPJ/wCfa5/5B/PPt3rSk/4LNftFaXqHnWH/AAiuq/6L/wA/Wqden4dvz4oA/pS0f/glr+wHLZ+df/s+aV/o/wD09ap247a7/h9etehah/wS/wD+Cb+jR+d/wzT4Onm5/wCXrVPt/wCmu/XqMn+f8u//AA+9/aWtftgtdH8KwTf8vX/IU/HPP/1+K891T/gs/wDtT6zGft8Ohzzfav8Aj5+1ap1/yevXFAH9jHhv/gm7/wAE/fBuqaP4w+H37Ovg7Q/GHhe68P694X1vRD/p1nqGkH/kKe4rvPGH7SPxI8G6Xr3hWw+IXjH+x/7B8QXVqLb+yzj/AKC55P8AP8K/lB/Yj/4KT/tRfH39pj4M/s9y69B4c0f4sfEbw/4X17W7a51P7fZ6fn/PbtxX9jGsf8E2PCsXwb8VeKtU+LfxGn17/hDfGGqf6T/ZX2D/AISAf2x/1AvbjFAH6o/C/WfK+G/gmaWHM1v4X8H/APprHrX4GftgWsOvaX8Ddeuof3Oj698Yfy/4Wh/+r9a/cPwvLeaX8O/B9nLDBBqVv4O8H6XdHHQjS/8ACvwG/al8618P/B/R4rz/AJCGvfEDVOf+XP8A4uh6f4CgDlfjn+zd8LPi34o0G8+Kvw38K+P9St9B8QWug3PiTpZ+Hv7UH09/89fE/ip+xl+yL4d+G/jDUf8Ahnv4cwf2P4X1D/Sbbwv/AMeZ/sv/AKC36/5zWP8A8FHPi1+1p4S+OnwZ+G/7Kvw9n8f6l4g+HPiC6162tvC//CVf8xT+x/T/AIkv4V7x+yf/AME9f23vjJpepTftVfEjwB4B8H+KLX7Lr3gD4b6D/wAJV4tvLD1/tYf8SDRf/Ln78+oB/HP+xnpfm/tgfs3/AGX/AFP/AA0F8H/+3P8A4rzR+v8An9M1/fJ8YPBHjD9oLxJ+1R8K/BGvaH52r/Hj4P3Wvfav+Zb0/SPAn/UFrS8L/Az/AIJj/wDBN3w3qXgj4aeFvB2qfHLUNB/sG10Xw3/xeL48eJNQ/wDcL25/4pjPFfLvxM+Pvxy+COsfE6y8L6x8Mv2Xvh74X17T9B8UfGPx/a6p8RvHnjDxgNLOsf8AEp0k/wDIa1s/ln8qAPvDw38B/hL8G/2e9C+Ev7RmmeFfEfwZ8D69/wAJRa638bP7LsfCN54wGqf2x/an+f8A646q4/bNm17R/sf7N3wl1Xxj4V0f/j18f+P8fA/9njw34f8A+wt/yH9a0T/sXPDP61/Pfb/tQaP8VfHE2sfAL4b+P/2vfjlo/wDx9ftD/taa99h8B+D/ABB/1Cvh6P8AiQaKeOK+cP2hPj74Pl1DWJv+ChP7bGueMdY0/i1/Z5+BX9l31h/4KdF/4kGi9D/nNAH62/tCf8FBPhXFeTQ/H39pbxj+0Lr32oWtr+zN+yF/xQ/wWs/+oXq3xC5/tkf9zN7ivur/AIJF/tB+Kvjn8RPidoFz+z38OP2bPh78P/C/g+6+HPhLwla/8Vbef2v/AGx/xNPiFq3/ADGv+QT/AJ61/Dr4o/4KbWfg6O80H9lX4P8AhX4SaP8A8ev/AAlviS1/4Tj4l3nXt/yANF/XJ+lf0sf8Gp/xG8bfFrxB+2N8QviN4w1zxjr1xdfB/S/7b1u6+3f9FI9vT/OaAP7SLOX/AEP/ADn8f88mi3m8ryYc/wD1v8fpzVOOX/R/O/Ie3v8A56VNZy/u/Juvb+f/ANf/ADigCXR5f+JxqUOP+PfQdP8A8T/XH4dK9DrzjQ/+Rh1L/sFafXoPm+6/5/GgCf8A5Zfuv8//AFuv4fjX4Sf8FGIrOw/Zb/a6m87+1dS1j9qD4fm6+zf8uf8AxKvhv6f59q/dTzfKj+nH+fr/AE/Cv5+/+ChN19v/AGY/2wJorz/m7Twfbfh/Zfw37e+P88mgD8jP+CkktnrP/BCP4S2XneRD/wALa8H6X/3EP+E81j/62P8A9dfxqXHhyzik6Tzy8f5/zz6e/wDYl/wUU8mL/ghv8Df+WH2j9oPw/j/wafEj9evsTX8l8n/Pa1/calb/APHqc/5/X/64APN7jRoYo/3XkQf4fp+A/HrXlmoR+VJ3xz/n/P517JrHnGSab/P5c/8A1+navJtY7f7tABpfkxWcv2qH99/y6/nn/PoD7V/Up/wbb+TL4k/aQmupv3P/ABZ/7V/4NNY9fSv5WY5YYo/O/wCWH/1ufb8q/qy/4NtrWaWz/aWmsJuP+Lf/AGq2+y+ml/Ejpz/+ugD9tv2kJYbr4iftdQSzwQQ3Ft4P0u6ubn/sQ/hx/n+tfmb+2ppc2l/8Ef8A4zQ/Y5/Ot/igP+3P/i/Gj/nxz+Xav0C/aoP2W4/bX+1cw2+g+D/9J9f+KD+G3P8Ann8q+Cf2xLqaX/giv8TtStf+Xj4jafzx/wBF30f9P84FAH8dusWs3l+T5PkfaM/5z+ufxrxnWNG/tS9m8qb+f0+h556V79cf8TSM/b7zyP8AJ+v5f/XrNj0bTdL/AH1qD5/5f59aAPDbjw5Dpkfk3fnzn2/z+v5dqp3lr9l877BNn7P79P1/Xv7Dr6d4kuvNx9l/131//V/jXj/iD/Wf67/Pbr/IUAaV3/zxl/f/AOi/2n/o39fpX99X/BrfdTS/sv6bDF+4ht/2gvGF1dfj4D0br/8AW9a/z67eWaLyf+ePT/Pv7c+or/Qa/wCDVfQYdZ/ZP1i8upp4P+Ef+PGoXft/yDNH/wA/WgD+x63/APZRWpPDyCfXOeff/wCvjnsfaq9nyPx/of8AIFWYH8nHce+P59O3Pp61E5JK17OWx2YOj7SfO1eNNpvzd7pfqMhjxx/9fn29Tzn07dxn8t/iJ+xi/wARvHvjDxQLbS0F1r99Dtx/zxZT/wCz1+sMEQlx7f4enT/62O9YfgWO/wDs/iTdMc/8Jjr/AL/8tYfY0qcOVeb6+Wn3f8NcMXXdWbim+SL2vo2tL28tber7n+dl8M/+F2ePPA/g/R/+FnQQeFba20/7V4S8N/8AFK/bPUatqo/z78Zr720/4S+G/Dnh7Tf7Bs9c8Kzf8vX2a6+3WF5n88//AKx3r5p/Z/0az1Twv4Ph/tLSvO+y6cPs2t2v2Ht/n0+vr94ax4cvLWzh8nz/AH/sS6+3ev8An1/pocZ4PcaFN/aH7rWIJ/8AyS6+n+T717x4HuprTwHqUN/DPBN9q1D7L/nPt/8AWIrzfVLUzSDzfI87P/Mbtfx//WK9I07zdL+G80PneRMD4g1Qf8v3p6fSgD88fFmlw6p4g+IWsXUPn/2Pdf6L/n8PwP0ryWS717RpIZraGfye/wDpXP8AkH9K9y1jS5odL8YXkp/4+Ne08f4/r6fl2rm/A+jQ694k03R7/wDcTf8AIUuv+4R+H6dRQBzcfiK8ijhvLC8nhm/8Acf4Hn+dekaP8ZPiFo0g+y6lcTw6f/2/HpXs3xItfDkvhfwT4VsPDelaUNHtf9FuLf8A4/v+4t/n8Kx/Afhzw39n02bXvCuq6ro9xdeINLNzc3X2H7HqHtpPT8O9ABZ/Fq88RyaPFf8AhX+1ZvEF19l56fX8f05rqvEkvw2/tTXtB8R6b/wjmm291/YP9tn/AD2GO/8AKuc8F6NDo15D+5/sqa3utQ1TS/tPH2zxB/anr+X+eaxvK/4TKTxhDqmg+fD9l/4+rn/ly8Qf5z6n8sEAzb/4ffDfE39g+NvIm/5dbb7V1/8ArdRxxU3iSLXtB0PyYrOC++0f8I/pVrdW3/L5/n/Irz1/Amg+MvOm0uGc/wDCP/8AHr9m/wCXzUP855FehXEsMvgjwfNpc0H9sf8AH1a23pqHv+H+JoAzfD8Xiq1/tKbVLPyBz/o3+f69+tY+qapNr2n3fhywh/fdbr7V/oP2Pr6f0+p71DH4j8SXOn6l5l5Pif8A4SC1tftP5/168VT+IkukeI9Dh8q8/sqa3tdP0u1trb/l8H5UAeM+ILrUtM1SH7VZ+RD/AJz+n615vqnijWPtGj2Zmg/s2317+1P9G/5czx2x/jWd8RJfElrJDDf/AOkfaP8Aj1+0/wDH/wD5xxnrSfDf4I+Kvj7JD8PfC+paH4cm0/XtP1S61vxJrxsrHP8Ak0AY/wAQNUh/feNop/8AkaLv/Suf5dx7f1rxnWLr/iXzWd1+403WLr/Rbjvj+XTv617l4w8EeJPBh+JHgnxleWN9/wAIvr3h/wCy/Zv9OsO3P5/5zXj/AIstYdH8Jza9pdp/ao8L+F/+Pb7KP9D/AOopq/60AcHZ6p/wkej6PD5MH9seH7rT7W1ubn/l88P/ANqenv0/oM1+wHjzS5ovDcN5YTarAPsv/IFtuftnUf8A1/8A9XH4KfCvVf7U+JHgmzv7yfVf+Eg17w/pf2m5/wCXP/iaaOf8P85r95fiBqmvWsmpaPLDBpX2jm1/5/7PT/r/AJ/rQBheE/C8Ol28OnXU0/k6zj7Vodz/AJ/z2xXK2cv/ABXGsQj9x9n8L/8AHt/npz9fT66/hvVPK1DydUn8jva23a9/HjNeY3mqeV8TPFU0uYPs/g3ULrHt/nFAGxH430eL/QxN/asP9vf8fP2X7BYfTH+f8N6PWIZfOmih+w/l3/z+leD+C9U/sHR8a9oP9uQ3F1qH2T/pz1D8+3p+letW/wBs8yERaxPDps/4e2f8/XvQB9yf8E67X+2fi58WtStpoP8Ain/g34g+1f8AcX1T6/5/Ov2qsP3XiiGH/n30vp+P/wCqvyF/4Jp6XZ+b+0hrFr5H/IB8P6D9p6dPp/n8K/WjzfK1zWJv+ffQf89v8/yAPm/x5r1n9j0fQZf3GpW+g/ajbf8AP7/a/jz+v5dfWvtLw3LNLZw+V29uv4V+b+sf8TXxZrH2qzngm0f/AIV/oP2n/n8/4mnfn9P/ANVfoR4bl8q3/wCWHY/6T/n9fx96APw8/wCCpEvlap+0jeSzf8g/wv8Asv6Da5/7CnxI1gf48445xX85n7clhDpfxQ8E+G/P/wCQP8JvB/2r/wAFf64Pr1r91P8AgrR4ym0bWPi1Zj9//wAJB8UPgfa3We39keA9Y/8Altn2/n+Ff7ckV5YftERQ6rZ+RD/wrnwf9l/8Fej+3+fpQB8af2XF/qOcfr/+v/PWvpb/AIJLxf8AGd95DLnzbf4c/F/7N/4Kz/TP+TXhlvFN++/zj+uT+H4819jf8EQ/BH/CZft4eNpr+H914f8Agj8Ydeuge3/Erz7UAfe0elw2vxQ/Zpi/5bf2X4f1T/rz/wCK81jWP8/hzjr+PP7eGs/29+1h8crz/n48UfZf/KXo/wDnt/Wv3O8P+Ete/wCFqfA280HTdV1yHR/C/g/VNeubbQft1hZ/8SzWNZ/9y3f/APV+dfxc/wCCdn7Wnxf/AGhPiR4k0v4ewaHo/ijxl4g1TQdb8W+KNLsTeeH/APoKc/59KAPxn8Weda6XD1/z0/l3x+tfv9/wa/6X9q/bs8YXlqfPm0/4D+MP11TR/b/PeuJ8D/8ABEfx5r0nk/Eb42eAPA/H+lf2JpeqeKr+z/8AUax/P8q/bz/gkx/wT7+GP7Ef7QEPiXwl8SPFXj/xV4o+HPjDQde/tq10qx0//hH88DSR/T/6woA/qUt7X7L2/wDr5/8A1dea+RvibdQj4qaPNMf3Nv8ADnxhx79etfR9nqk0sX+un/0f8ev+cc9P5fK/xAu5v+FwH/X+Tb/DnxB/x7f4frQB9veA/sf9j6P5sP8AzAdP69u/f/PWvSNL8mJ/9V/y68/545/zwa888If8eem/9egr1Wz/ANFyZYff/D+uaAPAf2kNL8z4CfGCG1h/fXHw58YWvH/6uM/p7V/Hb/wVE8L3njz/AIbw8H6Dnz/+Ey/ZP8L/AGb/ALBHgPPv7/yr+sr/AIKCfFWb4Vfsd/Hj4kaXD52peF/Bv9vWtv8A8/n/ABNNH/4lX8unT6V/Cvo/7VXxI+LXjz4weJPiNDB53xg8UeH/AB5r32Y4+x6hpH/En0j+yfX/AIkZ/wAKAPyju/2UPFVreQw+TPB/n/Ec1Tk/ZQ8VRPNN/pHoPs3qPxPT261+uniDxHo+qyedpZg/0f8A4ld0O3r6/wCf1q5pctndR+Tc2cHnXH+e3Oef89wD8btU/Zk8Yf6nzp/Jx7/h+XT/AOvXmGofs5+KtLk/10/nf8u32np1/Dke1fuR4g+xxWk3+h/8fH/Lt/n+mK+dfFn77VIRdcxQf5/kP/15oA/LuP8AZz8bapH539pTzw+v2U+v4A8H/PSubj+BHiq11QwXJ/c6fdDPTpkH35yO+T+Fftt4DtbOXR55vJ/fenf+f9Bn6Vwlvo2m6z4k17yrOD/H079/60AfkVrHwg8VWv7m68/yf8P881y3/CnPGG/iz88G2/0b0Pp+XPI/Gv2F8QaNpsviSGGWKH/Rv9F9vz/z/jj/APCOaOLweVZjvx9l/Xp2oA/IbWPhD430aXUrTUNIuIJtP5+zdTz1+p57nk+leYz2s1rJ5V1DLCe4P/1+P1r9tdc8L2drZzQ2tnBPCP8ASvtP+fw6/wCNfnX8fNL021vPOtYYPO/6drX/ACPx/wAgA+gP+CSYiH/BRf8AZYmupYLGG38fahdFri5+wj/kV9awN3XJxnHRsE/w1/qTahKf+GW5vtX/AC8fC/UP9J/7hfH8x7fzr/Hw+HVrr03jfwtD4Yi1T/hJJ9b07+wRo2P7Q+37xjy85OecnH8O49Ca/wBbbwXda9YfsH+CbPxl5/8AwlVv+z74Ptde+04+3/8ACQf2Xo46/wCf8QD2aO1muvD8M3ra/r+XfvX5dSfBHwT4y8EaD8SPjxef8IPo/g/+0NLtP+Ek17/hFbD/AJHzWNY/tTVv84r9UJJfN0/ybD9wPsv2X/631r+U39sjx542+CMvg/xJ8S/CurftbeNvHFr4g8UeDbb4o+KP+LLeA/D/APan9j6Rpek/CfRf+Q1rf40Afo1/w1f4PtfEF5pv7Mvw48VftGTW+l/6V4k0T/ih/hpZ/wDYW+LGtddE5/5lwfXFfFvx4/b1m+2S6D8Wv2qBP/zC/wDhmb9ifH9oXn/UL1b4sf59+tfjD8ZP2zfEms28Nn+2l8Wfip4V8H8/2D+zf8LtB/4VzYXfh/30r/oCH/Jr4c8Qf8FNv+ENs5/Dn7L/AME/AHwk024x/wAVtqNqPFXxLvPU/wBr6179P8RQB++/gP4+/FrRvHfw3/4Vz8Mfhz+yT8PfGHxQ+H+g/ZvEn/FVfGn4qf2v480cf2WdWP8A0Mf8/rX6Wf8ABSjw5Z3Xwz+Jv2WEwf8AGRn/ALoej/571/FB+xR8WvHnxU/4KAfsieI/iL4q1vxVqR/aB+F13nxHdG+6+Ox8uk5HY5H54JGK/tG/b8lvLnwnqUPnTz/2x+0F4g1TP/ch9/8A9XpQB+c/7e/w58K/CD/gip8PPHngjTf+Ed+I/jDxn4O/t/xZ4czY+LNZGr6prB1cHGDz9Rx3r+MiOL+1Li8m+2QQfZ9L+1f8TIH/AEzp0/zz+Nf2nf8ABXTxRp2hf8EZPgP4bim8/wDtj4jfD+6tbYf9xnnH65r+J+SU2v2yb9/B59r9l/P8vYcmgDIs7qWI8E49fbPP+fw9a/vR/wCDQOw/4t/+11rH+v8A+Ky+D9r/AOUvWP8AOP8A9VfwcyGz+zwzRf67/p57/iD9T/Kv73v+DQOL/ix/7V155OPtHxa+H9r/AKN/2If8s/jQB/ZtHLDFaTQ/57f/AFx1yK0oP9Wtc3by/ao/Itv9d/Xr/nr61seb/wAsYun4f5//AFUAXNHl8rVNS/ff8uun5/H9P89a7aOX/lifpx/+r6f54rzfR5fN1jWIf+ff+z/X9f6fl347Czl8qTGen9f/ANeP8igDevJT5eP9R69cn61/P3/wUE8UaPF8E/j9FYw+RNb/ALZHg+6urb/n8/4lej/5/P0r9+LyX935MR/e/wCf/rf4V/OL+2x9tl8L/tLTSwz/ANm/8NkfD/7L/wA+GNI0v8/8+nQA/Nn/AIKeRQxf8EX/AIDz3UPkTXH7Rn9q/Zun/MU+JH1r+R3VJfJ+v+f8+3X6f1ff8FaPFEP/AA5v/ZvvLD/l4/aM1D/06fEj/OOv51/HPrF1r2oSf6VD5EP4en/1vWgC54g1OH7R/ruv9P8AH/Pv5XrF1D/y9Z8n8ff368/41c1DSzLJ58t5NB/07W/+gn/Pv9K831iKbS7f97eef/z623+fx9KAN7S7aa6l+2f8sf8Al1tv8n/P0r+vr/g2HtfKj/aohls/+QxdfB/Ssj1/4uR+fP1r+QvQ7r7d7Af5+vf/ACen9kn/AAa5x+bH+1RD/wA9/FHwftR/4K/iRn0+v+RQB+kH7ZkflXn7eEEUPnH/AIo8H7N7eA/hv/n6fr+e/wC17L5v/BEfxhDa+fBDcfEbT/tXT/oqGj/5/IcV+kH7UlreXXiT/goRo8Wm3Hk2914P0vj/AJfP+JX8N/T/ADz+X5R/taXU0X/BG/xtpt3+4+z/ALQWn6X0/wCp80f/AD+maAP5d5NLtLWzh/5bzf5/P/OKx7yKHzP+eEI/T/J/H8evoV5FDa+H9Nm/5iWsen/QP/z/AC6c15vrEtnK8H7iGD1Ft3/z/LigDldUjs/7H1L7VZzz6l/y63Ntdf6BZ/hjNeD6h/rPOlh9rUfnz/n6n1r2zV9Uhi/1X7j/AD37entXieuSw/aP+JfDPB9n/wCPn9fXj/PHpQBzNf6FH/Bp3rItf2V/G1pfQmDTf+Fy6haj/sYP7L0fnHPPt7cHpX+e/JL/AKkDmHr9n579f6dfSv8AQh/4NMYtSP7LnxalOm+foNv8WvD/APpX/T//AGVo/wDn/IobsrvRFRjKcowiryk0ku7eh/ZVbcZP+0Mf4/h/OrtvwW+nH9fz6fn6VWtH/wBV9m6dBj8+nU9PckD1NWEPPGfOx+Ht/wDWx36dawj78ubov+A7fp956dW2FoqC+OS/H7TdrfL7jXt5cfn/AJ/n9eeOlcFo0Vp53iD/AEbZ/wAVJqvAz/eh5/Guxjlx/wAfX+PP+f0968zsJyt54iAz/wAjJqn/AKFF79a3PKP4ef2Z4oZbPwfpv9p/8e9rzba3pfp+Of8APpX3t4g0vzY/JsLOHNvn/kCXX+f859a+A/2P9Us9Us/CsMV5PBN/YPh//j5/06wH9P6dq/QjUPPikmhuvInzdf8ALt/y+n/9f4f1APH7z7ZFJ/pXn/8Abxa8cZ/r/Ou21j7HpXw/h+1fuJp7U57df8+/TvUN5LDLbzeVZzwfZ/8APr/niqfjCX+1NL0eGKLyPs4/7cPX9f8AOaAPGbzS7KXwnrE1/D5+pZ/0X/PT9ffrXj9noMOjahDrHk+RN/YOoWn+jf8AYL/z374619UW8VnpWj6bDFNoc+pawf8ASrm5/wCP/wD4R79Py/pmvMbzWf7L1DWPssH26Ec/Zv8AqX+fX8aAOP8AA8U0X9m2d+f31xdf8fNz/wAufTI96zrzVLzw5b+TYf664usn/Sh/oen/AOP+faoPGF1NpcsMVhN++g/4n1rbduv/AOv8fwrj483WqalNF/rre1/49s82f+f6elABo+vXkuueTr39qwf2P4o/5jdrn6+3auk1DWdSmjhi8OQ/ubi61D/Sbn/lzHqf88+mK0pdB17WbDUptUmuPOt9B+y2tzc/5H868x8Qaz/Y3h/QfCth58+sXHhf/wAuDp6d6APVNH+Ktnr3iyaG1i0rRJvC+g6f/YNtbf8AL54g/wA/jXjN5rvm+doNhD5A/tTxB/pP/Pn+f4+/oK83j87RtLmm1O8/4qr7N4g+1XPX7Gefz7VNeanDLeQ3l/8AuIbjQf8ARbn0/wCJX9aAOj1zxRDa6Ho9nFD/AG5DrF14f+1W1t68emec159eeT4o8QabZ3WvaV4H0fw/a6hqn2n7N/zMHp+PA7f0rH8QRXngi8/4RuW8Nvqeon+3rrriz/6hYrxnVPFH9qaPqWj/AGzyIfEF0ftVzc/9C/8A59+n1FAHeXn/ABPo4oftk+qz+GLrUP8ASbm64/s//wDX+fbmuJ+G/wAUNe0HXPG1npegwT6b4oz/AKNrf/Ln/ZH8z/8AWo1DxF4k8G6R4V02w8jzv+QXdXX/AD+eHz9T/n0rB+IEX/CG6f4qvLCfyJfFH/CP2uf+fPT/APmL8/4f/qAOPvPHniTxH4L8YeJLXyPEesaPdDXbq2tv+gfn9OefT+VU0ufN8L6xr2l3k8Gj+KPhzqGqXWif8/niDv0rzf4b6pe6D4o06a1svP03WNA1DQbrRLb/AJe9P/6Cld5p8V5qkn/Ct7Cz8+bV7r+y/C9tbf8AL5/a/qPx/D6UAfPn7O93/anxQ+D8MVnpcH/FxtP/APCg/tXn+tfvjp+jTeLfHE15fzX39m6PdfZcnmw/Dv8AQYr8B9P+H3xI8EeMNO1Lw5oWq6rD4f8AFHh7S/tPhu6+3X//AAmGkapn+y/7J9/Q1/Rd4H/4TC10/TYdUs9D8Kw3H/E0/wBJ/wBOv/w/z29M4AOJ+IHhfUtLzNpejzzxW9r1+y9+Bj/P8ua+P/EmqT3XjDxteX80E/8AxIfstrbaJz9s8Qfpk56fyNfpB440bQdUs4dN8R3uq659otf+Pb7V9hsP85/Gvld/Dngnwvqk1n4c0LyNS+1//q/z6UAeAXfhfXrrT4Z/DnhvVYD9l/sv7TcXX9P5V0Gj/CrxVdaf/wAVR4kgg0e4/wCfa69vWvZZNU/5bS/67/l6+0/5PSuP8SazNqkcNnnyNHt/w+v+T60Afo1/wTD0az0b4b/tFf2XNP5P/CUeH9L+0XP/AHB/8/ka/TLVJf8Aic+MIbWD/mA/5H9a/Ov/AIJ16N5vwX8eXmlzfYYLj4jfZbrRPsuPtn/IH/sfn/OOfpX6EXnnWuseMMfuP+JDx/nH+ccd6APB/EkUP9o+FYYf+qf8/wCc/wCc19a6f+6/1Q9unbvx/n8q+PvFH2yLxx4Us4oel18P7XjvjTP5c/r7V9aaPn/U/uebr+f/AOrPp07UAfgz+1P8B/iF+1z8VPjx4J8L/wBlaXN4X+PHh/xRda54k/tT7B/wj+kfC/R9H/4lPYfSpvjp/wAE7Phh8bvGmg+NvjJ8SNV8Hf8ACP8Ag3wf4D/sTwloP/H3/ZH/AFFta4+oryv9tj9q/wCLXwH8eeL7yP4nfEbStB8UfEb4gWvhfw38LvC/gPwrf/8ACP6Rqn/MW+IWtf8AE/8Ap/8Aqz+P/iD9vrTdTkms/G/g/XPGOvXH/E0/tv4x/Fr4oX1/Z/8AcJ0X3/H86AP2YuP2M/8Agmz8Jf8AQ9d1jVfEc9vzdW3j/wAZ/Yf/ACk/8U1+tezeG/iD+xP4c8J69D+zJ8N4PCvjDT/C/jDVPFGt/C74c82fg/8Asv8A4m//ABcLWsf5zX80Mf8AwUE0LQbz7Z4c0Hwd4cmH/QpfCXSr7UP/AAa/E7XfEx9vr+Vfpb/wTx+Nvir9ob4f/tl+JPFOveI9c07wP8L/AA/a6YPEeqaaCv8Aa2qkY0rSNGx4f0U8buNwwRzuBAAPa9T/AG3PiT4c0aHwf8PvCuq+APBOj6ANB0H/AIT/AMUeA/BH/FP/AOR0x/8AX8T8UftzfEjVI4Yb/wCM3w5glx/yBPCVr48+I2ofh/YvaqeqfBuz+Pv7Unx4h1SKD+zfD/hfxBr10bbQNL+3/wDEo/sf/iV6Sf8AmC/1r+eTxL8UPHdrrGvabpfiTXNK0Kw17Xra1ttN1Q2I/wCQoepH4dAevXIoA/dnVPj74q16zmm1Txh8cNc+0f8ATr4D+Dthn/uNf8T8n/PWv1i/4Ij6VZ/FD9pj4g+KrD/XfD/4c/Zbq5/4W3/wsa/vP+Fi6p/zFv8AmAaL/wAgn/Pb+Gq/1PUruXzdTu7+4n9Li6PPbp7evbp6V/Zt/wAGmml+bpn7V93FCcz6r8L7T7Sc8f8AIY4x/wDqz0FAH9gskX7z/r3/AM9/pn+mRXy74w0v7V8TPFU0X+pt/C/g/TAbn/qL6p+v4fjX1pJYTRapND53/Hv/AJ9sfzr5d8QSzf8ACwPG0MkP/Est7r4P/wDp0/z9OBQB9jaHL9lt4f3Pp0/Ku8uLn93DD5xx7f5/P8K890vzvs/+p/c/8wvr/IfoP/rV0n7/AGe0H44H+T+OO4oA+Ov29ItN1n9nfUvDeqQwT6P4h8ZfD/Qbq2uf+XzQP+E80f8AyK/iA8afCqbw58TPjBeeF9Hgg8H+H/ih8QPhx4X+z/8AUI1Tvwea/tm/bglhi+E/hWzim8ibWPi18P8Av/1FPT/61fyv+IJbO6+Fc15/qP8AhKP2oP2gLrrx/wAhT+v9aAPzx1DWZrWTzpYfImNqPtX4fj7f/ro0P4gzWsf72HyJh/n9Pr2969y1zRvDdr501zDB/pF32/P/AD/SvJdZ0vTYrfUry1s/I59P+PP0/wAP0oA0rfxJDrMc01/N5H2j/wDV/X8+MV574stYYpB9OP8APXpg/wD1qPD+gzaz5M1hefuee+f8/wCOOK7az8MQ6p+5v7z6faff9fw5oAueG/KtdHm+y/6n/n5H+fXPPr6cE834T8mLUNY8r9x9ouu/p7Y9hWz/AGXeaX+5j8/zv+XX/oH9P8/nWBo0UOjR/vc3Gpfav85/D/PFAGd4k0uGLWIYYv8Al4tf8/56flVKzim+xiHyf33+f5f0re8QRQ+Z/b11efYYba1/sv8A0n2//X+FYNvL5txDNa3sE8PX7Tbf5/8Ar9aAMfxJdRRDyfJJ/wA/0/8Ar+lfn5+0RpUP768i/wBH7f8A6/8AJx+GK/SHxJFDLb+d5MH+j/5/rn0P4Yr82f2hNZ8vzof+4Xj/AD/h/WgD6d/4Id6Dpuvf8FH/AIGwa7DDPo9vbfEC7u/tNuMHHgPWcHgdeeCexPJzx/pg/ES1htf2d5obGH9z/wAIb4f+y+n/ADB/8/yr/NR/4IeRNJ+354OuraE/8S74c/GDU8HtjwKxx+BZvz9xj/S0+LERi/Z/mh8n99/wi/w/tT/4NNH9v896ALnleb+5F5/x7/6UM/0/z/Wvwf8A2tPBsXjLxJ+zroOqQnyPD+g/D/7Vn/qL+PPrn/PWv3mt/wB1HqUxz/o+mHr/AJH1/OvyF+NGjabrPxQ+G8Nr+4mGg/B+1+0/8/n/ABNP/rf/AFsUAfzC/wDBx3ay6X+2n4VtLa1g1u0H7P4+yi4tCTZj/hPNZyeuPlIXj/a68V/Nl9lu/tkUOPIm9c4/Htnr6V/Wf/wcCeDv7Z/bP0GaWz/5A/7Pvg/oP+oprHXsP8+lfy7+PLWHS/EkPlQ+R/17dP8AP5UAfaX/AAS80Ga6/wCCgn7H9n5Pn/aP2gvh/wD6T/3FP5+3TFf2/f8ABRTS4YtH8H+V/wAu3xP8Qfa/+xg/svR8d6/kj/4I76FDdf8ABQD9j/7V/wBFu8H3XHHv9eP0r+u7/goha/ZbjwR/pk1//wAXa8Yap/x9f8ef/Er0f0/z+VAH5a/8FlNL0f8A4dZ/suw3UPnfaPFHw/8A/TX8SP8AH2r+OfWPC8P9oed9sgnz/wAe1t+Xb2I7+n41/ZJ/wWY0u8uv+Cc/7E+g2P8AzGLr4f3XX/qQ9Y/L/Oa/jW8eaXeaNJDDdWU9j9nuvy/z+HtQBT1jw7rGl6hP9q0y/h03SCNCurr7Nnpnt0/H8q/vd/4NJLWG1/Zv/aimtYf3P/C+NPte/wD0S/R+uPy/Kv8AP9kl+1R/bBD/AMe//H16e2P5/j71/oEf8Gj4839kP9oS88nyPtH7QXYdv+FX6P8A5z+dAH9fVvLBFHDD/n/Pv7/jU1xL/wA9f9Hh/wA+v6fj3rNs4v3fnZ/49+v5fT0/XFbEkR/135fj+X/6/wBADH8Pxf8AFQaxOf8AqH8e/wDnHrXoVnFD/wDW/Pn6/hXE+H4saxr0w/6l/wDz09fy/Su2ji/d/wA/Tn9R/Q/hQBpXscPledF+v/66/nL/AG79U/sb4B/tFTfuIIdQ/a008/6N2/4mmef/AAU1/RRJL5X7m15ht/T6c/4f55/mh/b01mHVP2f/AIwQyw+RNcftuaha/wDp4/z9KAPy1/4KiWs1h/wRf/Y5h/5+PjJ9q/8AVkfXPbv+PSv5QdU0vyvO+1XnkH/n26fy/HpX9XH/AAVoujpn/BIT9g+GX9x/xcb/ANxesfiM1/KDrGqQy/8AHhFx/n2//V9KAPN9YMMUf+p/+t7f5wcV5vrGqTR2/wDZvmwTab9q/t7/AEb/AI//AO0P88122oS4k/yf8n9MV5jqmqWdreal5X+kf9O1zQBseG7+zit5v+e32r8f6f16V/Zt/wAGs8ln/Zf7SE11/wAvHjL4P6X1/wCoX8R/8+vSv4mfD91Zy6iZr+Gbyfsv/Htbd+3t1/rX9m3/AAbByw/8Xmm87H/F0Ph/+X9l6x+dAH6x/teedo+of8FAprD99N/wmXg//wB5v/n+dflF+1Rdfav+CPfjbUr+Hz5v+GgvD/2q2ufb4ofif84xzX6uftoRTS6P+3teWGcW/wAR/B1r/wCq39P5f5H5X/teaZNo3/BEvxtNdQ/vrj48eHx/x89f+LoaP7/57dqAP5a7/VIbqSbzZoIPs/H2b+vX6fSubuJbPy/OuojBD/z8/wCeMe/5Vj3EWsapJ/rvI9Ps3/6//rVsR+DtS+x/8ec8H/P19p/z+n4+lAHj/iCX95N/Zd558MHS2+y/5/z6Yrz3VDFEZoZIYJ5v+fodf8fxr3LWPC50u487zoP9H/6df8eOfpXimqWtpFqHk3U3t/np3/HtQBjf6qTzpYfI9sY6/wCNf6K3/BpnrFn/AMMc/GbQogfPHx6we+T/AGTox/kx9QOuMmv87y2iMckPkwwT4ueh/wCXwdcAHjpk49M9a/0Wv+DTTQorX9i74yXnk+RKPj6dLHPH/IG0A+oGMnoMDkjtXNinOMKDjtUxKpPTdOhiKm7sv+Xfdvy6r6Ph7D0Kkc4r14qX1TKo4ii39is82yrDqafR8mIqRv8AyuS7H9cMKGID+v1B/oD+RHBxTu/+iY/yP5f5FQ/Zs9v0/wDsamji8qPzoh+5/L9O/wDnGO28I8sUjw8RVdWpKV7q9o6JaL07h5X7yaDzvx/Q9awfBMsPmeMuf+Z01D/016N9P5Ct6SWGKToPO+v+R615h4UvPIv/AB3H5PTx1qZ9eul6LVGB/Bd+xP8A6VHD++Hk/wBg/wBf1/pX6ZW91NF/ZupWsM8H2a1/0r/P+fzr5p/Y/wDh9o8Wl6DNdTQTj+wfB1rdfZv+XMH9f8819geINes9G1TUppYp/Jz/AGXoVtbfy/yf5UAY8epw6pp95/ankaVNo9r/AGD9m0S2/wCPz/62a8f8UeKf3cOm2GnQT/6V2/4//r+f+RR4k8R2ctxDZ2v7iH7V/wAvN1zeah6f5981zej6NNrMmpXksOqzzW/+laDbW9r/AMxD8v8A63X3yAYOuXUMtnp0OPJ/se60+6+zc/5/zmse31nTZbbXrOw8/wDtLWP+fn/sKH6Z5/Otj4iXUOqeNJrzyYIIbi1GvW1tbWv2H7Hp/fr/AJ/OvMdU87w5qE04hgP2i6/0U23+nf8A6qADVJfN8WeNof7Xgn/sfS/tV19o6f5/n7muP8F+TdeJP+JXN5+m/wDCL+ILW6uftWeuqce9XI9U/tnxZrE1rZz28NxnS7q5/wCXD/IP5/Surs7Wz8Lya9oP7jyNY/s/VNBP/PmP7L6f/roA5rXPFE0Wnzabf6lqtvptxdfZftNt/hXSeA9U0GLVPBMNhZwf8iv4gtf+EkuLX/T7zp/n+nFeS+OP7etdL/1P763/AOJ99prsPAejQeF9P0f7frH9q/6L/b1r9o62X/QX0v8AP8f50AfPnjDwbeXUnjbxTa+fBo9va/2Da23/AHFD/wDqrr/Del6PLcfDKbXpv7Vm8P3Wn/29olt/4OPQ8f2HXql54j/tr+3of7Ng/s37L4f0u2/0X/jzxqnX/wCv+FHw30HQZdP17xV5377WLr+wNBtrm1H2/wDtDn/iZ/8Agj6fyoA+cPiRa3ms+JPFXir7H/yNGvf6Lbf8+en6R/nivknxBa/8VBptnLMIIftX2W1P/P5/k/4c19m/FSX+y7PXobC88iaA/wDCL2ut8iws8f8AIX/zweOa+YvAeqaDLeaD4q8ZaDBqum/D/wAUahpevW1z/wAvnT+yD+v/ANagDI8UaDr118N4ZtL/AH+vfD/4jf2V/wBw/V+36D/62cV7B440aH4jfD6bxVF5EEP9g/6LbW1r/wAfn9kapjn/AD/Wuws/+EV+x+KtNl0eHQ9H8Qf8V5a+HP8AiaX32PT/APsLf5/SprjRv+EE0uHw3f69pU/9sXXiD7LdXNrx/nn+lAHxz4b8L2fwv0/+3te1KDVtS1DQfGH2X7NyLP8A5g/9l/4DtXOXHjfxJanTbyw8iDUvD934f1Twvrdt/wAuen6R3/XmvqGztbOXzrO60f8AtWHw/df6VbXNr+vSuPj0z4Y6DbzQ3V5BB9o/4SD/AEm5teLP+1++OO/PpQBm/s73U118WPhvDpcP9lQ+KPiN/wAJR4o+zcf8VBpGl6wP/ctX7GXGqQ2uoYv5vIh/5Clrbf8APnp/P8/8K/N/4IfDmGL9oT4b3mgw+fo9voPjDVPtP9vf6B/yC6+xvHnijRtL1DUoZYZ59S+1f8e1ta/z/wD1dqAIvEnjK8tdY8VTRfaJ9N0e17f59v0rzzWLqeKObUrr/kI/2D/4B/5/X09JrzVPssniq8upvIFx/wAfVt9l/wCYh/nr+lfN+s+I/Ems6hNZxTf2Tpv9g/8ALt/y+eIPXp/L0zzQB6Fca95UsPhuwhnn+0/6VdXP/Pn/APXP4fjUNxNDKPJtfb7Lbf5x/nvmuP8AD+gzeHLeaGW8nn+0Z+1faefTg5/D8/eptP8AJinhvP35mt7X7L/oo/48/wBP584oA/cj/gm/pc0v7OcMFhFB52sfEbT/ALL/ANPn/Ez4/OvtLXP9F/4Tb7VPmb/j1/l+WMn8vSvkv/gnvF/YX7L/AIPvIpf+JlrHjL/Rf/BprH5Yr6o1z97Z67eSw9/88f5/xAPH/Fmmf8XM8N+bN/y9eD/z/sv3/p9K+kLOKGGz/wBF9enp/k/1rwHxDFN/wtDTYf8AqPf+4vpX0Vo9rDLHD69Bj/J/zmgD+V79uC2/4SP4sfAHR/8AX/8ACQfHj44f6Nz/ANF46f57mvyw/bw8OaDL+2J8TrO60e3gh8PaX4P0v7P9l7/2X3//AF1+q3xslh1n9oz9mnyv38Nv8RviBr3/AJnjWO/19OOlfmN+2J5OqftifHKaL/U/avB+l+n/ADC9H+n+ffigD4K8SeG9B0fw/qU2n6PpUH+i5/49fx/wr9b/APgj7ai1/Yw/4KBeJJcfv7r4QaBbfaOQxzrJ+nfH0r85PiRawxeB9YBh8j/Rcf5+v4V+jf8AwSrtRa/sB/tRXkh8ka/+0F8INAz9P7Hxx6Y1b+ntQB9o/sfyzaz8bP22Neuv9TpHw58Yf9uY/tTr/wCUmv5X/ElrDdap/bEUx8n7UftWf8/Wv6dv2U/FNna6N/wUI8Sfv/8ASPBvjAWv/lY9f8mv5p/EmjfZY/Jihn/0j/j1/wA4/Ef1oA8x8R2sMXkzWonhFx/z88fXr/n2r+3L/g080ya1+Af7TmvW0R87/hbXhC1zyP8AmQ+v5/rk9TX8Q+uSzReRZ+T5Hf8A0knn6f1/Hiv7xv8Ag1T0byv2M/jDqUsORqHx41AD6f8ACB6P0z/+v8aAP6iLzS8P53nQWP8AaH+lf6N/9b9f85/Ov46fF/w38G7D4zePL+zuNc/4V/4y+H/9vaJbXX+n3mof9As4H0/rxiv0CuJZrrzof+WNv/xK+f5574//AF+/5a/tMfBvX/jJ8N/jB4J8EGCDxV4x+J/h/wD5Dd19hsLz+yD/APerr+XWgA0j/grR8MY9P037f8PfFWlfaP8An5179Px/Wtj/AIeneCbrzprX4b65/o//AD869/L8M+tfAen/APBPv9qj7HptnL4J+HME3h//AKmj7d2H+e9dJ4g/YF/ao1SOa0v9B+HMH/Pr/Ymvf1z05/XGaAPePi5+2l4b+Pun+D9BtfDc3hz/AIR/xl4f8ef6Ndfbvtn9kf8AML/z+QxX5v2/7Pvw31Twf4V+Htr8SPFUE3hfxP8AEDxR9p/4Q3/T7z/hY2qf2x+X+feuq+KH7NPxy+AVn4PvPEeg+FZ5vFF1qGg6D9m8Ufbvtv8AZH/E4ycZ/wA/hX5v+MP28Lz4JWfgnxV4y8N+RD8SNB8Qa94N/wBKx/xT/wDan9j+/wD9agD6u8QfsUeA9L0/+3r/AOM2ueTba9/ouif2Xplj7/55/pXE6X+zd8FNZl/se6+J2ufv/wDn2tdL55PpXwT40/4KWeD/AB7Z/Y9V0HyIeP8Aj2usY/z+v0rz3wf+2v4V0GSab7HAYe3+lf6eO/sP856cUAfqtZ/sW/CXQdLhs7D4neKvJt/+Xm5Ol/4/j1/AVj+A/wBlX4Y+KPFGs6bYeNvFXk6Rdf2X9p+1aX/ph76n/wAgL+n15r4nj/4KReD7XS/JsPDf/Hxn/l5+w4/z+vp1rm/hv/wUF8NeCPEmpa9HoPnzax/x9W1zdaX/APXzznH+FAH60Xn7EfwxtdPllv8Ax54qg+z2v2m2/wCQX/pnHT/P44rz3w/+yD8JvEcYm/tLxVBDcZurT/SdL/8A1f8A66+OdU/4KnzazcedHoWh6VBb2v8Aovv/AJ/p+ePb/wDBSzxJF/yx8Kw97X7NoP6+v86APtjxh+xv8H/7Qhhl8Va5/pFr/wAe3/Pn0/ye9eV3n7Efwr0a8hlsPFXiryeP9F+1aX+vp/gcGvnu3/4KRWlrJ53k+RqX2X/j5ttA0v8Az6jI/KuP1j/godDdW8U1/DmbtbW1rpY/p/n2xwAfWlv+yN8K9Zk8nVPEnjGDTf8An5trrS/9D9vTH+RiuD8Sf8El/wBmPxb/AMTK68bfEa+huP8Al2tte0vj/wAoX45714bcft6zDwnpt4dH0qCG49NBH2/H6ehrzm7/AOCv/hzQ73yb/wAHzapqVvwLnRtC0tQT9W14DPTjPTtQB+g37Nn7EfwT/Yy+IFn8ZvhBr3iPVvG2n+GPEGg6X/wluqaVe2H/ABN/+oSP8M9e9frRcf8ABQn9or4g2eg+D9Us/h1P4V8QeMvh/wCF7q50S1+w39np/wDwnmj4z/xPv8+tfg3+yz+1vr/7b/j3Wfht8JvBOn+FtZ8P+F/+EournxFbq4+wDVTo33kLA/8AI1kAg88EcEE/uN4g/wCCe37QnwMj8K+NvFHxC+GXirR/D/xG+D91dW/hu11Sx1D/AIR//hPNHx/ZP/1vbOaAP3muP9F0vU5v+ffQdQ/L+y/Tvn1/xr8Z/ipdQ3Pxs+DMOc/8k/0u1/7CH9qdOf8APpX7AeIP3XhPXvKH/MB8QY/8FfT/APXX5C/Ei1stL+MnwNmv7zz5v7e+D/2XH/YU0fj/APVQB8Q/8FXPgZ4b+I37SkGu+KP7WP8Axa/wfoP/ABJLrn/kKax/+rH51+QvjT/gnj+y7H4b168v4fH39vW9r9q0HWz4o/0A/wDEr/6BPT/63vX6Nf8ABYD4+6D8Pv2wNYhv9B1WeHw/4M8H3X/Ekuv9P/T/ADj86/Dfxx/wUi8KynUtMsPCviqDOl6haWp/4lX/AEC/XgD168fSgDq/+CLeZf8AgoR+yj5X7+H/AIWh4f8Ax/4lesf4V/V7/wAFCJf7Uj+G/l/v9S/4TL4wXRubb/uD+nT/AA/DP8r/APwQ30vzf+CgH7KM3/Lb/hY39qXX/gs1nHt+OfY1/Th+3pqmvWsnw3/t6z0qCb/hM/jh9k/sT/oH/wBqaP8A2P8Ar+f1zQB8Q/8ABYy7/wCMN/2HP+WH/Eh8H3X2b1/4oPr0/wA44r+R348Sw/2fD+5/ffa/8+n4fhiv6yv+C0ks1r8C/wBj/Qbr/l38L/avsv8A3IWj/wCRjrX8i/xs8mW4hh6f/W7f55/lQB4no8piim83yBD1/wBJufr7Y/zntX+hZ/wadxQ2v7E3xmmih/4+P2jfEH2U/wDch/Df+n61/nypdaPYeTDFDDqv+jH7V9p4H5/57fj/AKJX/BqnFZzf8E//AIhT2MUGlf8AGQXj/wDTS/ht/wDWx+lAH9SlhL+8Jl/l9P8AOa2LyU+X5R/D6/54/wA5rj7eT7Lef6V0+1cf5/8A1VpR3Xmyed/yx/x/yf8APFAGxocv/E01iA/8/Wf6/wCf/wBddtn93D++/T8v8/gK838NxZ1DWP8Ar6+h/wCQX79ua9Ctx5p8kf1/n+FABJL5VvN17Z7/AOTxX8r/AO3p4o+0/A/xtDawzwfZ/wBtzxgftP8Az+f8hj/Pr09K/qa1T/V/6L+NfyX/ALbEV5L+zf4w1KXPk3H7bnxA1S1uv/DkZ9qAPhX/AILQ8f8ABKv/AIJywxZn+0a94fx2/wCZD1j9e/8A+uv5Kf7LmMkw+x+f2/z789/0r+sT/gtfLDoP/BMP/gmbZ+TP/pH/AAj+qDrn/kl5/nX8nd5rN75epfYLPyPe5/p7e/8AKgDz7VPtksk0P/LHtc9v8/n7V5J4gtZorz97+4/x/pz2/U16peRXksf2u6mnnP2r/Sj9l/0Cz4/X+n5Vx95pcMXnf2pD++uP+PX/AD9f8OnJAOV0+6+y/wDLHz5vyx/+vpz/APr/ALTv+DYOKb/hB/jleedxcfFD4f6Za+3/ABK9Ywevv7fnX8i/g/wboMv76/8A9O/5evs1yP8AOf8AOa/sw/4Nh7XTYvDfxa/c/vrj4teD9Utbb/lw/wCJT4D1j6ex9B6UAfo1+1xpc3/CD/tvTCb/AI+PjJ8P7W1/8xv+mfw/Svz3/b00H+y/+CS+vaPf/v8A+2P2gvD+qf8Al+frj61+h37VEtnFo/7VE37+eH/hozwf9q9P+Qpo/wD9bj8D7/B//BRSXzf+CUkN5zPFcftBeH+3/Hn/AMV51/z/AFoA/lZt9Gs7X/jws4P8/p7ev61g659/yZZv1/z9Pzx1rtrz91H5sVn+5/z159v89a838SXXkmHzYen+c/Xv/ngA8m8SedF5/wC+5/z6f5/SvmjX7Xyrz91NkcD/AD9K948UanD5c0t1NAP6n/I49ffv40LmK6vDPL+/x/otqfwPPTt74xxz0ppNuw0nJ2SLHh61lhzLdkZt8/ZefTHGfcjp196/0X/+DT6KYfsN/GOaWb9y37Q270yP7H0NSQPdkPpyO2AK/wA7bye8U8Bh/HP8sDv14+vFf6J//BqR+7/YX+LXmn/m4L+el6P9e+T69zya0rxTp0YSVnSrxrws07/uK9F3a8qsWteh3UMZPC0cdRgrrHYSGEnq04QhjcFjU+zblhFHVfbk01qn/V9/yz/54Tfr/wDW/wA9utzf+78nyf8APXr+v6Vm+bmT/Sv8f8n09amt5Zv8/wCQP/1/TORwENxL/h/n/HHrjtXztYNJca746lTo3i1/z/4R3w79a93vMf8AL169+n+fX/CvHvDf/IT8ef8AY86l/wCmvRqAP5SP+Ceelw3XwX8K6zfxQT6lo914ftbr/pz/AM/X6V9FeOLqGLUNe82zg5/n/nPt9OtfOv7Ael69/wAKf0G8sLOeDTdYtf8Ay4NH6/TH+e+fszVNL0e1s9T1i6hg1XUtQ/0XQbb/AKmA8/2n+tAHxZd6XDdedNFDB50F1/ooufTj/P8ATNRRxWejaPDeDz/7N0fxR4gurq2trr/T7PTz+eeP5V7NcfD6z1q5+x2HiSDSprj+0Lr+3Ln/AI8P7Q/z/wDXxXm+saDNoN59s8Rzf8TjR7r+y/7Etv8AkH3h49P8/wBQDzHVIotZ0+GGWafzvD/9of2Xc23/AEL/AG9/8+1eV+JPDn/Evs7yW8/fW919quvtPTOr/p+nevVLj+0tB/t6a1s5/J8Qf6L/AKP/AMuY/WuV1y1h0a4ms7+aCeHxha/8e3/PmP8A9RPJoA4nw38IPG3jyPXtB0Gz8+Hw/m1177Ndf6fd+IP+YRpek/8A1vftWx4w8CTeDbfTdGurPVD4w8H3XiC1ura57/8A1qx9H/aq8K/BHx5N/wAJHo8HiSH7L/Zd1bZ/0/1/8HmfrXzH4s/bnhuv7S/sHwTPPN9l1DS7rW7nVf8Aj89ef89KAPpC817w34n+GesQ/Y4YNY8Qf6V/0/2fiAfh/n8q8T8F3XleIPCsOqDz9N8P3X2X/j69/wCx/f8A/Vkc1892f7Wng+11zUhL4V1Xw5ptxa6f/o32r7dx/wDrr6c+GevfCvxveaPN4c8SQarNrF3/AGXdaJn7Df2fb/6/8qAJpLqHw7peo3mvTTwTax4y/wCEXtf+4R/zFP8A69dtcePPDml6PoNn4ch1WCbR7X/iQ63bf8vnjD/mL4Hr/k1TvNLm8bXEs2l2c8/9sf2hqlr/AKKf9D0/+1P+Qp/n1rNvI9e/tDUtYsJ9K/4RW30L/iV/ZrX/AKin49P7JoA8f8eeDdH8UWWnWd1DPBDo/wDxPuvpqn+cj6968ak8Lj/iltB8OWn/ACPHij+wf9J/06//AOJR/wAxTtzXvv8AbOg6z4T03F7PBNb+KPsuvW39vfYfthP/ADC9J1b/AD+NeneE7rwHaxw6xoN5/ZWp6zdf8Uv/AMJba/8AHnqH9l/2Nq39k/0/+uMAHz3o8vxP0z4k/wBj69oPn6DcaDqGqG2ttL+3Y8P/ANl/5/Ornjy1m8UXGvCw/taCaf8A5ecf8eev6v26/wCcV3lnoOpaXrHg/R7+zvxN4f1/+y7o/av+Rk8P/ofevB9Hi8VDxB/aXiO81WDTfFGvf8e1r/y56f8A07UAcreapNo0fk+KNengm+y6fnW/sv1GPzz9Pwrif7G8By6X9slmggm/4l/2a31vXv8AT7z/AA/z1r2DXJZtL1jWIRZ+FdV8K3Fr9lxc3X+n9eg/5gB/z9K+b/EEVna6HqU1rZf8e9r/AMe3/L+f+oX+fPtQB9Xfsl/D7xV4c+OkN5f6b4q0rR9Y8G+MPFGg/wBt/wDHhef9gn+n55HFezXH/E58aeKofONjqOj2v+i2498f5H6Vj/Af456D48+JGpaloM2uar/Y/wAJdPGva34kuv8Ajz1HVuml6TpPTRtE8OaH1/yK9g8P+Hf+JP4w8SxQ+fr3ii5+y2tz/n8fp7UAfPniT+3v+E403wh5NwNMt7X7Vd5/48P5d6tx6NDdXnk2tnB532r/AI+bb6eue/PT/GvVP7BvLXVNevNehn0rUv8Al1+0n/P/ANb+XkuqePPDfgizhs/7eg/tK3/4+v8Al+/0/igDj7zw5NLeTWd/N+5t/wBf/wBY/lUN550V5rEN1/pE3P8Ax7fz/wA8V4b4k/aC03wReXl59j1XXPs5GqXVzbWuNPs/88+39flHXP8AgoJo+j6xeXmg6PpXnXH/ACFPtP8Ap32zj/kF9j/n8aAP7O/2B9Ghtf2c/gzoN/N/x8a94furr8dL/wA479a958SaXNbXGvTW2o/8S37V9l+zc/6Z/wDr/L86/Br9lb/gr3+yD4R+Bnwa0fxH8R7Lw5r2jXWfEHhu5Gqf6EP7MAJPpyQMk8Hg186ftcf8F5YdB0eXQP2adO0rW9X1jXj9l8Sa1afb7Cz8Pjkap/ZP/QbJ4znpzQB/RpqHky/FCGEfuP8AifeIPx/4lf8A+v0r6Es4vKt5v+nfH61/O7/wSf8A+CjviT9tf4geKfBPxV0LStK+IXhDSvEHijS/EmiWv2Gw8R6fq+qd9JP/ACBegPHqO+RX9FF55Nr4b1i8ih/fW+heIP8APv8Aj/8AWoA/lN8UH+1P2mP2RYbqbH/Eh8Qa8f8AuL/FD4kax/h27/hX5d/tKS/av2pP2ivK/cD/AITLT9L+0/8AcL0fv/n88V+pXiTS/K/bE/Zph/5Y2/wI8H6pn/uF6xrH4d/881+cvxR0Gz1T40fH7UvJgn00fFDxBpf9ef8APFAHyX8VP3Xw/wBe/fZza/6V9p4H+f6/Wv0n/wCCdAgtf+CbniqCUiH/AISj9rPwdzz00gaN/LJr82PjBLDo3w/16a1h/wCoX9muR/x58f5/xr9UP2O4jo3/AATD+D88uP8AioP2qvGGqXR5/wCYRpf/AN6fbFAHN/BfXv7G+A/7bF5a/wCu1jwuNL/9PH5//qr8kfFkUV1Hps0Ig8nR7X7L9muf8+/Wv1W+G9rNF+x/+1R4k8nyNN+y/wBg/af8+3r/AIV+TGof+Qe3+R2/+tQB80ePPJ/tSz+y/wDPqMf59euP8a/0CP8Ag2H0ubRv+Cd817L+/h8QfG74gXX66Po/vz/xKf8APb/P98af8hiKGWYwcc+3Pf0/xNf6Lv8Awbt+F/K/4Jb/AAe/0P8A5DHij4gap9px/wBT5/L1/OgD9zf+PmTzrr9xCf8AP6nP9K+afh3+98aaxNaxeR/xdDxh26n+y8Z6V9OXkU0Wn/6V/rvtX1/p1/zxXyv8K/tn/CSab/yw+0eMviBqnt9f16mgD7Ms4v3flWs0HtbfZeg/+vV3VdLhtreARfv5v/SP/wDX/n3pfuYv+PqHHb/H2/D/APXU2qedF/0wlPb29f8APNAH5U/8FHJfsv8Awp+0/cf8SfQfjBr32nP/AECPAf5//Xr+GP8Ab/8AAfiTXvB/7HNlpg8mHR/2XtA166HPXV/HmsYPboeeuOPSv7eP+Cm8sMWn6RqVrNB53h/4I/tAXWqA/wDYh/5/Ov5s/jp4Xhu9A/Z1s7rQYJzo/wCy/wDB/wD0m5tv+oWP5j/OaAP5obj4I+PJf33+vh/z6Z/T/wCtVOX4N/EK1/5Y4z/n6den1/P9wrj4feG4v3Etn/ZU1dho/wAP9H1Sz866gg8m4tR/y6/1/wA9hQB+A8nw++IUUcMMuYIf+njVD+nXv/8AX9uW/wCEI8axSGE2lx5v/X1+Hrn9f6V/QrrHwv8ADfmf8geDyfsvP+f8a5uT4I+Fd8M1hZ9/+Pa5/wA9fpnvQB+D/wDwhHxC/wBT9jvsev2r8Ov6/wCcVF/wjnjyLyfNs9V65/z+H+PSv6A/+FS+G4v+P/R/I+z8/Zvsv+f8muKvPhV4b2Tf6HB/x9/8+tAH4S3EXjW2/wBadV/6es2p/wBEOf0OOe3A7k1kf2p4j/5+NU/I/wCFfsh4k+EvhWKzm/cwed37enH+f/rV55b/AAb03zJobWz9/wDP+H1oA/MOTXvGEWnw2f23VYdNtz9ptfy659Mn8PTHFcrdxtHORcxGCU4JHOD7+n+fTFfsL8YPhB4b8OeB9B/4pv8Aff2D/Lj+X8vy/KTx3o1lo2sGCw/1P+f/AK4oA/ez/g3Q0o69+1J8X4T/AKm5+EmnaZc59NW+KHg8ZyPpjp2r/QY/aYtbO68B6bZ38X/Etn+I3w/tf/L80ev4Hf8Ag2/jMfxw+Nl5nj+wvhBbC49D/wALQAPHvgfkM+tf3x/HiWaLwvpsHk+f/wAXG8Af+nT/ACe1ABeRf8Un4qmuv3EP9g6h/pP10vHP4/nX4w/GC6+1ftQfAHw153kf8VR8D/8ARvsp/wBMP9Pp2r9mNUupovC/iqGMeR9o8L6hpf8A5S/T2/zzX4z/ABM0vzf23PgPeSw+QP8AhMfg/wD8vX/ULH+P070Afz3/APBeDXpv+HgnxIs4pvPht/Bvw/tf/KXn/Oc9a/mn8aSzf8JBP5X/AC74/p2r+kb/AILcf8TT9vD4wXn/AFC/B9r1P/QL6/4+lfzf+MIoYvEF5D/qJvtX049/8/zoA/fj/ghP9suv2/P2b5bqYz/6V4wuvtP/AHIesfT/AD74r+ij/gpZd6lpcXwx+3ww6VN/b3xwuv8Aj6/5l/8AtTR8c/5z71/Pr/wQb/0X9uj4Pwy5n+z6D8QP9JH/AGIesfme9f0Ff8FQ9U+1aP8AAf7B/wAxj/hcOqf8fX/UUH05HrQB8Uf8FvLoxfDP9j+GLP8AxMPBv6f8IHo/6/5FfyFfHH/XQ/h/Sv6xP+C4kv8Ao/7NMMMM/k2/w5/0W26/8wvR/bnPPJr+S/40f6yHzP8An77enfp/+v8ACgDwP/lp/n+7X+kV/wAGp3k2H/BOfUh/r4bj9oL4gfl/Zfw3wfz/AK1/m41/pQ/8GsemGP8A4Jp6ZMc+VcfG34v3PvgDRgPyAA/DNAH9Lt55OyHM377/AD2/w/WrlnF+702Yf57D/P6d6p8/8S2H/n2Of84/lVy3/wCWMNr/AJ7fTp+X8gC5ofnRahrHP/L1+eR+Prx0Hb0rqrjVJotQ6/ufX/OK4/w3+6udem/6evftxXVafazS/wD6vXP+ev8AjQBNcS/u/SH/AD9Mf59q/k1/bsuptL/ZP8K6PdWfkTeKP2qvjhr1r/pX/UU1jr9Onv8Ahmv60PJ8qzmh/wCffvz27+vb/Pb+P/8A4KMap/anwf8AgDq9hef8hj4jftAapdaJ/wBgjx5rGj/2p9c+tAHzH/wWw8OalrP/AATr/wCCYOmWHkTzW3hfT/8ARv8Aul+j/l9enSv5R9Y8Oal4bjm+36bn/r5/L/Ht2r+vT/gsb/xK/wBjP/gmPZ3U3n/8W5B/8xf8N/8APr6jsf5s7yUXWj6wb/yPO0e6/ssZHegD4VvLqG1uP9TBn/n2+nT26ZryXWJYbrUP3n7j7Px/9fP+e/4fVHijS9H8uabyfIm7+3Tj/PPevlfWONU+x2vn9fT/ACT2/OgD0Lw/LDHHDCf+vb68+3+etf2Jf8G3ninQfAfwv+MHiTVM+T/wuTw/pf8A15/8UH6/h/U96/i3/sbxJFcQ+XDfeT/y8/6Vx/b/AH5z/wDrz1HOf7PP+Dcv4c+JPG/7O/xah0qH9zcftGeH9Lurm5tf+PP+yPAf4/hn0oA+/f2kNZh8R+F/2kNYsJoINH1j9ozTtL/6f/8AkKaP+HP4CvhT9vTx7o8X/BJL7HNN/wAi/wDtQafa3Vt9l/4886prP+f/ANVfoH8fPDkOjfBf45ePJfPuPs/7UGn+F7W2/wC4px9fy+lfkt/wUItrPS/+CT82r/2xPPN4w/ag8H6pr1sf+XPxBpH9saPnn1Gk/wA6AP5s9Y+KE037mw8j1/0n/EH8/wDOPB/EniPUtUvIZrq8/c/9Ov0459R+ldJeQ/vOn5Hn/D61zd5Ykyed/r5v5dO/6YoA841C58qP/Rf9Ox/x9XNz+P8An/IrE0+5/wBOhMcGCB1J685wec5JHYe2c8Dvj4P1fVb82tnpE+p6hcWv2XTLe3wBjBx+mecZxkD71fZXwW/4Jk/twfFIw3Xgb9mf4u6nps//ADG7vwsfCmnkc8rrGtjB687S2DwxzjN81Ok4+0rUqUnaSjOcIztq4tQk4yk5KMmuS+ivbR29PDZZmNeg8TRy/G1sOpcssRSwtapQi17NtSrQg6cZfvIaOcX79NP443+NTpWPPEs374f8u3H+GefyPfPFf6HH/BqPdTS/sP8Axa03yZ/Jt/2gvtVrc/8AcL0fH15/nX4O/Aj/AINmP28fi7cabeeNNf8Ag78HNNntftJGteMv+Er1D+wD0H9k6KMZHrnj8cV/W3/wSj/Ylb/gmb8Ppv2ZNV+LHhb4tav4w+Iv/Ce2uueG7X7D9j1/+y/+QZ/ZP9u/9Qk/8VBjHtzWPt6VRylGSSukr80d0rJc6XNpbVXVycTleYYefLVw0uZwdRxpTpYhwgm0/afV51PZuNtVU5JJe80k0z9yvsvuP1/xp1lF5Untjpx/Svmv9pz9q34V/so/D7UvH3xM1kWy2/8AyAfDsBH/AAlniTUO2laTySSSOBwenU8V+DPjz/gvT8S7nUIf+Fd/Bfwn4c0z/l6/4SLXj4s1D1xj098Y+tc1bMcDh241sVRpyik3CU1zJPa8Vrd9Fa7PWyvgzirOqdOvlmQ5li8PVqOlTxFPDTWHlNNKSVefLStDmXPLmtC/vNM/pxu/9X+dfK9nqWrW3iDx9FbeR5S+Nr/bzj/mF6P2r8UPgr/wXvGr+KotF+Nnwt0u38K3F5/ZI8TeAbrN7ZnB66RrPzD2OCD1r9e/AWteGPira67488EarD4o8J+INdS70LWtHud1jeWJ8P6AI2jIyMg7s88gqe9Rg8zwOO5vq1eNRx+KNnGSX83LJJuP95aeZ0cScB8VcJ+xlnuU1sJTxCTo1lKnXoSlZN03VoynCNVJ60puNRb8ttT+eP8A4J/yzf8ADM3hWeM+RDbj/l5/L8/889K+kNc17w3LrGg/YIYP+JxdfZfsw/5c/wCyPfp/nBxXyj+wH9j/AOGcPCv2+H7Obi6/tS1/z/n8a9m8YW02pyXn9lwwQf8ACP699qP+PpzXefIGD4wuvO8QaloMU0+lfZrX7V9pteDZ/wCHevGfHOs3kUegQ6po/kTXFr9q/wBF7f8AEz/D/PWu88QapNdSQ/6H++F1/pVz/T+X615vrl1Df6pDZ+dP/wAU/a/6LbD/AD3/AC5oA4nVNeh0vR9Yh1Tz54be60/VP/rfX9eleceNIvEms+F4f+EcmM+vXH9oWv8Ao1r/AMeX/UU54/z+NS3EU0sk1nqk3/EnF3p9rdC2/wCP8en+fxAr6i/ZP+Gnha61D4zQ395ca5D4fuvB+l+F7n/jxN5p/wDxOP8AJ9utAGl+z3/wRWh+JfwPh+KnjLxj5/jb4gf8TTQra5/0Gws9O/6i35/X8auah/wQ91KK8s4YfHmlT6af+Pq5Nr9i/wA/j9a/aT/hfPw3+A/wX0GHxvLPoem6PoPh/S9B8N6Ja/br+87fp07+9U/hB+0F8Mfjyk0/w016eDWLf/mCeJLb7Dfj2/sn8Pb+tAH4Y/ET/giP4J0vS9SvLXxJqvnfZcfZvtR9unv/AJ96/J34wfsq/Ej9jfxJpvxO+Gmvf25o2kXX/E+trn/PHFf10ftIfFr4b/CqPTdH8ZeJPI1jWP8AiVi2trXVL7/9Xoa/KT4waz4J+I/hvXrPTP381x/pf2a5tf8Aj84/X2oA/Pzwf8T/APhauhzXmlzWOh+FfEH/AB9aJof/AC5+Hz/zCv8A63viu2n8OWeteG9S0fS/I0PTfD//ABIftNzdf8fnh/8A6Cv1/l1r56+CejQ+HNd8beFbDWIND0fWLX+3v+PX/kW9Qx/Y/wBf84ya7fR9CvNL8FzaDdTfYdex/wAfH/P7/nt/KgA8WfCXw3o3hvWJvEdnBrmj6PdeH7m1ttDuvsN/d+IMfj/nmvN7i1m1nR9HvJZvImt9e/49v+fPv/xKf6frwK+ovh/4js7Wzm8N6/4Dn8VeFbj/AImmvW1z/p3/AGF9U/T6/Xtj+OPBHhbwRHp1n4N8/wAVaD/y63Nza/6fZ/8AUL/w/qKAPnuz1nWPDniA4h1Wf7R/pWg/aT/oF4eK4nR/FusRapP9vmg/szR7Uf6Nc2pvsf8AErxpH+f511XiWXzbgzRTf2T9m/59rX6fy4qn4e0H+3tC1Kzur3/ifW9r/pVzbf8AHh/wj/8Aj29+tAHzfo8M2qapNoNr/wAvHb7KOf8AP+eaNK0a8l1ia80GHyJre1/0q2udB+3fbPEH+e/UDFeheLNGlit4bzVLPVdK024uvEGl2tzolr/p/wDwh/TH8vzwelHiTS7Pwvb/AGOwPkQ/8hS1ubn/AI/7P/J/+vnjIB598N/ip8TvDnjzxf4J8OfDeDxHN/x6/wBieG7X7Dp9nqH9qf8A1vp07V9N2cv7UV1H/wAVHZ+FfhXpv2r/AJ+tL/0Pw/7ke/SuV/ZX16z/AOKw1i1lggmuPFP2rXbnW/8AP4da7b4qftP+CdL8P6lZa95Gq6n9q/0W2trXP2z0+n/66AMHxB8G7zXtLm8SeKfjB4y1ya3/AOXa2/0Gw/s/9Ov1/nW9b2vwT+FXw/h8Yap4V0qf7PajVPtPiO1+3X//AGC/16/yrxn4X/HOz+IXh/xVpuqQ32hzfZftXH/HhjGfr/8AXr5X/az8efatP8K6DHeeRpv2U3V1bW3ft9T1/r9QD5p/ac/aC8YfF+81P7VDBofgnSLv/iQ+EvDdr9hsP51+c2uRalL5v2+08j7P/wAev4f5696+iY/HlnLceTLZwf2b/hz/APq7mjXPC+neKLeG80u88j7PxdW11/Qfp6d6APj2r9vdeV++iPkTW/8Ax7d/Xrn0re1zQotGuP3s8H7/AJ+zA8j6enXjHFe7+Dv2ftY8Tx6BFYRXGt6xr90Psui21r00Dr/ag56g9D29aAPpL/glx+1zB+yF+0vpHjHU/Dl94j07x/baf8OboabqhsNQ0n+2PFGkf8TUALjWNuOfm53DHQ1/oVXmvQ6p8J/GGpWE3nw2/g3xhdf+Uv17YHX8utf57/jD9mqz+EHjD4QTapNP5PhfVPB+va9c23/H/d/8TXSD+H6HHHfn+4rQ9U1i1/Y78baxql5BPqUHwv8AF/8ApP8Ax4/bPD40v/iU/wD16APw31i6+1ftsfDGGKb/AJF/4I+D9L6D/ol/+eD/AIV8B6XoE3iN/jBrEX+uuPi14w/z7dPpX2Bo/kxftmf6VN+58L/CXT/tXQf80v0b/P618UfBfxlr3/CN+NodL0H+1Zrj4j+MLr7UP+wpg/X/AOsaAPj79qTRp9F+H8s0sOP7QuvfgcD6/wCe9fpZ+zvLNpf/AAT/AP2V7KWH9z/wmXxw8Uf+nj/Cvzg/bPutel8H2f8Ab2m6roc39qjFrdW2Afxz7+oHv3r9K/BEdnoX7Dn7FGkf8tj8MPjB4puh/wBhfVNZ6evWgDH8N/8AEr/4JqfHKfyf31x8Uf7L/wDTN/InvX5F6hF5XnebD3//AFH6Dn6V+0nxQi/4RL/gm/qUJ/cf8JB8bgTbf8+f/E0/+9NfiTrEv7yb/J6//X/X2oA+e/Hkpj1DyYf9Tn7Vj9On86/0wv8Agg3o15o3/BMv9mmG1h/c3Hg3UNf+0/8AYX1TWPXj/Gv8z34gRebrkMMUOP8ARfx5H+R2+ua/1Fv+CRejReHP+Ca/7H9nH+4n1j4N+D9Uuu3v/hQB+imqS/6PNMf+fX7V6f1/z79a+afgPFe6pqnhX7V/qR/wmGqf+DfVNH/l6/0r6K1CP7L4b1Ka5h/fW9r/AMe3r0/+tX5a/GD9tzQf2Mv+FS3mqeCdV8cTeP8AQb+1tba2uvsP2P8AsjVP5en/AOqgD9mfsE0t5DD/AJ49/wDDv1PesbWJYfMH/X3/AI//AK//AK/NfjD/AMPqdB/tTyYv2dfH99Nb/wDPt4o0v1/z2rNvP+Cw2jSx+dpf7OvjGD/sN+KNLsePf/PbtQBj/wDBWDWYfL8bQ+d++0b9jf44XVr/ANxf/iT5A/n0r8DfjJ4os9Z1jwTDYTT/ANm2/wAB/g/oP/Hr/wBAjwHz1Hvz+NfeH7ZH7V+g/tLSeMIb/wAK+K/hz/wkHwlv/g2R4ktf+PPxBq+qf2x/an9q/wD1/avkzxZoPhvx54o/4THS/FUHhyG38L+D9BtdE+y/8ef9kaX/AGP6f/XoA+bryK8iuNN82bz/APRcWttc/wBP89Pxo0eXy5IYbD/U/Zf+Pb/PX2P517BeeA/Cssn/ACNXnzcf8e1r/nP+cVjx+EvDdrqH2OLXvsPH/Ht9l/ycd6APK/FMXm+dF50Pnf5/+t0x+FRR3X/LG6m8/wD59ftI/wA88/5zXsknwahlj/5GT7PDcf8ATr/p/wDn/P0XR/gPeRR+bFr0Hk/8etrc+3Tv37fpQB5XeXX2XR5prX9/N9q+v+frXN6hEbW3+2ed/ap/4+vs39l/09ufyr6Q/wCFGf8AEmms5fFX764xx9l/nUMnwbh8z7HLqXkalb/8vP2X/jzH59Tz7UAfBPjyLXvtkP8AZcME32j/AJdrb6Z/z/nM3gOW8uvO/tnQf33/ANf36V9i3n7Mn9qRw/b/ABJcQf8Abrx6f568V6r8O/2brPS/3P8AwmFx53/TtpX277YPbPf1/wDrUAfE/wAWPJ8UeA5rOKaCeb7L/ottc/6Df2f4DuO/Ffz4ePNKvNG8UaxZ3/X7UT+Hb9c9+npiv7TfEn7B9n430qaa/wDG2q6H9otuv/CL/wCn2fpz6CvhbV/+CGfwx+IN3rGpWv7SHjGGbR/+fn4c6WPtvr/zHf8AP5ZAM3/g2k0qW6+JvxmmEOf+Kn/Z9tT6ZPjvVyRxzwePzr+6H9pe6h0bwnoN5LeeRpv/AAtD4f8A2m5+1f8AUU/wxxX8lX7AnwN07/gmVJ4w17RtZv8A4tjxP4o+H/ie5Fza/wDCLfYv+FdHWDgZOcZ1cnGe/Wv09/aE/wCCievfG34Xw+CdU+FcHhybxh4o8H/2Dc/2+b77H4g/tT+2M/8AlJP40Afsxrl19l8D+Krz/qV9Q9RyNL/P16fy6fjn8RNVm1T9tj4Mw2EHFv4o+H//AG5/2R4D4/H+lffnwH+Jc3xQ/ZXh16//ANO17RtB8QeF/FH/AGENI/H+favzx8YXV5F+3J8Gfsv/ACDf+FoWGl/Zv+6X/n/kUAfzc/8ABVjVLzVf2qPi1eaoPImN14f+1f8Agr/X/wDVX4A+L5fN8UQzfn9p7f5+n064r+vr9vj9kGz+PH7TnxO8V3XjCfwreax4o/sv7N/YP27/AJhf6/5PrX49ftR/8EttO+D/AMM/GPxah+LVxrepaBaf2nbeG7nwx9g+2jjj3BPX9e9AH1D/AMEGJftX7cHw3his4IPs/g74gap6f8wv8f8AIr91P+CinHiT4Dw+d5H/ABbnxhqv2b/ufP1P86/DH/ggvo011+134Vii/wCXf4cfEC6/z/8Ar/Kv3C/bhih1nxx8H4ekNx8Ofy8P/wDCefj06/8A1qAPkX/gvBL5V5+zTDFD5At/hfqH/uH/AEPH+en8iPxwuvNvNNh5+v8An/HvX9d3/BfS6htfGHwBs7Wbz4f+FX+INUtev/QT/p0+n41/IB8ZPJ/tiH98TN7f54Off+dAHifMR9Sfwxj8+ua/0wf+DXew8r/gmZ4P8qG4g+0fFD4wap3P/MU4H4e9f5oNf6dH/BsHEbX/AIJd/Df/ALKN8YPfpqn4+vpQB/RF5XlWc32qH99nn/8AX/8AX/I1NZReVbw+bD5E3r/n/OfyqGzuv+W1rD5E1wf8/wCfX8KLiX/Q4Yfw9rz/AD9P0oAuaHF+71L/AK+v5f4e/Wuw0/zopP8AXfuen864/wAPxf6HMP8Ap61D9ff3747/AErvI/3VnD5Qx+dAFPWP3VnMLXr/AMvX+H6f/Wr+ST/gpBpdn/wzH+yvNpcPkf8AE9/aA9v+Ypo361/Wrr/7rS9S/wCna18Qfh06/wCf6V/Jf+3hqnhzVP2Y/wBi3w39j8jWNY8L/GDx59m4/wCRf/tTRv8AD8ePagD5p/4LGSzRfst/8Ex9Hlh/e/8ACpf9K/8ACD+G5H8/1r+cXULWzi0+XyrP/j4tf7U/yPT3/wABX9EX/BYzVIbr4P8A/BP2zuv9do/ww8Y6X+P9l/Dfr+Pp/SvxV8DfAL45fG6P+yPhL8JfiN8Rpv8AqUvBuqeKu2fT/PfrQB+cviSX/Q/J/wCfj/Pv06fj3rwGMzS6p/zwh/z/AJ9Py5/pA8B/8G/v/BSb4qyQwy/B/SvhXptxj/Sfij4y0vwr/wCUnRf+El1/9f6V+h3wf/4NG/iRLJDefHP9qjwd4c/5+tE+G/hfVPFfHGc6trX/AAjX4+9AH8fNv003/X2/5f56fgc4zX91H/Bt/LNoP7KfxI1i6h8jTf8AhoH/AI+e3/Ih6P8Ar/npX0hof/BsT+xD8OfCep3kVn8Tfj942t7X/iQ23xI+I3/CD+ErzX/+6Y6EP8a+sv2AvgJ4PtfhF4p8N/s/w/DPwP8ADfSPif4g0O58N+EdB8d/2f8A8JhpJxq2qf2trWu/2/rROdKH4deKidSMLcz1k7RS3dt7LrbqdOHwlfFe0dKN4UYxlVqO6hTUpKEOaSTs5Sdo33Z8C/tIeHPiR8Qf2W/iR4b8B+CfGPj/AMbeIP2tPEGvaDofhu1+3X/9gaRqmsfh/nj1rw34uf8ABKv9tL9pv9hLwT8B9L8B6H4H8bXHxu/4WNr3/C0fFGmeFvsegf8AE4/X/ibf57/0s+C/hToP7N3gjxTqXiLxtcarDpF34v8AHmu3P2XS7H7H4fP/ABOP7L//AFfjzX4SW3/BUj463fxeh+Ntj9pHwHt/il4h8KaD8N7m60nF7oA0onIwxGP7CB8RDncF7A8Vz4nHYbBqm8RU5PaP3VZt2VrtpXslzK78z28i4Sz7iWeLhk+CeKeCjF137SnTipTU3TpxlUlFTqVFTm4RW6i27aHxb8H/APg008VXMkN58ff2o9K0Pr9q0T4X+Dft1/7/APE21r/5me/ev1Q+D/8AwbTf8E3/AIV3tneeKPC3xG+NGpW/T/hZHij/AEC89B/ZOi/8Izzn6+vav6BfCGu2fifw5oXiLTB/xLdf0Gw1216f8xc+364yOldjjEnk45PH69f6fgTnBrpcly3TvdXi+9+q+Wp4dOhN13SnFxlTk1VjJWcXCVpRa730a9T8BPiT4z/YI/YO8S658J/gv+yB8K/DXxC0nQf+Q34Y+HHgPT28Oa9q2l4XOrjHiDBwQM8465ryPTv27vjX8UNM0LwJ4I+DPhDxVNo9r4f0L+3db0z/AITe9u/EGr50jsM58R8k8/ga4r/gr14Z0HwR+1DpWv2Nn++8X+DvD+u692N5qAxoo57/AHhxnjofSv1n/wCCYXwd+HGg/steCPiPaeHIZfFPjhV8e3Wt3Nt9uv8A5tTB0nJ4H8XAyMYJz0FfIReLxeZYrCRrwoQpyqSm4QipOClHl15bynLmjd3Tunslp/SleHDeQcDZDxJicsxGc4vH08FQwyxuJr1I08X7GftYqLr2o4ekqVVU6UISjaUPcbcr/CfjH9k3/go78SPCepajrvxDg8ARG1+y/wDCAWnxF/4RXTxoB0rGd2iAnP8Akdefzo/Ys+KPxL+Dn7Xg8B6lZf2rrtt4m8PaZctbWx8V6h4l1D+1NF0j+zBq5HGiKdX1jryOc9if26/ay/4KpfAHwt4V8Y+BPhU3/C1fHE9r4h8LfZF0H7H4T8N+IRyBrG3hecZBLcHGM9fnn/gln+wL4p8Fyt+1h8UYZ9K8aeK9B8QaV8O/Ddwc/YdM1dt39par2LcAkjgc+2cquFhUzDCU8vr1q9SlP2mKrOp7WFKCcVbmso80m9IxdrpRaV2z0Mvz/FZfwbxFi+M8py7KMLjqEcJkOV08AsBicfiKkJSbVOdSdd0KSjFzrV6M5RhJ1I1W403L8jP21/if42/bY/bh1L4Y3V5caRolt8Uf+FM/DfRbi60nd4bb+0TpGuNg5PKnC/T8a/pE8F/8Ekf2JPC3gSLwfqXwhs/FOrXOgC01/wAW+JZ1bxferx8p1jBbRsjnOec+tfzR+J/FWofs9/tB/E+8g0Twp45+It38Uf8AhP7q0uPC2qE+EPF+lfFLV9Y1jTSQOCMsyj29M5/dL4I/8FeU+Kvg3X7K48FQr8WvCq6AW0Jrv7DZXOg/8xYZ7a3gc9ccj6zgVgaWMxizF0a+LqVG+acFWjBe9J0Yu0o88VZWhulypWizTixcXY7hzhepwZRx+U8O5fhoUuTDYmeW168pPC0qOY4mnz0a8cPVq+0qKVZ/FOeJn71T3f58v2s/2IPEHww/a9+I/wAAPgX4Y1zxTovhey0zxZoNrbE315YeDl0xtXKruOfmYYHPOeepr99f+CWmheIfBX7Inhjwv4u0vW/Cmu6R4s8Z2t5oer6Fm9syuq5USbeMNk49wea928B+Nvhxrf7Z2mfF+1ig0vUviP8Asw6fpf8ApVrqllf3l+PHn9kD8vfn8zX1fD4Nn1HWfGN35R/e+MtdPOf+esXoDXo5ZktGjia2OpVfcqyrQhTivcjSnOE4Wd73XLbe1n8j4fj3xQzLNslyzhfMcuf1jBUcrxOLx+Im/rWIx+HwlWhipzi04ONWdSUub4ueMr/Ez+W39ieXzf2Y/BP7meb7Pa/8fNt/yEPy9TXtnizRrMW93NFNP5Nx/ov2n8v8+9eD/sV3UOjfsz+CYYovIh/sH/Svsw/Pt/nvX0VZ+HLPxH4f1LQbqbyJv+KguvtP/cM9eOf89K+nPwc8BvPPtdUhs7r/AF3/ABT+qfac9f8APf8AT24PxhF/akmsTaXNBBrFvdf2WLm5uun/ABNP1/Wuk8WaN4k0b+zZvOn/ANItftVrc9h3/lXm/iz4g2mlyTWfiP8A0jn/AJef8/5/WgDx/S7W80zR/FWmy2fn6vrFtqGqWv2b/TvrX6WfsN/Azxt4X8ceCrzxRLBBo/xAuvB/+jf8v9l/ZGl/8xb04P8AnOa+LbOLwfdaXDqV/DPpOpXOf9JtrrU/sF4B+f0/Cvtj4Z/taQ+DfC/hXw54o8YfYZvB+vf2poOt3N19u/4l/wDyB/7L/tb1/wAM0AfXX7Xn/CztG8aanrHhfwr4Ovj9l+y+F7nxb/an2Dw32/4lOk6L/n17V4/8G7r4nRax4Pm8eaB4Vg17+3v7Uutb8Nn7D/xT/wDzF/cYr6c0P9pvw38ULj7HL/xNdNtx/otz+nb3/wA9a8x8cfHPwp4I8Wedr3gnXJ9B1j/hINB/4STw3a/brDwf4fH/AFCvr2GaAPJfEniP4z+MdQ8YXnw00Hwr/bH2r/j58SWv27/sE/4189654I+JEul6lN480HQ9K1K3tf7Ttbnw1a6pY2H/AAkHXofy6/Wvpz9mv4g2dr4w16G/0HXINB8Qf2j/AGDbeJLX7Df3mM/2P3/ya9C/aY+KGg6N4Xm03TP35uLUf6Tc2n+n/T+p/GgD8Gfgn8DPiF488cfHPxtoXhX+3PB/h/8A4kPf/kIf8hjGP+wGBx+pxWbqn/E+1TTdCsJtK0qH7V/an2k/9hTr/wDq619seO/j7efs5/sV/wBg+F9Sh0P4j/FjxR/b11bfZf8AT7PQP+gp/wCCL+yf84r8T7Px5NaxwzarNPrk1xbaf/o1t/oP+T1oA+8PEml+G9L8J6jFpVnqs+saxoPiDS7W5z/oH/Eo1T/77VhXH9g6X8N/h7o1pDrn9vf8x77Ndf6f1/5BfrXg3g/4teKtGj00/Y9cENv/AMepuf8Alz6f5xxXs1nrN5dafo/iq60c6HqXiDwd9q8L3Ouf8zJ/xNP+QppPr6Y7/wAgDxnxRoMN1rE0Mt5qs+m/Zc/8+P2P8eP/AK1U/D83/COeD/FVn5Pn/wDCUXWn6Di5/wBBsLz+yMf2v+v9k9frXYeH5v7eTWLy/wDEmhTzeH7X/j50T+y77P8Aj9PftXB/Ej4gzazb6RDbQ/2qLi68QaXa21z/AMy34f8A7M/+9P40Ac3f/FCz8v8Asewh1X+x7e1/su1/0v8A+vj/AOt+dfKPxItfEmqyTa9YfEKfXNBuNU/0W2t/+P8AvP8AH/6/SvWfEHiPTh/ofkwa5N/YP9qXXiS3/wBO+2eIO+P8n8MV5zrniiz8EXmjw3/hv+3NHt/+Jpa3Ntdfj0/rn05oA5rwfr154S0PWPDdhPn/AJerr/Rf+Zh/svPpXgPiQalqniSabUNZgvpvtX2r/Ru/4dzXrXiDS7z7HrGsSzf2VoWj/wDH1j/l8/H/ADjBryC81T+1P31hZ/8Abvan/wDXk/8A1vrQAlxrN5oPh/WLzzvI/wCQf/o3/L/jjp09hXlf7Xnjaa18aaDZ+d+5t/C/h/P/AIK/f07e3Nd74k86XR9NhuoeZ9e8P2v2b9ef/r8e9eJfteeHNev/AImRfZbSeeKC1P2q47WmodTk57YHGCMj6ZAPJvgJ8PvFXx8+MPgn4YaBNBpcvjDxToGli7uQRYaQM4zzjH4+3Sv0r/bY/wCCZ/xT+AWh2nir4feL9V+KnhvQNT+y+J7e20H7Df2RyD/an9kaLkHRMZGPfIzivz3+B/xGm/Z9+NHwm8YRWf2iHwv4o0/XtTthdf8AH5p+r/8A3jPr+tf2keG/GXg/VLPQfHlrLBqug+MPC/2W6/0rF+f+4T/k0AfzUfsN/sUxftJfEjTZviroM+k+CfD+mf2pdaIP9APiTUP89fbPtX7X+PPh98Gv2bvDes6D4N0H/hB/7YP2X+29Etft1/ee/wDa2tf5/nX0h8G/Bs3w+1DU/FWg6b9n03WLr/n1/wCPPT+ff/8AVXYftGfD7w38Rvh1511aeRNcWvr/AMefpQB+GPgD4GXnx98WfA2GLxJff2R8WPih4g8L2uieLelnp+kap/bGrn0/5hQ/PpX9U3xs0aHwb+yP8TtG0+H/AJA/wl8QaDa/+Cv+x/5/0r8NvgPF/wAKbj8H+KtL0GDXNS8D+KM2ttrf/Hhef9Bf/ibf9Bv+w+f0r9mf2nPHll4j/Yr+J3jbQf32j+KPh1p+qWvf/kL/ANjf5/zyAfzr+LdZhP7VHxO1LS/9To/wv/8AcXo+R7/l/jXgX7H9rPdeA/Oi/wCYxr3iD/Sfsv8A1FMev8vf612ujy/2z8SP2ory1/1Oj/DnxB/pWPbR/wD9Xb8qx/2S9L8v4N+D5vOng/0rULr7N/z+f8TT/PrzQB4x/wAFII9N0v4b6DZ2EPkQ3GvY+0/554NfWFxYf2D+zn+yXZ3fMNv+yr/adr9n/wCovpfP5/5HFfEH/BSjVP8Aij/B0MUMP/H2B9p/HsfXjsOK+/fippdnoPwr/Z102/8A+Zf/AGS/g/ql19p/7Bej/l2/zigDjv2sLqeL9gP4b/8AU0fG7xB6f9BTV6/HPVP3seOnf/PX+tftJ+1pdf8AGGf7Otpp/keTceMvtX2Yf9xj3r8c9Yj8qTzjD/4D2v8AnH+R6mgD4/8AHEXla5j8P8/p/np/q7f8E79L+wfsR/sraFF/zB/gP8P/AP1A/Xr/AD9q/wApDxRYRf8ACUGETeT9ouevccgA57enPH41/rb/ALK+gw+GP2avgPo8Vncf8U/8JfB//Hrn/oF/l/8AroA9m8UXXleG9Sgupp8W+g+IPtX2br/yC/061+Lf7Xn7Fvx4/a00j4G3vwWs/AGqTfDjQf8Aif6J4t17/hFf+Qv/ANAn/iRf9Qn/AD3/AHI8YSwxeE/FV5a2f/Hv4X1D/Sf5ZPX/ADiuV/Z7h+yxzRRQ+R9n0Hw/9l/8FZz70AfzK2f/AASX/bx0azms/wDhG/hzBeaxdYuv+Ky+3fY9PI9f88/XFYOsf8Ezv29tGjm/4pXwBqn+in/mo3+gXn/6/wDPav66JJYf+Eom+1efb/6L/kD+v5Vj6xoMMWnw/uYPOz/x7XN1+n+fpQB/Ch+0p8G/jx8KtL8Vad8ZPhXoc/8Awi+g+D9U1T7N8Rs/Yz8RdUGkaR6D/PpXxdqnxfvPgjqmu/CXxl4J/feF7v7Lr3hvW/GX277H/n0+tf0Lf8FYNU83x58ZtBu/3/8AbHjL9j/QdLP/AC//APIUx/n1/Sv5L/27PAfxI8R/tiftIalYTTwaRcfG7xha6D/4NP7H/Pv/ACoA+wdP/aq8N2scMNh4J0PQ4ef9G/t72/P/AD7V1Nt+1zZ+ZNeXWg6H532X/oPV+J//AAhHxai/0OWGf9wf+fX/AD261myfD74tS+b9l6W/b7V7fjz/AC44oA/bu4/bX82SHzPB+lQc/wDME8Uf5H649KnuP219Yljhs7Xw3pUGm5x/o2qf6f8A5/Lv3r8K/wDhHPi1axzebDqnv9muvy9f1+nas37L8Woo/wDU6r/o/Xj27/pg5oA/fjT/ANr6LRo/tn/CIQeT9q/6Gj/Txj8f89T61Nqn7X3/ABOP7Y/sDSvJ/wCQp9m/t71Nfz4XGs/FOK08mWbVoYPyyP1H5/4VD/wkfxNuvN/0zXD64z+IOR/L/wDWAf0OXH7bh1SSH/imtKgPH+k3N19envz/AIV6D4L/AG8NB8Oap9s8R/D3Sp4fsp/49rrj0z/jmv5ipPGXjW1fypdZ1SCa3PTuMYxnt+efwrXufir4wmzjUvIhz/x7f555oA/q+8Qf8FfPhj4N0eGG/wDhvfeT/wA/X/69dPX8a8yj/wCC9Pwm0eS7lsPB+uT/APLr9mufDAHTPf8At0Acg/0r+WvW/Fuva9iLVLuY98H2+hH9OnQVyFAH9x/7IH7Rep/8FB9Hmh+CPw3gg07R/FHh7wHr39tWw0X7Hr+saUNZH9kka6e2lev9a9Z/aU+A/wAVPgEPhLr3jfwf4N8HaNrHxa8P+F9B/sTxR/wlXi281H+ytY1j/kEjj1rwj/g1xsmj+D/i+8jtDcS3/wC1VYAew0j4Eay2PTqxP4n6D7d/4KifFD/havx0+GOmaXeT/wDCK+CPigdBtfs3bxB/Zer/ANr6pQB9dfsX+I5v+Ef+M3w9v7z/AJgPh/xRoPrZ/wDMHxx9fyrw280abVP27PhjeeT5EPh/4teIPtXp/wAkv1jn+lehfslyzaN4w8VfufI/4SH4c+INL+0/9gjVNH9R1NYN5dw2v7dmm2dhj/ko3jDXv+vP+yPhfq+Pr/nvQB+T37bH7a/gn4N/tYfHLR/Eem308Ph/xR9l/wBGtft3/ML6fif6V+VH7Un/AAUh+Evxf+C/jb4b+F7O+sdY1e10/StBtv7L1THGqEn+1v7a/D6Vwf8AwUQ+IMPxG/ak+P3iSwgMMPiD4jeINTtba56f4/56V+M/lTQ63NDLCf3F109P/r9KAP6iP+DfvRrPWf2xNNvLX9x/Y/wm+IH+f0z6V+0n7YGg2kvxQ+A9n53/AB8fDn4f/wDqeax0/Dv/APWNfjn/AMG89r5f7RGvXfn+R/Y/wH8Yap/5VNH+n9elftV+0h9jufix8E7y6z/yK/we7/8AMv6v48x+n88UAfmb/wAF3NBm0vx/8Dvt808ENv8AC/xB/o4751T/ABr+Tv4waDN9tm1iKf7dD/z89x2/z0+lf1of8HBmqQy/Gj4P6Paw30EFv8G++f8AofNY9+tfyj/FP7Z++h8nz/tH4f8A1vwoA+dbc+s3+ePX8OvvX+n9/wAG3+l/YP8AglH8Gpop/JzdfEDVBnnP/Feax/PnP+TX+Y1p+g6xqlxDDa6bfXE3/PvbWvp6e2P5ZFf6nP8Awb3+HNY8G/8ABLb4AaDr1nPoesfZfGH2rRNbtfsN9/yPmse/+evFAH7MWfneVDDbTf8A3H/nPf61sf8ALPypZv3348/5zU32X/R5obqXyIf+nb/Pb+nvU1va2dpp8MMs374Wnb/D68+lAGl4fl/4l/8A29ah69enPv7/AI1+c/8AwUg/b2f9jXwj4P8AC/guD7R8YPHN1oHieztdctvtvhI+ENH1Rf7YOrnoo8Qgnk9Txiv0Y8J5/svzv9R/pWodc/niv5Lv+CxvivxB8Vf25m8GeGYZ9euPh/8ADfwh4Zt9Btu5/svW/iVrG4+66mg7d8cE14uf42rgsBKdCXLWq1IUackrtOV23Faty5U7WTd+h+p+D/DOX8UcYU8Nm1GNfLMBgsTmWLp1JOFKcaDp06ca0rNeydarTdVNx5qalHmimz+gLR/2rrvx3/wTw8UftYHwpDoWrf8ACoviB4ru/DVvry3xsdf0ddY0kqfFw+XI/snk5x0r8NP2JPgb4e/aj8GW3xc/as8RS2+ieGfhv4d8B23w2+Ht0b7xZdn+y9Y1gHOi/wDIFJ0LSgduSRkjJPVvwC/au0XR/wDglZ8X/g3qt3/ZOrj43+D/AIf2wN19g/4pD4wauur6qRnOBt07Vzz/APWrd+HXxFH7Jv7Fnwks7E2//Cb/ALQH/C8viVa3NtdiwFrYMTpmk6rj0+ZcnpxnkDFeMs0nWq4CvKtJ0qOX+3xFpOMZV3UhRfNGHLzSdTlcYuyV9tWfplXgGhlmX8XZVh8tpxx2acZyyjJak6ca1SnlMMHLMU6NXEe2dKjTwbk6tVSdaWjc3OMXH3L41/tTfst/Dy88EeCfh3+y98OfHB+GFp/YPg3xH8YceOL/AMM5xj/iU61k8Y9Bwffn2L4cf8FMPiz4O1TwrZ+Nfg/omheELm18P3Qt/Dmhf8IR/wAU/wBf7U0rSevHRu/HqOPi/wD4Jp/sX69+1d8R/wDhZfjyzmg+Dfhi6/tXXdaH/M+eMeR/wgh1bphRx4tXgFvYHP7zf8FD/wBmLwv8UP2ffEniOwtIdE8bfCHwxqHifwtqVta4H2HSdLP/ABQhPX+xD0PJxW+Hq5vi6FfMFVdKMbyoUXFJVYR1k7NaJJe62m5O6vbV+TnWA8OOHc3yrg2eWwx+IqcmHzbNPrFaVTA4vEckKCfLUs6rqS5q1OnyKhCUW4TnzQj9jeDdY8LfETwzoXjTQrybVdH1+1/tO1/0vj+Xp9PYZFTeI/GPg/wTquhaBqc3kal4oufsug21sf8ATz+nvj6nnua/MH/gjj4813xT+z3400PVLz+1tO8L/EY2ugn/AJ8xq2mDWBkHB/i9vXJ7+kft9fEqXRtQ+HPw58O6lfQfELx//wAJB4X8G21vcnnUPiL/AGNo/wDamq44z4c/tbVT+HvivdpY1Ty+GMatzU1Jx/v35XFdG3LSPfTRbH5Pj+FqmD4xxHDEJ86pY6dGNZ3ssOqft1WqvlvFU6D56za91Rl2P0DvfGPhaTwfN41iu4JvC1voWoa99otebG88P9OvIxkfrnnjH4k/8EW/FB1nwB8d7S5z5P8Awts67bWx6Wf9r6Si4Az/AHtKJ59QevT9Y/GXgTw34E/Zp1/4cecNL8LeGPhNqPhb7T6eH9J8CY6dyBj/APXmvwL/AOCEHiSA6v8AtA+G4reeCEQfD/X/ALUSL7OV1jR+vGD8mcH0+prkxdaUcXlcJ2Uqk6/Mk76xoK6T7cz0vbbd6tfQ8O5bSr8Ocf4vDc8qGCoZIqFSUEpSp1c4j7Nys/dqOnC8oxva7jtY/S7/AIKm+N4fh7+xv8etU+2GDU9e8K2PgXQPTfq+p/2Qo6D+IgHHcj6V/Hvp3hfxZF8NNU+JdpDPb+FLf4l/8It9ourof2ffeIRpX9sE6Po5OMFuPfGT0r+ij/gvr8UIdE+FXwm+EsRnM/jPxquvXd0MDHh74bsJXznj7upjgjqcD1r8bvgR+wN+0h8c/gvq/wAW/h14Q/tXwdFc/wBlWdpda+bBfEwOCNY0rSBkLu7cdznGAK+Zz2VXF5osPQpzqvC4VLlpJtxm17SUmkpaKMocy0vpG+yf7z4Q0MBw3wIs7zPF4TLY55n7kq+NcIQr0KLp4PD4enOVWlFTlVoYlwk+dQvUnKHKm1/VT/wTb+KFn8Uf2TPhhcRTTz6l4R8Pjwvr310gYyT65BPT29TX3yP3V0M+3pxlfyAAr+cP/gh58UNZ0bxV8YPgxry3EDJoWn+O7a1uh/x5+IdK1Q6PrIz3w2qjg9eea/opllM2Z+M98fl0HQY/+vnivqcrxLxWAw03pKMFSknpaVO0W32ukpP1P5/8QMlXD/F2e4eK5qNXEvHUHHXmoY+MMTBQs3pTdSVP/t2+x/Np/wAFtoxa/G34PXfk4GtfC/xJZ4x3OpoeDxjPB644x1qt+wH8Of29/iLp+j+EfDXxm1n4S/Az/hF9P16zuAmlXzHwfq+p6uQNJP8AzBNv9k6rxhvTgV1f/BcfSpT4k+AGvXdncDTR4Z8Y6Wdc6Y1A6lo2NKxjB3DHTPA6E81+un/BPrw7D4d/Y8+AEskMH9o6x8LtM1T7UeNQOgbRq+k/if7V4zgZ+9nIrxqeF9tnmMUp1YQpqNSSpzlTc1OFGPJKUdeWTfRq/L1Wh+oYziB5T4RcK1aOFwGKxGNq4jBUnj8HQx0cLOliMfUeJpUsQqlFYilThyL2kJSjzp8t2mfHX7LP/BLjwp8H/j/428Y/E/Urj4tx6Rb2GvfDq51zQRY2S6hq2p6xn/hKyP8AkN65knDYBA1rpzX1N8aP2+PgB8Hfjj4P/Z81/X4LfxjrI+1a4Dc/2JY+EfD40vOk/wBratrf/oXuefT7O1nxRoGjR+fr2v6VpUXrrd19hz79u3H9fT+QP/gslD4M+KP7S8HiT9n99Q+JHjK5+F3iVvifb+ENK1S+/wCEaHw4Ck6pqusDQWwf7EyqpjcxPA4OPSxlsnyypPB04p+2py5XzSlNTqRXLfWUnb3Vdvljr0aPg+GHW8TuOcHg+J8wrOn/AGZiKUa0HCjRw8sJgnyVFCMadGhTdZe3qqKpqrW9xy5qiZ/QH8IfDvw48Q/tu/Hfx34c0Dwrqj/8KI+Dwutctv7LvbK91/VdV1rGSccjQ9Lzg9D24r4D/wCC0/7L/hbQvAOlftb/AA5uNK+H/jPwlc2Phnxk+hj7CfGXhvVz/wASqMk8/wBtbjlSOhIOcZx/Mx8Fv2hfi98DvEM/ir4deNvFnhfVjaCzvJ9FuFsV68cH0x+RxgZxXd/FP9qH9oj4/WcXhnx/8VfiN8QNGN1i18M6z4o1O8sP+Ek67W0gAEoDnPzHjPbFfK1s9wuIwNbDzwklWq1KtSLTjywqTqe0hNSSUrxvaVleVmr2lY/oDLfCbP8AI+LcrznDcSYeplmAwmX4PE061KvGtisDhcJSwuJwlWjOpVw7p14QdSnzz5aMpRlGDlRTl+3f/BIX9p6Lx34rj+EvxYm1vxV44FtY6F8Jf+KfN7YeG/Buj6p/a+q/2xq4ypf1x6cc81/RB4Y1ea01Dxzb8/u/HGpL1I/5hmjfWvyE/wCCM37JPiP9n+X4seKPir4VGifFC58LfD3yDcc3/hrwfqulf2uukE/xa0uWG7GSSecYr9eLGK7+2+Iv9DgH/FSar6c/NFzzX2GRU8RSy2hHE3VR8zUZJqcYXtFTu781tfKPKuh/Nfi1j8lx/G2Z1Mi5JYOCo051qMqcsNXxKpRdeeFVKMYwoqb5d5OpVVWs5fvbL+PP9lvWJrX9m/4b+G/DnkaVqVvoOnf8hu1+3fbK9s0vxlNa+KNYs9evIIPtFr/+rt/n8hXx/wDs93VnL8B/hNMLyeD7Pa/2p/15/wCe/wCH0rsPHms6DrPjDR5vBEOqwC3tdOtf+J3/AGX/AKZ4hz/xN/8AP6V7B+aHs3xE8Uf2N4b03R7q8/49/wDSf+vPvpGl8ZP+cV+ePii6GqaxpsN1+/8A9L+03XX/ACDzX0J8YLqb+0JoZT6HH/cL7D/69fKOsTTTahNDa/8APr/ov+f89jg0AYPij4q3lrqkXWCH/l1tvf8AyfX8ya8f1j4tXkX7nrpvt+FHiTQdY1nUPJtbO4nmuLr/AEW2/wA/zz6VzZ+CPxC1TzoLXTdV877V/Zf2b69vUfr/ACoA+qP2X/2vrzwv4k0L4b395BB4V8UXf9mWut3P/Mt+IB/X/Oa/Wi88G/Fr+z4bPVfiRquqw+vhvwvpd9nH/lf/AMa/mb1zwbNoMkMF19ug1i3/ANK/w/z/APqr9/vgP+0Z9q8F+D72/vPI1j+wf7Luv5/n0+tAHoWqeDfjBpesabeQ+MNKn03R/wDiaf8AE78L/Yb+z/8ABN16/wCNZvxo+LWm6N4L8VXl1rH9ufZ7X/Rbn7L/AMxDkd8de3/6q2PF/wAQZ9ejms/C8P8AauvaxnSrW2tsD09R3/nXzT+0J8B/ip4c+A+vfHjXtH1X/hXvw3/s/wDtT/nw/wCJvqf9j50n01vt9PSgD89vEmq/8JHcax4q8R+JPIh1jQfD/wBl+03X/H4f+gXpNfLEkV5FZw69fXh0PQf7L+y3VzrfHP8Aav5fjXp0niiz8R+D9N0G/wDDf9h6lb/8JBoNrref9A/4R/Sf+Jx/4O+v071zfjDWf+E88J+FfsFnBBD4O/4SDS7W2tv+J59f8/zoA9z+G/xG0GX4f6x4UsIdVn8V2/hfxBpeg3NtoP26/s/D/wDX/wDVWBqHhzxto3w/h1i68ieb/kV/Bttc69ql94tvP7X1T/iUaXpOkd+f89DWbceA/Emjafpvjzw5oPj/AMK+FftXh7S/tOt6X9h/5C/6evYdPpWP4s+Oeg6prnw9s7D+y/DmveF7r+1PBut23/Q4f2p/zFv8/wD1wD0Lw/8Asvzfs+6hoPiX9qDxhB4OmuPB3jDx5/wgFt4ox48P/QI0rVv7F/5Apz/niodY1nQfGXhOHUtLmgg037V/alr/AGJa/bfsf/UL1b6f57V4b8YdB+J3xBk1jxh8RvGE/iP7Pa/2Xc/8uX/FQf5614D4H87wReQ6l4H8iCa4tca9olzdfbrC8PP+P+TQB6Rb+Fx4c1DUrz7ZPPoNx/y7aJbcWf07f564rg/7UvNU0vWP7Uig/s37L/x7f8f1/ec/5/TrXqniDxvDr0c2vaf/AGrBqX2X/Srb/PPPauVuNUmttL/4STS4YP8AR/8AiaXWif8AHj/yF+ef8/yoA5X9zqng/wAYWeqTf8I5pvh/Qf7Ttf7c/wCgh/n8h6cV8c6Pdf2ZqHk+dBqumkf8u11/x+en+fofp7N4g0vUtUk8Vw2E0EE0Fr/x7f8AHj9s/tcfp/n0rxoeF9S0bS5vtUMP/If+y2vX7BeeIKAPR/7es5dQ0eb/AJY/8JRp/wDov2XGelfKPxw+LWva74w142upH7Hcap/otz0+x/p/T65r3j/hUvj34gRww/8ACSaH4H023uulz/x/1578b/gZD4M0vTdY0u9/tsi1/wCKnuvsv059fT/9YoA+b/Delz+MvEmj2elwzz6l9q/0r6dOuPwr+uLw3YTaz+y/8AfGEUP/ABOPB/8AZ9rr32b/AI//APoD1+Cf7Afwqm1n4gf29qmj+fo9t/wkH9g3P2Xi81DSP5mv6cP2a9Gs9Z+FepaD5Pn/AGe68Q6X9m/z7f1oA+ivhf430fWfD/2OWaDzvsv2r/Ofcf5FYPxQ8UWejafNDazefptvam6/0b6c/wCe2fy+dfEGg698PtUmvNBh8iztx/x7XP8Ak9OmP50ax8X/AATqmkalB4yvNK0Ob7L/AMfNzde3+NAHzT8I7qH4oftS/DHwHF4P1XW9H1/xl9q17w1rdr9hsP8AhH/+Yvqg/Wv2k/bwtho37IfxC0HS4YNKhuP+Ff6Ba21r/wAuf/FeaP8A8Sv+f+eR8f8A7A/gPwrr3xA+IXxs8mfXP7P/AOEf8L/DnxJc/wDHh2/tf+yP8/hzz9Oft4XU3/DP8FnYQ/v9Y+LXgDS/s2f+p8//AF/l2oA/nL+G/nReC/2xtezn+x/DHiD7V741TWD37fhWl+yFo2Pg/wCCf3s8ENxpf/P1/wBRTn6fz9fSvWvg/wDC/wCJ0vgP9q7wTL8JfGM//C2PC/iD/hDfEg0H/QLzUNI/5hX/AJVv8iuw+Af7Kv7S3hf4Z6D4bv8A4J65DNBoP9l/2bc3Wl2N/Z6h7/59unFAH4//APBRP97qHgnw3pc3n/aNe8QaoP8ASj9g9f6+9fsZ8dNB83+zPtUP2HTfD/7P3wP0D7N/4J/5ev8AjXjPx8/4I/ftmftBeJfB954X8H+FdK0fwva/8T7/AISTx5pdj/n2r9JvHHwl0H4g/tETeD9e/tX/AIQn/hF/g/8A29/Yl1/xL7w6Rpesf2vpf9rev9uf/roA/NP9qTwR42179l/9lfTfDnhXXNcmF1qF1df8I3oOq3xsq/KS8+EHxUls9YvP+Fb+P59N0e18QandXP8Awi+qf6H+Pr9elf3x/DfS/hjpfhceFdL0HS9D0fR7bw/9l0S2/wCXP/qF/Ws7UIvGHjy81j4V/C+Gxgl8UaD/AGXr1zcWv/FJeG/D+emrc/8AE6/n7UAf5p8VrFf/ABM0iGSL9xca7p9sbYem5f61/r8/Csf2N8L/AAVZ+T5H2fwb4P5/7hff/P17V/N18SP+DcD4D+KPiRo/xOsPiFqvgDV9P/4n138P/COl/brC88X6R/xOP+Y1n+xeRn8OK/ot0e6m0vQ9B07VJoIJre18P6X9eP8A63+etAHbfFzWZpfAHjCzi5m/sHP+fx/T1qH4P3X2W816GWb9zb/8I/a9+n9l6OPr/L19qzfiRazaX8LNYmlx52sf2fa/nqf+f65rqvhHoMQ/4TCaWb/j5uv/AE0aXo+kfl/9fpQB7B/ZcNzefbLXyP7S+y46+31/zmuVuIvtWof8TQ/8e9r9f0/zipri6m0aOGztZoPOt7X/AI+f5+o/rR9qhtdP/tjmeb/n25/D2/z3oA/lH/4KmapDL+0R5Nr+4h8Qftkfs/6Xdf8AcI8B6PnsfyP5V+YPx00bwtr3xI8bTeTma48ZeILq6/8ABp/Ov16/ak+H3jD9oz9oTXvDfgOH+29e+G/7af8AwtDxl/bd1pdjYWfg/wCHXgPP/g7r8x/GH7PvxUi8QeMJ7+HwrBN/b2ofarn+3vz9vr7encA8H0/wH4V/5dYfs4/5df8ARf8AH/PtxWPceDfB+s6pDZ3Vnb+T/n/PbB719XeE/wBnz4weKI4bPS/DcGq/8uoubbXtL/z9K6qz/Yj+O8vijyfDng+DVf8ARfs10bbxTpn+hf8Alc/zzzxQB+e9x8IPDcWqY8nyIbj/AJ9vy/H/AOvWdb/CXw3LeeT+49OdL5/zx+NfozcfsFftXSappvlfDH9z9l/6GjwH/wDL0/hXifjj9kv9orwHbzaxr3w98jR9Huv+J99m17S777Hp/t/Yp/z+VAHyX4w/Zz8Ny6fDFdf8Ir/27Y+v+f5jiuQ/4Uj8MdL0jTZtUhn8n/n5tvoB719W/Cv4c+MPjd4gi8B/DTR/+Eq8VXGl/wDHtoh/48/D/wD9Yivoq8/4Jnfti2tnDNqnwln/ALNz/wBB7S/T/sO/59PUA/J3VP2X/hXr0n2zQfFWhj+0OP8ASbXj/PoPw71yF7+xHo91H51hPBqsP/Pz9l/rX6n3n/BPb9q60jm+wfBPVf8AqKf8TTS/8/4461veA/2D/wBsyXUJpr74G/EaDTLfn7Tbf8f94f8AP4UAfz+fFz9lCbwPbzTXOmzzQ29qD9ptu3PH09a/P28tZrW48qWGaDHbnJ/p+vv0r+rf9oj9kH9r+68J6lDa/A34m6qbj/l2/wCEX9BX4oeLP+Caf7e114gvJrX9kX47zw3B/wCXb4daofTn69OeBQB/Rn/wbyeN5vhV+x38QvG3neRDb/Hj4gfZc/8AQw/8Ku0bR9J5+urdePavrr9oj4cw+CPC/wAH/HmqGef/AITHxl9qus9v+JXrB5rwr/gkP+z94w+E37IM3w3+N3grxT4A8Yf8NAeLtc17wV4itDYeLLPT10nRV0jVP7JYZ7c9Oc4AHFfpr/wUo0Gb/hW/wN8K6LoP/E+/4W19ltbkf8vn/FB6x+X9KALv7O+vQxaPoPiT/X/2xdahbf6N/wBBD+y88/z/AP1ZrwbXNZh/4bc8YeI5ZvI1K3uvjh/5SPAWsen4/WpvB+qXngPwf4V8K/Y7jSv+Lo+D/wDSbb0/6Bf+fpitnQ/hV8YPG/7RnjfXrD4e65/wh9xd/HC1/wCEkudB+w2F5/a+l6xo+k/8Tb/PWgD+M79o2WaX4mfELXrrPnah4o1C69P+Yp/nn19K+D7e1n/4SyabyfP/ANK6f5/D1r+0jwv/AMG5/wAT/i/4k/tL4q/HLwd4A8N3F1qGqf2J4A0HVPHHiz+mgV+n3wL/AODaf/gnv8L5IdS8b6F8TfjvrH2of8j/AOMv+EV8Je//ABKdF/4Rrv8Ay6dqAPwr/wCDe/Rp7r4sfGaa1z52j/sv/EDVO/H/ABNNGz7/AJV+un7SHwR+P3xa+Onwxs/g38N9c8VaD4f8G/A/S9e8S23+g+Ev+gxq+dW4r91PB/7DPwB+FXhf/hFfhV8NvAHwd0e4tfEGg3X/AAgGg6VY6heWGr9v7Wx2r6W8D/C/whoOh6bplho8/wDZuj2vh+1tf7b78UAfzi/t6f8ABIP4nft6/tEeFfGEXxP8K/DL4e+H/hz4f8L3X9t2v/CVeLf+Eg/tXWdYx/ZOi962Pg//AMGxP7DfhySG8+KuvfGL476lb/8ALtrevaX4H8Jeh/4lOi/8T/8A8uav6cLPS9Ntf9VDBY/9uvr1/wAf681s+V+7/wD1/T/6369aAPgf4H/8E7P2Lf2brfTf+FN/sx/B3wNqVv8A8zJbeDdLvvFv/g21r/if+/4eua9z0/w5DoviTxhDF5/+kXXh/VP9Juv6c/Svfo4vKj8j/wDV/njj/CuP0fS4YtQ8YXl1+/vP7U55/wCoX/h2+tAGRefY4rzUobWaczf4fXPFaPmwxW8M3/Lb7Jz+v+e34YrN82GKSa0ih/4mX2r/AJdvx7dvx+lGZpbeabziIf8AOf5ZJ/woA7HwlLCfDkE3leR/pevjJ/w/H6Gv5sP2fPB8H7SP/BUP9tbxlDCNW03wZoHxssLXp/yEP7LT4b6T7DG3WR1wT9K/ogXxHZeA/gbqPjXVJv8AiW+EPDHjDxPdXNxjj+yf+JufT+tfht/wQTSbxLqP7VnxRvrK4A8R+JrK3+1f8/viHVxq+tawR+OscdvlPPNfP5tavmGUYRvSVatiJKzuvYUvc6bOUvnayufsfh5KplXB/iLxFT92rRy7LcnoTvypvNMfBV0nu5RpUU9L2UuZ6Xv/AD1+DGV7mb4e6vZ69/wkPivxZYaT4Ut7W7+w6dZeNP7VOi51g8Z/4p/WNYYZJBA4+baa/V/9rD4IeJPF37Xf7Kf7J9heW+lSW3wa+CHww0C61oD7D4Z19dLY6vqoxxnYoA5GOe9fF/gPwTFF+3poXgvT5oIbdv2uPDkNqR20/RfiiSRnHqDjnqQATmv6F/8Agp7+xv8AGL4h+IPgv+09+zFp17rfxk+EV4WuNDgOmC9vvD2lD+1tK1FtK6az2wDgA/xZxXy+Fy6ssLj06VSf1bE0ITpRi1UqUKdWTqxj9qUnGSktLJRiltc/oDPeNcsefcIyo5lgsPTznIc3xGHxterGWEwea43A4angKuI55clCjCpSnh5qUtXUnzu03F/rB+zj8DvCv7N3wY+Hvwf8JcaZ4N0AWlxrX/QxXwAGramfU+/fP1z8X/8ABUv9qrQvgb8CNR+GNheQTfEf4v2moeGNB0UE5s/CHJ1nx4RtwFxtwc85IIAHzfLngP8A4Kt/tB6/YQeCj+xh8Q/EXxft/wDRbwaLa6lY+ELLxEAMj+zjoYIX39Occc9v+zZ+xJeeIfiveftLfts+M9D8VfFvxBqja9pnwxGpjXNP8NAYGkDVS2C3/CO9f7BI5x+f10MdQr0FhcHCpZ0nS5vZyp0sOuRRXPKoo3kr/BDnlp3P5txfCmb5Rmss/wCKMXg1Up5jTzH6vDGUMfj86msSsTVeFpYGVd06VWzbxOKWHoRVSLSa0Ppn/gl/8DNX+Bf7Lmgr4js/7K8VfEbXvEPxGurYdbLQNZJbSBjHQaGwB/TpgfJH7XuqaPpX/BUH9kWXxRqUOlaC/wBiuvtN1df6DZ+IAmsfgc63/ZJGc468HFfslrPjuLStO1K80zw54w8R/wBkWpP2bw54Yybv/sE/2yP/AKxB5APT+Rz/AIK6eGv2nfHnxVX4l6z8Hz8K/h/4mQaV8Orz4leM9NvfFoZtL0j+2f7W0bRI/FA0QYx3Yg8DoM4ZjGWDyyjTw1KdZUKuH9yKk+ZUZRm3Nxuoqco6vT3pddj2eCalDijj7McVnePwuVVM0wGdP29etSpexq5lh6mGpRw0a86cqlTD0q3NTpR5pyp0puybbP18/wCCl3/BRP4ZfCv4Ja94F+FvjbwB8RfiV44ttf8AAiaDomvm9Ph6x1bS9Y0fVdTI0XJGDyxxkDP1HxN/wQe8C6zolv8AHXxvdwXFvpGt6x4Q8L2dzc9bwaLGqZyefvA8Zzj61+eH7GH7Lf7GPiTwzJqf7Uf7SOq+AfGej3P2S78NeEdD0vT/AAcvh0k/KNU1seJsgcfNuXcc8AV+7H7PvjX9jP4K/D0aJ8N7z9oKbwbPc/ZNB0TQrT4n319dj/oJj+x9D8N6CPpxnAx0GOLCU8wzDH4bH4inTpUaMKio0ozTceePLKU1ZyTlf3lLlekYxXxH1PEWN4M4J4TzzhDJMZjMxzLMsThJZpmNfCqFKusPVhXo08N+9hRlTg4WhLD+2h79WpOtJuF/zD/4Ls65Nqn7TXwvsr68guNG0Dw0+gWtt/wkJX7HqWsAawD/AGP1YgJ7kAcdyP38+C/ib4QfCL4C/Dj4b6Rq+lapb+Dfhh4es7jRfDVqPFF6AumbdWA0rRM8ent37V+c3hr4V2HiT48av8U/hz+y+ZtBOvf29pdz4/8AAnwwsfHl54g4/tf+1viFrWu+JfEH/MJ/6FnPAr3D4t/tJftcfD0fEGHw58LPgT4A8K+DtA1DXhb23/Ce+OtQvDyduk+EdEXwye2Dhsn0613Sw1PLcTjcdObqVMY1yqNJz9nCCvK7vFWair80kly7s+QpZ5i+Nsl4V4UwuEpYPC8MU6kq9StmNLDRx+KxNZRpyp05U6slKDrTXLSp1pzdWUnGCPz7/Yh+HHxJ8N/8FF/HPjPw74J8U6F4G8MeH/H+p3OieJLrTLLxafCOrsDpH9raTrOv4AGGxgc9BjAA/oZHifxnrV3DFoMXg+3E11/Zltc614n/ALb56/8AIK0bP4jqPxGf4pvDv7THxz0T9o7WPg7purDRNL+LXinT9K8Ya9bWo8B+L7HxJrClv7JKa4f+EgfQvDQ1dcMq98c4Ir9uvDH/AAS/1DQ/HkHxB+IHis+OPh/oHhj+07Tw5rmu6pY39n4x45H9jE6B/YnfGDj3rkyivQ+p1lh3WnVWKnKrT0jGDm0kuZRaUFCCu4pyTvp1PpfEnKc3/wBZssq5ysuwuX1chwdDAY5KpVq4unhaS5uXDzrwq1MTPE13GMa8oU5Qs3USsn8yf8FkPiDB4l+IPgf4W65+0sT4h0D/AIm7fBr4ffC7SdSk8PLrBAGr/wBqkHxAutrzgggZzkHHH6P/AAK+P/w88GfsyfCXwdoEX7Sfxk8U+Fvhx4f0D/hHf+EM8d2Oot4g0jSQpOsato2g+GvD+jE7QTjABGAor86vCHw//Y9+Kfj3xt4g8KfH61/Zu074bXfhD4V/Dn4hfD680j/hPfHXjLVm1c/EfR8kNnRCf7Gypycr2IBr9u/2eP2Rl+BvwZ+JHws1z4m+KvEQ8Yf2/a6D4ktrr7Df+EPB/wDZf9kaR/ZH/UaGDr+f+hpHfttlUI1MTisZPlbq2iuSr7WChB8seZzqOScnFqP7uEJxSlBKO3meIWJxGA4f4c4Ywsa1CGAU69T6zl8cuxE8ViqVOtVlSjh8FTw9WMKWKpuqvrmKxeHrTnRxE3VinL5D8V/tQfGHwVb+FptL/YJ1X+0vFHjLQPhzbDWvFGl/b7vxBq/JPtj/ABr7u+C0njfxN4X1ib4yfDnwd4O14694g0G60Tw3df8ACVWF34R6f8hY9/oP5CtrxdafD7wHo/w48U+NvF40nwr8KMD7T4su9MsbC7vv7L/sfSdU1bVj/wAxvnGe1fgP8fP+C2OofDPS/i34K+HPh/7R8W4/i1ry+F/EWunS7zwfaeEP+JMS5bONqhuRnkqSMk16GMzClh0/avlgoym0oqbcYxTba1UbybjG7im07tbHxfDHBuY53Upxy2MauJqV6GGVapVlhaNOvXrypqEKk+X2nJTUa9dxjVlTp1ItQTTZx+i/8E2NN07/AIKt6p8Nb7Rbef4CXVp4h/aGNtc2mdOu/CbYQ/D844wNe/fcAf3fXHq2h/sw+APA3hjwhr2m/CO1HizV/GHwP8L2g0Lw/wDbTjU9M+JOsaNqmQP4f7Y0v1wdH468fkx8Sf8Agq5+2J8Q/jFpfxa07xbb+Btch+G3iLwJoGgeHPD5axtNC1YqdXctruz5l2gDAGe/JGPZ/iZ8cv2ofgD4s+A/wZ8OfFrXG1TR/D3wM+KHi06In26/tfiAdNKy6Xq/J2r4d0JS/wDwjqkMcfe7n42ni8sg6tSjh6k4LEyqqTpU7JV+SNKnCM2m0nTq21sve1u3b+ocw4b48xdLLsFmec4HD4mvkGDwssNRxmMXNPJ/rEswxdetRocrnUWJwMatTlmqlVwjF8tNSl/a3Z6No+jSalNYQwf2xrB8P/29cjpeY0z/ACP8awvB8o+z61+5H/Iyat6/3ofavgnwn/wUZ+A2jN8MvB3xL+Iuhf8ACyfGF34f0DXbS3tvsWoeHPEBG4DVtIyTohx79jX3x4Pa4lsL99KmsTYtrWomDH93dH/+v6Yr76hisPiE/ZVISceXmipJuDkk0pJN2dmfxvmvD2b5POH1/A4ihCs5vD16lKpTpYmMKjpyqUZ1Iw9pDn2klqmpNJNH8GHwP1S80z4F/DGzl8N6VPpv9g+H/tX2m6+w3/b+vcV3mqapoHmaPNoNn5Gpf8TD7Jc2t19ux2PX/PHrivJfhXFpEXwr8K2cVnqmqzG1/wBF/sS1+3cf5/8A1V23hvwvr11eeTYeG9c/0f8A4+ra5/5c/wAq6TxDif2gPGXiOLT9B166h8jTdY/49bn/AJ/P7I45/r+vpR+xn4Ih+Pvxs0HwTfQz/Y9Yuultn/mEYx/nOP1z+h3wj+CPwx8R+F/+Fb/tN6DBocPjDXv+LX3Nzr32HUD/AGv/AMwv/wDXX2B+yv8AsUfDf9m74qal4w8L6lPrmpfZfEFrbf6WL6ws/wDPT0/EUAetf8MR/sl/CC303UvFHgnQ5ptH/wCJp9p1rxR9i/4qDA/WvQvDfg39nv8AsfUtX8OfB/Q4P+Y7dXP2X7d/WvbfjZ+y18Gf2kfDZ0H4jaDPqstvdC6tfs11qll/xUH6HrmuauPDngn4feCNY8B2Hkf2wdBGq/8APj9joA/FX9sz4N/s3+I/h/8AELxVYfDfwtBr2j6D4g1T+27bQfsP4f57e1e/fA/9l/QfhL8A/gP428L+NvAHnXHw58P6p4z8JeLfE+l2N/4b8QZ/4m//ACGsev8AQVT8Sfsb+Cdes4ZrW81XQ9S+MGvf6Vrf2r7d/wAlF/4k/ocHn1r8nf28P2af+GafjJ8SPg/4XtNV8Vabo+g+D/FFr4/8SXWl31/eHV9Lz/Zf/g960Af0Ufsf/Cr4TftD/EjxV4wuvip8OfHP/CHn+wLr4b+ANe0q++x/9hbVtFP589hXoX/BaSWz8G/8E3/i1o+jQwaVDcXXw/0G1tra1/48/wDivNI/Tr7/AI81vf8ABLP9hmz/AGMv2b9H/tXTYD8ePixa6f4o+KGt/Zv+PPtpHgP/ALlyvzN/4LUft4fDfxv+zXoPwH8L6lY6r4r+IHxk8YeF/FGifav9P8N/8M7apnWP/Cj1z+yup/nQB/PH8O/gjo/jLSyP+Ew/sqH/AI+vs3hu1x9j4/z/AJxX0Jp/7L/gP7ZDD/wnnxGn/s+1/tO1uLa6+w/Y/XVM/wCfxr4P8P6p4q8L6pDrGg6xPpU1v/z7f0/yO3rXtmj/ALSPjH7Ppuv69eQar9otf9K+0/8A6vT+VAHYfET4QeNv7H1K8tfiP4w+I2g3Fr/YF1/bd1/p/hrT9J1T/kKf9hv8a+Y/FnwH8YaX/ZsOlzaH4i03w/8A8TS6uf8An81D/uNf57V9ReH/AIv2d3pU8Ol3k8GpXH/Qb46Yx0/Guq0P4taP/wAIn5Oq2cGq/wDCP/8AEg+zfZeP8/54oA+D/iBpfxa8R6H5OveD9Vg07Rx/zBP+PDHpq2fx/wA814nFqmpeF9M+xxWeq6Vr32r+yv8ASbX/AEC80/6eh+n5V+lnjHxRoNr/AGPqWgwzwabPbf6V/wBOn06/5965uP7HrOl/bP7S+0Q/9AS5tft31H1/+t68AHxD4Y8nRtYmvLrWYJ/9F/tT+xP8Dx/h3rN1TXte/wCJbpug6PBPo9vdeH/sttbXP26w/s/njVq+kPGnhvwfF4gm+36Ppeh69b3X2r7TbWv/AAil/wCleY3mg+EPDulaxN52q/2Pcf8ACP8A+k2119u+x/r0/D19aAPMfHniPwrFp/8AxIYfI+z2p/t7W/8Aj/8Atn/YJ/L0/Wvj/wAQaprF1HpsNqNVg023/wCPX7T/AMufh/g/SvTviT48+1ah5NhN+5t8j/j1Nicf4f56V86+INU1i6vJv33+evTn3NAHrV58QYorPR7T/X6lbn/Sjbf8eH+f8/XB8efEbUviDb+Tfw/uf+XW2tvz/l3x9a8f0/zvMP4fd/z/AJ4q5pf7qz1Lp/x9e/r/AFzQB/Up8Bv2adB0H4H/AAl8SeCIYINHuPC/9vfZev2P+1tL/qf/ANdfSHwHtZ/Btn4qs/O8j7Pdf2p/n9fwr72/Y7/ZzPjz/gk3+y58T/BsP9t+L/8AhTfh/wC1aJ9q/wCPz/iaax+vGf51+b/xE1n/AIV9p/jCH7HPoesW9rp9rdaJc83/APyFPf8ALoO9AHyx+2p8WvElrqE2geDdSn0qG3tftWva3/z5/l+f/wCqvnv9gjSv2KP2ldPE3x0+ME/hX4teGNL1DQte+F/i3xR/Yf8AwmPiD+1P+QppHb1H1HTIr3L4gfDnxV8ffix8Mfg/4I0Gef8A4TjxPp//AAlGt/8AUv8AX8K/mo/bD8O2Xhb9qf8AaK0DRRBDpvh/4yfEC20z7PjGf+EnYAZ9QGzn1yMEUAf6MHg+LwroOnw6b4I/sr+wfD9t4f0G1ttEuv8AQbL/AIlfT/PpXoWufC/TPG+n+FYfFFpDquj/APCUf2pa/af+hg0j9fT/ACa/zQPhX+0v+0F8FrjzfhN8X/iL4HluDm6h0TxRqljZXYHHC79vPUgjr0Jxz/St+w5/wcXXlpo/gr4P/tpeG7G903RtUA0z41eE+NRsz/1Nek9yOn9v+HOe+ODgA/q9t/DnhvQbnR9BtdB0T+zT/wAfX2m19P8A63+emOr8N3Wg+HP7ShuvDfhXVdNt7r/Rf9F+w/z9/wD9VfOnhv4jeG/HknhXxh4X1iDxH4O8QaDp914X1u2uv9AvPD+r/wCefevQrPVIb9/+e8P+ev8ALv8AzFAHv2seI/CuqeG9Shl8K6VpU1za9Le1/wAn/PrX5g/HT4g6P4j8Uf294cht4PCuj2n2W1uba1/0Dn/kL6p3/wD1fWvlf/gs3+3V8Vf2KfhJ8JJfhdBpZi+KPinX9K8UDWsnUL3whpHH9l4H/IFPUccntX4x3v8AwWx+GXjH4UXmjXXhrxV8OPGH2T+zBbaLa/8ACU2BHZhqzY4PboT2yc0Afu94P8ZWejahptnp95Dqviq4/wDJT/qKf0Ffs9+zn4I/sbw/Dr2g/v5rm1H/ABPLm6P+magfz/8A1V/A3/wS7+PvxU+L/wC3ZqVnL4w8VX3w31jwx4g1TXvDniS6N9/xLjj+xwR7f2scegPfIFf37fsz6zn4fzQyzeRDbn/Rbb7L9h+x+/8AZPNAH0tZyf8AEr1LzbOD+0v7L4+zen+H+T7eb+MNGh0fXNNvP3/lXFri6+vp2/H61vXGsw6XpWpXmqXn2j/Rf+Pb/J/zitLxxdWn9sabaX837n7L/wAfOf8AJ/8Ar0AeP/FDXrzWfA+m6PYeRBD/AG94Ptv/ACqf5/qK+ivgfF5Wl6lPL+/guLrxB/6dNY6f16/WvB/jBFo+jah4V/saH/kYNe8Pn6Y4/wDrV6p8K9Z/sv4f6l5X/IT+1f6L/wCDTr6Z9KAPVNYtfN1iGbyfIhuLXUD7f5/+t61yskU3/HnF/wAw/wDX3/z/ADNad5qk/wBshm87j7V+f4/09O3atfR5bTzJprr/AJeLX/P+POKAOV+D/wAPvCEXguWa/wDCuh6rqXiDxR4w166ubnQdL+33n9r6prH+fQZrtrz4VfCU2XnX/wAK/B04/wCxX0v69unb9fYVseE7X+zNL02Gwmgt/s/P59v0Pr616p/Zfmx/Q/59uenagDw2T4QfCuXT5/8Ai2Pg7ybf/l2tvC+l9f8APr7VDb/CDwfax5sfh74P0r7R/wAvNt4X0vv+v+PFe5/2V/03n/M/41gXkV5/qYv8+nbt/wDX4oA8rk+FXw98uGH/AIQ/wrPP/wBivpf1+n+cVzmofs3fA3VPOhv/AIV+Dv8ASP8Aj6urbQfsH2zB/wAP89K9Z/sX7LeeT+//AOgp/nH9f6Vm3ks3+tupvI+0cWtsT/kfWgD4n0f/AIJifsW+F/FE3jbwZ8B9D8D+KtY/5D1z4butU8K/bOnfRdd/+v617Db/ALKPwNi/1vg+efp/zNPjzr6/8h3FfRPiCX7LHD/n8Py+n4Vm291NFGP/AG569OfX/wCsP1APGbj9mT4Myyfa5fCo877L/Zn+k+KPHn/y9/8Ariorf9mn4S2r5sNA1WD/AK9vGXjz/wCXv+e/Ne++VNKf9K/cf/qrN+y/Zf8Alt+5HbP+f88+lAHz3J+yD8DZf3114b1X2uf+Ey8efz/t3/PtWxo/7NPw30uOGHT4Nc4P/Q0ap/nn2r2azh+1/wDPf/R/8/nWlqks1r/qov32On+HHWgD8l/24Ph94b+F+ufB/wAa6XNPBr1xdeL9B+063dfb/tmn6Rpf9saRpeNaz9cfyr85f2nPjdoOs/Gz9nXXfEfiTQ9K0G38ZeILW6udb17S7Gws9Q/4VfrH+ff8RXzf/wAHPnj3XrWT9j/w3YXk+lf8lg166+zXWqWP/QH9P8jH4H+TXQ9Zhi0fXtY1S8n1zUvsv+i21zdcf2h09vx60Af2SfC+TwT8Rvj58H/g/f8AxI/c+INU8QePP+JJdfbvtmnnVP8AmE+LD1/Gv6WPhh4C8HxeH4ZotNnnm/49f+J3dG+/5BA/Xmv8wf8AYPivNU/as+Euj6p8VPFWlQ6x488H6D/wkmiXWqfb/Degavqn/MJ5/wCJL789vWv9Ob4J+DYfhz4Hh0e1vNc8Rw2//Hrc63r3/CVX95oHp/a3+etAHs1v5Olx+TYWf1Fta/8AHnz/AJ/HirlnLN5cP2r/AB/zjqf8mub1zVPst5N5sOqn/Rv9F+zZ/Dn/AD/QXLe6h8v/AJbwfZ+1zdfl+tABd2v/ABMNMm/1H2fn/Sf8+3H/ANatjT9V8q28mLz5/wDr5/zj+nHvXnviTWdHij866/8AAnr0/wA/Xg/hytp4js7W3h+1axB5Nv8A8/P/AC5/59PXnmgD3jzbyX9952Iv+nb6f569zXSRmby/3s3+ec4/z+leG6V480GKP7Zf6lBBF/z8/wD68fWsGT9pH4Y2r/Y7DxJBrmpW/W28N2up+Kj/AOUY/l9KAPoT98fO8qbj0tvX/H/PfjG83yv7ehih8ibr/n/Pr9K8suPi14w1TS/+KI+CfjGfUvsv/Hz4k/svwPYdj/zGv+J96f8AMs1c8B694wl0vxVN4303StK164uv9FtvDev/APCVWH9n9f8APAoA9Us9B+1Wnk38M8H2j/l5/wA8f5+lU9Utfstv5Ih/c55/z/X+ldJ4c1ma/jh82z+w/wCT+n51j+LD/oc03X/Rfy/T/PTFAHxn+3n4O8U+Mf8Agnh8ZdO8Ea7Pomsf8K4Ou3Ytv+XzTtJ1M6vq+lf9zHoRP16V8nf8ERP2dPiv8GfAXxb1b4h6ZP4b0vxh4q0A+F9D+1EAf2TpQ/tcYz0GB4fHPQD8P0d/aBli0v8AZH16zi8+ebxBa+D/AAva/Zj/AKfeeINX8eaPo/8A7lvf610n7McU0Xwz+2WtmbfTdY+I3xh161/7F/V/ihrH/wBeueeFoVMRSxUoXrUYyhCV3pGV7prru7HtYbiDNcJk+PyGhiOTK8yrUsRi8PyRfPVouDpzUmuaLTpw2eyt1d/50vCf7MviDWP+Cr/xI1H/AIRv+w/B/wAL/wBoL/hKNfH/AB4/Y9P1jS9Z+JGkf8Snn/iSeI/7JzX7meNP2qvhx8Bzpvhv9oz4weKdK8U6xn/hF/DngDwdqmfGGgZG3U/Ca/DHQTr3POTnjA4IOR4FqmjTf8N2fGbWNL+zwQ6xa+D9B164tv8Aj/vP7I+A/ft/zFvr719daP4Xs9Z/aI0281S0gnh8L+Df+JD9ptR/zF//AOU+v6dN7LXRa76b+vc8dzm+VOUnyK0btvlW9o9lfoj59sv2yvC3jH/klX7L37SfxNxa/wCi3PizQf7CsLz/AMObrn5f8U1n09axvB/7Rv7b/wAQoNS1L4a/syfBD4PeFrfXvENra3Pi7xnqniq/vP7I/wCYoNJ+GWg+G+fp+nf77+NHijwT8IPhn4q8beI9S0rwdo/h/Qf9K1q5/wBBsLPj+x/r/wDrArsfhX/whN/8N/B83w/1LQ/Efg/+wdPOg63ol19usLzT/wDP50uSG/Kk/JW7dvRGrxOIa5XWqOPaUnJfc77dOx+V3ijwH/wU++I0um/b/wBq7wd8MtNuLofatE+F3wH0v7fZ+H/X+1/id/wkv+TwAK8l+J//AAR/8N/tA+F5Yv2lf2iv2k/jF4qt7X/il9b8SfEb7DYeG+2r/wDEp0X/AIkHfH+c17R/wWb+ME3wo/ZNew8N6xPofiXxv4x8PaBoFzouvapYX9mdK/4m2r84PIGT07d+a+zv2N/G/jD4t/sx/Bj4h+PINKHinxl4L03VbsaIcgMVBIBPOP5jnFcixlJ4yeBSbqU6MKsnvFRnLlUX2drOz3UlqfRS4Xx8OF8LxZUqQhhMZmmKyyhTbca0qmFw8K7rx0tKlJ+2pNxtyTou9+ZW8b/ZX/YF+E37NPwz8HeCdC8N6VPqXh/Qf7LudbubX/irbz/qKatq3vk16R+1JrMPwM+A/wASPi14c+Hv/Ccal8L/AAbqHjy18JW2c3mo6RpfHcV8u/8ABYP42/HP9nn9nPwf8R/gDqWq6HrHh/4yeANU8Z3Ntdf8yeOul6t/1BPEeuf2T/XFcB/wVO/a8tPhJ/wT21vUr+aDRPih8f8AwboHgDwn4R+1D/hLbSX4jaXjVAA3DHw1oe5toByEPBya1xOJo4WjVrVZJQow55JNXtrZJd5NWj3ei1ODIshzHiLNMuyrAUpOvmeMhhKNWcZ+xjOU6aq1Kk4xlanh4VFVryV/Z0rzlZane/8ABLn9syX9rn9mqX4ieI9N0nS/iR4Q1/xD4f8AGf8AYVsLGwGoj/icaSNLHtoRGR15yRX2jYaFp0sk13LP/amoi1/0n7T/AI9e/wBAefTH4g/8Eo/hz4y/Zz+Efh74a+J76HTNb+MFrYfGVvDdvamx1Dw1oGlaVooZdX65Kf2tpKkk8nv3H7E+J/G2g+BPCHjDxtr082l6Z4X8L+INeuz6eH9I6knvwM46+o7V5dDFyxNGFevTVKaUnUp3TVPqle7TtT5ZNt9eh9/nPDdHh7NsTlOVYqeYYf2tOjhMSlzTxso8tKpOKjGDcKmLVeEIwTjywj701aR/GB+21f8Ah+5/bL/aT1Pw1NOsf/Cz/FxOv3V5kWPiTRIVxgc4wMZPPpxkiv6M/wBsb9r2X4K/8EuLL4tareY8bfEf4IeD/DOgWxuc3134z+I+lAAEDJ4JyeDhQxxwTX8rHxL8Saz4z+IXxG8ZatptvpGteMvGnjTxVc+F7blrNdX1TaCcd8JlvQnA5GK+pP8Ago/8Y73xt8I/+CdH7OGoEBvBXwv8G/FP4krb3WT/AG+Y/K+HWlaseAFkLSJu5JJyvQ4+MwGNVF5tUvKEa0bp2s17Sq7uKbg5TjCc5wg5RldcvNezX9Q8U8LyzR+HOAdFYmpldePtlOXNengMsoyaq1Yxny4WrisNhqFerCnVpxU1OMJLmT84/Yc8E/FDwL4d/wCF9+GfBs/ixfgJc6B48udCuPCureKrJvEbam27+1R2bwyusMoAGRlucmvrTV/+CnH7V9l4C+MTeIPHPjFNV+MX/CRWvhw3KD/hDvAH9raoRqn9lkH5saGV8P5OctrQxkcD+k3/AIJR/BaD4T/sI/DSDU7OwOp/E+08QfEfXf8ARSM6D8R2L6QeCemiNpPOO3B7V+Iv7Znw98FftIf8FMPhX+zL8MfB0OmeDdE1yy0Xxr/Yn+gi8v8AWV/tj4i6jgbSQdCOPff1wDXVPL8VgsBhKtHFVIVMW6cPq8eaP77FWV04t/DTdunLJc0feZ87guM8i4q4v4jy/NOHsJisFw79cxCzms6NVUcsyGanOLp1aMYxWJx1ONVckmqlOq6U06ULS/JvWf2nP2i/iZ4I0v4W678SfGWu/DvwqQt9KLlb92A7aznpkdgBnPOQTXhmizeLPE0PxvI8MQarNP4d1PxDe3l0xOoeDPBmi6to2NWxg9txRcdOeoIH7h/8FUdC/Z4+AWt2HwQ+CPww8GfD3w/p+gHxV8SLnwzZhL8Lo+MnV9VAH9tnjHQnGOT1r+dL4dfFjxXqHhPxH4q0PWjb6f8AFe18Z+H71XB/0zwY2pKW0legGBpLAHAznGAeDw4xYnL6NahUrzrc8oUsXVg3JKPJP2GHi6i5uWTjOb+F+639nT6zhd5PxnjcBnmGyahltLAxr43IcFiI06EpYidfCPNM1rUsHL2cq8YVaFKMl7VU3VSc1DESv9h/8E/vg9oHx1/a6+BXwy8R3Z0rQte8THWden+1k58P6PpC6zqw4xx5mjr0684HUV+hn7Zn7H/iGP8A4KYaV8IPhx4sutTh+PmveH/H+i65bYvv+EX8Pakqr8mQR/xTv9jqRnuxPavw2sNZntBBq2nXGoaNqtt/y9WnIxn1wBn1zggk9O/9Af8AwR48ReLfjx+3X8OfE/jqyuZH+AP7OqeET9q532Olur6RrGAckkaqQOuec+h5ss9hiFSy+VKSq1sdQqe3jN3dNWhOm4pLlSg5tNyfxN+Z7vHKzfJa2Y8Y0Mxp/UMs4SzbByymrShJfX3NYjDY1VZVH7RzxX1Si6aha1OPPJxmor5g+OX7I/jj9l/9qTS/Av7Qnia51hfEN1p134M+KbAXtj4kIJOjg4AHHTgdf1/sS/Ye8ZyeKP2dfCOr+JNL2au17rmn3S4U4OiajLoo5J/6h+O/1JzXGf8ABQr4K/Cv4w/su/F8ePdB0qabwf8ADnxh4n8MeJLnjUPB/iDSNL/tfSNV0nVvYH07dOM15V/wSb8cQ+JP2CfgZqmog/bHtfFsU/APzxeNfEOeSc/xV97hsJhsux8KOHTgq2EqVpc0nLnlCrSgm3LVNKejvd6+dv5BzviLPOMuD62ZZ1WjiXlvEeCy7DKjQhhvq9LFZdjMTONN0XGHs5zwqvSUbU+SnyySev8APn+zf/Zug/C7R9HsIYPJ/sEXWg21z/y+afx/hyRXv3w31mz1TXdf8SfZNKg03wfoP2q6ubb/AJfPEH/MI0v/AD9a8l/YH+AXjb4taXo/jb4jeG9V8OfCXw/8OfEGqXWt29rqh+2f2R/1Fs/8SXt9eldV44+I1nLp/wATtN8OWelaHoOj3Xh+10Hw3on1A79ffv68175+OHg/gO61Lxl+0JrHjbxleHVfs+g+IP8AhFzc/wDHhZ6h1/z6Yr6o1T9s2H4S6fo8PiObVdV1K3/4+ri2tevh/wDz/wDWrwfwHrP2XQ5telh0rQ9It9L/AOfT/T7zv/np+NeG/Gjxl8Pde/seGLTf3PiDQf7Utbn+3v8Ajz1H6fz/AFoA/b34H/tfeD/G8dn5XjbSvJuLU3X/AB9e/wDnuK82+Pnx98SaXp+pax4D+GMHiPR7f/j68W639f8AsBdu/wCtfzN+IP7e8E6pBr3gjxXPpU1vdfav+vLj8v8APrVzxJ+2R+1R420uHwT4o+MGq/8ACIXH/Eruv7E0HS7H/invegD9Dv2/P2+oYvhf8PfAnhKaCD4hW48H69df2J/zLf8AZGqf2z+P9a+If2hP2lvGH7ZHxhm+P2veR4c1jw/oPgDS7Xw3odr/AKB4b1D4df8AE40jVOv/ABOv+J5Xxb40+H3iTwReTaZ4oh8jUvsvh/xRa3P2r7d9s8P6v/yCNV6/59aPDmuzaBZ+da/6P/nP8/8A9VAH9XHwH/4LIeJPG/7I/wC0Vr3xM02DQ/jx8J/7P8B+Dbm2tfsNh488QfEXS/8AiUap/ZP/AFLn/M2fTvxX8lPiC1vNZ+LmvaxfTT6rrFxdeILrXrn/AKiA/wCYp7/n69q/YD9jv9mTQfEej6b8ZvjxoP8AwlX9sf8AE18G+G9bus2Fn4f/AOgp157Cv0m/Zb8Zfsr+I/H/AIq+HFh+zf8ADPQ/iRb/APCQfZra58G6X/xUn9kf8wv/AInR74/z0oA/l3ktZooBn/l3tR9ef8//AKjXE+VDJoem+b5GIP8Aj1tv8/14zz71+9mofF/9mP8Aab8KeN4PFH7JcHwB17+y/iBdaD4/0S10ux/4rDSP+QRnSdFx/wAjH37V+G/iDS7P7RNNpcPn6b9q/wCJDoh/077Hp/p9Px9KAOPt9Km1Sz+2apeX0EI723+eaLzxRDo0esWdhrE+lf2x/wAvNz/n+v44rYuIv3fn383kf9e3+f8AOe+a8r8SapZ6z58NrZ3H9m/8gv8A0b/Pf1+lAHsHjzw74k0HwX4P1jwH4qg+Jv8AbGgjVPFH/CN2oz4b8QY/5Bft/ntXj+kfEHxJax6b9vs/Ph/z+X8utU7PxRN4J8UfbNe0eDXNB1j/AIR/S9eurq1Njf2eoaR/zFP5duld5pfw+0H4jGGbQb3SoPh7o/g3xBqmg3Ntr32H7H4gGqf8wnSeaAPPfGHxChutYh+1f6DF9lP2X7TXg+oeN7zWdKmml/cab/x66Xbf+5T6j2rtv2hPgZN8L9H02a18VarP/wAJBdeH7XQLa5tfbt/jXiesS/vIbO1/1Oj2v9l+3f8AH9e9AHnmsSzeX+9/z+XP+c9K5bzfKkm/c/8AHx/n/PQetdJrEX7uaH/p19/89z/9aubuP3WT52f9F/r/AJ/XtigCnH/otxNCfy/zn39+/FTWcUMck3+v87/Efh+I+v0rN/1WoTH/ACP69+tXP7V/ezQ8/wCkH/n19+P8/wA6AP8ASk/4IL+I5de/4Jb/ALOug6pZz28NvoHjC1tftN1/x+af/wAJ3rH9evvWl+2p+xHN+0FrEPjDwF4b0rQ/GH/Ew0vxRomt3X2H7Z1/4mmk5z+HrXnv/BCPRprr/glX+zrBLr2qwQ3Fr8QPsttbf8uY/wCFoax6/wA+3NfrF/Y3inTPC/nRD+1dSt/9Ktbb7V9u+2UAfmN+yn+y/wCJPgjpfjbxV448NQQeKvD9r/Zfhf7N/Zd8P+wp/Kv80T9qS1vIvjx8YJtU/wCQlcfFD4gf2n/1/wD/AAlGscH/AD/9f/WN+3+JP+E403Qb/XoIJv7B/tTxR4S1u1+wg/2v/wBArv8A1/Kv8pj9r+28n48fGaHP/NWfiCOnr461kf1zQB8m06PMR5+v+fbFEkU0XU/y/Dt/hSxym2k82L8PxHP4e1AH9CP/AAR0/wCCgfij4X+ILv8AZ8+InivwpB8Mv7M1DXPBuo/EbxO/hUeD9fUKBp2k6u/P7w5OOMEHCqCFr+iyz/b1+DNrp/8ApXxg+BEGm/ascfG7S/t/b1/z6e3+dvX9RP8AwR98RfsQ/F74f6P8IPip4J+HMP7RHhnVNQ+yXXiPQNMsR478IYVtKXSdYIGddTcFb1OCMqQxAPnn/guv+0gfjd8SvhD4c0/XfC2uaB4X8G32uWzeEvE513Tw2skkDPYkKxGeSAwAxkj+fyv0l/4KeeMfCPif9sT4m2fgiCEeD/BFzYeBNA+zDFhaDSCQSPUcEHkjIPcGvz3t44szReSf+PbOfc/16/0zmgD9Yv8AgjZrN5oP7SnjCawvL7Sprj4S+IbX7Tb6X9u/5imjdcHIyR1781/Zf8C/2x/7B0vTfDd18VPH8+oz2niH7V/xjnql9f2fiDn8/wDP1r+SD/ght4c/tL4+fFnVrmH9x4f+FqN9o/582bxzohb8Sfr26V/Yf8F7rw5LeaPD/wASqfWLf/j1/wCJp6ce/wDj+VAHtmj/ABk8VfEfxh4P0C18YfGKfTLjxPp//Hx8EdL8D+A7zw//AMxfS9W1b/kP1+n3iTQYdU/0y1m/4+P9FtftP/HhZ84/Hv8AoeK8Hs7qz/s+Kz8n999q/tT/AK/M++f85r2b7VDLpfwx8r/l417w/wD6NznpQBwfxo/4/PBMOYP9H17w/wDZfs3459PTNTfB/VLv/hD9Bhuv+W93/an9f89K4/4yeda+NPB832yCfTf7e/tQdbH7HwP89a2Pg5mLwP4VvPtk80Vxa6hqlrc3Pp/amsA0AfSFxFNcxzQ2sP8A1FP5defXt9eK0rj91HNNFN+mOfx79v8AOazbOWH/AIls0sP/AB8Wv2X69v8A65//AFVvappcMVn51r/y72otfs3+f596AOJ8N/FqL9zFFoOuwf8AXz4X1T/PbnmvSLT4vwmTyZbOeCHp/wAgHVOCf8/nX5j/ABg+H3xC+KH7UngnQfDnjDxh4O8E/D/4c/294ytvCXijVfCv/CSahq/9saPpGl/jn1/Cvor/AIU5eWtpNZ6f4w8fwTXH/Ertbn/hMtU/0P6YP+fzoA+xrz4oaDa6fNeX008HrbW2g6px/X/D+ebZ/EHQZP339pTwfaP+fm11T9O/HHX17c183+LPBGm6N4f1K8174keMdK03w/oPiDVNeubnxRqn+h/2R/zFP8/hXg/7Jfg342ePPhNpvxO8b/FT4jaVN8SNe1DxR4X8N3N1pdj/AMI38P8AV/8AkEaWP+JF1/sPH/1zQB91ax4y0eWOb7L4lgz149f1/wA+mK89/wCFg2cVxDNLefbv+YXdWwJ/T1wKwf8AhUvjyK806b/hcHjH/j6+1XVtnwH9g6Z76F+nT+ZwfFnw0+JEVv5Og/FTVdK1K4/0W1ufsul332P/AMoXt/SgD37xB8RrP7Zptnpf7/8A0X+1P89P89qhHiOH7P8A6VeQwTen/PpXkGj+Fvi1ax/8ly1Xybf/AJdrnwb4D/8AlF+f9apWel/FSLTvOl+JFjrmpH/n58HaX+GPfv8AzoA+iv7Z037HD5OvaVP6/Zrrn/P+c1D/AGp5sn7rWIJ4bc/6V/pR/wA/5/Gvl280L45XWsf6B418KwaDb2v+lW1z8OdL+3Xg6cf8T01vaxa/EjS9PhhivPB19qVx/Z//ADJvI/8AK7/jQB9aWc0X2fyftkHnf9O315+uc9KzdQ1SG1jhhupof0/l+Ga+UftPxIi/tL9z8ObiYWv/AC8+F9U/+Xv6/wD1s8FbxfELxbb6b/angn4O/wBpXH/Lrc2vjz/I+tAH4Nf8HJnw51j4g+JP2b9ei1LyLPR/C/xA+1W1va/6BZ+H/wC1NG/4mn+fav4z9UsIbWCH+z9Y8+HxRdfZLW5+y/Ya/vG/4K6eCIfh9+zfpvjy68N6V/wmGseF/EGg3dt4b/tT7BZ/9QvScf8AMEH9fXr/AA36H4SvNZ+IHhWzsITPpvhe18Qa/r1t9l/48/7Ix6fX/PFAH11/wTf+CU3xG/aU8H/DHQbyHyfEGv8A2XXv7btdLvv+Kf8A+QxxX+nB4Ll0HwT4H8K6bLeaVoem+H9B0+1tftN1peh6fZ6f9f8A9Y/Kv84X/gj38Pv+E8/a302z1S81WDTdH0Hxhr11c22qfYb+8OkaWdY/4lOraL3/APre1f2SaXrPx+1SSGHwb+zH8JPDmm/av7L0Lxb8SNe1T4jX/wD2FP8APT06UAffnjD45/Dj+1PO0vUtV8RzaPc/2V9m8N6D/wAJV9s/DRe3+RXNyfF/xhrNv5Pg34S+MT/1G/Fv9l+B/sf/AIOtd+n/ADLPTnr1+SLX4O/ta+KZNNvPFP7SGl/D/QLfXf8AifaJ4S8B6VY2B8PjjA1bWv8AhJTk/Q/Tk15r4o8Kfs46Z4s12D4lfEPxV8TNf0f/AImmv58Uap4psLP/AJA+jYOk/wBu/wBgD/kLdOv6VhUxWHpfxKsIa295213322/J9mevgshzjMVfBZficTZcz9nTbajdLma3Sbkkn1bXdX9C+MHx98SaNeTWfjL45fs9eAJoP+Xa217VPiN4t7/8wnRf+Ea/kPxrwaz+NPgnWdQhs/8AhJP2qPi3Ncf8u3gD4c/8K58JY/7C2tf8I336f8VN+HWvZvDniv8AYq8Dyalr3w08K2+lf8I//Z//AAlFza+GPsV/d+H9Xx/n2x2r7x+HMHw48a6Jpuu+E4dE1XQRn/Sbb/l89f8A9f5jvTp4ihWdqVanUdr2hNSaSdm2k7qz09TLG5Nm2WxU8fl2NwcHJQ58Rh6tKPO4xmo80opKThKMkr3ad0fE1ndQ6Xp/2z4afsl6Vrmv9P8AhJPjrr3/AAlQs+3/AFMviD/6/wCn0h4b0v8Aa017wvqWm3/jD4dfDn+2P+PW5+G/g77Df+Gx/wBQn+2v+ElP6/jX0Xp2jQ2H7nyfIhtrr/Rc/l/nmvnf4t/tm/DT4YW81n4ctz441i3uv7Buv7Eux9gs/EH/ACGB35HUnH9OdJThBXnKMF3lJRX3to5cPhMVi5OGFw1fEzSu40KNStJLa7VOMmjE0f8AYyh8R6f/AMXp+MHxb+MU1x/x9f8ACW+KNU+w9/8AmE6L/wASD07fpX2N4H8OaP4N0fTfCul2cEGj+H9B8H6DbW3A+x/2Tpf5j/PvXyf8JP23PAHjHwlr2varZT+HJtH/ALQ/4klzdi/wB9OP/wBRx0FfanhO1/t7Q4dY8n7P/bFrp91/5S//ANX9PWiFSFRXhOM13jJSX3psMRhMVhJ+zxWGr4af8mIo1KMuj+GpGL6r70dtocPmyeTF6j7Vn/PX3qHxZ5MqaxD53/Hva+IOtTeDrC8tdQ1LzZv+Jb/y6/59/p1rH8QWs1rb+KppfI/0g/aumfr/AI1RzkOoeDpfGXgf4P6bFZ+fpmj+KPh/4o162/7BGNY4/wC45/ZXtXsGh6XDo2lw2dhDBBptv/x6/Zvr7fr+Oax/C8Xm+F9B/wCWBt9B8P8Atn9R17/5x0kf+i2//PD1456/5/rQB8c/DfRrPWf+FzfE7XtHg/tjxB8ePiBaaXc9L+z0/SP7H+G/X/unvp2+tdh4T1mGL4yeMLPyf3v9l+D/APPWuJ+C+qXkvwz8bQ3Vn/ZX/GRnxw+y/wDYv/8AC+NYHXr6/Xmuk8NxQxfGTxtNdRf8wDwf9l/+t/L/ACKAPHP+ClXw41T43/so/Hv4Y+Grye31vSPhb4i8dIbfkXfiPSVOr6LpeDkfe0rVPx475r86/wDg3u/aG/4ST4TfE39n7VLwT3vgfxB/wsTwx9oGC3g3V86PqjYwOuuKwznH/E3Hqa/W/wCImoG1+A3x78bR3kFlL4w8HeMDoVxc/wDHhZ+H/wCyxo+kevHGSO/9sgV/Lz/wRl1BfgH/AMFA9X+FviWOwbxfq/h/x98GfEJF0f7PtPEOin+2gQPddLJBxx06jj5rMcTWwmdZZJTn7DEKph60W37P3mlStHVc/NKTvpfls+p+6cFZHl3EXhdx5SnhcO8zyeeHzbLcRGnB45Sw9J1MenVfLL6r7GnCDjzSUfau0eaUT63/AOC/vjw6/wDE39lb4N6fN58+laJ4z8f3Vt/2FIjo2j8cn/mGavj1x0Ga/a3/AIJ5+H73wh+yv8L/AARqt59o1nwL4V8PaV4p4J+yajqyjVjpnfn/AImpI/E8kYr8G/2iPA2u/tdf8Fgvih4X0KXzdH+EXhHwX4euNct/9OFp4P8Ah5p2ka58SP7HHGNc/tvWE8OOc5K60Cc4r9UP+CTXxw1j40fBn4leIfFMmNeuPihqOuXVrdZIsv7WJH9lHHHA0r1xxg8kVyYCrz53jq8lJfWKtahSb+DlwcacKltdXzRpteTdtb2+i4uy94Xws4VyfDypNZRgcqznMqent4YjiapicThOaLWkfZ1cXTnqpRnCm5LWKl6z+2DJZ/Fn4k/Aj9l+7hh1XTvG/wARvD/ijxR2x4A+Ef8AxcjVuoBwdd0nR/DvX/mN5wa/l5/4La/HKw+KH/BSLw94X8FiDxonwK0P4eeGv7Auv9NsPE3jV9XGtDSASP4l1bRfD5BGPmIHSv13/a1/aug/Zx8Z/tj/ALUF5puq6uPCvhbwd+yX8EZtDH/Hr8QviLpes/EjV9S1bjgEto3XoFJA5AP4vf8ABHj9lu3+M3j+5/aD8dwNqKeAPEX/AAk3h268S7j/AMVDpGS2sAk/8T3Wzrur6TywyrKSDkiuXNMRPF1lg6aTqYjE885P/l3h8O5UqcbPSSlP29VXvo43i7s+o8Ocpw3C+XS4rzC6weRZDHD4TDJL/hQzfPqeHxuMq86qKdOVLCSyvLnDllz1FiJaKg0/Uf2jf+Cn3xa+Cn7Z/jb4maDoHhDWPE/wj+Fngv4LjQ7hze+AbPxprWmaPrvxGZtJ6jGtDVfDvsVwevH6MeMv2wNd/aP/AGP/AIN3fxH0fSfCWo/GTw7f/Ev4t2nhxtVs7Gx+D3wk1MM/JAJXxJrZ0jw6enGtnHStPwD+xF8AtWvv2jfhv4j8C2sPhTxr8U/D/iu3uLq5+3+LL+x0jStE1kaqw1vIyNeGrHnvrAJ5NetfGr/hnzw1qujaNqmhW9vqfiHQf+FNeDLnw3c6XYm18P6QBrP9lDv/AMU4NIJwP7vQYFFOjjYU8TUrYmEaWIlUXspOUkpyqxhLVxjzJ04KnFqMeZVeXTljeMbmvCeLxmRYPLMgrvMckoYGcswoKnGtUwtHLVWw0eRVZwpuni69bG1KbnV9hUwSqN1Pb1PZ/wAqHh3/AISHW9S8ReIdRg22/wDwkfiXVvEV1yf+KlyAOM56AdRxyOcisTVPFtv8V/Fui6J4en1jXtT8R+ItN0G1N1kagF0dT8MNF0odeCGL8n/mPg4HFfX/AMVfClprX7KHxY1/w9P/AGVN8S/2i/jN4itLq88QZvm8G6M+k6K40naMY2apq/yjGBo2CcmvlT9gDwBrXjP9q74C+ELETwaknxe+H+mvm1/48/7F1F8jJyck8cY65ya+WlRadKipucq06OrupP2vuR5YtNPmi29JOy5k7XTP6Do5hSnhszzaVOnQhlOHx9PllK6g8HThUqxmlqoxqU3HRNv2cLL3XE/0DdH1Oz/Zf/Y80K88Uz+evwQ+BGnnXjc5wL7RvAmScDGOBz3xxX41/wDBGnwdN451b9or9tT4lAzaz4l8QajbW2ta2eV8QaqBq3xFA5OApGkeHscZ8sE9AT9c/wDBZPxR4k0z9jbxnZaDeeTo9xqOg/8ACY3Fzz9t8Pd9KIz18Sa2Cvr3HY18leNPE/8Awyf/AMEjvht4UsZv+Eb8bfF3wV4dS2FsQb4al8RV/tjV8Zz00Unn1Fff4qPLmOFU1bDZfg5V05O0HVqNUafM9rwirpu1ndpan8Z5DVc+C8/nhZqrnvGXE9DKKsKF/rNHL8NTeaYzkhC03DFV6vJOEVKEqXLGV7K382n/AAWW/ach8VRfFfxbpM/2fUvix4t1/wAB6Hj/AEInwXEFbB56NIdFU9Rh/TmtP/glD+wPqH7Yn7MfjyfQ9audB174T/Ck+JvBUAONP8SeNTqutA6brAH8I0LSI1wOqZ61+Kf/AAUM+KMPjL40ab4H0q8E+gfC+2OgG6w2LzUQSusDoMjII7g9s1/Wh/wQB/aW+A/7NH7G3xK8VfF/xvoPg6EeFdF1+S2usLf3f9kNrQGl6TnH9ucDC7RkfdA5xRmeAwUqeBdSUXTxmNr1as5SSj7OGClGhGDdk4yVqie8pzkvfgo29rgrifiPCYfPFluHxNPN+G8ky7LcPgvqsqleOKxvE2GxGYe0oWlK7gvqdSM4r9zSg4uE01H5s/Ym/Yj0X4wfCz9pn4t/Ee31ZtG+D7+EfCvhPQ7e8+wLdfEL4i6iNIkKjPXwySqKcjADdetf0NfsnaL4c+HX/BUT9qrS7SGDRNNPw3+HXw58L6Jj5caPpemcnkcH+zPyGTnpX45fBT9uz9mD4E/sE/HPQbHWdd1343/Ff4p6H8Sl8N3dt/obvpvxQ0jWtG0ldV6jGh6UFUdAi815Ha/t6+LtJ/awuP2r/ij4L1j4datrEvgz4j3PhCG2DG+8F85PhH+2sZI0I/OOoOeO9eBSWGyiOXqUV7dSoYjETS5uWM1io2qVIrljKFKrStSbTdrpPr+kY2nxB4jz4xr0J11kro5tkWTQq3pRq1sNLhio5YTDVJxnUo18bgMa6mKjCSg6jU5QT5Y/s3/wXW/bAPg/4faB+x58N7y5n+Jvx2Onx+JLTQ8f2jZfD05DadycY8Ra38oOerDHQ1+iv/BMr4T6/wDAX9jD4Q/DjxvNomi+JdMsL+71LTorg7LeW/vpZdox7g9efXmvwj/4J0/C7U/+Chf7Z3xc/wCCj/xp8Pzj4a/D7xOIvhLod2Bm68XaPkaZYMM8Hw4SdpJ4ZnA+7k/1HfBnWNbPhjV9x5/4TPxX2z/zE3/zivey11MbjKuZTclTq05UMHTsrLDU5xvVabverNXTdrWk7WPyDjmOE4X4XyzgLCeyq4vAYzDZzxPi7puefY3DSSwNOpHnhKGXYWSpTaUr3p6xn7VHyf8AGzS9H+H37MeveFfDmNK03w/oP9g2tta2v/Hn4fr+WvWJJtG8UeMPDV1+4/4TC1/tTH/P5/nv3r+wz4iaNo/jz4Z+MNB/5Y+KdB8QW32n8O3+f6mv47f2gJYfBHijWPCvjKGfSdS8P6/4g0v7Tc/8f9n4gH+f0+tfSn4UcT8TPGV55epaDFef8Sfw/wD8SG1tvtX+gWfh/SOMf0xXz344i+1aX4Pm844t/wDhINUtbnH/AOvr/hVz+1Lu6t5oL/yNVm+1farW5/5/P1/z+dY/izVLyKz0ez7fZTqlr/np/n8gDyXxJdf8/wDN5HH+ee/px2rya4uofsc00v7iH/6/+fp1ru7zS5pf7S/4+Ju3/Xn9efr/ACryu8ih0q88i6m8/Urf/j1trb/PrQB9F6Xa/wDC2vhHD4PuoYJ/G3hf/hINL+HNz/y//wDCP/8AQh6t6f8AUp/04r4s/tn7L5MV1N5E1v8A8u1z6V9gfs3/AA++IXxa8ef8Kx+HOg/25428QWv9qaF/pX2H/kEcdO9foT8RP+CP37Tl14T/AOFkap8PdD8R+KvtXh/+3/AHhLxRpf2+z8P8f8TT8v8AmX+tAH57eA/26/GHw++G+j/Dewhg1b/hH/8AhINKtda+1/6BZ6f/AJ/qPWvH7j9pv4qS+PIfG1/r19qn+leH/wC3vDeiWv2H7Z/2CdW/6Df6V1Xx0/Zu8Sfs0+MNH8K/FD4V6r4O17xBa+H9etdE1u6+3f8AFP8A/g99B/npU/wr8L/Fr4tahqXgP4S/D3/hI9SuLX/j28NWv/Hn6/8AE26aLQB6D8fP2m/Enxus/CvhXQf7V8D+CfC9r9q/sS4/sv8A0vj/AJi2k6L+vavAfKmuo5ZvDn7j7P8A8h7RP+fPjP8A4JK+9tH/AOCS/wC2Ndaf53/CN+DvO/6Fu58ZaX9v4/T/AD1r5F8V/CX4qfC/x5N8N/FGg6r4A8b+F/8AiaXVtrf/AC56f/0E/wDsCd6APAry18rzppZvw9P84/8Ar15hqH+lavD9lh/dW/8ApN1bZ/z0+lfod8RP2OPjNa/CuH42WvgnVIdBuLXxBruvW2t2v/CK/wDFP6P/AMxTSdJ1r/mCf4j3rH+D/wDwTs+KnxB+EesftFfEHxJ4V+BHwN0+1+12vxI+JGvfYftnX/kE6T/yH9Z/yMeoB+fv9qnzIbO/g/tyH7V/al1c9f8AH9f8TXN/ZdN0bzvsGm6Vbzaha/8AHz+Xf/Ppz1rY1T7Ha6pqUOlfv4ftXiD/AEm57f8A6/w/CuPvJf3f72afydH6W3/Pn2+v50AU/i58QrzxlqHw90G/m8//AIV/4X/tS69On/Eo/wAOn5V4PeeT9sH9Ov4/196uRyw6pqHirxHYQz+T4huv9Ftv+ofpH8uf881j6xL/AKH7W/4f5zigDH1iKGWObmf/AI9eevr/AJ5zXK3lr/pH2KabyJv+Kf8A8/57VsapN/pmmw+d5He19v8AP4Vm+VDLeeddQ+f/AKXnv/n60Ac3cRf6ZN/07/8APt06f5/LvWb5Xm3g/wCeP+egreuIv9I/def1+vfH+H4Y+tbHhuLwfLpfir/hJIfFUOpfZf8Ail7nw3/Zf2D/AISDIx/a3H+fT1AP9En/AIIh6poPgT/gl3+yvDr00/nax4X+IF1a23/dUNY1j198H1xX6r6P4k8N6N5Fn9s1zVdf8QWv9vfafsuPsfh//oF5/p+hr4//AOCXfw+s9B/YD/Zd0G60DyNS8H/CXwfpf2a5/wCP/wD4SDVv+Jxq+O9fYHheX/hCbeHTfFGf7S1i6/0W26X9n4fz/wAxb/PFAB48i8OaXqmnfEi/17+yodHtf7L/ANJ/48Lz/iaf5/MV/lN/t7+EodL/AGsP2kIdBz/Y9t8ZPiBdWuD/AMw/+1P7Y/z1r/VMv5fCvxBj17Tdemg1zR7fX/8ARba5/wCXPHr6da/zMf8Agr54ch8Of8FAP2rrO1/cQ/8AC0P7U+zW3f8AtbS9Hz/nqO1AH5C3EX2WT3/+tz3H1qn+5/2a2NU/1/kxQ+R1/wAPb8v8ifUNGvLG4hhlg/ffZf7T/wBGuvtuLA+nQD8Tg8+9AGF/yz/z/erT0rVNR0W/tNR0u8uNK1KwuvtNpqNtcmzvrVumVOQQe4wDnocqSDR8olJpYv8AVQfrk/1/zzWdQB0eoXM2q393eX81xPNcf6Rc3Nzci9vjjB+9nqMjr0HfoKpH97HF9qm78Z9Oo+uRVL/V+mMe57/nV23imuryKzi/fy/8e1r+X/18D/CgD9g/+CfPxlk+Cvwi+Mz6FBfxePvigf7J0nxHkYsbDSOdxznOMlsYIz2wef1n/YO+MZ+HHxH8IfEjxdLqtxpOj+LCuv8AiC6uVvtv9saSTqwOOVAwPUc8kV+c/wAFv2d9Tj1LR/DPh+y1a48PeF/Bi+INevFtDfbfDuraYDrBB4UsTqzLj2JHQk/XfgbT9P8ADXgLxE1tbaxa6p/wjn9r2ou+Ded/u5yMDscccHsa/Pc5zDGzxvPhZ4iFOhJpQanCEZU6lrya5YOFRRhJqTcoubhzWckf214bcFcJ4fg7D4PNqOSYzH53SoOrUk8PWxVWWMo06lOOHlOVScHh6c6sYOmlf2Mq3snGakf2YaXr+meJvCejeLPBesf2tous2v8Aatrrdt/p/wBs089DngEHPqfYkV9R+INLh1S/8K6Dpef7S0fwxqGqWv8A05+IOmkfifrX8+//AASB+J/jLxP4W8Y/Ci7BuNN8JXfhyfQTc9bPxDq4zrOkn3U6TjJ7Hr1r+iC00bXpfFmm69dWcGlQ6foNhpf/AB9f8fg/HPrivsMpxrx+BpYl/FLmjL/FB8sreV07Pe1r6n8v+I/DFLhDizMckoy56NF06tGVrXoYiCq0XZaRl7OUVOK0jNSS0sfKPxU/t7/hLfBOj6pZnydH0Hxhi5/zzX0V8L/Dh0b4P6DZ3XkY+zeH9Ltf+nP/AD2ryv46TG6+Kmj6bFN581v8OvEH/bn/AGv19/59K+wPh3o1nF4H0i0v4fPmt+v4816R8KeY+G7XUrWOa8N5Prn2fXv7Utf+XH7Hp/8A0C9J/wAjGK9O+1WcVvNeSw/vha/8vP8ALj+Xv9K7CztbO2km+wRQf8fX9qXX+e3+cda4/wASWM0tvN9vMEE9xdf6L/nHsf8AGgDx/wAOaXD/AMLg+LXlQ/8AMr/D/wD9Nescf0xn2r2C7lh0uPzpT5H+f/18fqa838LWvl/Ej4w3n/ZP9L/8sP8AD867DxBLpsdnpsN//r7i6/0X68/5/KgD5j8caXN8Rr//AIVX53/En8YXX/E+/wCxP0j/AJC//wAz9fVGn3/2bUNR8Nmz/srTdH/4R/7JcW3P2zw//wDrzXlfwr0GG61TXvG3+jmaf/iQ6D9m/wChf0j/AO/nPevYLOK8l1DUv3X/AFC7UfTpn8cen86ANmOU+XNd/wDLHP8AanAz19O/6fTgV8RXX7Xnw0vfih4P8H6ZZeKr7WPEH+i/8gL7D9k/tfVO3+eKtft0+J/iF4X+CM58E69N4c1MeJ/D9trutW919h/4p/Oe/sDj3OTX4k+CdY1e/wDiBoWvX/nz6lceKPD2l3Vz/wAv/wDyFcdv8T2z615lbMVSx1HBcjbq8t5dFzvS3mrXaffQ+8yvgqeYcJZnxO8XCCwXtvZ4dayl9XVOVT2l1ZKcZ+5yu6cXdNSVv6grzRof7P8AJtfryf8AP05qH+xobXT5/Nmg/wCJf/x68/5x2zmrn+p/5bf8uvr+H44z+mfrzdxdeTbzTX//AG6/56//AK69M+DMz7VZ6Xbzfav9d/n8s/yrJu9d0i2nh/tO70vQ8/8AHqNbusj8/wAs5/xrlLeW8utcmmlmPk2/P68/5/XrXwD8etcl1z4oajaX8sFxpukj+wbU8EWnP/E3+nt79uMnkxmKWEpqbjzOUlFRvbzeuvRfe0fR8NcPVeI8bVwkKyoRo0JV6lRwc2kpRhGMY3V5SnNbtaJvpY/RbQ9Z8K+MZNS/4RzXoNVh0e6/sq7+zf8AHh2/WvQrPw5Z+YRa+RB9n/L+X8/X3xX5v/sfeNtRufEc2gi8t4PCpUHwvbW3PXj+0/fpz+fWv1Q0/RvKuOv4/wCcVtRqqtSp1Y7VIqS+f9adzy8zwFXK8wxmX1mpVMJXnRlJaJuD0dujas2ujuuh+cv/AAUU0aHRvgP4P8beT/xLPB/xGsNUuv8ARft3/FP6v9e//wCrrX8x/wC0xpfw31T4maPZeF/Dmh6Vpvij4XfEDVbq50Twvpdj9s/tf+x/89fzr+yr9pD4Vf8AC2v2e/iR8N7bM+pa/wCF/tWg9f8AkYNI/wCJxpH/AKaf06V/Hb4kh+1fET4b6P5P77w/4N+IFrzxz/amj/8AIW/z+danAe2f8EZ/2ZIfCX7RmveJJdHP+j/DnxgP9J9NX/sj39fWv6o9Ihs9M8M6jdap5GlaboB4uf8AqAaQMdBzj1P5+35Zf8Ey/h99ll+J3irrN/xT/hf7T+P+frX0f/wUD+LX/Cqf2YNa0PTJreDX/ifc/wDCMDp/yACcauefY5/DkEVz4ussPhq9Z7U6cper6L5uy+Z7fDmWTzjPcqyyn8WNx1Che1+WMprnlbZ8kbyaellrY/PT9r79rT/hZ3xM0fwd4Nmng+Hvhe5G66/48v8AhJL/AFgcap050MdfXIBHfPgvgbQYJbyHTbCe41WW4tNQ0G7ujajkDr9OcY69OMZxWH8E/hT/AMLg+I/wvtbuf/iQXFn4ftfFWe50bVPlwcgZ9R79MV+1ei/s9+HdGligkshpU2j/ABR8YapdfZ/XV9U0f+yfQ86Hq5BIA/IV8XhcJis0qVK/u254+9J20ah7sUn8Kja297Pq9f6k4h4i4e4AweAyiEaqn9VkvZ04c0pTg6l6teXLd1J1nKTV4rlnTduRJL8LdClvNG1XxXo0w+zxXHhXUNBH2rp/aPOP/TRjj1wevH1r/wAE/PjF4l8DeOtZ0fVYNb1Xwt4g0HxAbrRbb/jwXxjnnB6/Tr164wK+rvHf7NXgDWfEPg/X5YhoQ8L6F8QNK8Z2tsPsNhe3/wAO9U/4lI1f6aHz7Gvk/wDZ9MPgP45eKvhjBNB5Da94xt7Xt/xP9Iz/AGSPQd8+3XoK2ll2JyzEYSs6sXF1XBTp30btaE00tJK600vffQ8yhxpkXHuT8QZZHBVIV44GFadLFqkpTp0oyjPFYeUJVJKdCXJJ6RmvdV0m2fqT+29r954I+Bes6RpmsT6Hqfie5NroNzbD/TwdIB1jVxn/ALAeefyr8J7OaaXwl4ritJ8z/ZPD+v2v2bv/AGPzrH/p24IOT2BBxX6EftvfGL/hPvjB8GfCulwz/wBkaR4O/wBKuScf8TD4iZ0YZPHcnI4/KvRvgR+zNoHh7wf4QvLaH+1fG3xG+E3xe1PXrn/lxsyf7G0jSdL6ZHboOf1qsZ7TMcdJQd400qa1dlzKEXyLZtzqNXurqKcmY8M/UOCeE8JVxtJQrY2q8bJKEeaTpSrVl7erytxhHDYGE9edxnXcYQ/eJr87vhTrwij8V6DNL5/2jwv9rHP/AECPr/3Fj3Ht6/1CfBbxPoPiLwdpA8OXkM8Wj22gaFdC299Mz6Dtz+PWv55fHWn6N4ak+GPxJ0qzt4NH8b6D4w0si2tRYY8QaRqn9j6t36n+1j7egIzX6z/8E59Tmk+GHjXTppvPn0DxkQbnBHTwHox9vXv+ddmTOeGxNXCVU+e1u1nH31p/fUnt2V2fK+J0cNn2Q4DiPLpRlhoVOaTjaXtFVlHCVJcyUbeyqUaas1qqj0TWv6L2/k/6n6f5x+f6iuP8YSzS+F9Y/fCD/iQ6h/Lnn/H69DW9Z/vZDP8Av/y/z0/Ouc8f+T/wimv+V/0Aef1/XpmvqD8DOj+HflReE9B/5bw/2D4f/wBJPp/Zf+e9d5HFDdc/4/n+X9K898HaX53hPQfK8jB0Hw//AOmvp/nnnrXpFv8AuvJz+H65/LP/AOugD45+BWlWcvwP8K69539q/wBsa9qHii6ubbv4g1fx5/bH6f2tzXB+IPG//F1fjlpul5g1j7L8P/Afhj7T/wBBDV/+JOf8/WveNH8Of8Kq+Ffw38E380HneH7XT9Buvs3/AGFOf/1Dt1r5L8N6NNrP7ZHxCu7Xz59B8P8A/CH69dXP/Uw/2WdH0jS+3/QW1b6+1AG//wAFE9ai+F37CHxxvdP88Q+DvB3g62tLa1/6B/8Awnuj/T/Psa/kFs/EfjD4Aftofs3ftDeN7UaGvxg+Jeg/tMNbG7NgLLwd8S/HmtRYI77dAZSc9xnGDmv6z/8AgppoOpfEH9mPTfgbpcM8GsftAfFr4P8Awb+02/8AzLfh/V/Hn9savqmf+wHpOr1+EH/Bd/4MT+Gv2j/2U7fw3osF14W1r4J2nwt8HaHbdD/wrjVI3Gk5zjH/ABNjzz0PbNfM8UUl9SpYuKftcLiKUoNL+acUrpav31FLdRcuaztZ/vX0f8xa4px/D1eUf7O4hybMcPi4ytf9xhatR+zcnyxlKj7Vz25o01drlTX6X/8ABH34f3njvw/+0l+09r0P/FV/Hz4l/EOG0uLg5+x+HRq7arF/ZJ9PL1XSM4HJ0Xr6/N//AARZ+IMvwyuv2vfhHqUx/t3wZ4x8TaV9mu7rOoXvjDS/H+taUxOMcHXdWOP9kevA/c39iH4N3vwC/Zs+Enw11+z0nS/FXh/wsP8AhKLbQv8AkHf8Jjq2p/2xrOAeinXdWYqCc468kY/G/wCFP7NfiD4Rf8FWf2tvF1jawa14R8XeL/hz4g8GeG7jjT/EXxC+LOkazqusgDPXw5omj/EHxCTwCH8PdxWTw9TDUcmko3rRqTVfZSUsVRcqjd1eTU024pXdrdkejTzrBcRZn4pUa1WEMvr4HA1spXOnTnSyDNcLg8BSoybUIwnhq9KKk5KFOm51pPki5L6v+Jn7M/h74kfsz+APg78cPCmp+LE+J/7RPw/8d+KJrok/ZP7V8ejSv7LOraLg/wBt/wBhgfXHo2K8T+Dn7LVv+xB8BF+FnhOy1bxl4zmbxl8R7nRdcOl2Rw+ray3w78CZwCfvYBxzt5z0r9zLzQ9C1Oz0n+1LSGf+wLqw13Qh/wA+d/pHAx6D9Md6+F/ipF/bP9pa9NeeRLrF1/amf+pfx/xKPr/T+Xq0stoOtGvOClKFFUoS+1y2V+Z9W2vPd7XPzrMeOs4WWVsqw+InQoYzMZZliaEXehGsrqn7GlJtUUoyUZKKXNKlSerpRkfi5+xL8Lv26/il4/8AFP7Tnx/8bT/CXQNYvNf0Pw/8Grq0xfXfA0bH9kgZHGTkknxUc4xwB+Wv/BTv9pXxp4y/a5tfhZ4SvWt9H+AN4Le1ufDI/wCJhe+NNZX/AIm+qD/gEieHR0zubO7K4/qmiGsWGq+FPDdhqV9BMSNe163+y/8AHlk/57/hXzNZ/BH9n/8AZ4/Zp/bD/bD1T4YeFJvFnxB1343+P/EOueI9B0st4e8P6NqOsaP8OtK0rOTow2DScLnltZY4yxrzs5y/npU6NGp7Gmo1K1Vyc5+5S996Nu7nOab1TXKmtIn2/hZxnHBZnjM1zbA/2pjZ1sFl+XUqMMNhlPFY/kwkKbap8tKFPCYepTVqclKNSULe0q85/O9DYeK/HH7KPxg+JOqfaIPBH7NHh34e/AjwraWl2Dp198RviN4+j1fXNYI46HWtTXBONu4dxXvv/BIDUvB/hj9pPR/jD8Q9Z8GaS95rnh/SrW11u6X+0P8AhIviR8QH0k6po+c8M2rqoAOSeOtfun+zf+wj8KtU/wCCXGifDL4zeBoIdY8YfDe++Nvi2PXMG+8NfEPWdLGtabqmcnJ8NudKwR3UEcAV+Hf/AAS6/ZE8cePPjR8Gvi1rGjHSPCuh/EPw9ZeCBdH5vE7fDlTqnxH1c6P0Gi+G9D0j/hHI8n7utM2ACM/NPAYjCYrKZuCq1atOnUak5XhOE18a0t7ONanCKdk3TtzJysv3OPGOR8R8N+JGEeJeAwWBx2LwdPEQVOP1nC4jCtqGEqc85VZY+vl2YYyvU5XOlTxHtXTqwg5H3R/wXO/aeik1SP8AZl8P2c+zQD4N8feMrm6tf9AWP+2AuknSc8A9VHJ9eSBX5tft+f8ABQHw98afhV8O/HOn2v8AwjvhD4R/Cb7NZ+G2ucEeM9JYaGucc4XJL9cAZHTJ/bf/AIK0/s3/ABU8TaZ4w+Ouk2XwhPgrwv4Y8H23iFdes93jrxN4e0bVf7a/slWzxnXMYPOOu0V/DP8A8FOPiadF8D6L8MNLtrDSP+EuuT4s120tQcWdiwYaPpQx12R5Df7wxnbXp4mjj8bnEsLUlNYXFOlGX7txjHDUJyqPkfNZvlUna8HObV9LW+I4ZxvBfDnhxQz6hDCyzvh/DZhioN4unVxFXOczw2Hw8aeJoypqT9pXlhaUeWFZYXDKTTcnVR+Qd5r134l8TatrmpXlxNqOra5ruqXP+k84C9Tkjn6/eAB71/XL8Of2Q4tF/wCCKnw5+O+kW+veNPHXxc+JPh+O20TQ9AJPg/wf8On1o6sVXGcbQz5x/EQuQMn+OfQ7nybyH/lv/n/PWv8AVU/4Jc+Hjon/AARE+HpvrPS5ofC/wS+N+q6X9pOP+QtpmsHPp/zFs8/TNfU5ngY5jhfYPkhyJ+xfIn7OfIqacXvG0Lxsna7TavGNvwTgrjrG8J5zUzKSq4lY7E4apmbVZwq4qjRrzxVSlOThUv7fFOjWqVOXn/cuCvCrVjL+a39i/wD4J0/tC/ti/E7wV4f0Pw5caD8NrjSPDnivxT8QblgfCVt4OAympomTjXTk58PbVVclsEkbv0s/4LOfsdPqX7Vfh5PAPiXS9Iiv/gN4R1DxBcePfGWl+FbC1TR5BpWiaXpBPAz/AGSS/DZJAHQk/sN/wRhvJpvhr4tsBKF0vS/hd+y/pNnaC14sR/wq8auB+WqjoO1eyfGD/gkl8Af2jP2qdS/ac+MniTx/4x0240LT9Ltvhd9p+w+Eh4g0jr/3BP8AqX//ANR8zA8PYenhfZYxyr1KkoTqc03a9NNQimn8KUnezvdq0koxt9txV438QY3PaeN4anRynBYDCYzA5fyYaE5unj/q7xNerCuqkHWvhqEaUXF06SoxlGDnKcpc5+yT+x38bvAvwQ+AHgfw/wDFfwd4b+EvhXwr4f1zXPCXhvQdKvR4v8Qat/xN9W1T+1sjnOW+UHOcken6z/DDwdZWPhqZLu9MlxNr2vXErZUfNJqMy4wT6IPaptP0uz0HT9N0fS7ODStH0e1+y2uiW1r/AKBZ6f7f4D+ta3gi6E+hmQ2oXOpapx9L2avboYWjhlakpJWUUnKUlGMUlGME3aMUoqyjZdd2fkub5/mOdyU8fOlOp7SpWqTp4ejRnXr1ZzqVa+InShGdetUnOUpVKspy1STUUkvIfA/heztdL0yztfP8m3z/AMfPP+fz5r85f22P+CbuhftN+INS8eeHP7K8HfEL7L/Zf+k2uPCXiT/sLHpXK/s9/wDBZ/8AYh+I3hvQf+Eo+KkHwk8VXFr/AKVonj/QdU8K2Fn/ANxY/wDEg9vavurw/wDt4fsZ+I4/+JX+1F8CJ+v/ADVDwHwQOP8AmO/59Ow6DxT+QX9pz9gr9or9mSSHUvFHw3/4k+f9F8SeAbr/AISrwn/95fzFfGesS/2pHpt4IZ/+PX7Lddf9D/8A19/r7V/dp4w/a5/Yn1Szmh8R/tLfs9T6b9l/sz7Nc/FDwHfWF5/5Xcfy7dK/mP8A+Cjmvf8ABNnVPO/4Zf8AHmlf8LO+1fadetvAFpql98Frz/uLf8i/out/rQB+SXiTydGsIYbD/XXB/wBKufT+nvXm39g/668/ced/y6/5/l7+p6zah4yh8zyb/wD1349e39T/AJzWD/bN5Lcf6TDmG3/49P8AP/1v50Afrd/wSL1n4PfD340a98QvjJ8QvCvgfX7fQf7B+HOia3df6fef2vn+19U/z+lf0FeA/wBoLTYvEHir4V/FCH/hANS1i68QeKNB1u5/48PGOn/9BTSdW7/Xn1+v8TNxdQyx+dLn+XH+f89K/cj9jvxn8SP2jP2c9S+Ffin+w/EY8L+KNQ0vwv8AEj4kaD/wlX/CN+H/AOy9H/4lek5/5jY/X8KAP10+PH7B/wCy7+1V4k0H4tfG6z13xHqXh/Qf7B0H/hG/FOqWNhef9wnRf8/XNeteB/2afBPwq0ubQfhL4P0PwR4Pt7XT/suiW3/L50/5Cw/z74zivzZ+D/xQu/gZefDH9mOL4nT65D4f8U/2Xa+JNb17/kW9P/tT/kF/T1xX7bf2Nea94b8mw8VH/SLX/Rbm2tQP8/l9elAHy75tnFeeTdfuNSt/+fa29z3rwGPwv8MfEfjzUviR438H6VPr3he68PaDoPiPW7X/AI9NP/5DH/p8/n+f0hrHwv8AFVrZ6x9q8jVdeg/4ml1/0+af/wBBT/8AX+lfzi/8FWPjx4q8L6p8N/hj8OfGGueHJvsuo+KPFH9iXX/H5/zB9IH/AKdqAP2Z8QeMvgPLrOpeJNUmn1WbR7XxBoP9t63df8UlZ+H+x0nwn/Kvwe/bM+A/xI/ab8cTfEL4c/F/4SQfBnwfoP8AYOg2/wASPjxpfhXwlZ/2Rqn/ADCdJ9+tfiV4w8ZfGDxPcjR4/Hnj/wAYzD/l2ufGWqfYP+Ef/wA5/SoND0bQfBGn6xqUtn/xOLe68QWv9iXV19u+xn/Ht79c0Ac34jtf7G1TUrM3kE82n6obW6udEu/t1hef9gnp/nivE/iZdf2N4K1iG1/12sf8Su1uf88/j+FewfZft8cPm3n7nt/nHX0/l2r57+Lnk3XijwroNrNB5Ntdahr11jn6f48en1oAx4Ifsunw2cQn/wCJPa/ZftNtXVeAPhL4k+LWqfY7CCDQ9Gtv+Q94kuR/oFn/APqxiofDejTeMtY03QdLm8j7T/x9XP8Az56fz+f5V94fDvRrzxleab8GfgtpurH7P/xNLq60S1+3X95/1FP8en1oA8N8QfBv4V+DdP8A7B0G88/UtHtf+J94k1v/ANxP+f0r4/8AK/sbXIvsGg/8JVpv2r/S7a5/H0/xr+ijwf8A8EsPidr2nzWd1oM+lTax/wATT/id67/x56f6ivJf2wP+CZOvfs3fBv8A4TbS7yfxHrFxdfZfs1ta/wDMv/h1/KgD8T7y6+G2s282jy6F/wAI5N/y6+ln4gz9Pce/HoawfCnw5vLrxx4V8N2sI1X/AISDxR4P0D/wb6p/Y/Y+9YOsaXNLJNMP9dn6Y/z6/nXefs3/ABB0Hwb8dPhLeeN7zVYPBOj/ABG8H3WvXNtdf6fZ+H/7U/5Cmk9B9OvvQB/qyeG/Dk3hfwn4J8N+F4YINH8P2vg/TLr/ALB+kaWR+f8A9f2rlfHGlzeLdQhvNBlg0PXtH/4R/wD0m5/zz6/4Vm/s9+d/wgcNn/wlM/jiHR/+EfNr4kubrnxJp/8AzCNU5zXeWfgmz1S9168/tieeG4/4ld19muv+PP8A6hefr7f40AePyCziGpXnkwaHrGjaD9q162+y6WLC8/6in5/0r/M3/wCConjy0+I37cH7S3irS5vt0Nx8Rv7LtbnP/QH0vR9H/wDcT9frX+kN8RPAcOqSf2DdeN7H+wf+QX/Yn/Pn4f8A+Qx/yFv854r/AC0fjJdQ6z8R/iRd2Ex/0j4jeMLq1/8ABprA5/zwe9AHyvqEf/Exm/c16H8IPDv9vfE/4baNL5/2TWPGfhG2JHU51Qce2MdPfvXKXnkxXkP/AC39+P8AP5fzNe2/s3Q+d+0T8DIPJ8iK5+LXw/H2b66ro+D+f0Hb6jdk29lqyoRlOUYRV5TkoxXeUmkl82z9J/8Agpt/wSv8Yfsz6tf/ABW8DRf238NfEWvlFa26WR1cFgDk4UE5OemT6kA/iRc2F5pd5LZ31p5N3Bgm3uefy5wRjkEHBx1r+7b/AIKieKp7Lwl4G+H9nMDF4r8V6+rD+6BpJH487cnseK/Iz/goh+yR8Crz48+CY7KyTwJp/iPwl4QbXta8NhbJFZtyEr4Q25TK6RgnG0OQ6lXLM3zVLiGH1ythq9NKlGrCEMRGXLye1XuKpTad0pJp1IzjypxTpyacn+84/wAGK0+Ecuz3KMTVq5tPA4mvicqlTdSOKeCqwWInhasW508TKGJoqjhJUpQrezqSjVpuSgv5tY/+e39fpz0/GvqL9lv4Qax8WviJo9nYWf7nR9U8P/8Ab5qOraoRpA5/z+PFfoD8C/8Agj/4i+MXgnxT8RZ/jXpGgeE/DV2VuW/4Q7V73ULqwDYLrh15BBHIYdcrwK+nf2BvgMfAvivxJqPg281GfRfhX4q+Htxr+t3Glhn8S/2z4/GiAnG0KCAxVcHC4/u4Pq1c0wdKFKp7T2ka2sHTXMuRSjGU29Eoxc43u7u+ietvz3K/DvifM8RmmG+prA1sohF4uGNk6clWqqToYaEacakpVq3I1HTkjKynOLlFP92/2Y/gToXgfxp4q+HlzOf7GuPAfg/QuuP+Ke5/tfp/nPWuF+N3w90Ffh9pfgyxjt9C1HwhZaj/AMJB9qtc/wDFPaP49+I/9sE9f4dWOT+YxX3R4ftdY0X4m+ENRuvs/wDZuoWp8Let9x//ACnoP5V8t/tP2ugWsP7ZviS7nnt4IPg94T8K6FnP2Cy8Q/EfUsasNJGecn+yMDjr1FGZqLy7Gt2t9WqSb2ulFy3WvQ5+BJ4inxrwvGnKoqsc8wFKEVeTjKeIjSklF6bSaa2tdbHff8EMPAuzUf2gLbUOdT8OeL/CPh675yP7QRdXB4x15H8upNf063EUP7n8ef8AP+P171+FX/BHrw1PZ6v+0L4m8j7Ppnizxb8P/ENng/8AMf8A+FewjWj9f7fXWOO1furced5ffv8AX/OPSuLhyHJldFf3qvS3/LySvayST3Vkl2R9b44Yp4zj/Ma7teVDAXSafI/7PwvNTdr6wlzKSvdO6ep8H/Fi6hl+Ok0MX7+a3+HP+lH/AJ8/+Jp78Dt+B6V94af51r4T82whE8tvaah9l/zxzn2/+v8AnL4k0aGL9qTxtNFN583iDQfh/wDavT/oD+v4fjniv0ss5ZrXT9Hhhg8/Tfsv+k3PP+h9f5//AF690/ITH8P6zqV1o8M1/DBBqPH+jdB29/8AP4cHiCWHy/Jlg6/6V1/z/nJzVzxhpnlaH5ulzQaHNb3Xh/VBc3J/0Dn0/PNY+qeTfxwXt15Am/4l/wDo38v0z/noAeY+A9d/tnxR8Tof9R/Z/jLw/pf/AJS9Hz7ce/8AhXIfFzXppdY03w3YTf8AExuLr/iV+/8A+v8A+ua6n4V2sMUnxa1K6/12sfFDxB9q/wDTP7Vx/lReI/iTNrF1Mf7N8L2o0rQLnv8A2h/zF+h/p/WgaTbsk23skrs9s0c2ejaXpum6XD5ENvaf6JbYH/1/8/pxOseN4f7Umhv5p9K0235+0/r/AJ69Py868QfHT4daN43/AOFcf2gZteOvafoWbb/oYNX/AM9OSM80z4kaz/wjlh/wkd/xpuj2t/qn9if8/nfSBx/n+sxlGV+WUZWdnytOz7O2zNKtCvQcVWo1aLnFTh7WnOnzwkk1KPMlzRaaaaunc8s/amju/FHwt+M/m+RB4W+HPhfw+P8Ar88Yatqh/sjI658N6Hg+/wDbOMGvzI/Zs8Oad4o+MHw+0a/1PyYf+En07VfpnB7/AE/yQRX6J/G26uz+yd4r/wCEkvJxqXiDXPCF3rx/5/NQ1fVf7Z/H+WR618Xfss6D5n7RHwyhishNDb6/4g126Ft/1CNMX+yO/wDP0BHXn53GL/hbwj7Kjf1c5Jf8N87dT9u4Yk14WcQxlJ+88x5NEoqMcNQb1ercpOUbr+6tdj+gP+wYbW3m/fT9/wDOfoRVK38OQy2cM3k3Hk/l/n8a0tUlEsn2OL9/N/x9C2/z/X/69FxrPlDyT5/nd7b9fb26dq+kPww+X/jl4ntPhP4V1bxGIfPnNt/ottj7D9s1/H0/+t2r8c7/AFPxVLFtudS8jWPF+vf2XdXIuSDZ6eONX55PY+uWPTrX6K/t0eMLyPVfhx4R0uH9yLrxB4nurm5tT6E84OR01X+fTr+aer6rNqmu6ze2PkTQ+H/+JBoNzbWv2H7YSM6xqnHOT/Xpmvls7xHPWjRTdqW9tFzTScm+r5YKy0dm7aNn7/4VZP8AV8ur5nUpx58wn7kpq9qGGqOFJJNWSniXKcr/ABQpN2tA+xv2TNT8IS/GLRtP/f8AnaPoP2nwuef+Qho+fXPv1PX2r9m9Llilj/dTef8Aj/n2/X3r+dr4JeIf+FYfHH4cXl/DBPPrF0dNuiAbD7J/a3/Eo/tP8vrj27/0M3l1Do2l6lNFx9ntc/59uPbqK9XKK3tcJGLspUZOm0uiSUo6LZWlZeh+feI+V/2dxJWqxcpUcypQxtOpK/vTk5Uq2r1v7Sm5O6Xxp2s0XLOX/R4R/qD9l/p9a/lH/wCCg/wMm+Bn7cHgm80GEz+D/ih4N+IGvaD9m5sLPxB/amj/ANr6XX9VujjzbfTZpf8AXfZfD/Hr/SvxO/4K0aXrutfEz9lHQfDln5+seINe8YaDa21t/wBBDV/7H0f16D2/+tXqHwJ9mfsP+CJvDnwD03Urr/XeONe8YePPf/hH+P7I/wA4/lXmX/BRb4JQ+OP2e28aWFnBcax8OLoaqB2OgDVMjt0OOf58ZH3f4f8ADsPw+8D+FfClhD+58L+F/wCy/wDRv+oRpn+f84rU8WabFqfw68UxSQ/uv+EYvxwee3+evt1rnxdH6xhq9F/8vKco+jtdP5NJnucNZlLJ8+ynMo74PG0KrW3NFTUZwb6KcHKLa1V9nsfgV/wTf0qaX4oaHDqE2lW/9jeKdQuv7DGcj/iV+/XPQ8Yzmv2x8S+F7y6+JE08Xnz/ANs+F7DXrXRbX/oIaRqmj/2vqf8A4I/7J/zzX4n/ALGt0NC+Muh+KvsgnOk+KDr3ii5+y8eG9AGp/wBjgH8dV9OcjjuP3z8a6z/Zeu/DjWLD/U3Gv/8ACL3VwP8AoX9X0z/5ef2T2z0rx+H9MNOPVT/BqNr+ejTS0TVtHc/SfGeTqZ9hK/2KuFVrLSM1KUpx/wDJ4yTlaUoyU9YtSfzFf+DdB/4Wp420fxHN/wAS3xR/Z+qWttc9LPw/q+l/2Pq//pq68cfUV+Tf7QuhwfD79qrQfF/h20/4kOvnwf489wDjR+nPQ6T+BI9cn9jvipYfavHnw98SS+f5NwfEHhe6uf8Anz8Qf2Wf7I/p/SvzU/aoi06Lx3o8NhZweI5v+EV8H6X9quObCzz/AGNj6H0PbsK9LMqcamDrKX2EqkX2lCSkn17WdtbNnw3A+Mq4LijK5U1zLEVpYKtBuynQxcJUaqb6WUudX0vFNnm37Quvw6Z8d/BE39jQW8Phf4i+H9TOuf2p/wAfvg/+1NH1j+y/QnPbPPtiv1b+FGlzR+PdO0K6ig/s7QNB+LuqeGBbHP2zwhq2qfDjV9IOfXOrHoD9Qa/NT9sz4f3lr4T+E3xHiEAn17Q9O/t4cXx+36QCfqcdM57celfS/wCw58bb3xz49GgX0UH9peH/AIY6/bWv/Er4vNA/tTR8nPv7H+XHz+DqKljnTq6OpUpTpv3dnaXL06KL73XV7/svEuElmHCFPFYJqosDgsdQxcXKUpRqwvQ9qnJy5V7R11Ze5yVbrlW3lX7YOh6P4W+COveGrSzh/tf4c/Hjxj9muf8Anz0/4iaX/wALJH07+/P1NfYv/BOG0mtvhB4v1i7m0ow+IPiKTa2tqf8AT7Q6Rpej6P8A8TccHqOnHUV8q/8ABRTWv+EGn1eK6hgg0z4r+DiPtX2X/QP+Ew+HWl6zzx2zq2k9P+gNXs//AAS08aavrPwr+IPhW+tL7+zvCHjLFrrf/P4NX03PT69f1r1q9JrNaFVQl79CSc0nbnjdK7V9eRtK9vvtf85ynHxqeH2bZfUxFLnwubUKscPUmo1Pqtb2Ll7JS1/3qMZNQ1V5PbmP1Yg7/j/SuJ8b2sGl+A9es/8All/YPiD/AD/X/PPbaX/11/c9en6/5/nXH/ECX/ii9e+yw+f/AMSHp0/+v/nt29g/ND0Lwf8AuvD+gw/8++g6f/nvXYQf6ta4/wAPjytP0eHzv+XXw/n0/wA/5712EH+rWgDz34kReZpem4h/c/294e9O/wDnNfIvwvuoZPjp8eLOL/l38UeH7XP/AHC+vX6fzPevrT4iXVnFp+nQ3U/77+3tP/0b/wCvX5qeJ/ippn7Ptv8At1/GHVp4dJt/hrZ+IfFdubkE6iRo3gMk7QOSf7bGk+5PA9Kmc404TqTdoQi5yfaMVdv7kdGEwtbHYrD4PDx56+KrU8PRhtzVas1CEb9Lyklc+nNTH/Cwf2rPBOg22JtB/Z/8G+IPiNrx/wCqgfEU6xo/w6Pb/mB/8LC8Qcn/AJjOgc9cfMf7Suk/Ab9pb9rv9l3wJH4m0nxl42+AfjPx94r+InhLRHy3hptJ8AaTquj/APCWr1X/AInT6QwVgD90gnFfMX/BAz4qeKvjB+y18WPiN8QdXXXPG/iD49eI9R8U+JJ9eF/4svP7V03R9Z0hdWzjH/COjV+ARwuM8ttr4z/ZL+LXiD4O/ts/8FKfj3qfh/SJ/B7eDf2ofiRoN3c3n/ExvNf+DfjzRo3JGONCK6vpIHPH9idBuFfO43MqVejgL074fGVVObnFz5adCSqp2jo+acIRv70bS0vdNftXCvBOYZPmfF8Vi2s54cy2dDCLC1IUo4rFZxReAUFOqlVjyYTF4ivGEVCo504OTpqMkf1bG+h0ew86+mxDBbi5ubjvx+GfwH068H8P/A37eP7LXws8H6j+1p+0f8SpvDOq/Fj47/HLxP8ABrw22hare+Lr74faI5+D2knRtHXL65nQtKD/ACqeNbB4Jr+fyz/4ODP2/wDV/CupeCpIvhZPrev3WvgeMLnwc/22z0DV8f8AEr/sfzf7CyM8NnBHVOMn7L/4I+fsWj9rT4b/ABb+KH7YPg1fGv7P2lQadoXwosteuNSsxY+LdI1NtX1nVvh0GX/iSaESQq8DIUgfLjPDPN/r2Kw1HL4OclCrJuurU6U17KUak/Zyk2oQjVinbk9pKLUpaI+tw/hnHhTIM7zbjHGKlhJYrL8NBZLWU8bj8PP29PE5fhvrmFowpzxNfE4CtK6lJ4bC4mDjD4n+ofwO/wCCv/wj/aW8K/Hy+/4Rb4geHfCXgfxl/YOgeP7fQD/xUvg/V9U/sjSGXSTz/bJzq3BG7IGRzx9AS/E74TfE+A3fhjxtB53h/QdP161ts6Wftv0Pv/kdMfnj/wAElf2avh3J+zn8ULO5+HMHjDwp4s+L/wARdXI1pft2n3ilv7E0bSuRwPDmgIowO+sE9zj6d1v9iX4F/CTR9Qu/hv4Bl+HC69c+H7a10PQrnUxp95qGr6oxJ/sjWeBuYk8DHPOOa9bLsbiamHhWrKm6ToyqXXNGpzJ3je8eVqUWlvdPo09PznjThfIsJnGKy3Kp46njqebYfBKFT2FbBKhOlCNZ8yrfWKdTD1VOVnSlCrBv+DKHLLpPiR48Pgz4cfGX48aF4aPiPxT4f+HPjDXtA0S1wbE/2PpROBk45x/wkAyR61/P98MP28/jf+174c+Gf7Lf7S/i+31X4f8Ajv49eEfir8XPiStoLFPB3wK+G+r5XwA2kaLj/iS+J/EOi6Qu75iAxBDcsP1B/bg1rX/Dn7Ef7Vnw303WLe48ZeArHwB8NtduLbn7X4P+L2q6LGTjrn+wmJHvnPU18xf8EGv2S/CHxy1f42fHzx54a/tv4e+Cte8G/Cn4f6Jc4+wXd38NUGsas+7ONc3b9IOeqkMMnt5OYYnEY7MMHhKKlCEqcvrEXz+ycZyqRqQqcqtdLD1Er6qz5XrJS/SeDMiyXhHgniniHNadHF4ijmGEhlOMjCCx9DELCYStgq+CVfSCqyzTDYuM0kuWC9qppRVP+hD9uTU9C0z9if4wfZry40nRtZ8F6DoVrdeG7k2N/wD8I/q+paTpB2nt2Pt1Hsvwh8M+A/DXjnxr4o0u00rwp8Jfgh4O8P8AwT+HIGLHwl4a07SB/a/xC1LjgY1r+ydA9v7GArw7/grl4M8Z6v8AsJ+OvBnwminGv+KfEvw/8KKbe1N6LLTtZ1ZEckZ/u7sY5A9cEV+b/wC0f+yv+0j4z8Xfs7fsT2HxJ8Y6J8CPht8Jf+Fx/tG/Em6tBYWPiXUBqmNXJxxrRPJPh/gAmvbhF1czqxlTvTpYXDyVR/zOriLQV1rfSb7Spxb2ifk2JqrAcC4CvRx3Lisbn2bUJYFOV5YeOAyRVcTNLSLi08NFys6lPFV4wvF1or1T/gtT+0ppujeB/h78DNB16D/iuLoeKNeurbg/8IcOo/Ppjt9TX+bj+2Z8R734o/GjxV4kznQRdf2DoHb/AIl+kf5/P9f6M/8AgqB+0t/wmWqfGD4qWt5PBpv9l/8ACr/hLbXPS08H6R/xJ/8A0xn/AOuOK/lB8UazeS+dZ+T5EP2r/P69a9VRUdl/ntbc/O6lerVbc5Np/ZWkd2/hVlu29t2Y+hwmLWIYe4/z+pz3r/YA/ZX0aGL/AIJB/CXTYoYPJ/4Yj/5dv+yX9R+Xb/69f5Eeh6NrN1rGm+bppnht7rH2kdMdee2Af88V/rxfBuWHwv8A8EmPBP2/9wNH/YZ/0q2/7pf+P+fSqMiH/gln4ch0D4Z+Kry1h8ibUNB/Z/8AtVz9m/6BH7Ofw45/z/Ov1os5PKtoYcfr25/yK+af2Y9G0fwv+zv8B7PS7OCD7R8Jfg/9q+zf8veof8IHo5/XpX0J++tc/av9d/Lrj9fegC5/x6jtP/hn/H8PrS/Dy6uT4bTdNk/2jqnU/wDT9NWNexTTSWc1rrE8H2e6+1fZrb/l8/zj8vrUvw3kmn8MRyeuo6p2z/y+y+/+frQB/mQXPhy80a302z1TQZ9K1K3teba5/wD1/Xpx+FFvpcIjmml/cfj+f0/yK+3vCfhfwr8RtQ8H+G/EdnPie11DXrq5tj/p3/ILx9c+/NeJ/Ej4Qax4N1Cb+y/P1zR//J/j/PT1oA8T/saztY/+WB/z6H+dbFvFZ2tv+9h8j7Pxa/5/L+dY955MUepQ+T5E3pn09ax7PWYZdU02G6mxD9q8P8fX/I/lQB+sfwz/AOCeMPxB8Bw+JPG/jCfSte1C1+1f2JbWulg2f0xz2/8A118ueMP2CviR4X1TUtN0HX/7Vht/+PX+2/8AQb/8v5//AKsfrR8M/i1pssejz6XrEE8Nxa/8Sv8A0r/QLz+n+eK9t1yGz8R/vv8AUax/x9f6T/nt+vegD+bLxB8B/jBoNx5MvhWeeb/r6/Af/q6dq9s8H/t1+Nv2X/Dem/A2w+Huq6JN/wAVBda9ret3X/H54g1fr/nsK/T74o+F7zWfDesaP5MH9pQf6Va3P/L/AP5yO/0618E+H9e+EvxkkvPg/wDGSz0rw58Qbf8A5FfxJrdr9gsLz/uLc/56UAcfZ/tm+CpbLUpvEfirxj52sf8AH1beG/hf/p/b/mLa1rvp/ntX9C3/AATs+PvxU+LX7Lem2fhu8n8OTXF1qGl+DfiR4tzfah4ksP7U/wCJR/a2k96/kv8A2hPgPrHwR8QabZ3Ou6VrkOsWv9qaDc6Jdf6fZ9u9fpl/wSz/AG19B8B6HN8B/G/iT/hHNS0fXfEF14N/tu6H2DxLp+r9NL/z+VAH9dPh7RvG0Xwnm8K+MvGH9q+MLjQfst14ttrb7Dz/ANgn0x+VfzTf8FVfgt4J8L/Aeb4kapearrnxC8P69/YOg+JNb/6F/wDtT+mSD/8AWr9brj9rnyvDc0F/rEE+m/Zf+Pn7V/x59v8AP4V/Nb/wU0/bI0H4+6hpvwf8Eal/bnhXw/deINe17W+lheahpB/4lGl/5/8Ar0AfmD8P/hB8VJNH1L4m+F9N1yfR/EH9oaD9p0TH/IP/AOYvpfWoZPgZrtrZ+dYQ6V532r+y7r/lxv8A/wAFOtY4/wA+9fSHwf8A2m9e+FXw/wBN8H2HhXSp4be6/wCXm1/4/Ppx6/1r2bwv+2R4V/tSGz8R6FpWlHWLv/j5ttB/48/EPP4+n8qAPzx1j4X+NrWOH/iQz+T/ANO2T9s/z+XTivhvxRFNdfEHxfNf/wDEq/4R/wD4kPHtxz2/zgV/Rp8YPiN8E5fhx4w8YRXnhXVdS0fwvqF1a22PsP8AxMB+vb/69fzT+LNUvItH1jWP+W2sXf2rt/j7e/NAH0t8C4oYvCeseKiM6j4ouvstpz/zL+jj/PPSv6EP+CSfh34Y+DfCesfFTxleCDXvFHjL+wfs1toOqX3/ACCOn/IE/wA9PpX86/hu6htfh/4Ps7Cb/j20Hw//AOB/0/8A1Cv6pv8AgnH+zT+11dfsl6PrHwq+J3g74O/8JRdf8JRoNzrfg3/hONQvP+opzjOicUAfvB8L9U+Husx6lq+lzQTw29r/AKV/ov8Ap/Pp1r5R/aotfB/xPt4fAcuj65/Zv/FQf8fPhfVBYf8AIL/6C3+e/Br6o8Dy6l8PvB80uvaPBrnirULrw/oOva3bWv2GwvNQ/sv/AIm/r+HP/wBf5v8AjZ8B/wBqj4oePNH174QfHjQ/AHw9/wCKg/4TL4b+LfBv/CVWHjD/AKBHX/kC/wD16AP4P/2iPhp/whvxU+IWj/6ibR/GfiDQbq2tf+wp3r4J+InhybSzND/z7/8AqPYPrnrX9LH/AAVo/Zk+J3wb+IHxC+M2l+D4Nc+HvjC10/xR4o1u2/5lvxh/yB9X/wC4Jj+yf88V+A+oeKfDfjfT5odf/wCJTrH/AC83Xr/9f60Af3mf8EM/j7D+0H+xl8PfDfijXtV1zxV4P8Hf8Itr11c/9BDSNU1j+yP/ACh1+zHg+LXtG8NalpuqXkEGpW914g/0r7N/zL3+eP6ev4Y/8G2/gjw3o3/BPv8A4TD+wYNV17xB8RviB/pP2r/T/wCz9I1Pp7f5x0r94Ly68K6po+m6br1nrljN4g/4ldrolzqn+fyz396APzZ/ao+LXwx8OfDf4s/YNe/srxh/wq/4geKP9G/5c/8AiV/p/nvX+X3rF1DLqEP2qb99/wAfX/6/w9f8TX+kb/wVcl+Evwl/ZL/aig0Gz/srxV4o+EvjD7L/AKL01D/kD/5/Kv8AN+1yKaKOGa1s/wDUf8vP+evP/wBc0AeV6hLD5kM1hmD/AAPOa+qv2KLWbWv2s/2c9H/5Y6x8XPh7+Z1XA7ce/wCPYV8n3EU0Wof568fn/njpj7r/AOCcvhue8/bq/ZgshF52PH/h2974+XTdX1sjgjqFx+uOxxxDksPXcVeSo1XFLrJQlZbPr5P0Z62QxozzzJoYiUaeHnm2XQrzkm4woyxlFVZys0+WMHJuzWi3P6cf+CgOtWXiH9oH9mL4fxXkE/n3q6teWucjGs6wmijsc5Gjvz0OSD618k/8FHBqd14u+FmuN5GNb+FHh5ftFv8A9BHRdTdmJ54/5DAx098ZFe7ftSaFF8S/2/vgR4PsNXg0mS1stL1a6vAOLHGsa3rf9lA8cnaEHpuPUAg+U/8ABRHQL2HX/hZH5HkaCNd8Z+FrP7Se/wDZ0JGeRjgNzz05xX5fiKdS1erJSinVau01Fyoqzjved4NJtqK5pKOsb2/vfJMZhKkcnyvDYinKtSwCbhCcXUVLNFSnGbd7RdSvCqmrc3s6E9rxk/q39jXRtZl/Y/8Ai7FYxT3H2vwz4z8VWf2c5+xeHtHY6KByTjLDOPzNUv8Agn/8Oxq3gL9qq0WxuLYeIoPBn9g3OOP+QUTxgAYGusQO3bPFfRH7DGmC5/Y2+HBsLw6Xrvie2+IfgL7Nni9/tebWxnPqTpIOMjHvzib9hXSL3wvdwfDjxIbcmazOkXN1a55Gj6pwCCQck6xq/HzZyc9OOynSl7PLHLWLWIi9bpyqQpadUrOo+utvdT1t83jcfCeP8QIUZezxNOtk1b2UU4zcMHi8epVJR5UpqKw0Ulo37XX3otS+0L/Wft/gbwv8R9L8ifTdHt7DxR9mA+3X/wDxKCdYHb8AP518U/8ABQnW5vA37Mnw9miT7fcfFTxHGuu232rt/av/AAssj8QmOnB5I619j6Lp+gWvw58QeGGvRB4V8HeKfGOh4+1HA8H6Rqv9sZ78f2GQRg8DnGcCvzy+IOrSfth/tL6L8JrCy1Wf4M/Bez8G6F4i+0n/AI9dB0nWNGfV11cHqAfBx8PHbwctwO/v5vj1Ww1PAYeXtKuKVOi1Bv3m3HnSaTfLGKlzys1qt7H494X8JyyvPa/GOfUvqmX5FPE5nL6zyx9lRp3dGbu7LE1atWj9XptqXuybWvKfu/8A8EvPhffeBv2efAlzq83n+LPEHh7TfFN79q/5c31lf7ZfSxz2bVzjPO3t6fp/J/q5vOx/x6/r/n8c9eK+Ov2WDrNvqvxItNam/c6Rr39g+F7b+yzY/Y/B+kf8gj+nTHU4r7GPWb6f1r6LB4dYTDUaC19nCMW+7SSbPxbijO6vEWfZnnFVWeNxVarCK0UKcqkpQilpZJPRWVj4Cklhl+PnjC8tYfPP9v8Aw/0vr/2Bz/n+Vfop4b8n+y9N/c/8u3fv/k9/1r867OWb/hcHiryv9T/wsbw/yf8AsF9yM4r7kuL+80vw/oMNhN5E1x/Z+l/5yfz+g+ldJ4B0njT/AImmjzWdhZzz/wDXt/8Ar/z+leTaXqk32fR4Yv8AXXHijw/a3X2j/PSsCz1/U9G/tj7LefudQuvEH2r/AOv3P/6q3vD8X2rT/B32WaCeH+3/AP5cj+o7UAef+Armbw74E+IN3/r59Z+KHxAxn/sKfnx+dfj9+0F8eviBoeva94Vl+JA8G6Pp90NM8jRroWP2wHU/+Qpq3TjPt3xzmv0i8LeObTw38EvGvjjWZv3Phi5+MHinkdNf/tTWSev0HPYE1/NvobeMP2hPjvcWtjP/AGrq3i7xR/ovX+z8DVcaLjsT3+hJHWvl88x1Tmo4PDObqVpuKVN2ctlq7p25pW5U+jbfRfv/AIS8J4D2WacSZ7GjTwmV4aNZ1sXCMqWH/wCXrajUjKCnGlBzlOUZOPPCMYqTbO3PxDu9G8U6bqMepi4m8P69/bxuLq61X+0LzUCMDVP88Z+nH7keGvinN+1b4V8H+I/C9nBpUFvi68T21z/z/wDbS/yH/CQHr6nBzX57+E/2UPhppXx5+LXhXxr4i1afwr8MPhff69di3u83954x0jS9H+bJOd2NWA7e3av1P/Yd+Ces/DH4OaPoXinz9K1/WP8Aifapa3N1xZjOOn4/5zXRkeDxuE9v9Ziowm/djzc0rxslL0a++2up4/ivxLwrxCsr/sKrPEYnCRtWrexlSpunWjzSpvmSbnCok3paN7RbV0vOf2zfEWg+Avgf4Q8F3U8A1jxfdfarX7Sf+Zf0jJ1fVMcgjAOenXuMV4R/wTq1aXxR8TdX12X9/pug+DtQ1T7SCft9mPXn8PTjHbr8/wD/AAU38U68vxPGpyXtvPoWkWuo/DjwcD/1Cf8AkooH/cc1Yd/+YLz2FfSv/BKrwve3Vl4+8SapZ280P2jwhbaD6WfTWNX7DIyD74AHpXNCo6/EUoS2oqXKuvuQ91v1fM1vpboe1icDDKPBeji6MoyqZpKi6sr7SxOKhCrCCte8aUacJ6pc6q7uJ+ifwr1Txh4o+MnjDxJr0s+lf2PoP9g6Fon/AC4Wdh/an/la/wCQTX0L5nnSalNFNBP9nA/zzg+nXp/Px7wfazeF/ih42s5bwz/aPC3h/Xvw1fx5rGa1PjL8QIfhh8KfGnin7ZBDqWkeGL8W3fOv5/4lH/16+olLli5PaKbfolc/AqNOVarSox+KrUhTj/inJRX4s/Kv45+NdY8Q/Fnxr4j8mfVdNt7o/DnQrW2H+gWfiDGTjrng6t2H0PSo/EPwystA8FS3mgwCGXwf4X8P/wCjXP8Ap3BOkf2uNVznHGq8/hjjr5J+yZpviX4vfGLQbTVD5+g6NdeIdU14fa8/bSeNW1TjoB/yL3bnPbOPrfU31P4haB8XvAWnxefr3xP8T6h/YP2X/lz8Ic6xq2pjHOB/ZOk+/Xp0HyeDpPH1p1ZJuNSpN3fSyUpO6a05nFK10+Vdj+iuJMwhwfluGwGHqU41cFgsEvZwkv3s6klSpRnBXTn7OjXrVHpJKrJPVnw1omvf2/qg8VSQwf2lb3Xh/U7XRM/8eY0gDuRnge2BxyMCv6D7nxFaavaxQWGJ4bbQvtN1/wBjANL/AOJR+Pr/AJNfzb6LeQ6FDrt/fGeCHw9aeINVu/swOBnrnHcgbenTHfkf0FfCi5vJfg1pGvanDPBqPiDwb/b10bnrk6VnsSDn6/h69mSydOtisPO/PFpvfVxk4t+rv+GnY+b8UaVPGZZkGcYazw84yhBrbkr0MPUhGP8ANGHLdu906i5rt3PbtH/494PKx/x66fnP+frnvn2r45+Jnw+/4Wh+2R+zrqXiPQZ4NB+F/g34gePLX/nwvNQ/tTR9H0jHf/qYPc/r9Oahr0PhfwvNr1/9uEVva6f/AMe3+f8AOPXNeY6fdXniP42eD/EnlT6X/wAWb1DVPs1z/wBRfx5o/PP+favoT8VPcdc/5BepdfJ/sHxB/wDX/p+vauF8RanZ6D8JfFOvX58/7P4Y8X6nnr6Z/wAeuPX1Gv4wl1L+z5ryPz5/s+g+ILX7Nbf8vmcd/wDOOfavL/2oNY/sf9mb4vzGY283/CudQ0y14H/MW/4lH+ff8MRUkoU6k3oowlJvyUWzry+hPE47BYamrzr4vD0YLvKpVhBfiz8sfhPLBqfw4/aO8R6XDDpWpeKP+EA0K2+zWx4/4WLqYBz2PU4x+fIr9cPCN1N8QfhT4Wgz5Gojwz4QuftX/PnqGjnrX4JeA/GXirwZ8PtMhsP3Om4sP7etbm1x9s/sj/ic6QQBzxyckcdiOK1dA/bq+OHwv0yLw54em0O40fSLbxDebbi1+234Gr89vQYHYe3r8xluPw+FpznWk4Jwjoo3cpOpUndJb2U7Selra7n7txtwfnWfYzC4bKsPDEyWIqt1JVYwhQo08HgcJFVqs7WUp4ZzpxTm7VNOp+3P7S3ifSND+Hf9o300MJ8L6r4f121/0Xj8e3b/ACa/EWf4gzfF3xv42mtIp4I/EFzf/wDCMW5HFl/xND/ZHuAND0njr2xyeNv4hfFnXNS8bjV9cu9V1XS/+KO8UWtvrd0P+QfrH9jaxjSMk89R1yT9K9N+Efw/m1LxXp3w9+FUPnjRvFB8T/E/xJcktYjxDpGBpHwv0ntnGMA8heeOKeKzGeOmsPRXs6TnyzT96dS7tFW0jy6OT7KLbb2TyDgnCcKYaec5pNYrMYYf6xh5r3MHgowgqtVuUk5Sre9TpwdlKpOrGjTiuaU19veKPhlD4h/Z18R/Di/vIZtRgxoNtc3V1n7H/a+l/wBjnU/c/wBt/ln8D+RH7MfjzXv2dP2lPCC+PJodKhNp4O17Xbn/AJh974P1fTMf2p1xndq+B7aIeoFfsL8LdMvfEngTxgNM/fz6x4p+IFp9p6/8VBo+qcAdOmuaT9Oc+9flN+134YJH7K/xONp/ZWneJvhLp/gLXs99f0rB1buOc6qQDj8ua1zXCexw2GxdK/tcJOm3b7UZSitV/LHrqvdv00PM8POI4ZnnOdcP5io/UuIsLiadJStzUsRTp1an7vePtK8ebRJ3qKDT91X/AEd/4KRWkWsfsy6z470uH+3P+EfI161Fsenh/V9L/sjV/wD069P/AK1dh/wTf0bSNB+BcF5pdn/yN/if+1Neuf8Al/u/EH9l6P8Ap1/w714h8DfFU/xv/Yb+LPgTXeNf8AfDnxh4XuvtP/PgNL/4lAyTjJ4P+FfQH7A8R0b4N6P9l/cad/wlPiD2/wCQxpf6ete3hK8cTQpVlvKEW+6bWq+9NPzTPyziLKK+Q5vjstq3tQxE6cZL4akE1OnJatPmpzp1Fq7KcT9GrP8AdR/6nHH8s/5x/wDWrz34mTfZfBeseb/pEP2X/P8AXt1+ldtZy/578f4fqRXB/FybyvA/iqb/AKdf85/Ouk8M9U8Py/vNNs/J/wCYD/T/AD+Nd5B/q1rz3T4vM1DTZv8AUf6N/h+WM/h6123+qt/p9f8A9ec0AeY/FCKz+x6PeSw4Nv4o0/8A0n/P69+3Wv5d/wDgsD8e5/BP7N/7R/hGwJt9T+OXx48HfDW0usZvv7A0rSm1r4jA9sMujaYnc/MMENiv6dviZdTfY/CsMUP/AB8eKPD/ADn/AD9a/it/4Lv+I/GVx8WNF8E6XZaXB8NdB+JGo+KNfuxj7fefELVU1nR9GUnOedC0nWj/ABDK4ODjPk55VVLK8W3Lkc4ezi2m+ZzaTho0/ejzLTVXurvQ/RvCbLXmfH3D9N0va08NiZ46qtLQWFpTqUqmqafJifYtRaak7Jq1z9F/+CDvxT8L/Bz9gb9o/wCIXiXUtKgHhf4q+M/FP9i3F2f7Qu10jwDoXLaVnjGtqfXjBwTnPx58b/i14Z+EvxL/AG2PBmoeOfCirrP/AATk8Z+BfD9v/b+k4vPjFrPxSkX4i6WF4zr/AIl11tU4IBJwoyxr8Rf2XbyDRfjz4e8WTW+r6xB4Ls/Gnj+00K1tP7QPiTxB8Nvh9reuaKAM4z/b2j6SV68nqMcejfsJfsvS/t9/H/xF4I8Y/ETV/C2p3HhTxj8U9W8YLaDxQz6kNW0VSdWDE/f1vWcsRgkjsOa+IjjatShhMNRhGVWhUdGCcrSnKpzupN3kpRUnyLmjJqKjzOpHmjE/rfG8LYDK884l4gzDH14UMwp0cxxXJRXJSo4OVKFBU1B4l1HSWGrVmpUYzrfWo06dKcYKdT7S/wCCafgn/gn/APD/AEr4Q/Gz9sTxlpA1bXfi34xtrDQ/FHhjVL3wh4O0D4a6YedW/sbQymtP4k1zWdIky7AKdIRUAKsT/WZqMNn4a/4J2a9oXw28SeDrjUvFHwv+IGq/De60PXdL/s68PxF1LWDo50kjdkHRdWBBzzwRxnP87v7Kv/BGXW/2zf2FvCHj6X4pXfgX4ieE/FPxn8PfDjw5NoWlHwDdHSPiC+ivqWsKUHiFgdd0bVscg4JwDg5+3vjV/wAEcm8DfDT4N+IPA/jHXfEfxj8AfDQ/D/WtFZtUvvAF9qGr6QdE/tbStFLY0XRPDuhvrOApHDYOcKR6OBjjqGFlOngYTpVcLzU6sKns6rhWVNyfNJT9pLR1KUFCly66RTin8JxfiOE86z3CYbE8ZYyhj8uz1UcRl+KwUsbl1KvlUsVLDU1TSwSwuHqRqxweLxXtcUpzjHm5nGtVj9vf8E3pNYs/2JvDtvHqehONG8S+L7O0u9CB09bzw/o5OjLqgGehA+gJIzxmtDxV+0xo/iebSfhb8OrP/hafxB0D/iaXWi+G7r/QLIHpqmr6sSAMjsOcjjPNfNH7An7A3hDwh+zb4T1v4o+M/ih418WbfF9p4z0XXPiTrB+Glo2k+PNZP/Eo+HbNsXGSCwXcccsTk1+bH7G/7TVr8Pv+CuXx/wDg14YhOh/Bz4gWWv8AgTw/odzwPDXiLRQus6TqnYDJ1fW8g8t/bKcjBrpjia1DD5dRnFUI140qLlz+0qqLjHlai4KK97li+Zz5b7PY+drZNlWa5zxrmWErVsyr5RiMfmcKUsKsHg5144ipGrQliKOJq1qqjRWJq03SpUFWVK6lSjONvor/AIKx/CzxT8A/2L/HXjLxD8T9XXxhr/xG03xR4xt0tNINl498Y6u40X4d6S2QV/sLw5oZBOOcAHk5Bi/4Nsbb9oZPgV8aWtPEkEPwztvFnh9fCPhrxHaC+sV8fAf2v8RtUGP4Gzo2Af4g/TJFfKn/AAcKftH2fivUf2fv2a9PME8+gNqHxL8ZddyjDaJ8OTqhHy8r/beTk42rxgg1/Rz/AMEyvhHZ/s8/sDfs4eHfI0u217Vfhr4d8da+OCf+Ei+Iw/tqQ8g8mTWGxnGRzjqKWGpRqZ1L2TlClh6KnKUZtupJp0VGTve6nOrKUZLWcHOz55N65/mOKwPhdhlmVLD18dn2ZqGGpTwtGEMNTjiKeLdaMFBKUJYXA4KlhpJt0sNiVQUoqjTifH//AAV9/bT8Y/sxeEfgX4d03w94W8a+MfEnxL07WZ/DG7U0z/ZQY6SVIBG7+3v7H7ZP9kZJ44+Y/E3xk/aE/Z9/4J4618MvjxP4qg+MHxQ8Qaj/AGDrfj/Xvt9/eeDviJqms6vq/wDxNvXw7oQ+n/E5rsPjf8dPDWsf8FXvCPwF/aN/Zx0P4neFfFMvhDWvhF4oxqWo+LfAOpaL/bej6RqraRjKaJ/bY1dVdejFQA2SV/Mr/gqB8X9e8Zftq/tFWf8AbE8/hv4f6D4P8L6Dbfauc6Rpf9savnr/ANBbrXtZZJ1sTj67qOUYVY4aNNqSdP2UVzN3ik+f3Zx5brWV3rZflvHtKnlmQ8G5SsvjQxFfAVs8xOYRqQqQx6zCd8PClGFSXso4Ne2w1SM6dOcpwTbqRUGv5rf+CgnxGl17xRo/hCKb9z4f/tDVLq2z/wAzBq/+f/rYzXw3Z/D6ztfDcPiTXf8AmMf8ivon/P5j/mKf9gSvtj42fCDXrr46aboPjLz4IfsviDxR4oubnpZ+H9I0v+2NXz/k+1fLv9qf8Jl4sm16/wD3Gm8/ZbbH/Hnp+f8AiUaX/n/9XtH5YY/h/S/tWoabaXJ6d/X/AB7n/Oa/1LvGN/rFh/wSPhh8OTWMGsXH7IPg/wAMWv2n/qL+A9H0cf8Ap26fpX+Y/wDBvwbr3xQ+KHhXwH4c/tWfxV4w8Uaf4D8G6Jolr/p95qGsap/Y/wDn6HvX+lV+2pba98B/2L/2afhvLr0EENvr3wf+HPjK5/5h95p+kaX/AMTf/wBNP9aAP040/S/FXw5+Aeg2dhDBrfirwB8L/D+l2v8A0+eINH0v/wC9PP5CvYPD+vWfijS9A12wm8/TfEHhfw/qlr/nn0/z2x/Fmsw6X4D1686fZ/C+v3Vr/wCCvt7ema+df2E/tn/DJ/7N82qTTz6xcfCXwfdXX2n/AKi+l/Tn1FAH1pcQ+V/y2/H8enH+f60PhrZ+IF8Lxi50/RVX+0dV+yhNe+X7J9ul8nHPrvq/HFN/qT/+o/0xXV/DSxnHhW33xDd9qu+px/y0HtQB/nmfs36pNqmqTeJLr/iUzf8ACL/6Jbe2en6dM/hXtmueTdaX/bH7jH2rxAc22P8APFfK/wAE5ToPgfWby/8A3A/sHQNL7f8AQUzWx8OPirN4y8L+MLO//wBBm8P699qtD/1D/wAvzoANZ0zwtdedDdQ+eLj/AJef8/T2/KvK7z4feD4v+XP6/wClf5x7+34V2GuXXmyfuuvt/nv/AFOfY8D/AA58VfFHXIbMXg0PR/tX2W61v8/T/H/6wB7Z+yv4y8FaXJqXw3v5oIJv+Qp4X+0j8f7L+n07V+jXhPxR/Zdv/Y/k/wDEtt/+JXa/9OfJx/n8OteMj9lvwHpej6PoOg2c/wDo/wDpX2n/AJf/AO0P+gp/nPWvPvEngPxV4c1CHwr4j8VY03Wf+QD4k/48bC89dL1b1oA7X4yfHP7VqGm6P8L9Y8/Wf+Kg/t62Fr+X8vcetfBPxQ+E2g+PPB8virzvP1nR/wDiafaf/cX/AJ6du1ehap4j8N+F7fXrO/z4d8YeD7r/AEr7Tdf6Bef5NfFvxU+L/iXxReQ694Nhn8OaD9l+y+KdEubr/kZPb/638qAPm8RaxrMk0NhDquqzf8uvGp33/wBb9elTXnwR8Sazp802vTf2VD/yFbW2/wCP6/8Az/X19DX0h4burP7GfsHkeTcH/Rf8/wCP1z3rvJLWCLt0/wCXbt7j/PegD8/be11ewt5tGv8Axt8Rtc0f/oCa34o1W+sP/BT16VveB7WH+1IYbCHyAP8An55+x/8A1x+Oa9yvNB8K/wBr/wBj3839hTH/AImn+k2v+gf5/wDr1kaX481fwbeTWeg/8Ud/wkGg/wDCL69/yC777Zp4/wCYWT+FAHHebN5n2O/s4MW91/x7fp1/zx71DrlrDF5M11+4/wBK/wCPbn/P9f1q54si8rUJrywm4N1/nr34+nt64+sazDrOjzWf2ODzrfSwPtNz/wAuef8AH6Z/KgDx/wDaguvJ8L6bF53/ACGLrw/pf/1u/p/TivlHUNGn1TR/scX/AEC+P8enSvTvjJrP9s3Hw90C6h/4mWj3XXn/AEz39O/86hs4vK4/z05oA8Z8P+PNe8L3EHhvXvI0qH/kF/23c/8ALmP/AK/X6V/pzfsH+KPDes/sxfBm80qbSv7N/wCFX+D/APRtE/48P+QZo34/59a/zGfippfm6X9t8n99b3X+f5fy71/Th/wQ/wD+CgkOqfBOH9l3xvrx0rxh4X/4lfhf7Tr32H/hI/B//UJoA/pv1i6m17UJvDdh8eNK1XR7jxl/b114b/sLS77/ALkMat/h9a+r7zyf+Eb86IzwalBa/wDHz/Lr69M1+V/g/wDYt8SXXh/TfsHhufQ9Ot/9K/4S3/hKNLvr/wD7Cn9rf8h/6n8/f7G8QfFXQPhL8N9N0fxR4qvtVm8P6CNL/wCEk8SXX+n3n+f6cigD4h/bM0Gb4ofDfxh8Mf7R0rStY8UaD4g0G1udb/5B9n/a/wDnP/6q/lH+On/BDP8Aau+Df9pTap4k+EniSG3utAtbW28N+KP+Kt8Sf2t/yCNL0nSPzFf1QeFvhfr37a/jTXvDdh4w1X4V+FbjwvqH/FW/2D9uv8av/wBQkdMfgfyr9Sv2e/8AgnP8B/2bvC+mwxf258TPGFva/wDI/wDxJ177d4t9/wDsC/5HpQB8i/8ABF/9l/xt+yh+wt8Mfhv8ZNBn8OfELR9e8Ya9r2iW11/x56fq+qf2xpGl6t/P0+tfet54N0fxl48h8bXU377wfr32rwvbf9wv/ib9/wDI+td78P8AVPGGs2epQ+N9Bg0If8TD7LbD/Tvtmn5/z/8Arryvx54N8YS6pD4k+HEOlQTW91xc3P8Ax4f2f/1Cf89OlAH5L/8ABcTWbPXv2H/j9Da6P/Zepf8ACL3+hXVzc/8AH/8A8SjVNH1j/iU//r96/wA4vxBdSxRzQ3X+qz/z9f8AHn14/pX+kZ/wWs1nR9G/4J7/AB+m1SGD/hJP+Fc+H7T/AKcLPUNX1TR9H/D/ACK/zi9UsOJvX/P55/WgDwfzf3k15dQ5hwOv4/z/AM8V+ln/AASf+2eKP+Cgn7Os11eT33/CP/8ACYa9dHv/AMSfwHrFfBOp6XpvlzfaT/y7Z/z7cfh9K/Ur/giP4Xh1P9tTR9YtbOeeHwv8L/iBqmqXX/PnnS/7H/HIoBNrVaNaprof0/ax8IvC138WNA+KltoUE/xC8PXX+k+JLnr/AMI//ZesaRj89Wz1IyeOa+Bf+CpMMqeDfhD4gtpx/wAlR8RXVr/wLSh6nnadIB6cEY54FfqlcXUNr4g/6+LXxAfc/wD1/wDCvym/bz8Kalrf7NPwf8TC0EreFvGmdcuiP9OsxrGlHK+3zYb8CTzjPjZzhJV8LehSU6tJuUKaSXPzK1mrxTSfK5KXuuKfMpK6f6p4VcU0Mj4lUs1xv1fCY2g6M8ZXm3GhUpRm6DlUk24QfNKCltBuOiV2vv79iHS54P2T/hVL5XkT+F/FOp69aeo/4uCzDJ47AYyM4GB2r4//AGtPF3jX4RfEbxrN4Svf7C1TwZrw1/Qrog/bz4e1j5WAGMddYzk9sn0NfeX7COga74Z/Z6+FuneIbOfStSs/Dw1P7PyCx78fjgdzj3rgv2yfhVB8V08cIgsLjUIvCp0k3Btc39n4gOlawMjqMj/iUnPOCARzkVwSyatiMnoUH+6xlPlqwTdkqijFckrPS/Kut00rvqfXU/FLAZX4o5vnkIxx3DmY1qmFxEYx51LDPETqrEUoSTVRRlVqpxcWqlOpPlV7I/Ni6/4KGfFO78IeObGLw5o9vceO9J/sG4IZj9iJ0k6NrGr7eSc9cEAc8k1+637B/wAET8PfgjrninxTZfZviL8c7Tw74h8Rgf8AH/ZyHSQNJ0njIO3GPTNfiP8As6/APw54H8e/DbxZ8U9YiuPBWm/HnQPAuuWrW4OnWXiL+yNobVlCgllGeSxBzkgt8w/qRlM+mazNZ+TnR/7B/tW17f5449anIsoxeGrSxOPac4KUKEHKNRx53eU04+7G92krtq7V+i18W/ErhvPcsoZDwcqiwlepRxObYqNCthKeJlh4QhQw6p16dKtKMXCNSacFDmhTtdqbl9Efsz+I9H1mz1K8sP8AkJax/pV1/wBwjp7/AONfVF5deVbzen4jPp+f+RX51/sl3Wj6NHDDoMPn6brB8Ya9/wBef9r6nrH8/wCtfUWo/FCHVPCesXlh5EN5b3X9l2v+lH8/p/n1r6o/ng+afD9/5vxA168/5Yn4jeIP/TXrHT/PSvrTxZ4om0vQ9BhtT5H2c+H8f/r9/wCnc18EfCf7H/ak1n5P/Hx4o+IGvf6Mf+wx1x/2Fsfh+f0vqnin7VqGm+G9G/5Buj6D4f8AtX2n/J/x47UAd5o8X2ryfsvkf9vP+g/54/xre8P+do2s6NBawwwQ/wBvahqn/lL9ufr+mawfD8U1rp/k3WZx/wAuv4cfrj86n1aabTzo08f7/wCz23j+6+0/8+YGl89M/wAvzpO9nbsVBJzgns5RTv2bVz8/fjtrJ+Hn/BPfxncWuYNR8SzagbnqDnV9Tx9OuMf7JGcV8P8A/BKHwEV8a6x8VdUzBpHhHQhm4uutn4g1f/kEjp9DkE/jmvpX/gob4qHhz9iX4OeFIced4y8QeDLM/aeM+HtI03+2ta4yMDYp9h0JxXJ/8Eq/iB4fTw98WvCl7qUB0LRrbT/Hl19o62e/B1fVOpJyc85PJOcZr4pShLPcFGpK3sqUNP8Ap44yn5b6N6PVrqz+qpUsRS8IuKcRhKPM8yzLE8zim74OnVwuFvGy2UlOEYuyVpu/u2l0Xwj8Oal8Rv24PjxCYf8AildH8UeH7rxRref+Jfef2R/Y+sf2X/4PP7J9q/T74sePLzwH4T1jxJpfkf2xrGdB8G23/P54w1f/AIk+kf4n39q8N+AfhfR/C/hfXvGFhD5GvfGD4jeIPHl0Ln/j/wD7P1c/8Sj/AMof+FR+JtSi8V/FmUXM39q+Ffg/a/2Wbbp9r+MGr/8AzOaH/wCnketfatqKbk7JatvofyvSp1K1SFKlFzqVJKEIxV3KUnZJf1ZbvQ/Of9vzWf7K1X4YfB+70eCD/hANB8Qn/hJLkfb/APhI/wC1v7HxqgHvrh1Y+vX2r9Cv+CWvg3/hDPgHq3i/9/PN8QPE32u19f8AhH9JPGeeMD2Ht3r8Uf22vGMvxB/af1axubzz4PDlr4N0G8Ft0swdLOtaxnjj5QuBxyeemB+yv7JPinXvDn7N3wxvLqzn8OeFdH1zxdr2u3H2r/mTsaxgDr0H/wBb3+SyyqsTnuMrJXSjVUX25XTp7pWtZW1bbfmmf0Zx5gZ5F4S8M5a5KM69TLp16ev/AC9pYjHXXM3Jt1JJu3uxSSSSaPsf+1LP/hcnjCb7Z583/CMeD9B/sO2/4/v+QprHf8/51+f/APwUy+Ns2gaR4K+FtjnzvEF0Nc1P7Lz1z/ZJP4f8VCcjpnp36l9U8VXd78WfF99earocx8Ha/wCJ9duba6+w6hZnWNL/AOJRpf8A3Lmh+nXNfjNrvjG7+IHxCgupLz+1tT8OaV/x9a3/ANBLWf1/5AfHpzjjFerneMWGwrpKVquIfJG26hde0f8A4C7L1PgPCnhmed8QRx9akp5dkq+t4hy0jKvZrCU2+i9s4zlLaKinq2kfpl+wv8Vvgz8KfAHxBvNT8SZ8VW1t/YFr/ovNnoGkHB1T3/4SLXPpn8av/Bv9pPw98PNV8Y/EnxH4U1bVf7ZtfD/hfwvdEdfD+kf8hf8AskkD/mOZzj2r8wbrXv7F+Dmv+G/D2SfFPik/29dWt2c2WSMkcfoPTJ7iun/4SmYeCtH0Gwmnnh8P2oFpa+3H0x+APU5GTmvFwWcLC4eFCGH56kYXclezcne1tW31k07t6WVtP1Dijw0/1gznEZric4qYfCVsUqSw7hTlVjGnRpxnVlUbjTppyahTg6btG8+aTm0/RNbuND8Q+JdSsmm/sLRx4q+1/wBidR/wj/8AamNI0oj3YY+gPXt/R/4R1iHxF8HdCu/JyZ/B+n5t89zpZ4xx9P8A6xr+WLRtU1m1uPFQ8SWf2fX4Lr/SvtOq5/4qAdeP6fTvmv6EP2OfiNo/xB+BXhY2Hnwaj4fz4X1627D+yCMj1zkfjkDk5rpyzFSq46pUqwVKeIjGfLaUb8rSulL1bfm7ng8d5BQwPCOAwmCxU8ww2T1p4b26qUayg61GNVKU6NoauEYKVrpKEbLY+1I7WGPT/Juof3P/AE89f8/547eV+VDF+0J5MUPFv8G/D/8A6nmP8/zr2COXHndv5fpz3/zivkvxJ8UNB8OftEfE7+1P3Gm/Df8AZz8H+PLvW7nmw/4R/wD4Tz4kfXvpPv1r6o/nw+itY1SGP/Q5R/y6/av/ACqaP/np/Wvm/wDbJ87/AIZ21+Hyr4adOptrq2/zjH/IK7/zxXVfC/43eFfjd8P/AIe/EjwxBfQaP8SPhf4P+I3he5ueP+Jfq+qe3+f1rhv2tPEV5o37NGsT6ppxm1LULs6CLm2xY/Y86pz2/Prx27NyY6SjhMQ27XpTX3prbqfRcJUZV+JMmjGLly5hhZtJpfDWg1q2rWdnv00Pwp+Gt3Nr/hrxjoEs2YOP9Jubrv7YB7Kefp2ryPWNF1O11D7FYCfVoQPsv+jWvTrrJ/InBxX1x8IvBH9v/An4wabYQGCbQdB1DXvtIPoPht/bBznr1JGAex9/d/Avh/RNM8ceENR0/Rvs+jeGLv4QW11oltxYXn/CxvAesaPq+qauOOuuDscdx05+Qw+UYnFUaM4pRptL35SSdud3SjdN8qV092mkran9JZx4jZBw9mOZYarKdXE06j/2SlTlJc8KFGVOU6yg4xlWcrcqf7vllKd9E/lXxJ8OfiFqvhnwFqcsU8EVt4W8P6Dd/af9B/5BB/tjRwvH/QD646fia+//ANnT4p+BPhj4X8IaX8V5ofDviPV/E4tdCurXOLsfEPTNIJ1TVcdOCP0xXYeJfA6eKvB/gmz1C0nh/tnxl4f0L7Ln7AD4f/4QP+x/x/E+g6Yr85f24NHl0XTPgD4muhPbz+Ifh2bTVNFuebC08QaQMjp+RPt0r1ng6eT0p42d604+zioX91NuKUndXbUrPTZ7aaH57DiXG+JGYYXhXBxp5Vh68sVXliuXmruFKlUqSpQjF8qUoXg+Zu8dPd3P3w+Hnhe00rT/ABhDYiCbTtY8ZeMNdtbm21TA/wCJvxxzz+tfmh+0x8O5tX/Zp+LXhv7HN/aP7P8A8WvEHjvQvs3/AEJ2rn+2fXr/AGJ8QtW56f8AEmPQE13/APwTl8eXfij4aat4c1LWPP8A+EYuTpdr/pXBsAf/AL7/AOTivffjJpcOl/8AC4Pt8X/Eh+IH7PvjD7V/2MHw60vWOn/cC1b/AMowr26VSnjcLGdvcr09YvW3MrNeqf8AmflWYYTGcLcQVsKqrWMyjHQcK0Lw5pUpRq0prW6U4uLau9G1qj4T/Y0k8r4f/Ha8tdc41j4T+MLa60UZ/wBMydZJ1TIHf+1QOnXkV9sfsnvNZfA3TxEb6DOveIDdW3P/ACH/AMfp3r8lf2JfFENt4I+PlnLec/8ACkPF32X/AKc/7I0n+2Pp/wAxf3/5A2OAef2W/Z+tYYvhvrHmw/8AM4+Luc5HQZ5+v5fhXk5RLkqSoRd4wjWi/wDFCtZNq+jau7ban6L4i0Y4rBUc3rRticVUy2tCVlG1LE5XRqTholzJScI8zu7007tNJfbHg+/+1eG9Hmtf9b9l/wA9f5jHX8a4/wCLH2OXwHr0Mn/Uv9+v/E0/zn1GaPB+qeb4f16Gw8+3+z/8JBa2vr6+tcT8UNUmi8D6ln7RP9n17wfpf/X5+n145r3z8dPqiz/d/wBm+V/+r/8AXz0//Xpeb5Uc3tx6Z4/z/k1j2cuLeGG6GPrzn2/xrYuJYP3MP+f8j8ufagD5j/aE8UTaF4o+AOjxQ+f/AMLA+LX/AAi91/4Qesaxn/yk/wAvY1/JR/wXkn+yTeA7AWcPnal8efjBqv8Abef9Pzo+laOuO3GdYBPYlegFf07/ALVGqTf8NKfsQ6bF/wAvHxG+MGqen/II+F+sc9s8at+p+lfzCf8ABbP4c+IfHf7QFnqlpejSPCfgLwT8RPFXiy6ursjT/DX9seO00cLgctrviZgPDyrna2wYx1PznE7ksvsm1zTS0V9dHr5WUk9Ho29kz9u8BKVOfGqlNxUqWDqzjd8rd1Kmoxk2kpSqTpWvvJKKtKUWuU/4JaeBNM8afDD9of8AaN8T+GodJ8GfssfsufEP4aeFTuzf3vxh+Lmm6zruvawAcEE6Hq0YAJ4VuCBXY/CjSfBn7J2h/t76P8NtItvDXxLW7/Z8+F1rc3drqx8H+DtO0b4Sr8Y9V1bWf7D+YL4k134f62ZDwSx9SCfv/wCFv7EvivwP/wAEGvG3gHSJv7C+KHx08JaF8b9etyP7OzJrWpaRrOk6S4weRoP9j+GmPoMgdAPLf+CQn7L3xM069/bX/ZI/ab8K+I4tV/4SLTr3X/GFvatf+EZb/TI1yV+Ip51zO0Z8P4G3OvZ+YsB89DB1aby7Dwp2qVcPOo67XMlVr0sRGMG425ZezjSindqKi2uaSUl+z4ziXLMTT4zzrEYtYjB5bnmFwMctjKNOpUy/KMw4fqVMbH2sn7WH13E5hOdJUrYlYlU5Sowl7GXtX/BM3/gqv+xp8J/2S/gH8H/iR8VJNJ+JkHh74ga/40tm8MaoljZaiPHmsay+l/8AElXaM/2tlRn51BZBjJH6NfED9s79lXVvFPh/S/Gfxv0b4f6/4x+HXh/X/Bnhnxd4gXwpqV74P1jOr/8AE10ckE8jS84HUH3FYfwe/wCCVf7JvwMt9Y+Ifi74aeC/Gvxb1m1NreeJv+EfFnZWgJB/svSdKAIBIA3eIBjdjGSeK/JP/gpd/wAE0fjb8V/2qPhX+0F8M/BmjxfD3w58OkHjW017XtNsB9v0bx82lf8AEowD8x0PWdLYZwB/YYyR39d/2pg8HSjUpUKns4UoKlCNV1FThTUXKq4uTbTjHSC3bd+i/O6UfD7ijibHYjCY/N8veNxGOxVbMcXisso4bEY/EYmGJlSy+nXpUnTg1OtyfWJuU406VBKPN7WX7PfBnV9B0HwTqPwn8ORHW9NFr/b1rrVtdfbrC7HxD1Q6xjStV5Oc9uQOo9a/kO/aIin+FP8AwWj8Q+MrCyn/ALM+G/xZ8G/Ea6t7b/oG/wBh6EpYeuWYdjw2OAM1/WZ+zf4Hg8K/Bvwf4asNe/tYfDjSx4XuQNd/0Bb8cDSvX8xnqRyK/Cf/AIKNT+Ef2Yfi7+1R49bwP4T1f4q/F3S/g3qfhbxH8QPEGdPtfh9o2l6LFq2qjRcg/wDFM67pIJVBuZinJ4Fc+aRccLhanu3o1YShJJuEbU5uMEuTmmnJKnH4G5csm1ez9fgCVLEZ7n2ClSxE3mmX16VWjOrShiKlSeYYGnVxU37SVODjQqTx1WNL23LTc4R9oo3f4mfHT9nD9rvxv8RfEP7QPxK8E+M5YfiTealq48SeJDH9hs/D+kaouippTFTldi6rpHh5FOCevTcw/va/Y4/Zwvvgj8CvBr+PvE/ir4n/ABb17wX4P1PxreeJPE+qXthbamNKAbTfh7pAONE0Qt8wAA4z71/Lx+2r/wAFEr34n/slfsz/AAo+ENqfAnw91+18Ra9408TXWlaXfWPi3xBoQ0fWTo2keLCpUa9/b2q6urZBIZTkjFfv7/wSN/af+Pf7S37PNvqHxx+Heq6CfDJ8PaD8Ofilc2v2HT/jJ4O0lRjWghPya050pjtPGDuUkECscnWGpZlUp81bEVp4eny1KkNFUUeatzLR80VONOMpQirqcfilefq+J1PPsVwTgcfPCZfk+AoZ5joYnA0MZz1qmFVelQy6dNzk9Jzo1a+IwtCvVmqf1erd0aDp4b2T43fD74a/CD4ta9+3Z4tu9C0NPhv+z54w8K661zoP/EwCHVV1v+0hq/JALAaDjIGea/i8t/FGvfFr4gal8QvGU0+rax448Zah8RvGX+jE/wDEv/tT/iUaX/4PDpPh/wCmjY9a/p7/AOC9PxmHw5/ZO0f4bWE3kan8cfiL4e8L3Vv9p/0698IaQRrGsYzg4yNIwcevqa/AT9nvRrPQfgnrHjzUPI/4qj4jeIPC+l3N1/y56f8ADrS/T/sN6tq386+zw1KNKM+WPL7SpKpL+9KSinJ+btra3ofy3nWYVsfVwvtq7rfVMHTwdK9n7KjSnUlCkmukXOVld2TXovxm/a08R+JP+Eg+PE2qab5E2j2vg/wv9p5/5qLqn9sccj/onv8AnmvzBuNZm/1PX7P/AJ/Tt/LvX60ftsXVnpeufE+aKz/tWHxRa/B/xR3/ANM/sj/hZGj+3/QWr8l45YfM8m1s4D3/AMnH8u3pXQeMf0vf8Gyf7I3/AA0F+2x/wuzxPo/n+Cv2X9BHii1ufsv+gXnxA1f/AIk/w6H/AKdvEH+OK/t+/b00HQdU/Y3+M81/ZwTTW/g3xBqmg/abX/jz1Dp/xKent/8Aqr4J/wCDdf8AZGm/Zk/4J1+D/EmvaD/ZXjb9oHXtQ+KOv/aLT/T/APhD/wDkD/DrS+PTQ/8AioP+4z9c/px+058Pte+KH7O/xI+HnhyzsdV17X/C/wDZdrbZx9s/4mn0H+fTsAdh4X1mz+KHw71jR7C8/wCXXxB4Durn/qYNI/4k+P8A6/etj9m+10fw58K/B/w90u8t9V/4VfoPh/4X69c23/QwfDrTPb0/E18T/wDBNvxRqXiPwP8AtFf2p5//ABT/AO19+0BoNr9puv8Ajz0/+1Mf0zX6laPoOm2tpNNYwwaV9ouv7Uura2tf+PzxB+PH6fyoAJ7Wb7H/AJ5/LjnH6Va+F/8Aa3/CHWG6Y5+06j+X26fHWnXGPLP/ADx/H3/z6dKm8BR248L6d9nz5Wxtv6Z6/wBOKAP83mOWHS/g/NNdGe+Fxr32W1Ftj/Q/+JXx7dv6dOKp/Dfwv5Uk1nYXn9lfaP7P0v8A6/P89f8AIr6Q0v8AZB+JF14X0ebS/iRoeuQ2/wDxNP8Aid2n/Mwf4nn/ABrj7PwR4x8B+NJtN8ZHQ/7e8P6D/wAwT/jw/wCJv11T8NDHPP8AzGaAPB9Yi1jQdQ/0+zn/ALNuLr/Rbn8Pb9Ofevvz4D/Eb4V6p8L/AATZ3WmweHJrfXtQ/t3W/tX/AB+ahpGl/wCeOK+ZPEGqWd1p8P8ApcH9j2//AC8/8eP2z/qF6T+H86+btc86LUPO0G8/4lv/AC9eG7n/AI8OvTHvz0oA/oE8J+MrPxHpc2seGPI1XR/+Xq5z/wAfn+en0rifi5fw694b1jR/FFnB/Zptf+Pb/nz+v+f5V+AWl/GT42/DmzvNB8L+Kr6Hwr/b39vf2Jon6/r7ivTfGH7dfxy8Zaf/AGPqkOlf2bcWv2X+2/sv2H7Hn/qU8f5PagA8eazFdeJNS8N6Vef254V0e6/0W51v/j/tOv8AzF+/+c+/H6ho32W387/Uf8+vPfr/AJPHb6VN4b87y/Oz581x/wATT7Tc/wDH/edOnXn6d+ldJrFr+7/0r/PQf5//AFUAeS6Xa/2D4tNn/qNN1jH2W26/Y9Q78evr7V9IeE/C/iTxRefY/DnhzVdcm/6gmg/bvT8f/wBXtXhviC1m1STTZoudS0+6/tW1/wCnz1H6V/bZ+wn4j8IaN+zd8N4b/QdDg+LVv8OfD+qeMtEtbXTLHGof2X30n/PSgD+O39oT4D/Ej4c6X4V8YeLfCs/hX+2OdBtrm60v7fedcf8AEp/z+lfOviDRrPVPD+pTXX7j7Pa/a7Xn+X19jX9uX7Znwq/4aM/Z28beFdU0H+w5v+Pq61vRPC/26/sxpP8A0Ce3tX8fPiTwFD4cs9YhtfFUGuTaf/yHfDf9g6p4V8W+G/8AsLaTrehf1oA8Nkl02XR9Mm/carrH9g5/0b/ly/4lf4f55+vntvazf2f/AKVN582sXQ+1W3+P+ea7CO1s9Lj1maw00+d9l8QapdXP/L//ANQj/PbvWDp+s2el6fpmsXVn9uh/49f+4h/np+vWgD4/+KlrN/wtXTbPzvPh0e1/D/8AV/L8jUMdr/o/nHPP8/T/ADmj7LNrPxA8ValdQ+RNb/8AEr/0nP09f8f8fvb9iv8AYt8VftXeLNSs4ryfQ/h74f8A9K8ZeLPsuPsfT/iV4H/Mb/z6UAbH/BOP/glh8YP+CkfxAhs9Ls/7D+AXhfxR4f0H4yfFH+3tL+3+EPD/APZf9sZ0nSda/wCQ1rf5/iOK/ro+Ff8Awb5fsCfsyfCvxhNoPhXxV8Rvidb+F/EGqaD8Y/H+vD/hLfDeof2X/wAhTSf7F/4kGi/pXzT+yn8PvDf/AATnvNX1j9nKGfzvGH9n6X4z0TxbdapfWHjz+yP+QR/2Bdb/ADr9+NY0b4teKPhHN4P8UaxocHjbxh4N8QaX4ouvDel6nY2Hhv8AtjS/+JR07+/+SAfk74P+F/xm0vT/AArZ+F/jl4/0rwrrGg+H/wDRrk6XffY+v9f5V21n+yX4Wi1H/hKviNrGufEbXrb/AErS/wDhLbn7dYf+Cn9RX2x8C/hVeS6H/ZGqQzwTeH7X7L9ptbX/AI/D9Pf8/wCn1Rpfw+8Kx6hpsMsMH9p6P/y8/wDL/wD5/X8DyAfmP+ynpfjD4e/tGeKrzVPh7qsHw9+IHw5/4kPiS5/sv7BZ6hpGqdcY/lX6ZaprUN1qGmw2GvQeT/z7W3+nC86/l7/lxW94k8R+D/BtnN9vvNK0OH7L9q/4STW/+RSs/wDuLfhz/L0/nX/aQ/4Ki+FfhL8WNY/4VVZ6r8W9BuLX/isrn+3v+EV8JWniDp/anwm5/EUAfup8RPC/nW82sfbNVt/s/wDxNfs1t/y+fhXkt54y8bTfDPWLyLwrP/bH/Lron2o2OoXnb+n6nivPf2Z/20vgP+0F8G9N8VfD7xVY32peH9L8P2nijwlreqf8V34b/wCwtpP4/wA/pXY/ETVPGGs+G9N174Vf8SPUvD+qfarrRPElr9isLz/oL4H+f8QD8YP+C7HiOa1/4J7/ABO0fXof+JlrFp4P/wBG/wCfPxB/amj/AK/XOT6V/ArrHgPxVpfhfTfG0sUH9hah/wAJB/YNz9q/0+8/sj/qE/j+ea/uc/4LeeI/GOs/8E//AIza94o0Gf8As248ZfD/AEHwvc+v/FeaP/xNP8+3rX8JdzqmpfZ5tHOsXx03/iYYt/8Alw/lQB5veaXDdedDYQzwen2k9vr/AC6V+ln/AARn8Rw/D79uzwToN/N5EPxA8L+MPAf/AHEP7L/tj/3E9q/PfyjF+57d8/5/l6V9mf8ABMf/AJP4/Z1/c/8AM0+IPz/4QPWP8+vfqaAP6+/Ekp/c/uf+Pf8A0a6/z7GsD4qfD4618H5tB8mCeLw/dfD/AFQW3/P5p+kapo//ALg/xrsfF+qQ2tvrGvX48iG3177V/n8+f0ro7iKzuvCc0N/eeRpus6D4g+1f8/8AZ/8AEs/l+dAHYaHLDayTWdrN1tf+Xb1PXj/EV2N3azXWnzWelwwecLXw/r11j3/M9f5189fAu1m0bwvoM0M0881xa6fr11c3P/L5xzz/AEr608DjzdP+2XU/764uzz/n/OPwoA+G/A/w5tNG+C839vWcGq/8Iv8AHjT9e8UXNtx9sGkapo+j6v8A5+lfbHg7x5/ZeoeKvAesf8Ty8+F+l/2Ba63/AM/mn/8AMI/zzXkusaD9g/t74Y2EP/Et+IGg/GDXrn/pz8Qf8SgaQP8AH/6xrw34Oa14kuvhHoPxO17z4PFXiD/hcFr4ots/8zBpH9sf/KjVvxoA+/P2e/Ef/COeE/Cviqx/4kcNvoP2W60T/n88P/2p+h/z0rpNA1SaWSCaX9zpusa94g/0b8q8B+Df/E0+HfhWaK8gn+0W3iD/ALc/+oZ+GOgP6V7xpH34f+eP9l3/ANl+v/6vX+WKAOw+Cf8AY9r++lhzZ/2D4v1T/Run/MH/AM+vFetXEs0Oof6BN58P2XT/APSfb+y/8P8APWvB/hBF5un6b9l/cf8AFG6hdfZvf+1T/nORXs3h+68qTyfJzkc/Zvw/pQB7Lpcv9qaXDNazTwf5459KqfEC/wD7Lj177V58/wDY/wAL/iBqnp9j+vT+vI/A3NH8mWOH7LD+5/yR3yfz/Wuc+PHnWvw7+JF5Fdn+0rf4S+MLX7Mbr/oL+mf+wSfyoA/CD/gph8R7zxJ4Y+GXhbS4c+D/AIS6F4f0K7uT28X6x4D0fVw/f/kWtDJPtgc18kfsheJteTUNai0yWfSIfEVsD4oBx8vg7Rvl1nST24IIBPAJ6AV+1vxq/Zm02H/gnP8A8ITLeeTrvhDwafifd61c/wDH/wCJfH5/4m+sf2t/2MfXtg84I4P5TfAz4TJ8MtduG8aeG5oZ9a8Lad/wkGh63/oWoZ1ftpAP5n8+TXxGdZZWp5hHH0m3RqWc2r/uZxSj0u1FpK1rJe9u9H/VvhZxzlOO4NxHCGPjSp5nglU+qwnytZjh6tZVm4qpKMZ16dVtyjJu7jTtaL0/RSb/AIKXfCGHSZ/t+i+KtI8VeH9B+y2uhmzIsbvXz/yB+nX8OMY7VwHj/wDbJ+Gvwv8A2eNJT4X+Mrbx58TvGH2/XvE32XS9x/4SDV+dX1XV1G7p79O/cV+Y3xV+D/8AYPjfxa3nmDTMDVLQ576u3/En0kHjoRnjPp718+30V7FbCy0/H9l3OdIPI7cYA6nHGR/hz59fP8zdKpQq8lpRlBShBKouWSSlo0r6WbasneyPtMo8H+A4YzBZvgoYtyp1YYt0KuJdTCtTpKfsHGcJPki5OaipObXu89mei/BdfFnxK8YaalqZ9d134m+Km0tvtN3gXniFNXIOB7BRjB/nX9Xb+BLPQvDvwg/Z2sJp59N0jwx4fuvGQ6/8Ud8OuB/4Uetj3xjvgV/Oj+wH4Ni8X/tFfDe1vpZ9A8KeDRqPjvXLg9T4f0snWRwT2BPTHQ8Y4r+hrwrqd5qvxJ8KeO/Ongh+KN34w1S1z/0T/SNL/wCJT+f/ACMHb/kM/n7XC2HdPDVsVUuvaNQjJ9YwSlUkurTqN69WtD8s+kFnUcZneVcPYKdOUcJSeJrUKWvs8RiZujhaVRpuKnDDQi1GKXLGpd/Ekvjn9s3446xoMvxn+Gdh/ZUMOv3XhDH/AD//ANgHSv8AkF+rddJ9c/hXyD+yN+x7q/xw8K+MfEuq+JD4e8IeF7vd9o+y41DxL4h/sz+2Sx46cewrxP8Aa++KF54//aJ+J2taTeW/9gaxcC1tvst3z/wj+kn+xmPr1Pr24JA5/an4S6VF8EP2JfCmgX9n5Gsa94WFppltn/iYXnjH4innHB6nV88e/wCOcJ085zduom8Nh4uEYt6SXMlG9na1VtytfVK2qO6vhcb4ZeGtJYSpCOeZ5WpYitOCUqmH5sP7Wq4qab5sJT5aDdlyynKorSij41+Cf7Mng3Xtd+HvhvxPPfT+CNYuvEFri2C2IvNQ0jS/7Y9P8/WvTPB/7MXwo1T4k/Dj4b6Xat/yUb4gePPGVtn7cD8P/h3qn9j6R/a2Mf8AMcr6gvPDnhz4S6p+zf8ADe+vIINN8L+F/iBdf23c/wDL5qGkaXo/P4/8jB/nje/Yc0G81Twf4k+OXjKzg/t74oXWof2Xxn7H8P8ASNU/4lH/ALl/EHX/AJjNfWRoUIW5KNKFtuWnFWt2stD+dMRm+bYu/wBazPH4hSk5SVbF4ionJu7bU6jV2/I/Or9vbR9B+F3xn8VTaDoOlaVpHiHwt4Q161tba1+w6f8A8JB/yCO2euPf8a+u/wDgl/deb8MPF8Pn5l/4SjQc5B9uf0/XrXzP/wAFa9Fs5fGnwjvNPmg/tL+wfENr9m+1cf8AITP9kfr/AE4rE/4JkePNT0b423Hw2knxpuv+FRq32a451D/hIdJOGHfoCOhz6DnnwMdNUs6wUmrKdJQvbTmlKSXT00/I/X+D8NUzHww4ooxavhMxeKa3bo0aGFqzXlZObT69fhP6D9HuvNjmm87j+1Pxz9PevB7zwvo/ij4+fELTdes4NV0HWPgP4P0HXtEuf+Qfef2vqnxIz/ax+vrx7179pcX+h/rn+v8A9b1z2rxnT7r/AIvx8QuP+ac/D/8A9OnxI9v89+cV9Ifh4W/w58N+Df7B8K+DbODwd4V8L+DdP8L+F/Dfhu1+wWHhvw/pGqZz6/8A6utfOH7e/iL+xfgFoOnWo/e6vrvh/U/+5f0nHTpkgZ4PB57Cvd/2kNe1Lwv8I/GHiTQf3GsW9roH2W5/7if5/lXyn/wUM0a91T4LfDKW0mn/ALS+1f2ZdWwH/Mv/ANltn35x7HPf18zNm1g6trv3JKy31cV89z77w5p0qnEmA9rZJYqm03teEKtWN/Lnpxd+jt3Pjf8AZR1X7XoXjCy+2QQaZq3igeFtetvsv27/AIp/V9U+G5zx3OhEZ9SM+lfUXhbwHFo3hf4taFYXn/E+8P8Aw58Hf6N/z6X/AMOtU/8AvTj/ABr4O/Zc0bWPtuk3h1ieDR9Y+I/w+/tW2ubX7DYXn9k6nq+f/cV0Ar9Y9Ylh0vxx8QobX9x/wkF14QtftQtf+Yfq+qf/AKhXXg0o4XDJKy9hSdvWCb282fN8SValXiDOp1Jc83mmNi5eUMRUhFeijFRXkkeqa4LO18B6DrHhyHEOn2vh/XrX7L/nH+fz/M7/AIKsaPey+EPhPrthFbwQ2t5r1qLnnv8A2OOcHnAz+XXB5/RP4P3Xm/B/R9N/183he18QeF7r7T/1CNU/sfn/AMFP5fXn5Y/4KJeHP7f/AGdtKupopzBpHjHw+DcDP+h+H9Y/4kxxxjONXJ/DPUYrlzim6uXYqKTbUFNW/uTjL8kz6Hw0xscDxvkFabShPFvDu6un9ZpVKKTXnKaSXV2XU+Sv+CU0uvR+I/E891qWdCn0Lw//AKPbXX/HnqA1P+xv+Jv759uua/Sz9uCWbQP2d/iR4qsPP/4p/wAHeMNUuvs2f+Rf1fS9Y0f6f8xbn8PevyH/AOCY3jbR/DOq/Gfw9fajb6Vqc/hjw9r+g2uf+PwaRqmBnOMjtz7d+n6Gfts/H7wjpHwt1L4e2N5pc2r/ABHtvD+lXei4+3Z8IaxjAA9+/p3rjyXE0aeVU5TqxSo86nd6r35WSTs9fsr5H0vilkOZ4zxExuHwmDq155k8E8J7KjLkqJ4PDqTuk42pL+JPmatFyb3PxR/Zj1mfw3d+Nbywsv7V0a3+Fmvf8JB9mP27/QNW0v8Asge551cg9xzX9Ev7Pt19l+F82vXUOP7Y8T+L9excZH/6j/nnrX4N/sYaXNoNh+1L9rP/ABJ7b4EeLtAF19l/6hetZ46n/kEYBP4dTX7ifBu3vJ/2dtUisIZ/7Sz8QNKtc8dNT1gH8yCeg/OubIlKpWr4hXVObqySa+FyrNLXrdK/bdnt+LLpZfleVZLJwli8HTy2hKpFu9WnQyuhKcnF/C4VanLpd2cU7W1+vfhwLO68KTal9s/c6xa/ah9m/wCov/L/AA/OuV+JHkxeF9Hi/wCWNzr2n6Z/n6/5HWtj4d6N/Y3wv/s21/139g+H9B/7mAaZ/kVzfjyKG10vQfs3+p/4SfTx9m/T/P8A9fNfTn4IfVxivftmm/Zv8P8AmGev9amkPlapn/UQ/wBg/wCA6f55+maLOUReT/L+X+RzWlZxebqE00sXPp2/z/Lp1oA+Ff2kJfK/ao/Yhh8n/j3uv2gLr/r8/wCKD0fPt01Yj/64r8Zvi/BP+1v8Y9K+Dnhyym1fwl+0z8Z/gWPFlxrmg/L4a+Dvwf1X4w/E74jdAv8AyMzaNo/hohjtG/pmv2T/AGhLX+1f2zP2RYf+WOj+Df2gLq1tv+oh/wAWf0f25z/nrXy1+yN8Hm1P9v8A/aK+L1/Z+Ro3ww8HaB8L/B1r9m/0Cz1DV9U1fWNYGkkHP/ID/sk8Y5rix2E+u0oUm7RVSMpp396m04VIf9vU5Sj879D6rhHiP/VjMMRj1TlUqTwNalh3BpSo4yM6WIwVdN2aVDF0KFWXK1Jxg4r4j9NPihafDnSfhjq/h3xRDPpXw/trbQNC+zW1ocWenk6QNJ69uB9fxxXgn7APgXWfDPwL1Lxt40m/tXxt8YPiN8QPif4n1q54+1/2v481j+yP+4J/Yf8AZNfQX9q+EPi34P16GwvIPEfhXWD4w8L3Vzbc41DSNU/sfVsd+Nc7Zz2rvNL0aHQdH0fw3pcPkabo9r9ltbb27D/A10QpQg+ZRjz2tzW1S/lXZLy89tjxMRmOJrwlQ9tVWGlP2sqPPLknVcYRlVqRvaU5ckW27/CtW0mct471+e01DQdHsIYJp/8AkPXVvc/9C/pH19B24rx39pjRIPin8LPiD4D/ALfPhrWNY8Ln/hGPF1p/oOoeG9QIOr/2qNW5Gf8AiVZyehXv2W48ZaPrOqfELUpZv+Pf/iltB/7hHt/2HOn55rj/ABhFZ/8ACN6D4P0v+3NV1Lxhdf8ALzam+P8AZ+kf8TnVv8/rzTq0oVoShNPllFxdm0+Vpp6/PTs9UGX5listxFDFYWcY1cPWp4ilzxU4xqUpxnF8stGm4JTi9JxvGSabR+cv7AnwH/ar+Fvxf+KPh7492wu/g9bXeoa98NvirrfxF0v/AITD4rDWSf7I1TWdI0RVXWiNCxyu30I4yfwT/wCDhLxJrXjz9tqPwL4egFzoHgvwT4C0DXda4VrPxJrJ1nWDpeWxhSuzHAGc5PY/2PfGjxvoPw4+FepeMPEdp/xLfB/hfxBda9rf/Pn/AGRjV6/m/wDgn+y/D+1f4T/ZL+MHxphn0rxV+3R+3N4w+N3ii2/6o/8ADrwHrH/CutL9P7FGh6Sf515zyfC+wjQU6yjCrGrCTnFzjOLvGzcLPkfvR5k+WST6I+7o+KOf0s8q5+sLlP1uvgZZfVpQw1ejhZUZqlGtJUqWKjKnUrwp+zrSo1KalCc1GMG1JfpD/wAEuP2Fbj4Z/su/Bbwj8a/hZ4Mbxb8Nfid8QfHdq2sWumeN7Dxf4Q+Lunsw1VSyqdFyjaQpyM50X8a/au003SNCj03QtC0iHS9H0e1GmaFoltbfYbCz0/R+ml+n5d+a3I4odG/cWEPkf9O1t/npivJfjz8UNB+Bnwf8bfFrxHeQQaD4H8L+INeuv9K4z/nP+eK68Lg6GEpxp0o/DGMXOdnUlyRjFOckld2iruyu1fc+Uz7iXNuIsXVxePrJKdWrWhhcO6lPB4d1qtSvONCjKpUcIKpWqOCcpcilyxailFfw0/8ABbz9sO8+On7XnirQbDWLg/Dj9mc6h8OdLtv+fzxgf+Qvqn9f517B8Oov+EX/AGM/2XdBv7P994g8L+MPHl1c/Zf+PP8AtfVfUn+n4V/Pr+0B4817x58SIZtUPn698WPGXjD4jeKPtP8Ax/4H/E4GAP61/Qh+0haeI/DHhv4D/Dewmg0rR/B/7Pvg/wDt7+xbr/oL6WdY+n/MW966jwD8B/24Ne1IePNTmlhg/se40H/hFx/6d/r/AJ64rif+Ce37L95+2R+2J8GfgBopng0f4geMv+J9/wBOfg/SP+Jxq59f+QH/AJ4rN/ad8W2eqaxrHhuI/wDEtt7r+y/tP14/z9etf1Nf8Gl/7IM1rB8Zv2xvFGg/9Ub+F9zc2vv/AGx8RdU0ntj/AJBOO3TpxQB/bB4b0HQfC+h6P4b0Gzg0rR9A0Lw9oOg21t/y5+H9I+v8v1rM1Q+Vpc3lfuJv7B1DVO/r/n3/AJV0tn5P77GfO7fr68en696x5POtdD1KC1hgn/4kOocf5/OgD8o/+CNeg69a/sx+MfGviO8n1zUvih+0Z+0B48+0/Zf+Pz/iu/7HHT/sE/071+tFv/rPJuv3B6/5/p9a/Nn/AIJJxakf2I/h7Z6pDBB/xWXxg+y23/UPPxQ1j+Vfpl5X2q8mhtvTH+f89vrQAXkk0Mc3lY/z/n+tL8Mv+RJ0f/f1T/08X9Je2v8AZcf7qGeCH/p2tev5juPf8aj+EUMM/wAP/D8nrbf1+h/p9KAP4c7f4l/2x/ZukaXFBBo9va/2Xa/6Vz/2FP6+9eJ/GCWz1nVIdYihng0fWNB8P6p9puf+Xv8A5g+kf559fp6R4X1nwrrOj+D5tL8ieG30HH+f/wBePT0rm/iZFDrPkzS/6dDb2ubW2/58/D//AEC+tAHyveaXZ6pefbLqbz/s/wDx6/8ALlYWnv8Ah/n3x9QtYf3Ji/ce3P4V2H2WHzJvNm8iD7Vk9f8AP64ovNGh8vzrW8gHv69KAPDbzQYf5f8A6s/lj9a891jQYfsepQxTQfX/AD6V7ZeaX5U/7qbyO34/nn/P5Y8ejWf9of8ATYnH+k/579f5UAfeH7D/AOxv/wANGaPD4q8R+JDofg/7X/x7aJ/x/wB5/nH+c5r9adQ/4J9/Afwl4b1KHw54D1zxHqX2X/j51u61S+/w/wAMV+cn/BKP4jQ/D79ojR/g/r2pW/8AwivxI/4SDXvC/wD2OH/QK/wNf19W/gjTdG0v/T5p55gf+Xb+v6f/AKqAP89Px5F/wqX4qQ6D4j02eCy+H/xG0/7Vbf8AHlf/APCP6Rqn+f8APNfpjqH7fWkeKNL02HQdY1Xw5rH/AB9Wtzc3X/Hn/wBQv/Ir73/4Kr/sKaD481Cb4q/DnWPI+IWseF/EGg/8IBc6F/yPniDSB/0Fv+YJrf8AYf8A0MfHrX8r/wDwhB0v9zdQ6roepQXX2W6tra6+w/Y+/H+fzzQB/Up8H/2qvHnxQvPCujxeJJ5/tGg+INBurq28Uf6B+H1/Xt6Vwf8AwUU/ZQ+G/jzT4fip8JdSh0P4teH9B8QaD4otrnmw8YeH/wD5d/57iv5p/Des+KvA+oedoOsarB9otfEFr/pN1/x5/wDEr/8Ar4r2DT/2qvjl4ct/sf8AwmHirVvS21vxRql97dv8+nrQBwd5pc2jfECz8K+KLODw7qWsa9/YN1c63dYsLMf5/T8a9I8SaN4J8Ef2x4q0vQf7V8E/Dfwv/pWti6/0/wD4TDvpf9k++R/kV5L4k8Ua98RtU/4TDx5D581v4X+y6DomiXWl2Nh15/tb/PFY/wDwkeveKNHm+EsWINN1i1/4n32n/l7/ALJ/5BH/ANf8ueaAPAf2e9G/4WD8VNHh16z8/R/+Kg8e+Kbb/n80/wB/8/lX9aH7N3hfwr8EfgXoVnYWcGlTaxa/8J54o/sS1+w/bNQ1f/kD6Xxj9fWvxP8A2M/2fv7G+F/jb4m+T/yOHiiw8B+F7m5/6F/+1PTnn/P0/Z7XNUni0fwro91NBB9n/s//AEa5/wAevOP84oA/TL9jP4Sw/HPxZP428Zef/wAIr4HuvD939m+y/wDH5qB/+Zw/41+1/lQ/89r/APT/ABrxT9mPwHZ/Cr4F/Dfw1FN++Hhfw/r119p/5fPEGr/8TjV+mPavbP3377yryDyf7UH5j69/X0/KgDNs7Wz0e3mmivJ4P+vq6+3f0968x+PHiPxJ4N+D/wASPEnhyzguNet/C+oapa3P/PljS/8AmLZ/z+NezXGJZIYfscE8NvdD/P09cV4z+0BFpuqfBP4wTS+f5P8AwhvjD+1Ps3/L5/xK/wDGgD+P/wCKHxB8efEG4m/4TfXvGPiOX7V4g+1W2t3X+gf+Cn+vrXyX4s0b7XafvfP/AM/4j1/CvsC8ih1OTv5Nvaj27/5//VXifjCKLSryGGKb/j4uv7L9f8+3/wCugD5X8H+KPG/wH+Imj/FTwHNPofirwvdfarW5/wCfz/qF6t2/pX9m3wv/AGm/B/xV/Zz+Hvxz0GGefTfFGg+H/tWiW11/p/hvUM/2PrGl/wCePxr+P/xhFZ6zJ9jtfPsf+Eftftd1/wDq/wDr9K/SD/gjv8eIfC/ij4hfs9+MvPm8K+MP+K88G3Nz/wAy3qH/ADF+nH+fbkA6r/g4c8ZXmg/sJzeFbr9xD4o+KHw/trW2t+ucaxrH/uJ/zxX8ItxF5XnTfuPOHP8An/PpX9p3/Byz8ZPB918C/gb8JdBhnn1jxB8Uf+E8tbn7L/oN5p2kaX2z/wBhb+dfx8+L9G8KmQ/8IvNqvk29rp/2q21v/j/vP+gv3/D36UAeM3Hnf5uu/wDk89+tfe3/AASj0v7V+3h8Gppf9To//CYa9/5YesD+v4/z+FfsmLib993/AM+tfbP/AATz1rUfBfxM+L3xK0KWxh1jwL+zx8Q/EPh+4uulpqOq/wBjaOOhGedXGR35x3rKtVhQo1a9R2hShzyd0tLpJK7V5NtRit22kenk+VYvPMywuV4GKlisXU9nSUublTUXJym4qTjFJO8rWS1emp/XP440abWdP8VaPYQ+RD/jqnIPuT/9auk0eKG60uaGXn7P/wAJBj/nw/T1x/hmvIfAfxFl8e/BTwX8TIYYZpfFnw203VrpTzt1E6V/ZGsDPGcHIzjsfw434s/GCz+Efwi+JPiWK7gi1JfCxbSxyPtuoKDpGM47gY6fnU08RTq4dYmDcqbpuomlduKTb0V3fTZb9C8VkuOwWcSyPFU40sdHGQwUouSdNValSNKLVRe66bck1Pbl1POP2Y/2vdB8T/GTWP2e7nwrP/xJrnxhofhfxboh+3G807SDjOrDr1x/I+36z+G9ei/5cIZ/J9Psv+fz45r+ar/glt8Odf8AEf7RDeP7qI3Gl+FfD2pand3ZusZ1LWSNHXOSTz85IOD0HORX6a/trftWL8FvAdj8OfB00+l/EbxbpfiLTcWv/IQ8N+Hh01PjPsT7c5AFebgM3jiqWIrVqfsIUFz35uZOnyRk5XWjs20rb6aJ3S+/4z8MsTw5mmRZVl2JqZnis6eHw0KVSnChUhjq9RwpwtzNQpVI8laMqjXJSmpyk42kct8R/wBu/wAE6P8AE/QT4c1G4/s2317xB4W8T659kOLTw/8A2po/9r+v9tf/AK69Ns/GUOjfBP4nWdh/xNdN8H/G7/hKLX7N/wAvng/4i6X/AMLI/wDctq2f5en4H+HfAHjX4n2lxpngm0/tzXrbxD4d8Q2lqOBdrrP/ABJcDdwAp1cbvVd2ATgH7G+NPjDxX+z98PNO+AFrruq3HjLxP4N+H918SNtqSPDZ0gaxnSwR1H9iatpRycep6U8szeGZTrKNCpSjSUZKc2rSjJ+7ZpuL5otTTT2draXefH/hli+AqWV/WszwuPxeYSnCeFwsZc9OUacKnPTTfPOneTp3cFqoSX8Tlh+9fwH0az8OfB/wTDFZ/wDEy1nwv4f17Xv+whq9es/aptLP2yKHyPs//T1zn/P/AOvvWD4Ptpovhv8AD37fNB/yJvg/H/grx+lU/HkV5Loeu/YLzyNS+y/6Lc9P+Jh/n/JAr2D8uPoT4VywyRzQynyJv+Fc8f8ALjj/AImn+cf/AKq6TX/HnhzwTpGo+L/GM2laHoWj/wDE0utbuLo/5964rwHYQ/2hNefbYBNb+DfB9r/6ePb8u/8AT4s/4Kc/FPw14Y+DGl/DO/0b7frXjm5/tvwpObrGn2jaVqvy57de2PaubG4mODwtfEySao03Ozdk5bRjf+9JperPe4YyOtxLxBlGRUHKM8zxtLDOcYqUqVJvmr1eVuKfsqMalR3aSUW27H6X/BT9oD4T/GOfTbT4f+NdD1XUbi2/tP8A4Rz7V/p1of8AsE57/wBPfFdn8cLr7L8L/iRqMQgzceDfD9r/AOVPnt/ntX8xv/BOrx1oHg/9pj4f6j4gvLjSYtbudS8LG4458SarpK6Po5455VTj1xkjjFf0JfHTx5DF4b+JHg+6hn/4k918H9Lxn/oL6p6f5H61w5NmbzTDTrShGnOnU5JRjLmVuVSjLXVXu16p2PqvE3gNcAZ3h8upYmtjMLi8HHFUK9alGnLmVSdKtSvBuE/ZyjFqSs+WavFaX9C+PGqXmvf8K3+Cel/8hLxhdafdeKP+nPwfpH07/wCe1eQfHv4HeHPE2u+KvEvjGE2/hXwf8MPD93a3P/Hj9j1D+1NY/tf/AIm2P6fhXpvwftZvFHxg+LXxUupp59I+1eH/AIc/Dn7T/wBQgf8AE36dP+J5/a3+cV51+158UvDOiaTD4N8S+JJvDmgW1pqHij4i3RPA07R+dI0znv4i1v8AskYOf+ZgOORnvxVelh6Mqlazh8Nna0r9HfS1tXfRJNvRHyOQZPj87zKlg8t544mzqxqQ9pz01T97mh7JOo6l7KmoLmlUcYx95o88+AX7Oz6x4K03UfEemW51Pxh4y0/xRr39tgfbvDfg/wDswf2RpfQnjOk9D3r4r8D/ALBI/aD1X4keK/hh4mg0P4caR4y8Q+A/But60xvv+Ek/snVS2r6mMg4zrpPOc9q8u+F/7VHx71LSvFR0DxdPNN4xK/DjQLbXLsqDqPxHx/xM8Z/5lrQv7Wzjngj6fpB8Kf2xP2Wf2bfhdpHw90vxjqviLTPC1r4hP2nRNC1VgMcn7uSfy/KvBWJyDEpSnRhGKSlzVEqaTk7NR99NveUrLRWk90fr8sj8X8klKlhMyxdepVl7CVLB1J4yq40YRUJ1ebDzjSTjJQpynOM5SVSEbuFXl8k/Ze+AFr8Hdc+MHwxsNYn8U+L/ABf8RvD/AML7nxH9l/48vh/pHgPR9Y+IvXnP/E2/4R7PbgYHFe5/8FEfEOvfCb4DJ8S/C/iq38Lan4VX/hBLTRDafbxdtrGraNowGOpydKA45/IV47+zF+1X8BU1b4m/Fvxp4zt9D1f4g/Efxlc+DLe7tdUF/a+D11XBIH90/wBk6Tj1H/CP4HPPyX/wUo/aU0b4weIPC3hbwBer4l+GHg66/t7xXcfZDZaePGPB0cE9AdwGDXRisdl7y2tDDYmjSUsPJUVFuLi3G8bRj7yb79d2+p4mQcJcZU+OcrxmeZFmmYSo5xha2ZVa1P20KsKdenCs5V637magmoWu1Hl5YxvFRPzm+DOjQ+I/Hvg3w3qP/Eon8U+NPBug4uQuSdX1Utj9MYB5wfrX9VF7qugfEX44+EPB91Njwt8Ebbw/rx5/4/fH+raX/wASjTMcc+HdE/4qAjt36cfkF+zxoX7Nfws8M/Bj4o+IrzQtb8WN/wAJ/wDFPxi1yft+oWX9k6UNG+HPgLPJ+VCFA9u+ef1p+A8/wu8PfDXTfGGveI/Cs+ui61D4jeMdbtte/wCPLxfq+ljI/wC5c0P/AIkHXtnivH4eoQo80qlajFc1Oq1zpS5IwVSmnst53k0kouDi77n6V4zZriMz+r08DleZVeSnjsBRm8LP2KxFXExwuLqQspSb9jhFTpKbvOGKpVYpWRwP7al1D438Wfs6/A3Qc/8ACVfEHxlqH9vXNt/x/wDhv4f/ANl/2Pq4P+eK/Qi3tdN8L6PpujxQwaVoXh/Qfstrbf8APnp+kf4//Xr8nfCfxy+F1140+MH7Qmqa9pP/AAsLR7X+wPhfomt3WMeEP+YR6H8x/wAxngE195/EHUfE3jrwfoPhXQhDpWpfEi28P6Vr3+lf6fZ+Dx/yF/8AP/1s/YU8Th6v8KtTqbaRmnu7Lru3olufzXjMkzfL0pY3LMbhYtySdfD1aabjGMpWcopPljOLk1orq5+fH7Y+gw+NvgfJ8ctVhn/tLWPihoH9g5/0H7H8P/7J1nR9I+v/AEH/APuM18ff8E05fO/bF8MTWs/2iA6B4xzx/wBQxSPfkHjt1+lfq/8At8WtppX7JfxBiis4Fi0+1046BbemoaRqmjnR+v5/kc9a/JT/AIJTCCX9rrT8HPkfDXxdeC1AP+h5de3brgdTg/WvBzqk1jsrxC2eIhSa2d1NVIu/mk18ttT9f8Lsyp/6qcf5PKP7z+ya+Pp3V1KE8PLC1V3jKElSafVSae1n/UZaXXk2hB9+ff6enpmvBtCuoY/2gPidD5Pn/wDFG/B/9f7Yz/n8ewFexW3/AB4xTent3/8A18//AKq8d8Hyw3Xxw+MM3/La30H4f6D/AOUvWNX6DHfVuv6V9FF80YvvFP71c/EsRT9lXq01tCpOK9E3b8Dlf2tLr7V8H/GFn5OP9K+H9rdXP/c96Pj1/wDrZ+lfKX7fHxIg8D6h+zrpksQn03Wj4wGlf6SOcaUWGMjqRuHU9eegx9H/ALXF+ZvgX4ws9Lm8jUv7f+H/APpNza/6B/aH9qaP/ZHp+NfkZ/wVC8c3ei+N/wBnzwrr17iXww3iHVjc5zjT10v4b57cnDavzntnGa8fPqrpYCU07PnpRV+rlVp6fcn87H6Z4RYJZlxdQwco80XhcfVkk5KX7vAYpRceWzupzjfum0e4fAGKzl8F/sva9qtnB/ZFh8ePH/gPXrrp/wAhfS9X1j4ddP8AqNnPftX6c3ng3R7rxRpusXUPkTXFr4f/AOPf00jVO3oe3/1q/LT4AfZIv2NvB3hux8j+0tG+J/jDx5bXPP8AoY+EXxRbVx/5Qx6fXJ5r9M7zxR9q8WTWct55EXh//hD9Utfsw/4/P+Fi/wBsaP6/9gn/ADxXoYGfPg8LLvh6L/8AKcT43ivD/VeJuIMOm2qWcZhBNqzaWKqtO2trp3Wr0tq9zH+G8UOjePPjN4PP/Q0af48tbb/qX9X0v9T/AG5pOrf55rJ/aB8C3nxT+BPxH+H9r/rbjwvqH9hWv/T/AKT/AMTfSc/hpXGa3LyK80b4yeD7yw/1PjDwv4w8L3X/AGENJ/4nGkdMH/oLcj079K9Cs9Vh/tjXtNurOfztHutP/wDTXn9e319q6JRjOMoSSlGScZJ7NNWafqjxKFerhq1HEUJypVqFWFajUjpKnUpyU4Ti+8ZJNeh/G5FrOp6D461nXNInuNKltwbv7Ja4z/xNz0I55B579cjGSa9y+K/xIvdZ8VCS4u7icXFr4N/0m6xxp/8AZedH0rg+vJx+JPWvv34ZfBPw7B+1D8JdTvfDml6pD8SPBvg/Xvs1zam++2c/Ej8/+QT+fNfEHxHufCuk/GMalY6F/wASDQPih4w0saJb4H23w9pPjz/kGDHPOhc8cj618lieH6dFzlHGwoYadRTar6cuu0XdKT1sr2btrq7r+jsi8ZMXmUMNQxPCuJznPcLhJ0KVTLIubrq1K1WrCMJ1aNnS5qko88bzb0UVF/dn7M/hqy0T4Z/tF3a+RNPrPwnv/Ht3c2v/AB4WXh/V9LP9kf8AE29cn4hHHTPUZ6frL8J5ftfgeGH/AF89x4o8YXX2a24P/CP/APCe6x/n3xX4y/Fb9sPwV4a+GfjbwJ8HPhzL4c0f4keF/D3hfX7nW7o33/CNbtU+n/UX49f7G45rwfwF+3d8b/he+paDY+MxrfhW38U+MtJttE8SWh6r4+1lSOcfxDGe/bqM+rh8ZlOAoQowxlG0d2pc0pOTu5NRT3bv5H53nPDfiLxfmtbM8Tw3mbqYh2hB0HRo0oQhGMacZV5QTlGnGCk2+aSSk1bb+qLwfqkMXhfUoYvIhvLe6+1dOv8AxK/bvXlfjTWJv7L8Ew+dPPNcePNO/Tv/AI4/Sviv4GfH4/tafCrWND+FHxDm+HfxkONU/sW4/wBOsbv/AIler8kdh1AOevB5Fdn8IPG3ivxt4Y8H+CfitD5Hxa+H+u+D9e8ZfZrr/j88Qf2p8SNH49v+JV09OvWvUo4ijiIKdGrCpGWzi73tvpurXV01p1PgszyfNMmxNXCZngcRgsRRaVSnWpuLjzfC76xcZa8kk3Gdnyt2Z+sNndY/4+uP/wBX5f0/Kt6z/wCe2PQH+nGfpXLfuf3MP/1+v/1u/f379HnyvOh/59/69enpx/8AXrY80+V/jZ4X8Sap+0R+zf4q0+zM+g+F9B+MGl69cdrPxBq//Ct/7I/9NOrYx/0Bqzf2V4vsuqfGC8urODzv+FjeIPxwfb6/n3r3Lx5LD/bnhWHiD7Pr2nj0A/4lf9f8K8H+Df8AbGl+F/jlL4c0f+1fFX/CUeMNU0HRPtX/AB+eIf8AmEev+f0ANj9lf7HF8K9Hs9Khg/s23+I3xw+y3Nv/AMvf/F+PiR+Hf/8AVVzxJ8c7OL4mfFr4YQ/uNS+G/g34feKPtPUZ+IuqfEjR9I/9NP8AnmtL4F+CJvhz8J/h74J+2fbtS8L+F9Ptdeuf+fzUP+Yvx6/25/a3XvxXxPZ/8VR+1J+0t4ql/wCQDo918H/Af+jf8vniD4deA/7Y/wDT58WP/KN7UAe/Xngj/hHNH02H+2IJ4YLX+3f+vz+X06c4rI8B69NrGsalNdTf8iva/ZbUf8+f/UU9fX6Vb1zXvK0ObWLX9xD4ftf7UtftPf8Az/I1y3w38OTXVn9stZv7D1j/AImF3ddR9s0//kMds/5xQB86f8FSfiBNdfs//CX9nXQbOCf4kftgfFDwf8EfC+iXPP8AxR//ACGPiLqn/gj0ivpz/hXPhzwb+0R+xb8K/DnkQaP8Hvhz8cPFFron2X/mH6R4D0f4b8Z4/wCYtx+gr570fw5pv7QP/BSzwT4k1TTJ59H/AGJ/2ff7UuvtI/0C0+OH7RWqf+658K9J9P8AmM1+inge1vNe+KHxO+IWp2fkabo//CP/AAv8Gm5tT/yL+j/8TjV9U/8AB52/6g9AHsFxdebef88Ps/XP+fX/ACa/FT/gq58X/CmvaHo/7MmvzT/8If8A2X/wvf48XNtdf8efw/8Ah1/xONI0vV/T/hI9c0n/AA9v2Tjl/dzTf8sf8/489elfynf8HKnx48K/CD4J6P4U0HTdK0r4s/GD/iQeKNb0TP2+8+H+kap/yC//AAef2T/k0Afx2aPr/wDwu79sT+3orPStK0e48UfZdB0S2/48LOw/tTnSz9P7W9q/oQ/4KQfED/hDb/WP7LPkfZ9B8H+F/wDrz/sjS8/X0r8H/wDgmX4Xs/G/7Tnw9+3/AOkf8Vl4f9v+YmP/AJU96/QL/gpp8ULzWfHHikfbJ5/s/ijX7r/Sf8//AFvfpQB+Ktxa+JPir8VNH8E+F4f7V1jxh4o8P6Da23/P5qGr6p/9f149O9f64n7Bf7NOg/sl/sj/AAN+AOgweRN4Q+HOn/8ACT/9PnjD+y/+Jv8A+Vz/ABHav8+X/g2//ZBm/aa/4KOaD8VPEem/2r4D/Z3tf+FoXf2n/jw/4TD/AJA3w6Pp/wDyb3r/AE4Psn/TD/x2gAz9lt5vsucfZf8AP5+/YfUVj2eqTS6PND5IE39g+IAPs34/5Hb8M1sfx+f/AJ6f4e3X8qzY/JtdPghOf9ItdQ/z/n9elAHwf/wTc87/AIYz+GM1t+41K3174gfarbj/AKKhrH+f85r9FLOK8Ef2z/H/AD6fnXwH/wAE6tGm/wCGY9Hs7X9xD/wsb44fZbb3/wCF8fEg/wCH/wBevvzyrzS44Yb/AP1PX/P9R+dAHK+JPEc2lxwzRQ6rP/xNPsuLb/lz/wA9OP8A6w7P4BLOvwt8Oi5/1pOoE/T7dPiud8QeTLpc0Pkz+cf8/wCf6c1W/Zo/tb/hSPgb+0Zv9K+yajv5xx/bOo468+tAH+bj8L/i1qVr4Xh8N2H27ybjwv8AZfs1zx/xUHX8/wCX4V9aa5qk1rmzv/Ih+z/6LdW316jrzx9K+J/A/hz+zP7BvLrz/Jt9e8P/AGX0/wCQp/n/AOtzX13qHnRahNNqH+uz/pX8u/t+VAHKapYQxWf7qz+0f5/yfTrXB3kk3meTFZ+R+f8An0r0jWPOurz/AECHyIbf/j1/0r0/T/8AXXN3lreSfvvsf/Lrx9m/z6//AF80AeNajrP2D/j6s77+efw/z/SsyO6mlvPOi+z9v9Guffv/AEx/k9hefY4vOhutNn871/Pt/n8c1zdxa2cUk37nyfT/ACKAP1E/4JH/ALKvhv8AaM+PmsfEn4jalcaV4U/Z/wD+EP8AFFrbW119hsLz4gf8wj/01D6/ka/rQk168lk/5DHn6bn/AI+ba7+tf5195438beCNQ1jTdBm1zVfCHij+z9U1/wAN+G9e+w3/APb+kf8AMU/6jR/z71zcfxg13S9QEP8Awsj4m+HIef8Aj51Tx5Y+vpQB/ooXmveCfEelzf29r3hWDQf+PX7Trd19h/8AT1kdv/19/wCcv9tz9g/9l3xR4o1Lxh8HPj94A8EeKtQuvEGva9a634o0u98JXnB/8Ev+Ar+deTxlD4j84y/FXVdU+z3X+i6J4l8Ze/8A1GsfjXqmjyw6Ppn/AB+aH/4FaX3/AA/z1A5oA2PHnwW8SfD68+x3+s6H4j037V9ltdb8Ja99usLzv/n+deJ+JLW80u486KH9ySOo6f5/PH1r3i88R/atI8jS7zz4f+fm1/48f54/WvMNYtZj5Pmwz+Tbj16/n+Pb8qAOKs7Xw3Lo8P8Apmqw6x/yC7r7Tz9j9/b8PrwBWb4gutB/4t78N4prGCb4keKfB/he18SXP/Ln/a+qf2P/AGp/n054rHvNU+yahrGm4+w/Z/8Al5Hf29v5/rXg/wAZPJ0bxp8Mde+2faIdI17w/wD6T/3E/TPWgD+qbxp4D8K/D34Z/sr/AAf8G/Z4Ibjxl9quvs3/AEL+kaX7fX9favYPB/hub4jfFTwT4V/s2Cf/AISD4jeD/wCy/tP/AC5n+1B06f5/AV892eu2fij9oCKHS/8AkA/C/wCHP+i9v+Qvqnf2/Kvvb9kfw5Z+KP2nPg/Z3U3kG317xB4o/wC4f8OtL/tj9f8A9dAH9I1vF/ZdnBD9j/5B9r9l6/49T/8AWPetK3l8r/W6R/n8PT/PWobMQ/6mK8/4+P6/r/jWPd69Z/b4dHivPI1L/n2+n9f8jFAE1n5PmalNFeeRL/xL/wDtz/w/DJrzf9oS1h1T4N/EjQZZp7eb/hDb/wD7fMaWPx/z9K9O+y/ao4bO/i8+H/n4/wCn/wDCodUtbz+0IYfJgn0f7L/pX+f5UAfxkyeI9e8R3GsfatH/ALC/4R/Qf7Lutb/48Ptn/E0BH44746183+NJYbXUIprrz4P7HtfX/j88QdP8+v8AP7Y+IEX2Xxx8WoIrP+yprfxl4g0s23/PnnVNY9ev1+gxX52fEzWYZfiho/w9tf8AXXFr/b1z/wBg/SP8/j9eKAII/sd1HNDj/r6/5/8A/hIOw/ljr6V7B+zvqn/CEftGfA3Uo/3EP/CZafoN1/y4/wDFP6v/AMSfV/b/AJi/+e/nun6DDpd5NDdQ4/r0/T+VU/EF1NoN5o+sWH7ibw/r2n3Vr0/0T+yOv+P+RgA/ou/ao/4I4fAf9vC40HXvjT4w+Juh6l4GutQ0vwbc+APFGl/YP+Ef1f8A6C2k6zoXiX696/PzXP8Ag2n/AGS9B8SabeWHxC+OHiPQbji6ttb8UeA8d+f+QF2r+ln4X6rea98M/CuvDyPO1jwv4fuz9m/5fB/ZZ9B+tc34s1WawvNN8N380/nXH/Pz/n/P1NAH8MfxQ/4IU69a6hqVn8L/ABt4Onh/t7xBa2ttrdpqdhf/APCPn/P41SvP+CWV1+xr+zd+0r8SfG+vef468TfCuxtPD+iaLdfbtOHg06tomtnUyP7B/wCQ3lB0x65r+im8upv+Eom8qb/j3uvGF1/n8Pavkr/gptazaz+zp450zTP3Muk/DayX7Nddf+JSpH/Ep6evTn1NceYUvbYLE0+9KUkrtXlT/eQ1Wq9+EXdapq59RwVmk8m4qyLMINr2eY4elUaipS9jiZrDV1FPdujVmrJptNxTV7nzp+xvAbf9j/4KeaOf7A8RaaDxyW1dtZwOufl1fqP/ANfzF+354kh0aKz8FWMv77XrDxp/ottan/RCUbWNI1P8c5+lfT/7J1nDrv7Ifwy0UT/uLfwp4N1669DgD69eo468d+Pyw/a/8Rf2r+1M3iGwl8/QNIi8G+Gm7/8AEw0ds6qCMcHGWx/dZT3FfL0cx+qZNioVJLnjThSpWlG7nVj7KahZtPkSlNWbVk7H79mXBkuIPFHIMXh6dT2NTMq+OzOUISap4fLa9PG0akpLlSlXdWlhVrF80oNNt2X6u/sGfDix+Dfwm+HOsyTT2+s/E3wV4g8WeKrq66NqLY1nRhyTkDQGCZzyFz94Zr87fE+h+Lv2kv2jvGPxa0KyXV/Dvhs+HZPC5uT/AMS7UXbVv7H0XGByI+vf5huyMjP6KftV+KNS+E/7Kmlap4aha31K48P6b4U8PfZBnadZ0oaGDg91JzjpwBg5xXY/sO/BfU/AHwr0rwxPaGbWbZfB+vsLq1NljUm1XR9a1nSiSRkA/wBrrn09+K8mHO4/2bS5owqQpupKKu2kk4xv3nU9+X8zsktz9CxCwlKu+N8fCliMRgsTjKGXQxMvcot1VTrYpu8byw2DlDC0pJv2UZzldTVNny5+zToth4b0jHgQf2TBpOgaf4nuftXJzpHj3SM9T/0Hc98YIA4xX5s/tQeLpfjB+0P8SPEmjtczwa94yjGgBSRnQWH9kMTjG4iQ4544I6dP1m+EN2PhZ8df2o/DSwDT9G8D+D/iEbQC14y2rHWieO5bV8njJ6nJr8ZdM8J6rr03xN1rSLi3t7fwRa/8JVr9z2IXVtFA64yThjnGCQO2DXdm2Fll2U4PDRnatVre0rKDcXOSp7N3j7lOU0220+b3km1p8/4Z53h+O/EXijiGvQUsvy3LaWCymWLUJ+xWKxkYxq++nCGKxMMP8UZJxpJwu43P677Wym0rwh4I0OUf8gjwv4Q0q76defr+v6DFUvHmqTSx6lDpdnnHFrbf8eJ+v61xvwv1WbXvA63hvPPmuLvw/m3uR3/4QLRseuSOa8t+Pms+KvC/heGbwv5/9pav4y+H/he6+zcj+z9X8eaP/a/4/wCNfX5fUdTB0Jtttwtdu70bS16uyV33P5f4zwUcv4nzfCwhGEYYiMlGEeSCdWjTqS5Y9I88pWS0ttofoF4E0uGW88VTf8++g+D7XH2o/wCP4dOv4Cvzh/4K8eFdGm+E/wAJvEvkXH9p6N43vdB0r7L/ANC/rGkn8DhdKPGc+g61+hnw31SGXVPG1nLD++t9e8P2v2nr/wAwvR+vH8q+Wv8AgqhollP+zXoUt3NBj/hangs2ttngkS6qR7dOO+ffiuPiDXKcXHrKEbX292cZ/wDtvydmfUeDUvZ+I3Dtb3v3WIqfDe9q1GeGa2ejVd3Wl1dXW6/nu+Fv23Sb03tre3Gkanov/FRWlznizyCOQ3OGGB9OOOo/drW/iB428dfDHTtSsLszeMPiD4y+B9uLj7L/AKB/b+leA8/+nv6fSvxC8LXVlofiDRdUEFhcHB0e70DHfkj645PQDsB0x+oHij4sWWh/sV+B7vw3/atv4pPxi8Ha9oP+i/6BZjSNL1jAx16aSeT1xjmvluFMRGhiKtCUrKtCKSvo5Jx5Hq1q+dx0Td7Xsj9++kNkVbNslwGa4eg6lbK69Wc5JR5lhatCUsTC/wAVqcsPGvq3BxUuV81+b93fAcWkfCX4f+FfCt1+403w/a/2Da3Fxdf8jHnS/wDib6px/wBxXp/Wv5eP2rfi34h+Ifx1+MPi7ztWh8P+IPE+l2mg21zd8fYdGG7SOPqdv/cb6dK/VXwn8QfHn7S2n/sr+D5f+JXrHxA8L/EDXvih9m0s2Nh/wr7+1Bo/9qf9zH/xNvf/AInNfl9/wUo0e08F/tRfEbTtMh8mK7uvBf2W1/7h2jds9s46Y6DkV7HFjksFQabUViPet1vTkl+cl89z80+jtTo1OKM2jOClWeUL2UmrqEY43DSqadJNqm1K/uqD01uvrj9g/wCAH9q+Eviv8X9emnOm+Fvhb4u0Lwvbf8w8eMNX8BAnPUf24dDUfN/1GmHevjX9rT4Ca/8AAb4swfBKfxWfFQufC/h/XbzW/sv2E2I1cj/iWAgKTkEj25655/pL/Yp+Eln8Lv2TPhL4O1Czg1WfV/C3h3xN4pNzan/TdQ1VRq+R6fqfqK+Stb8AWvjv9ojxV8ctTi0vW9OuPihqHgPwbgm9sL3wf8I/hfrH9r6p/wCDz8u3TnolkWExOX0KSgqVb2VOTqpNvmlCHtOZKSUnKyV/LSx49Hxa4gyDjPOMdLETzPLf7QxtGOAnKnCk6FHEV44R06jpTnTVJSc4q7vKcnPm6/h1o/wq+KmsrrEvhq0ttV0bwvpem6nr2uHjT/DOnc8D1YDuMYyaxfFKa/pvhOby/D1/ceHvDtp4b1bxvrtra40+y8R6wTn+2NXPUL/xJz04BGc9v3/+EXwo8JD4N/s0/CWw8O6Zcf8AC4Lr/hcnxazk/a9P0j/icaTwc/8AEkOuatpP0r5c/b28QeHPCH7F6eFNN0fSopfij+0V4/uba0tu/h7SfH+rA/U8+hz9c142L4blhcNXrrFJqlRqVGnFttxTahFW0T0V25O11ZRen6fw5450c+zvKspqZBKnUzDM8Fg6Mo1octKnVnSpzr1ZJx9pVjerKnCMaUIe43KTUub8dPBba/418aaNoXhW0m1zXpVbwroOiW9rxeahrPLaST2wAQeOvfOFr2/x98PPidpOr/8ACBeMvCXij4eeKri0+yHRFtwdOvef7Z6D/qBHHI+uRX2P/wAEhfhvpusfHnVvGGu6bb6q3wu8GC4b/RcfY/GOs6qX0oYHcf8AE3z9efSv1b+JOjWfxL+Knxm8eWFnAdB+A/wv8YeF/C9z9l/4/PiBq/gM/wBr8/8AUuaH/ZPh/wBf+Q/U5LkdLH4N169arFyqSjGNPlS5Uop3bTd+ZOKtJKy1Tub+KPixmHCPElLKMowGAxEcPgqNarWxSrOar1m6kYwVOcKfJ7KUKj9pCUpSq3Ukkr/zQyeI72w1HyL+5lMFufDousMp6cHqQT1+vp6V9Z/Dj9s/4ufC6+g1DTdQg1bWLbwsNB+1eLifFn2Tw+O+VwTxpJznAPUY5r681zwTZy+H/wDhD7//AIlWpeOPjd4g+y3Nxaj7BefD/wDsv+x9X1T/AMq3613nxE/YX/Zx8D/HjQbzXrXVp/h7b/CXxf4813widezp954g+HP9j6P0PH/FR/2t1x+GOK9V8N+y97C42tTqf39YvW+8bNfjZbI/PKPjg8fJUOJOGMux2BklGUcNKcaiTSjNqFdzpz50lzRcoJ8sU3ZHGaz8dviN+2r8K/FcWu+FNL0jwt4Pu/7Ktf7Fu932zxjq2lg6TgjH/It5Ppk56V82/wDBJDVL3S/2t2t/K+0QXPw08Wm6xwLLDAduoJHB6evIwf2I+En7NGnfD/4P+D/Cnk28EEF1qHjzxl4bHH2vOmax/wASvSf/AAbZz3J9cV+U3/BJ/Ql0v9pPxV4k0vSNWEY8G+MNL+zXP/Ln4eByNU5Izj/hE/8AhH+3A9eu1XAYz2GD9tVderRxlKpNq3w2cZWsl7q91a+btdo8vA8XcNSzfiZ5dl9PKcvzThrHYDDUZNxc66nh6lFVJSnL95NxrTbUmleNON1GNv6eoP3tlp0X/TqfX+9n/wDX/XoPz8+Muv8Air4f+E/28PG/gmb/AIqnR9B0A2tyDzaY+F+kfhz/AGsOv5d6+/7Y5tIfa2x/Ovgz4sRfavh3+3ec8/2B4jGLbqf+LEaR/h3/AKYr1MRUqUcJeD5Z+zaTt8LVObT100cV0f6nwWR4LB5pxJGniI+1wn1qhVqU7uMa0J43C0alNyi01GUa01eLTWjT01/H74V/tHfFDxp4B+Gtr488U3PiODWvGbeHwPF91/oNkfhzpmD/AGuBweVxyDkk57V8wftkfEDV/iJ430XxJqV3b67L4ctzoFr/AKX9gayLDk6OTntznuPfmvaf+Ceg0G48H6L4l1+HS9W1R/GfjGDw/b65d8qNZ8BaNjOemdCxkcHvweKx/wBuj9nTwz4C+H+sfFrwxJOPs/x6/wCEZ1+3F5/oFr4f1jwDo6aTngjBXHB6EZ618nPDZzmuApVOd1Y1OWahOcab0UUpWfut86k2mo2P6Kw+eeGXh9xljMJ9X/s7EZcq+FniMNg6+J5ZVqk3KjOUXKtyrDSow9pGUuZ3bju27wV+25p3wq+H2jeAtT8EHxG1x4e8X6sbpbr7Dp//ABcXTNH0bWM+mdf0nWB7Y5PPOP8ACD9pj4u+Nfib8PvgdLfWM2m23/CP+BDdXLsdQ/4R7GsnK6r3P/E1HfHrnAr3D9m/9k34LfFr4bfs2+JPGWn6ncTePdAv9ABt9fNif+Eg0j4oZ1j0HOi6tnIHf0HHrej/APBNr4c+KPDvje48LtNpXxc0Dxit1oOvXGvkMPCC6X/xbnS89gNd5xyAfXnO1PAcR040owrxjTp8tqUa8Ye4lFum2o7u3KnqlZ7JnlYzi/wRxlbMK9bKatbHY113PH4jK6tdfWKk5KljFSlWhJRinz1KajTlK8FZuGn62+OfHfg7QdD8LfEi/wDEkMGkeD/E/hHXbnWrm7/5gOf7Hxzg/wDMW/XnPStvQPOi1GaCK8Oqw+MP+Ew8UWut/wDLj/YH/QK/+uev41+W3xN/Y61TQv2d9YvP+E68U6Vr32WwuvFHhK5u/t/hIf8AE0/5Bek9j/yFh25wPw/Q74OazNrXhPTYf9Tpvh+28H2tri1/5h//AAgmj/h11b/65r6jCfW7S+sxjDSPKoz9o768zv0W1la976vQ/A+Iv9XlOjHIq1bEJTq+1q1MK8JF0rU/YpU25NzTVTmle3Ly+7F3R8f6n4n0f4TfDT9m/wCNeveR/ZugeDfiBoN1/wBPniA6XrH9kev/ADHK/BpPEEuqWep3mqzefKvisa+LXvt1deBjjk/8SfrnIz6kD9kv2nfDnjfxl+wd4Nm8NxQzw/D/AMQa9rvij7T/AKD/AMS/SNV1fRv/AE+flX4cfDy2m8S+ID4ZsT5+p+IrT+ybW17r4jH/ABO9GPPto/bHSvnOKaklLA0ldqTqu3SUvcjHTq07W7X6XP2/6PuFpcnE+YT5U6Cy+Dm4+9ToxderWanvCMoX5mt3GOq2f2x4B8deFJY/BHg6w8M6hBrGs+KNOOveJNcGPtZ1jx/ow0gZ/wCYL/wjXHGCc+pGB8+2Pxms/Auu/GTRdQ8D+E/GcPinxF8R7a1/ty2wPDeoD4glf7U0kc8EsTn72Rk5ycer/AX4QfEfxLpmpfFvU7Wc6R4P8Mah8R9AXWrX/QPEh+HOqaPjTNJ7jkaTj/a9wMfr/wDsm/syfDDxR8B9Nsvid8NdC1weKM+Pf9LtB9vtDrB1jWTqulatz1OrHvkZypGePLw2VZjjIwlGH1eKi+WdWCSlFxgknDX4vefM1J/aavqffZ34icFcN18XRrYn+16k61D6xhMBiak6kKvtZ1qk4VrpL2M1TiqSqU1ypUbwhH2a/Bf4b/F7Vvh94m1nxl8N1XwamtXgtbW0t7rVv7R8L+HAuOQR1/4k/T1IGMjNfth8GvjbZTeMvgzr+qGfVde8X6D8Prbxjc+zap8R9Y/tT1PPPXIHXNfmD+1J+zHdfsb/ABm8KTLBN4o+E2v6/p3iDQbi4zhtuf7Y8BaqD/zHO+M8euK9r8ZWkGrH4b2Xgea40O38ReFvh9qmgm2uTiz07V/AWs4xq5znH9rgj1x9K1wMMVlOMVPFe7FTh7sX7klUlZ1KdrR5W7pq3MtI2XTzeLcZw/4icNVcVw8vb1ZYbERVfEQ5cTRrYOjCUMHjOdusqkIclSElJ0pX51Ob5nL+sa46abNa/wCu+05tbYe//wCr8eeamt9U8rXNYgupv3X/ABLz6/5/M+lfMn7MHxB17XfhhoMGvQ+Tr3h+6/sHXtEubr/T7P8Asj/PGPw617Xqk0Bk8VTfbP8AicW/FrbfXS/8/wD66++Tvqtmfx+04txkmnFtNPdNOzT80zH8SXUOqeNNB+y8w2914furrjmzx/bH+R61wfwXls7Xwn421Kw/12oeMvEH2W2Hb/iaev8AnHtxVyPxHaS+IIYZYf8AiZe//YL/AF/xrx/9nPWZtZ0vxVD+/wDJ0f4jeMLrHf8A5Cnv/n86BH1pZ6pN/Zmm+bo/9lTfZftV1bXP/Lp2/HPc46V8N+AtBtNL/wCFwa9azz65/wALP+LXjD4jf6T/AMuf/MH/ALL/APKT7ivpD4oeI/8AhHPCepXlhNB/aWsf8UvoP2n/AKCGr9+fUf8A1hXj/wBls/Btn4Vs7Xz55rj/AIR/Qbr7Nan6D/63IoA8H+MGvaxFJ4P02wggg/ti6+1eKLXW7X7d/wAU/pH+e39eeqj+Mmg+CPC+peJPGV5/Zem+D9B1DXvFFzbWv+gWfh/Sf+gTn/OKx5NB1iTxJN8TrCz0rxHo9x4oGg6D9puvt3/Ev0f/AJC+f+45/k4NfB/7SEfjb4jeJ/BP7JdpoMEH/DSHxG0/wvdC2tf7c/4Rv4f6RnWPiL/5QtJ1b1z/AGzQB+mX/BNPwbr0XwD1j45eN7OfSvG37VHxG8YftBa9bXF1/p9n4f1cf8W60v8A7lz4V6TpOf8AAV+hGqZls4YbX/l4/wBF5/oKx9L0uz8L+H9H8N2H7jR9HtfD+g6Bbc/8g7SP8/n6YouL+aL976f/AFh+n+elABeS/YPO/wCeNv2/z79fz9a/zJf+C+H7V/8Awv39ujxt4asNe/tXwr8J7r/hXWg4/wCPD/iUf8hc54/5jhr/AEAv+ChHx9sv2ZP2R/jP8WpbyCDUvD/g3xB/YP8A0+eMP+YR7defTH41/km/ETxZqXjLx5r+pX935+pa/r3jDVLq5+vIH6HFAH60f8Ec9GhuvjQfFUsMMH/CL2viDxR/4KNL/tjj+WM//W8l/bI+IH9vahr01/eDzvtWoH/P1/H9a9D/AGA/+Kc8F/EjxJYQn+0bf4S+MLq6uf8AuKf2P6f/AKs/hXkfwT+A/iT9s39sT4M/s9+HPPn/AOFkfEbQLXXrn/nz8H/8xfVf/BH+X1oA/uL/AODYP9kub4BfsH/8Ls17TTB4q/aX17/hKP8ASbX/AE//AIV/pH/En+HX+frX9LA/5Yfj/SvH/hP4I0H4S/DPwf8ADfwvZ/2V4V8D+F9P8L6Dbf8AUP0jS/6f54HHrUl1+7/dfX/P9aAKdv50X+tmgn/69vbn3rB8395o8P8Ar4PtX+e3t/jW95vu3+fxrm/Dejw3Wn6P5s3kS2+fx/z+n0oAueC9G0H4X6X/AGD4X02x0PR/tXiC6tba2/48B4g1f/icav8A/WrsPt82p8y5gi/5dfxrC+y2ct5N9v8AP/69hXyJ+0x8ffGHwh+KH7KPhrwnpn9uaD8SPi34g8L+Mrb7Tpdlf3mn/wDCCayf+JT+P+e9AH2BrGqQy2+pWf8A06/57/4nr2rrfghPFB8LvCMQtzHt0yP5eOMk+v8An8a5LxJLN/xMprCz4uLX7La/aevr613nwdkjPw18I/a7dLK6/sqLz4G6rJufJ+hGB+FAH+cXrngPxJ8KtL+HsviPxhBrmm+MNe8Qap4Xtvsv+n/8SjVO3P8Ah6e4uf2zNdapqUw8+fnm2+vp/wDqrzf48eMte1746fDHSJf3Gm+H7Xwfa2tt/wAuH/CP+38j/wDqrsI5fK1DWPss3kH7V/y7fj/h/nsAbEesxWsk0N1+4h//AFD/ADn86pSa9/omYofIm/6dvw/z/wDW5qLVP+eP/Lb1/wDrf56evFcfeaXZy+dD53kef/nt+v0oAh1i6ml5upf8/wCf1/THjimljm/e+n4f57//AFyau6nazf2fiX/l3/z/AFrgv7e+y+bD/nPf1/z+NAHj/iTWbz/hPIdNtbyf/j1z/o3p/nt/SiztdTuv+Xwf5/X2/wAkVytv/p/jzxhNL/y7/wDCP6Xa9vw/HpXVWf7qP91N/nvwP8+1AHbeH9B83T/Nv7OCeD8Tx/n/APXXbaH4N8Ky6f4V8rR/+Jlb+F/9KtdbtT/of/E0/sfp/wBwnr+vrg+G7qaLT/Jl/cf2f9f8962LeX+yx/bH/MS+yafpf2nn2/z/APW6AHoVnFZy6fqU0XnwfZ7ofare5/z6/lXleuRWYjmP8/8AP4Z+tdJb69qWpyTebKeP8+v+foa881zXppY5vKh6n/I/XA6UAeNXl14ql8UadaWHhXVb7R/FA/5Df2s/YLPUMZ/z0z2rz39oTwxF/wAIvDeRTf8AIHuv9Ktv6+/H419RaP4cvP7H8Kw3X+u1jN19mtufsn/E09/8+9fOn7WH2zRtH03TfJ/c3H5D/P8AnnmgD9S/+CWeqeKvG/wz+IXxC8b+JZ9c1K48UeH/AAHa3Ot/8uen6RpfT/DP4da/oP8A+CY+ja9r37XGsXl/DBPD8L/gPnXrm24sLPxh8RfHn/EoP/gj0nVvSvxQ/wCCdeg2fhz9kf4bwy/8zRdeMPFF1/ouf+YpjsPzr+o7/gln4Dh0H4L+NviFf/v5vih8UPEH2X7N/wBC98Ov+LbaR9f+QTq3+PagD9JvEF1qVtpeozaXZwT6kbX/AEW2/wAf59awbe1vD4l8668NwXE3/EvtbW5tu9bGqS6PFeTSyzTj7P8A6L9m+y81g2Ys9T8SabeWHiTz/s114g/0X/63v/8AXoA7yOL/AInEM2lzHybf/Rbq29fX1/w/rg3Eugy6hqX7640r/hF/9K+0/wDHjYf5/r+ulo11eeXD/bx/srUrj/hIPso/D/PpVPVPtkuh69Naw6V4jh+y/wDHtbf8vn+eR+NAH8nfxzi/sX4qfFqH+0v7V/4uh4w/4ndtn7Bd/wDE0/XP+fSvz38Y2vm/EzxVeWEPkalcWun6X9p/5f8AH+Gf8a+3vjJ4SvPAfxA+JHhW6m/c6P8AEbxDpdrbXP8AoP2Pw/8A8wjS/wBTX5/eJNe+y/FTXrPn/j10/VLXj/Pp/hQB3enxQxSeTdwzzzf8vX+i/rj69q5vx5FLdW+YobHyNQte/T/6/Tp7YrqtPi+yyQTWs3/Ex/6ef85/yPpXK38d5qninTdB8ryP7YutP0r/AD/n1554AP69P2Q7XxV4T+D/AMN9Y8ZeJIJ9BuPhf8P9U0HRPsv2L/hG8eA9HH5/596+hPGH9m3Uem6lLDBP/Y//AB63Paz/AD696Ph/4c0fRvC/g/wT/wASq4h8H+F/B9ta232r/T/+QX/Y/wDxNvrz9a4P4keDZotP1jyryeCa4tc6Bbfav9A/tD+y/wDP6UAflfb6oZdQ8U/ZfI877L4w69/+Qx6/4V5B/wAFA/DH9sfDPxTPLN/yL3w58Xn7Na2uOngTt79P89e18OZ/tDxV/wAePnf2D4h6ev8Aanb/AD06dqh/as8nXtL+JGgyzf8AMB1D/Rs/9Qv+x/Uf/W6fQaummrp6NeTLpzlTnCpFuMoTjOMouzUotSTT6NNXT6M/JP8AY+8dQeGP2NdN8UXYxpnhv4b/ABH1Q2g5N7f/AA11d9YzyMcgZA7D5QDnn8kdM8DeN/EVj+zL4u1G+uLofHj45eMrv7KM7VcfEGGNtvpuYsc8gZPWvqD4OfGrw/4e/ZX+G/gO/X7TL4r+PHiL4Z31qcAWXhzXDv1k4IwQBra9ud4G6ve/Engi0+G3jT/gnR8Nbtrf/ik7mTcdpw2o/wBpAEjHQbuduMgnjG3Nfl8oSnL6s02qbhC/KuWMvaexm+aWloc05Sik7yho4Shd/wB+YGvHDYZZ1B8s8yoYvExpqU41KuEWDlj6Eaa9+XPVqUaNLmdn7Orytzp1Gl6f+2rrd5P4p/Zp+Fel2513yfEniLxFr1qSTnTtE0lchvqGY4xgMoB5r9Yvhe9pa6d8PJBP/wAjDa+H83WOeNKGeevP4nr+P5peHvD7eJf22dXj1CzE+iaJ4c8Z2n2q6P8Ap9n/AG1pmhHAGVGCFJyF6egr9AvCev8A9heDtImuof3Pg67/ALKx/wBS/o+qY/P/ADyRXuZBQVfG4jESiuWm+RK27pKMYN3vd6vay92292/yfxjzX+zOFciyejUn7fGUfrE6kZJe7jp1MTiIWVuW3JTjbdqp25VH8Pf2hfiz4k+H3xH+PeoXU088/wAVl8Y+GPD9z9l/5gP9qf2OmMkDOefoDxxXylougav4e+G3xR167Ag0X4j+E/DegKbnk5Or6LnrknqduCxyc8nivXf2vdfn1/xzpPgq30aCDxdpXje++0gnn/i46yLo3Xjn5iOuCAehr6I/b7+Fc3wr8BfDCy0ryP7F0L4Z+DfD2v8A2Y82XjLSNY+GP9qkEAHorZI6HAAHNcfEE543HVoQd6WAhGDs2lzTXNVbleSTXvRbcPd5NXbmR9X4L4PA8McJZRVxtKMcfxjmUsXesrf7NhalKjgKcF7t1V51OjzNpzxM3FN8qP2H+Aml2Z+H+n6xp4x/a/ijxfnnvo+maPo5PPp/ZH49qwfipajVD4Ph8nz4f+FofD//AMKD+1Rg/wCeK5n9kfxXe+Jv2e/BGoTWVxbzwXHjHVfsl0Obz/ibEjIxgjjryep44x33iT954g+HtnLD/wAhj4oaf3/6BGl6zrGP8/nmvp8iqKeAhbZcrW/2qcJPfX4m+x/Pni1hXheLsWpO8260J6pv9xiq9KN5L4vcjFX8ujTR9dfCu1mutQ8bTf6iH/hKOP8AwV+o+lfKX/BVzGk/An4Xw3/kTzf8LTH+i8g7h4B1thnpk+vt6YzX2l8HhDpmiavd2HkT/wBs+MtQ0v7TxwP7U9e31/8A118H/wDBXS8/sj4XfCS0lOPtHjXxhqg47L8P5W/Hp0/EnjNY8RTtl9WHVqL2vvUhFaddW9Nj0vBTCyq8Z5bWtdKtUpru3HC160rPdNKMf/At9LP8V/gt4Em8f6F8S7i1sr8f2D8Nh4os7o2gBzo2qaMQQOv8IPTAx16gW9W+IVu/wo0j4fzzzXJN14d161yeP+Eic/E3IGeemqkHqOQe2T+hH7Bf7OXiM2/h3xFamb+wvEVnftr9zb8fbLDV/AS/8Sr+XTqRnrzX5S/E2OezufA/haCC3E+dMP2rk48N51zJ6Y6Ant0HPPPw86VTA0cDiYe7KrTcubu4yhPTs9WlveVtj+ssFj8Fxfj+Ksir8uIoYDGQouKtaEKmGxFKXOmm7ctG80nqqj91ap/05/8ABOjwjMPhDofxT16z8ibV/B3hDwH4X+0/8ufg/R+2fXxHrnB/Svxm/a6ay+NP/BQHx/P4cmbXtM8Na34b0Bha3eNOGp6TpTSDI9cOD9PWv3w+FXibwr8Jf2OvBPiTU5YIPCnhH4I+HteuibXA/wCQUM88dMg9OK/nX/ZQuptY+P8Aot9d2dvb6l8TPGhP2W1zmy8RatqnGRjr/wAI+ik+nQe/0/EVaOIoZVTbT9vVjWklZ6KEUl21lU0720PwLwWy6rk2b8f47lkv7Hy+tl9K90m6mJnVcntL3cPg+ZtaxVRX1aT/AKn/AIma/rHw5+F3hHw54Xh8/wAbeILfwh8Ovhzb+vjD/oKf9y4f+Kg/D8/NPiB4Ds/BGl+CfCug/wDIH+G/wl+OH2n/AMFf9jf2p/WvRPBv/Fx/2ktT8V3X/Ik/A/QvEPgPQbbn7B/wsDV/+Qv1/wChd0P+yfD/AP3GTzXgHx48b/8ACZah8SPgb4cmgn8YfFDXv+FN6F9m/wCP+z/tfx5rGsfEXVP+5c0PSefSvraatTgu0Ir7kj+ccXP2mKxM9+evVlfzlOTf4s6P9j/QfN+H8PxO1T/U3Hg3w/4D+HFtc9bP4f8Aw6HOP+xj1z/ioPzr8TP28vHtlrPhv9l/wJbXnnweD/BXjHx54ozdY+x+IfiNqoGj/qff39v6H/i3NoHwg/Zv8bQ2E39lab4P+F/9g6Cf+4X/AGPpGP5f/qr+Tf8Abf8AGl5rnjXS5ho9vpWj3fw58GeHvB5J4vPh9pR/sfSdT6/8zKP7XX8a4M4n7PK8dN9MPP73ZL8Wj7Hwzw0sXx9wph43TqZxhruKbajBynN6doxbfZH6Bf8ABLL4kRfDz4WftKfFeWJdX1iB9A0zwvBa5x4k1/VUGjaRpf4a6COmPTjNftd4P+EGpeF/2Z9S+GJvLH/hNtY8G6h/wlHiS5/5fPGHxF/5C+qY/wC4t2/+tX8+n/BKDwf4k+J/xF0rwZpc32fwR4O12x+KPj897vxFpgU/DbSehJ2xawSx45C9yDX75/tOfEfxJ4Is/B+g+HP3+pfED/hMNAtbb/qYP7M/4lHt/n0rzuF5uWWQ92yjJpP+eT9+Ul1snLlu+sXvu/tPHzC08Nx1XlGrGpUxGGo1ZU4/8w9OFOnh6FKfRTlGi69l/wAuq1KWikkvhv4V/Dm81nw3428YeI/I1WHwf/wh/wAG/Bv2bmwvP7I8eaP/AGvqnGfft/zGa+qPHngOb4jftafD3TTN/wAUr8P/AIX/ANveMv8Ap88Qav48/wCJRpXH/YJ/4SH/ACa+i/Cfwgs/Dnwj8K+A8eT/AGP/AMI/qmva39l/4/PEH9qHWNX/APK5XP8AwTsPtXiT4wfE6/8A+akeMvsvhf8A7E/4dH+x9I1T/uY8at36/hX0Z+JHOfHTxReeCPHHgm8sJ54IdH8L/EDXrW2/5cLvxANL0fR9I9ev9rV6p4D+Gmg/DnQ4bO1s9Ln1j/hDRa69rdta/wDEwvc4/wD1/wCc1sax4X03VPFGj+JLr9/No+gahoNrbXP/AB4f8Tf+x/7X59v7J/Suk/cx+JNS/wBDgg+0eF/+Q3/z+fh9fxz09gDvLP8AdW8MNr/z6/5x7Z9PSvgv4mzGL4F/t4azJ+4nCfEPP/hiNIPT/wCv3x7D7083yn8q19fp/n06dK/Nb9o+8Ogfsxf8FB9Tknh/siab4iNoPX/j/HgDSNI9/wDmPD8+feuLMdMHXn/z7pzn90JJt+iZ9VwVJ/6y5TQV74rHYLDaK797HYWdl5v2dl66a2Pw9/YMmiPw1s7zUPPm/sbxT4kGgW11d5sBfau2kaPoxz9MH8elfpH+2P4Jm179jvxtDbeedeuPi14fubW2uf8AoYNI8B6P/a/6aV/+uvin/gnjp8Mvw00m9u4LeYaN8UvAFz9mGcZ/4Wj8OBgewBwOOn04/Vr4sS6b4j8YeFfgzdHz4fEPxQ+OGqXX2b/qL+A/+JR6/wDQW+hzXFw/JyynCX+zDlv6a/rY+m8ZMOqHiLxFJKyxOJjiElrbnpxi/wAYX9X13Mf9l/wv/wAIH+zv+yxeeTB/xIPGPiDQbq55/wCaijWNH+vGuf2TX2YkUOg/FDzvO8+LxR8Of9Kx/wBDB8OtU6+//IWr5X+GWjXmqfsL+D9Bi+3QeKvC/wAOftX/AE//APCYfDrVP7Y/9Pek/ia+kPFniOzl/wCFY/EOw40z+3tP/wDCf+Iulf2P26f8hXSf0xnmvaPy85z42DUtZ+H/AIqs7D9x/wAT7wB/6nmj/wCf8mtf4L2tppfh/wAYeG7Cbz5vD/jLxhoN1/7iM/8AcD/snH4Uvxclhi8L+Ta/uPtHij4f2v2b1x480f8Ar6Crfh/ztG+LnxJ0G1gggh8QaD4P8d2lt/5R9X/9xOP8igD42/aJ87wb+xr8dtH0w+R/wi2v+IdM5/5c/D+reOzrP/uV/Pr6V+PX7Bnw38KeMf2qfCGka7OdX0jw9a+NPFX2a6AsMeI9JYDSTjr906SOMZ/EA/pv/wAFHb/XvC/wc+MOm2puNJ0fxgvwi17Nr1/4SD+0jo+rnj/qCHSTj/8AXXxP+xLF4Y/4bBls9K41XWbL+yTa/wDLh/wj2japo41fH0bSQTjA6dDXyOernzTLYys4wdOXLLW7lWey8+RKzXVM/pDwklLDeH/HeJoupCtUhjIKtSXvQjRy/DpOUkuaKgsXVqKSnG3K76tW+0JtH174dfsyfEP4faX5Gh6l4Q+GHxh8CfaLnr/Z2sftGf8Ayj57+nav09/Zbtpv+FJ/AezuvP8AN/4Vf4P9v+ZD/wA//W7/AJ7/ALVEWpWuqftI+FbWzn/4qj4YeD9e0G2tv+Xz+1/Hmj/r/wASn8z61+jXwTv/APhF/g/8AdNlm+z6l/wrDwfqv2kf8vf/ABQWj/5+tfWpKKSWySS9Foj+cZzlUnOpN805ylOTfWUm5SfzbbPmT9qv4YaP8VJfB2heItNn1XR7e18Xkf6L9usLPUP+JPo+kdOvX17V+V3xJWH4c/Gj4DeCbjUpxpuheNvg98N7m2+yfb/+Ke/4QBzq3Iz3HXAHAJGen78T2uj69J5OqzeRpv8Ax9d+/P8Ah/8AWr+eb9vGHT7z4zfCuHTx/wAU/pn7QEbeNdc+zfYb8abpGl/Dg/2qNW9d2r49DnoM5rxM/pJ4L26S56FSnLqrxdSKabXS9nrdKx+seDmOcOKf7KqTksLmuBx9Nx0cY4ilhKtWnVjCWjqOEJ0o2s5OcY32t+/Vh4si+HGv+CdO0sGaG6/tC28Ua3c85/sjjSO/4/iBXsOl+LfN0ubWIoYJ/wC2LXm5ufx49K+Q/iT4n1LS/ibBFYXc/wDwiGv6F/bumfZgfsOMHt+Oe5796908B+Tpej6loPnedDo91/ov2n/oH9O39fp3r1MNPnpL+43D/wAB0T3e6s/mfn2e4V4TMaie2IhTxUfL28eaUXorSjU54yjb3ZJroFvLeS/ED4ew2kP7m41Txh9P+QX1+v8AnHpj/sv6X5XhvXprqEwTf8JR4w+1e/8AxNNY9v8AOMVvaWbOL4keD/tX+u+y+MP/AE1/z9qPgGfsvw/8VXnnQf6R4o8YXXN13/tTWP5fh2roPGPnvS/i14w+L/xg8YeFbDw3pUPg/wCD/ij4gWt1c/2oL77ZqGkap/Y3p0/5C3T/AKA3Nd58SNZ17QfCc02g3n9h6lcaD/otzc3X+n2eoY/4lGl//XrifhP4N8N+CP7Ym0uGfQ/+Eo8UeINe+zW3/QP/ALUz/XVvEHP/AEGfrUPxU1TytU8K+D/Onm0G3/4n2vXI/wDKR+fHr+dAHYfDP/iV2+j+G7q81WceH/8ARbr/AEo/6Zp5/wCYp1/lXhvh/Rry1/bsh+Kml+G59W0HwBoPh74X2v8Ay/f8Vh8RdL/tjV//AAnND0nSvr619FXms+HPBvhfXvEl/eQQQ6P4X8Qf6Nc3X/Mv6Rpf9P7J/X2Nenfsz6p4b8L/AAr0fUvEevaHpXjD4kapqHxG8U232r/mYNX/AOJx9P8AkCf2T4f/AO4LQB9XXEvlR/8ATH7L7/X9fqfxzXxz8ePEfjDwvqn7OEGl6xPpUPij9oLT9B8T/Zv+Xzw/q/gP4k6x/ZWf+w5pOk19X3Ev7vybX/l4/p7D9P59q82+IHhfw34j0/R7zxH5/k+B/FGn/EbQf9J/5iGkduc47/p9KAP5U/8Ag6M/av8A+EX+F/wx/Zj0G8/4mXjC6/4TzxR/2D9I/wCJPo//ALlu3rxX8IvlRfvpu/2XUD+n8+/+cj9Pv+Cvn7XN5+1V+258ZvG1reTz+FdH8Uf8IH4Ntv8AlwtPD+kf8Sf0/L68V+V9vdTeVpkMX7+b7Lp/+jev4f5+tAH60fDfzvBv7O/jaaLWP7K/4pfwf4X+zW3/AC+f2v8A8Tj/AB7fTrX72f8ABq/+yh/wm/xc+OX7Zniiz/4k/g+1/wCFX/Dm5ubb/mYNY/4nHxF1Q/8AcD/sn/wddu38puseKPipYeG9S8N39npX9heINesP+QJn/kYOOP8AP86/0sP+CY/wvh/YP/4J9/Af4Y6D4D8V+P8A4naxa+H9d8ZeG/CVr9hv7zxh8Rf+Jxq+NW1rGgf8U5/7hvSgD9evEGg+JNes/wCzfDnin/hFR/y9XNtoOl31/wD4H9fT3rvPK8qzghH0uq8s+E8XxOi0PXrz4q/2Hpesav4o1C68L6J4b/5lvwf/AMwjTNW/6jf48fka9HvP3tv5P+om/wCfnp+X9P8AOAC5cf8AEr0/Uprr/l3tf5+3uOfxx61x/hu/vL/w/oP2+HyNRuLX/SvoMd+9bGqapD9s03TbX9/9otf7U1T/AA98f59a5vQ5ppdH8Kzf6R/17f5/n+fagDtre6hi1TyfJ8+G3tf8++P8815vqvwM0H4ofFP4M/FTVJ4L7TfhBqnxAudB0W5temoavpf9j9+O+cn071saxr2g+FzpsOqXkGlf8JBr2n6Da23/AD+ahq/H9l9enPWvWtDuv7Ls5of+WP8APr3/AM/l1AOb8YeSY5pvO/c3Fr4g/P8AU/06duvb/BK3MHwv8Ix/azNjTI/nG3uTxyPx/GuC1iWKK3MOf+XX/P6dK7/4MS/8W48N9P8Aj09D6+3FAH+Yt4rtfN8efB/xJ/y2uNe8Qfavs11/x54H8/8A9Ve5eH7o3WqeTaeR/wBe32X8/X/PfseJ/Z7is9e+Deg69r2mz3GpaPdf29a3H2rj7f8A8geuk+H/APyMGsQ2uf8Aj1z/AJ+v9e5oA2NUlhhfibrm1/yO5/zzXB3F3NF/q5v8459+a7DVLW8lt/8AXGeH/PT/AB/xrz3VIprX9z+vH4/j+nHTpQBDrGpzS+TN/qP8/wCRXm95qk377/Q4P8/56fh1FTXmqeV/rf3Hpj/PH+PUkV57rmqXksc0912z06fT1/lQBxWh3UMWueMJvJ/ffavD/br/AJz/AJNdT9lh+xzeV+47/wD6x9T/AJ5rz7Roryw1fUoZf/1/8Sv/AOt/npXa3Fz/AMSebzP+Xf8A+t/nFAHYeG9Z82OGGWb/APV+ft2r0KeWGWPyfO8/+nr647+np2rifC9pDdWcP2X/AD+A/wA/13o7WHzP9J4h9O/+f84oA3vsvlRzQ+vXv/n8/SvMfEHnRRfuuftF19l5/wA//WxXsFvF5UcP7n/P+eP16V5vqnH7m6Pkf6V9Mf5/x+lAH7JfDP4VfCvQfD+g2eveCfhlPptxa6eLXW9btdU+3/8AIL9/+QJ+HqK/Fv8A4KMfD7wr4H+Jmm+D9Bmnnhgtc/abbXtUvrD/AD/kc1+tF54y02K0h+1Wf/Ett/7P7fl/n9a/MH4seHJv2gv2yPB3w30ub/iW3H/H1c/8+fh/SB/bGr6p/n+mKAP1i+A+lzeDfgH8MbOwh8+Hw/8ADnT/AMf8n6fhnj+u79l/4c6l8IPgP8Jfh7fzQTzeFvhz/wAT65/5/NQ/5DH+T/8AXr+eP9if4VaD8X/jZ8JfCtzoP9q+FfC//CP+KNdP2XP2Sw0jS/r/ANgk5/nX9QV5NZxaXND+/g+0Wv8An6H+WPzALlvFeeZ50tnBB/pf/Ltx/wAS/wDz1/L68H4bl/0zTbPWdB+zzf8ATt/y56h/n/8AXXSRy6bFHCJbzyPs+gnVf9J/6F/P+efpipvD+Zf7SvPO8+G2u+n/AD5+/wD9frQBpH/iV/6H9jmn03H2X7T+Xp/nFee+PB4bi8N6bo91/auh/wBseKPstr76h7fyrtvsvm6fD/YN55E1x/pX2a5/5c/D+P6fWvH/AI8fEHR/hfoc3jbxv5E/gnwvajVLrFt9uv8A/oD/AOef8aAP5j/2mLqz1740fFq88N3n9q6b/wALH8YfZbn7V/x+f8TTr1/P/wCtX5g+MIrz/hckENhaef8AaLX/AI+eev8A9bt7V9sW+sw+KLibXrD/AJBviDXvGGvWvA76prH6++OlfOt5o0MvjTxheXX/ACEjdf2X16+H/wDPPtQBc8395DDj/j3P+cV2Pwn8LzeM/wBoj4M+FZYft0Pij4oeD7X/AEY9P+Jp+v8AniuUk86XzrOx/wBd/wDWwfpzivvb/glH8DLz4g/taf8ACbXXkf2P8H9B/t66za/8zhq//En0j/8AX/XmgD+oKw8OWel3kOpaZ+4m+y/ZLn/Sv+PzvXj/AI81TWNB0/WNev8AWf8AiTn+0NLtba2tvt3Prj8a9aktbyLUJryK90rS/wDSv/AzTx6/pj+nWvPfjBdfZPB+peV5H/IB1D/014P/AOv6UAfif4blmutY14+TBPD/AMU//wCp5o59v/r5Ncr8aNeml8eQQ/YoIP8AhKLXULW6trr/AI//APkF/wBscdv+YT/nrXYfCOI/2hrH9qQ+QbjxR8P9L/H+1P8A9fX+leZftB+I7Pw78TdAF95EE2o6/r9pa/8AlX/tfHv+HNDdk29EtW+yKhGU5RhFXlOSjFd3JpJfNs/kw8NaZqc/x40H4bWkWYtI/aG1sWlqOznWURiffbGOAD3Ixmv06/b58Tf2T8Xv2ajLZjQ4PDvjfxDI1z1G1PH+hayWz6AHcc14B4Q8H+b/AMFI/FFnu8iLw98U9U8QWy3X/L4F0okaUoxwQWwMYG3PJNeg/t/f8Jlo/in4LHxz/ZGvS3Fn4lu7T+w88n+1Y9Hwc85x/ZGBzkg+xH5Xiqjl9bmotc9SDfJyNJzqRxGrT3/eRum3K91O2sY/6FZPgYp8NYLEVoJYXCONN1OfnlTpYGOXJ06SSjKMFhKsrtxspxqRf2n+gP7MnjseNf2qvjXJpUNvPpei2ngm6uTjqW0nW2PfoMaQMjOccZFfamq3Vppln8T7K6m/dQW5177Nzj+z/wCzD+n/ABKc59OMdq/PP/gmGf8AhIPi3+0JqEk3kf21oHw30r7Kf+QjxoxPPOPphs8cDg19sftSeI7PwB4B+KnirUZoIPN+G+p6FafXBP5kauB1HJwccV9FkOJjRwGLxcvsqpPXv7SaUVZK6ckkla/q3d/iPi9ktXOeMeG+HsNCSlVngcFom2qX1PCc9RtLeNPmu1o3FXtsv52/iD8QjJ+0PqPjlc6xJZ+LPDOvKtz0vRouzWtIA4xy2lZPHLNgDrn6R/ao/ajg+OfgfxppsmnaXpS614t8G+INBPIwP7NR9WypwRgf2T2yPTGa+H/EfhS9svEXgi10yK4uH8WeHtJ8Q2drbYv7/wD4SMsdIxjPJLpnntxjOcbfi3SbvS9I0pbS9mm3jF3a3Flq2namP7F4JyeecZ2gDHbvXz2Fx9KH1+WIU6k8ZRqQgoKLi6lSLh7SdpOScVJrZycXFrRM/deIeD8fmMuCcNkc8Jg8LwxmmAnialWVWFWeW5ZPC1o4SjRp0pQvUWHUnUnKK5oyWvNp/Rx+wl478M+PfgB4Ri06cGbwtZDw/wCIO/2LUlUKw9+fboR1B4971jS/t/jj4Sw/uf8AkctQuhbG6/6hmsdfX/kLd+/0r8Uv2DP2mr3wCs/gaPwBr3jMgNq/iC+8N/2rqF+C2MbtJPTuoOfXgDAr9rfD91/wlHjj4PzfY59K1LWNB8Y69/Ymt/8AH/Z/8gc/8TY//Xr67hmsquFqR605QhJWelo2Wr0b5eW7V03fXofzJ4+ZTPLOJsPNxap4yOMxFCTqU5ylCdWnOSlySlKPLUnJRVTlkotaPVv7c+B3my+DYc9B4o8YenX+1R78Z/z7/nP/AMFk5lg+FnwmnuznHirxf/6adJBPAA49vfj0/Rj4H+faeBfCsVziCa4/4SDVMHnk6pwfw/nX52/8FiIvD3/Cq/h1ealZfadSN3r1paWv2rvrP9kL16dD1z+fZcRXeExK0/hU3rsv3seln2++weCKiuI8jlaXvZjiV7iXM28FVitW42Wq5nfRHsH7H9pN8LP2fLkX+gz2+s+HPhD8Hdcux9q+6dV0rVgwzySBoeRz7Y5r+cP4wSwQeMPBV7FN/wAfHgvwYPy0s5P0xnn8u+P6IdQh0KH4WftWWV3eeTpuj/DnwDoN1bXNzqmP+JR8CNGxpf8Aa3+OAfrX4j+PtA0vWP8AiUxxW9vqfw8+C3g/xDck5sD+70zSNZ/tbOD93+1ic/TmvKznCc2TYCUFrQlKlfpy8z3tZXfs+x9/4X5/Kj4n8XYTEP8Ad5tRw+PcG2rVHRoSaSlKTcf9sS5bvZNM/Xbxd4mt/ih8Ofhf+z1pYt/+EV8PeDB8Z/i19l6r8Pvh3pePhzpZB/6GXXQ2Ccj/AIkjdDjH5Dfs6+OZdC+P/grxXp+m6hqskPxJk1/w/olrZjbeeISp/sjStwPGFBJz+GK+sP2GdY1nRvHfg7UfFd4biw/aWtPEPw51+513g2Ph7Q86Poukn/wbnPJzuPOcAeUfsQ+HLKX9uT4d+E9OnutX0Tw58U/EuLm6x/ZwOkaTrKY7Zx/Y/wCOfQmvLnXqYqeVcz5bYhU4xdm4K+HdO3dcr53o/fk/K332FynBcP4bj/2UFU5sjnjK1ePNGOJqwhm9PGc8uVqM4Ymm8JTs1KWHo0ZpKTd/6o/gx4Om+Ffw80LTtUm8/WMnX/GWt3PS98Yauf7Y1fVD9f8A61fJf7B/g2H4ofGT48ftRX0P9q6PceMvGHhf4S3P/UP/AOYvqnTHT0r3P9pzxR/wjnwP8YQ2MPn6x4otf+EN8L21tdfYb+88Yav/AMSfSOP8/XFZn7D8sPw++Gn/AAqXS5oBo3wu1/xB4Xtdbtsj/hJP+JprH9r6p/jX6etEktlovkfwXKTlKUnq5Nyb827v8TpP2wNG/wCEo8L+FfgDFD/ausfHjxR/YWef+Kb8H6R/xOPiLqnT/oB/yr+X/wD4KT69o99+1JrfhnQrO30nQPhhong74YWxP/QN0nS8evXIP1z15r+m/wAF+d8VfGPxm/aEtdSuLHTdPtdQ+DfwRuf+fPw/pOP+Fi+PNJz/ANDHrnH/AHBq/ky+OdvP4r8WXmm39lpE+s6/4y8Y/EDxD4mN0B9s8OR6mo0fSemcsck88AZyDXzXFNd08u9in72IqRjbq4xalZesuXW1rXP3P6P+UxxnG39p1U/ZZPg6tVSvFKFbExnRjJ82/LR9vypXbm42W7X7o/8ABInwJrHgTwalvLZfZrDx14MHxJu8/wDL47akukHrnnGkD2HA9h9i+D7X/hbX7RnjC8v4YNV8K/CDxl9q0G5+y5+x+MDpej6OP/ct4g7fjXz9+zL8RJ/h74ml8M6mIP7A+G/7L3h3Bg63f9kamQce/wDbeq88En6198/ADwbN4N+H8M1/o8Gk+KviBr3iDx54ytrU/wDHn4g1f/mF8/X1J/OurIVGGCjSjf8AdNRd+9ve8rc17Hg+L1SviuKKmYV4wTx0ZVouF2pU3yundvVyjSlTUu2not74qeI9e0vw3D4V0HMGveMLr/hF9B/6c/8AoL6p/wCCPGM11+l6XDoOnaPpmlw+Rpuj2v2W1tvbFctZ6NNrPjybxJqn/IN8L2v9g+F+v/MX/wCQvqn1/wCZe7dTXYXksMXkw/v/AE/+t3//AF17Z+Uho/7399J7f5H/ANcfpVTT5bz/AISTxt9vvINVhP8AZ/8AZdv/AM+en/y/+virfm2kUc2Zv3Nvnr/jz+lYPheKaXVNYmlm8ibWLXw/df8AcP8A7U/T+Z/WgD1qS1/eQ+VD5/X/ADj0r8uP2p/Jl/Yz/be84H/kYviID7DbpHU9uefXHIxX6qf6v1zn27iv56/+ChmvfFC0/Yi+MkvhW8hg0PWf2p/H+lfFD/oIXng0+Pl0bSv7H4xn+2Tpf9M8Z4czdsvxrs3/ALNW2V38Du7dbbu2tlom9D63gKCq8a8K03UhRVTPssg6lR2hG+Lpbvu37q2TbSbS1X58fsyfFbV/BXgW3sbKWDSNM+y+N/FPB/4/L/4bfEHSNX0cgY7g9+AcV9t6R+214Dh+Lnw38beKZZ9B07wvoXiLQNetji9F34w0bSgdZ1M59B/ZOeR19TXwj8PfgH4l1nw38HtNWbQdA0nxj+z98RPFOhXAGSNS1vyzo+0+gUsecA4Ge1Z8P7H3xV1vw/4xGqadFpWfFnw9+IWgXQAytlqul/Ekf3uf+QWfQj9R8Zl1TO44eMMDBzpU+T3X7NLmdOE2mpNNKW2+rd29z+oON8H4U185rYvivFU6GOxnt+SrT+tOcqUcZiMLzqVGFSk50OXnakpS5YJLc/YX4Jf8FAv2cT4W1HTdS8Rp4Uz4n8Y6roOh+J7bDf8ACPatqmsawTg4O3gnPPf0zSn9sP4HaL8GL34Yan4x1O58YeHtB/szQbW1tsnGkapjSDjr1Ok4xnPt3/GX4bfsGfGL4heLNL8ExyaHZa8PBv8Awnedd16Sx+2+Dg2j61ouedv9uq2rff64PSugs/AHivwN+0h+zWnijwuNWl8QR/D7w/4i0RbX/iX3p0XUj8NQR3H/ACCRjqcD5sV6FLNM+pTpQxWCupVKdOUvZy1UnFSleLavG/S6d3va7+Lx3AHhFmWFx+JyDilqrSweKxVOisdRap1KNOVSjR9niKaqOFeNOonztTjJU7yi6jt/Sn48u/7e+Eeg+MIv9T/xR3xGP/YP/tTR9Yx+f4fhW94wi/sb4kfCXXvO/c3H/CYeA7q56f8AIX0v+2NIz/4KOOPqOtReHNL+1/DDU/C195EH9j23jDwH3/0POqfn/wAgL+yen6CuU8R69PrPwH0fxJ50/wDbHhe18H+KB2/4mHw61T/ib/8App1bpX2KP5nkrNpO6TaTXVJ6P57nyp/wVUis/wDhnmWbUIf+JjceKPCFp9p+mpHH64x19q/OP9gm60ab9tzwzPfj+wja3PxEs7UWp5vfEOs6ahOl6x6EY1ggZ7k56Cv1H/4KU+GofGf7MVzeReRAdH1zw/qg9OT7f/qr8Of2UNYSTxT8S/jTpcM//FnviT8HfHqnp/xR2s+OzpGq45yf+JBq/wCJ5wa+OzmTlneX04RbkvYyt35Jzqyto9VFffbpc/pnwwoU8N4V8Z47E1vZUKsswoua0VF4jC4HA05VG2ladSq1s7Ru9Gf0gftKRHR7jwTeXXk+R4g17T/C2Psv/H3/AMxjSP8A006tXbahL9p/4Zdm0ub/AIlv/Cr/ABBpevW1yPsH/Mh6PkfnisH9pCXTdU8J/De7M39qw6P488P69a/6L1/4oPWD/n9Kx5NLvNL8WfAGG6mvoIbf4c+MPtVt9q/5f/8AhA9H/DBx/Q19ifzKezW+vab4d1CG81WH9zb4+1W3+f5fTg1+KH7cWiTfFL4r/D7w14d0H/iY/wBveL7s21taf8foGl/Dn/iV8cdNX0r1x+p/XnxfdQ6Xo+sfaof3On2v+lehyPy/xr8udY12bWvi/wDCHxvYQm+g0e11HXbW40TSvsN/eeIP+E9+Dpyfp/wifPsBz2Hm5vZ4CtFq6m6UH6OrC7Xmkm1o9Ufc+HHtI8YZXXpvlqYWONxUNWk50sDiHCMmrNQnNxjLVe63qtz9BdQi1fX/AA78Cte1DUv+EBm1fwwNUuvCYOl31gPEH9ljr+PPccHqK93t7r7Lrmm/ZZvs/wBo8L/6V+n+f8TXyN8L/GUt34E/ZU0i7tINc/4SHw/4/wBV/ts/8f8AZj+ywcfmentxivt3QIv9H03WNU02CxFuf8/56/hzRlk+ehJq/wAVNu/eVClJ9lfXokg49w8sNmlGnKMY2p4yMeVWXJSzXH0Y7t1NPZtL2spVLJXbVpPzf4oSwxeJPh7Npc19bzax4X+MH/Hva/8AUL/z/nmvnvwF8QfEkvwY/wCEJ0vR5/Dmvax8Rv8AhXPhe2uP+Xw/2p/yFB/1BDoYr6Q+KEum6rJ4V/4RzQdVgm1Dwb8YLW6/0r/mIf2Uf/1da+G/2W/Bv/CefGDwr4q0vXtVnh+A/g3UPstz9r48S+MPi7z/AMTbSf8AoN/2HpOrf+DmvSPhj9OPDeg2d1/ZsPk6H/Y+j/8ACP6XaW1zj/TP7I/P8en4iqfiT4QeCfiBp+pTS+f5Osf8ev8ApX+e/X/9VeJ3GvfEjw54b8YXniiGD/hKrjxR4w0Hwv8A8I31Hh/V9U/4lH11v/OK+lvDd15fhuGGK9/4k9va/wBqfabn/j/70AfFvxU+Bmg+I/GHw9+D+mWR0rQfEGqfZde+zWul/wCmeH/+Qx8Rf+Jt/wBwn/hH/prNfoFZ/CD4b6XcaPrFt4bg87w//wAetzc/8ufavmn9n/S5vG/xg+JHxOv4cab4G0vw/wCA/C//AGMGr/8AE4+IvPt/xKfD/wCVfZl5L5VnNN/P8v8A9Y/pQBTku7P+0JofO/H/ADn+Vfl5/wAFi/2oIf2Rv2C/jN48sLwweKvEGg/8K58G/wDY4fEX/iT/AOR/+qv03i86KOGEj999q/0r26/Xnt1r+Sn/AIL+fD39oT9sz40fCX9l34LeFfGOueCfhfa/8LG8ZXOiaD9usB4w1f8A5BH/ABN/+QB/yA//AK1AH8FvijWby7vJj5PnTXB1/wD0n+Z4wOOvPr+U3hO1ml8T6PDLZweTBqn5f2Rpf+e/pX9QXwj/AODd74qXRhm+KGsaH4Vh/wCo34o+33/f/mE/DHHv/wAzNXB/Ej9hT9lfwRo/xm8E2vxCg1zXvhP4yHhfxT/wiWg6XY/Y9Q/6BerarrX/AAkuv/8AlzD6UAeJ/wDBLP8AZVvP21/26PgD8K7+z8/wT4P17/haHxG72P8Awh+kf18R65+PbNf6gmj2H2Wzhs7qGD/p1H+e/wCnPtX8sv8AwbN/sb6P8Pvg/wDE79qL+wZ9Km+JPij/AIQP4c3Ot4F//wAK/wBIP1/6Dgr+qbmK47Y/E9/w65oAP+Xjybrz/J9fXH8z7+/pWlZ2v7z/AJ4cH/D/ACM1gxymWTzv+WP2oHv/AJ/z+NdJqGqRReH5obCbyJrj/iV6X/n6/wD1uCTQBTs7bzbjUtY/5+MaZ/3D/wDP5fpWPb2sNhb6P9l5ht/f/PH4VvW/+ixwQ/8APva/5/z1/KsCz16zl/4RXTY4f3P9g6h9q/z/AJFAHh/x8tfG2s6x8AZvDmg+fD4f+PHg/XvFH2b/AKE8aXrH889vzr65s9G1KWDTf9RBz/n+Xf8A/VTtpvDeqeTD+/gmt7X/AA/Pt+eK6Szim8uHyrzz5rb/AD/9bvQBwmsD7Lb6lZ+T/wAe1r/n/wDVW78K4Ps3gjSIvOuBtR+2f7vv7VDfxTS/2lNdQzwfaLX/AD6Z+lb3w7tpofB+jR+Sfltx0+tAH+ZX8B/EcWl/C/Tfhj5M/wDaWjXXh/Xj9NX/ALYP+NekfDf/AIlesTfvvI73X+Tj3+n8/pDxx+zL4V+EHgzR/Hng3xV/aug6xr2n6DdW32X/AE+z/wCJXyRya8l+G8um/wBq69Z/Y/P+z2v+lXP/AOvrQBT1jyvscPmw+RD/AJ/T/I7V5L4kH2WOaG67Z/z35Ptz2+nuXiDVdO0uSaG1h8+Ef8ev2n/P9eteV+INZ8N/2f52oWk8E3/X1/T/AD3oA8H1jRvNkvLy6n/z/n+dcdqn/E0k02z/AOgxdeH7X/6/+f8A69dXqks2q3n2OI+RFx+P+c/iP0zPDXhebWfHng/QdL/f6lceKPD/APx7ev5d/p60Acj8SIodL+MnjbR7A+RDb699ltbb/qX/AOy9H4/E/X39KwLyWH7P/pX/AD9cc/l/nP64rqvjpFrEnxz8bT38I/tL7V4f6/8AYL/GuPjl8qWGG/P7n/8AV/X8qAPZvCUsNrp/k2sPkf8A1v616Rp+lwyx/wCi/wCu6f0/T6GvPdHi+y6X53/LHH/1/wAvX9a9U0fVP3f+i+39euD/AJ496AKd75Nhb6lNdTQQf9O2T/nt/SvGbyWa61jTf337q4uvD/8Ao3/1v/rfpXsHiSKGWz866m/ff4/y9uw9a8Z8SRTaVo81553kTH/j15/z/n8KAP0n0vxH4b1nR9S+3+fBqWj2v+i21t/y+fh/+vivj7/gnX8INY+Pv7dGu3niifXNK8H/AA38L/EDxR4o+zXX2H/ij+dH0fS/7W4/6C1fN+l+I/iF4c1iHWLC7nn/ALH/APAC86dxmv6KP+COfwqh1n9m/wDa6/a08R2elaVN8UPFGn/Bvwv9ptP+Zf8Ah1/yF+v/AFHNV9v+QN0oA/W7/gkn8JP+Ec/4Xl428n7Pptv4o/4Vf4X+03X23/in9I/4nH/IW/8ABT+nbmv2B1j+2Ptmj2djDB5P2r/Srn/nz9/8+/Pp4N+yf4I07wH8A/hvZ/Yp4NS1i1/4SjXv+xg1f17enavYNPutIu9Y16GKbVYP+EfuvtV0fT1/z/8AroA0ryK88ybzbOx8q4H9l/af+of/AJ9OevFQ+G5f+JXDNYfuP7Yutf1T7N/z+fz/AJfjXH6pLNF4f8VXlhr08+pf8hT/AI9c9f8AmGc45/zzXeaXo9naxwzSxf2VNo9r4f0v7T79D78//qxQBcvPsf8AaGmWeoaP/wAfFr9l/wCvP/OeMY/Kvz3/AGyJfCGs/CP9pC8v9dn0PTfD/wAJfEGg/wBiXP8AoP8AyCP+QR/ZPb1/ziv0U828/tCaGLWNKvpjdf8AHt/1D/U/h+P61+J//BWDxJ9l/Zr8VaP/AGDPBrHjD4oeH/C/2m26f8IfpGq/2x09R/8AXoA/BnwXLDpfhPQdNj/5g+g+vHrmvJdH1S8/4Wx8QobX9/o4uvB+qfaT/wAuf/Es/Lr3/wD116RpdpNpejw/aof+YD1tv5n8v8K8x8Byz6r4s+JE3/LG48ZafpeT/wBgvt+NAHoVna/6RqWvfv8AP/Lr27f55r9vP+CS+g6loPwb+OXxOsJ/I/tfxl4f0H7T9lxjw/pGl/z/AOJt6+lfjD4guv7Ls5pv3H+j9f8AP+Rz7V/UF+wf8PrP4S/sj/CXwrqn7jUviBa/8JTdW1za/wDH5qHxF/4nH/1wfwoA+m45dY8R+D9Nm0uHyJri1/4+db/5c/8A9VeQfHTWYofA/jDTbT/kMeH/AAb4g/4+PfS/5V9IXksOi6OIbH/QYbe1xa232X/P6V8r/tOWumxfDPxV42tf+Qvb+F/7L+v9r/8AEnP40AflT8B/O/tj7Hf+f/yHvh//AKN7f8Tj8f8AHrXyz+0Ta6x43+K2oaPFeaV5Pg/4k32l3Vtrdr9u+2eH9W8CZ+n+c19WfCOWaXXNNh0+H99ceKPD5tbm599L1jr/AF6V5xrHhyH/AIWh8SPt/kf2x4gP9v2v/pn1f+v88GlJc0ZR/mTX3qxrQqujWo1kr+yq06ltr8k1K1/Ox/PB8Wrr/hBf+Ch8+s6cBBpuj+MNJ8U3dra/8eNkhj0X+2jnnqC3br37V9r/APBR7wxour+FPAviHz7iGXwZ4rFmT/x/EeHda0v5h6ZH9jgg8cAj3PzDo/gi3+KH7VnxcktlFwkXw3+L9wxPQjB0bSMqRg5U7Tk/dwOMGve/2otTPiL4IeE7G5vb8alLoOn6t4g+yYydNGlknr9OR3yQeDivgsZkmJwuBxtWclO8k406WkowVWo27q6bfNBrrurKyR/YfDXinknEHF3B+XYOOJozWGnSxWJxn7uMsZUwuDpRwsPelKSvSxXvKycqkFB6tL27/gmnp39i/En9oyb/AEa3/wCKh+Hd19ltfXbrTH3/AIj0685JzXb/APBUa/l0f4POLmY2+7xCvh+5tubHOWGtAZHX/kEc857eteX/APBNHXPtvi/4wkwAXGteC/BHiK7uu17v1N8gdR2IyOp59xZ/4Kj+IoNc8R/A/wABWN9qG3Wz4l1XxDoY/urozaKdWB55VW1fAPGeTwK8+hKTyj2VNS5q1VQjHZ808RaMfiW3Mr/PRWsfXZpQo4fxJjmmLUVTyvBLG1K8lzRpUsLk9DE16jsm4qSoS1b1uk5JuxyX7IfwzurA/AL4rapYwXOk+KPE3iI+H2urQD7B4b0vVdHZVHGeVC56Z988T3fwvT4geOpPD+o6UD9o+JHjLVrXPOLHWV0rJHTGf+FisMdsnGea+6vC+ljw5+zH+zrDpUMHkeHv+EPFpcf8/YH/ABJ9v4D+XevIdE0zWNE+M3hS1sPImxoXg469bDjr8UNH/P8A4kR0n8Pyr7OlkeCp4SNF4enKqqNpTd3eq6cYykley1iuXT3Uklsj+Xsf4scWY7iOvmcM4xeHwNbMo1KeFpKnTVPL4YqdSlhrxhz2VKpNVPfvOU53burcL/wSq8OWfg1f2k/DuoWVv/wlnh7xvoGgXeuYxf2oA1jbpXrjlsYzgkjiv0o0+w+0/GDwfqWJ/wDiT6D4gzx/2B+D/jX53fsg6rBov7Z/7ZPheGEaVpmseKbzxCO/2QtqRLZ9OeQc56Z+Wv0gs7mEfF9pYoPIFv8ADrxB6/8AQU46/oc9PbrycNytRq0mrThKcXtryVJq7s92nF9N9lax9N47062IznA5tK/JjsJgq8VeTUY4nLcFUgldyS/hzuoyte7Ss7v7H+H11Da+CtAvPOggJ0HH2bp6H9OPSvwH/wCCkXxF8S/E3xHL4elm8jwroXi3S/CvhbQ7UHOf7XU/2qccjb/Y/IHPXOAK/YD4p6PNqf7OWmeFbC81Wx17xRa+EPC+gXOh3RzZ+IdXBHH/AFBfz9h6fy/eIfF3iCbxRpXg/ULTULjW9F+LfhrOhY/48Ro2rhhpR/AqeOOnQVxcV1XD2FFpqFeLTlsm1JLlemyupata2+X0/wBHfLYYp5nmanRlXyrEQUKM4pzpwrU4zeIi27Ru4SpX5bqLklOLnG/6u+JtL8WeHP2Sf23vCmqXuuHxh4W8Z+ENAF1dXX+n/wDCHf2T8NTo5Hf/AJAR9T69xX53/tEeE7/X/wBqHxf8JvBYngt7v4dafqni1rq7NibLwX8ONM0VtXAwpOWOkaQD2AznO6vrj9ov4gjWfi78X/hhqYPgeD4ofFH4QaD4y+zXQ+wWf9kDRTq+mHHH9uY0nVgO445z0+h/hl8P/Cup/tT/ALX/AIpv9HGqzQfAjx+Ne+1XX24WX9saprGj4I9xpOk5x1x3xXpvDLFZH7BXslJxb+Jeyryle7T1cVrpfV21sfB0+IanDvi1/bNSEVOUsKqlOKTpqpjsnw0YuKjNR5KeIqU6sEpuK5I35opp/LH7Onj/AE3RPgF8RG1a8g0rUPhXdSfHL4ci64H27R9VLjSs8/wjSeQOhHWtX/gn/wCGvP8A2vPh5Z6piG48aeHfjPfXYtQbD7H/AGzYxMO46f2zxz249/mD4/8Ah2z0H4t+Hvhh4fGr6t4dNp8O/EHiK2z/AMTD+0dY0zRlGk/QhcnnrXof7MHxJm8H/tWfBTxFaQ3Ah0jxT44s/wCwsZ2+HDpO4e/3h2APPWviKVZQxOCjO3+y16NJta3ca8OaT6Lljyx0/lVk2j+qsdl0sVknE9fCN/8AC/lOPxtKEor91Tq5TVjRp3bUk6lb2td8yUXKqpOSUj+j+8l/4WN+0ZpvhuMef4J/Z/0I3V13sLz4wav/AMgjS+f+hc0T8f8Aic18c/Df4t69pfgP4hfD3wveQf8ACVfED4jf8Kv+HPPH/CQfEXx58SP7X1T/ALlzQ/8AioP5dK+4fgPaTWnw5bxHqlnNpWveOLnX/iP4oGt/8uev6uOn86/O79gPw5eeI/EGvfGCKE6r4V0fX/GHhfwbc3Of9D1DV9U1f+19U/8ABH/xT4r9VhNVIRnH4ZxUldNaSV1of574rDVcHia+FrJKrh61SjUSd1zU5OLcWtHF2vFrRppo/VjxyPCv7PP7JniqHQz9h8KfC74X6g1t/ov8OjaXknj2Ht+ZzX8gnwx0Se++Het+NtSM9vP438WadrFnbHPHhsAbRgn2z+hr+iD/AIKC+OPEniH4UaV+zB4EE+q698TPD/iPW/Gf+ln/AEP4e6SpDDrnRP8AhJNcP/COg9fnz0Ffi/4nk0zSdOOmWo+z6Z4c8ZafoAFrn/kHaPpOjcd+fb0HevjM+l9azClRT/d4alO76e0nHnqdtYU4xb13lZn9P+EFL/V/g/GZjKK+uZ9mWDcIpp1PqOHrxw2DVtXD61jatfkuvejRurxkfrh+zT4dm8b/ABLj8N/vz4P+G9obTxPc8YvNQ/tT+2NJ0sEHr/yCPU/8Sbr3r9UdH8ZWms+F9N8SaXN+41i1/wBFP8vTHPrXwZ+y7qkPw6/Zx0jxTLZ6r/xV/ijxjd+KNb1wj+0LTTwdY1jpk/8AMD0rHsMdcZr7E+FejTWHgvwTpo/5l/wxoGl57fb8fn+Ve7k0OXDt7ufJOW/uqUU4Q1/ljv53e7Z+TeKNd1s6pw0VPCrEYWna16kqNVRxFeSV+WVWupuKeqpqnHVRUno+H/Ed5/wnmveCPJ8jTfD/AIX8H69dXP8A1ENX1TWO/X/mE/4120cf2r/P09vw/TnNeM6f+6+MnxOm/wCWP/CL/B/8/wDicdeP8/jXs2j3cN1p815/qf7H/wCXb/n8/P8AlXsH5icr4gl83VNN8N2v/Lxc4u/+nPw/z7f0/rWxpevWf/CyPG3huOb99o3hf4f3Wfsv/QX/ALYz9RjSf59awfh/czazpc3jC/8AIn/4SC6/0X7N/wAufg/p2z/ga8x8H6p9q/a0+OVnH/yDbf4YfA/p1/4SD+1PiR/j+VAH2BZywy/vvOzj6/jx/j9fWvwJ/b40IWv7D3xp8S3mszjTB8YfGZtrYZ6D466yT9PX6gDr1/eTS9Gs7WObyp74i4uv7U9v8/r6e387v/BTPWIbf9gfU/D/AJ3kDxD+0/4yX8D8TtZGev6d/p0wxMVPDYiD2nRqxe/WEl0PY4erfV8/yPENtKhm+W1m1ulTxlGbto9bLTR+h03wRtLO5h/ZN0yWG4nE/wANPh7ajP8Ay6Z8A+noP7WI75/HJ+vvC/g2zGkfGDwrNMdVOj/Aj4f6CLk2v/HnqGkf8Lf+v+TXzP8AAm0vNG1j9kOytRDDCPD/AMDlH2q09PhbrPA54x/ZPT2xnk4+4fhzqlna/tE/H/TbCb919r8Hm16/9BT4kf2ufX/kO/2txx714+RaU68baKUEvlTgrLvs36WWx+keLj58ZlNW9+fD4p3u38WMqyelrLdbN3s29Xd49n4Is/hV8WPhvNYfv9B1i18P/DnQdb/5f/8Akl+jjH/UF/5J7+es1S+Jngm0u/2mP2b/ABJ/wjcE/wBn/wCEw0H7T9l/4l9pjS/7Y/8AcRq+M/4Y4r4weI/EnhzT/G3je/mg8nw/+1V8P7nQf+nTw/pGl6P/AMSv/P8A9evsXxBoNnqmofD3xJdZ/wCKX8Zf29a/Zh31jS9Y0f8AD/kL/wCeK98/IE2tm100007GDo/naX8QPiRoV1/qbj/hD/FFr/0+f2vpf9j6v/6afb8qzfDejfb/AA34w8N6rD5Gm3GveMLW16f8i/rH9ev5c1D4087Qfjh8N7zpD4o0Hxh4Xurbk8n/AInOkfX/AJBOrVsW8U0XiTXof3/k/wDFP3Xr+Y7/AM/1oEfCn7YniS80/wDYS0qfyP7W1LRvFHw98L68O2NI1dRrHHPbSiR0/ofzk/ZP8Cwp8Ivi1Y2MBl1Kb4ZfHXw9dW2Oum/DbWtc1XRBnnA2nSO5HTHUCvuz9rzxJZ+GvhL8X9E/cW//AAivxNPiq1+1W326w/4m3wv1nWP/AE+f2tx/+qvlb/gnr47u/Fl5rHhW1g8iG3+HPizVLq5FpjT8nwEDnPOep6Z65r5LGOP+smEu/e5KUYxtdp3u3daq6bTutle+6P6O4ajWfgdxCqcP3f1zF1q8+Zx5oqnGlGDTVmoTUZLld5OSTS5bv9CdY+I03ij9iP4S/GCwvP8AiW6Pa+D9e17g5/4lH/Ft9X/X/Ir7S0vRv7a1T4b+KrqaCCHR/hx/Zf8AYf8A1MGr6Xo/+T+A9a/Mj9kPS9H179k/4nfs9+JP7Vn/AOEf/tD+wdE/6h/xE8Bj4kaR1/6jn9qmv1hvLX+xtI02G6n/AH1vbaf9LOvrT+cTyX4if8inrE0c3/Hxbf8AHt6/n7V+QvxT8Qa94N+EafFLThqsWp+FPhB4yfQLX7LyceOtHJAGTznAGB1zycYr9OPjp4nh8JfC/wAbalL/AK7R/C/iA5tvp/8AW/zxX5CftD+J9/7PnxPsYryeeHRv2V9V+1H/AJ89Q/tHR/x6+ueTnGOvhZ/U5MHyqTTk5ONt+aCunur8u++9j9b8HMJ7fib20qUalKhHDwq8yuvZ4jERpzhqml7WHNF3tdXS1d1+pX7MdtrN18OP2Vt1p9oit/gJ4currWyMfY9Q1bSdHH/IIPPqQO2SDyK+zbe/vYtQms7qWeCG3/z+f8q+Yv2cfFGgS/Ab4Mz6BL50EHwO+H1sPSzB0rRyNK9hjgfhXudnqE0X+tmn1X/mKf6V/P8Ann8O1dOUpLCxtLmuqeujWlKnHRrfa/fU8LxGnOfEFb2lN0pRqYuPK009cdiKjck37rvUeiSjs0rO7PEl1DdeOPhjNYXf7n/hF/iB9qtv+fz/AJA/+HJ9q+P/ANlceD/h9p/jbUtLm8jUvFHxH8P3Xii5+1c/8SjS9H0f+y6+lvGEU1r5viS1hgn1LR/hf8YPsvPT/iV6P/P/AOtXzf8Asr+F7PWfh3qWpX/9h6rqXhfxRqA8UfZv+PD/AITDSD/yC+n+NeofAn054g1m8+KHjTwfoNhr2kweFfC+l/294y0S5tfsN/Z6hrHPw6zx0rvPiprv/CG/DvXoYoYB/oviC6ure2/4/wD+z9I0v/kF814p8E9em1nT9e16WzgH/CYeKP8ARbm2/wCXPT9Iz/ZGl4/L/DFem+LJZvFHxM+GPw9/5fPEF1/b2vW2D/ofg/SP+Jxq/wCX/Ep8P5/yAD3L9nvwHN8Pvg34V0K/h8nXtY0vUPFHii2H/Q4av/xONX7+n417ANAh+0XmsRef/aXiC28P2t1bfav9A/4lH4fSppJYbWT/AKbf8uvfPSs2S/llkm+yzfuf0z/nv2/OgDm/FHiPQfC9vFea9qWlaV/yEPsttc4/5hGl/wCf8iv40Ph/+1f8WvC//BU34kfEjxvNrkH7OvxI+I3g/wDZV1621vXvt1h4P+MGr6X/AMLI+HWqH/1H+a/o/wD21LX+1PHHwlhlmng+z2vjD7L9NXOj/wDuD/tb6mv5g/Fn/BLX/haHgv4/fGb40/Hjx/8AAn4s+OPjd8QPHfwv8Aa34y0yy+C3hvUNI1T/AItH491b/qN/y+tAH9MmqeI4bbT5ppf9d9l5H+fz9xxX8Rv7TF1rGs/t6ftRfB/wRNPPrH7SHxG+H+v+F7bP/MwavjR+/XPof/1f0jeJP2l7OL9nPUob74keDvHHxO+H/g3wfoPxQ1vwBdfbvCX/AAmA0r/706t3/KvzB/4I7/s5zftXf8FaIfjlqlmdV8H/ALP/AIX8Qa9r1z/1OGr/APIJ/PFAH9uf7LfwM8N/s3fs7/CX4P8Ahyzgg034b+DfD+g/6P8A8vmof2X/AMTfVP8APp09fZbgzeXN/wAsP9F5/wA/gK2P9T/27/h/nP6Y7d8LVLqaW8hhiPn/AOf89/rQBbgtf9TD/qD9l79f6/Sqf9qaddeIPscX/Mr2v/E09f7Q/wDrfp1qn5sUUf226x5Nvz6f5/z61D4Q0vytP+2Sn994guv7e/z7/wCfqAdh5v8Arv8Alh/ov+A/T29q8y8rXpNL0GHS/wBxNceF/EH2W5/4/vsfUaQfz/z0Fem3Ev2WzmntYfPH2Xrjr0/z0/U1giLzbPwr5X7ib+wf+Pb/AB6/596APnX4gaD8bLr4H/8ACK+F9Y/tz4n/AGX4f/atb0P/AIpX7Z4g0jVNH/tc/wDp2+n519UWcV55k32+byNSt7Xt6f59f/rVj28P2WPzr/8AcQ/8/HOOv589f1966q386Xzv33/Hva/5/p+Pv1AKdxqn/Er1LF5/x72uofh79f8APStj4eW02p+CfDN7n/XaRaH/AMcridUl8rT9S/ff8fFr/njv/nkd+78B+d/whHhP73/ICsenT7h6UAfwjeJNes9Z+D50HzoJ9eH9n69/o3NhZ/2R/nj8a+XfA/8AxJo/iReRQ+f/AKV4f0H7P/z5jP8Anr9O9dV4P1S8i0fUpr/9/qX2XpbWv/Hn/wDWP51j6JLZ2vh/Ury6hn/0nxR4g1S6tvbjH1/yOtAHNXks3777f/Tt/if8k15lrktnFH58vTjpW94k8RwxSTeVN5MJ/wCXn/6x7/8A1/w8B8SeJJv7Q8n/AJY9/wATn9OaADUNUh+0f6L/AMu/5/j07/8A1q+qP2M9G02/1T4keN/FGsf2VD4P8L/2XoP2n/jw/tDV9Tz/APqzmvhW81T/AFMP+v8A+Yp/PP8AL39a/WL9j/RvCui/s969/ang+DxHrHxH8Uf8vN1qn+h6fpHX/wDV6nn1oA/OX9oS6s4vjRrF3oM3n6bcWvh//Sf+4X17/wCPpXlkcsN1eQzRduen+eexr2X9qiLQtL+Kn/Er0Gfw5pp0Hw//AMST7V9u+x/8Sv8Azn06186+G9U/efz/APr/AOfWgD6c8N6pDD/x9f6n1/T149fpXsNna2cvk3lhN5E3P+e/r/nt826RL5t4IbqaeCb8f89v617b4flmtbyH/nj6Y/Hp7UAbHiTS5v3MMUP77/PX/wDV71TuNB0HVJdH0e6h1XXPs919qurbRLX7dnrn/Dj+fFd7HYXlzJNNanz5vs3X/nz/AC/+tXo/wW8B6lrOoeKvFVh4bg1XTbf/AIpf7Tc699hzqA5//V0+vWgDxP42fCCztvgPrHxa8O6PqsE1v/x9W32XFhZ5/D61/Sx+yn+z7D8Pv2R/2D/2XNehn/t630Hwf8UPGdvbf8eH/CYfEX/icf8AluHVv5c81+A/jTw54k8UfFD4G/s6+dPBo/xw+PHw/wDC91oltdfbrC90/wDtT/ib5/l/Psa/sk+F/wAOZrr4+a94w1Sbz9N+H+g/8Iv4X0S2/wCPCz/6BHr/AMwM8/15oA+wP+Jlo0nk6X5H9j6PoP2W1tu+Pz/zg/SoftV5a2+sXkWmwD/Rf+Xb/l8P9P8APNQ/2pZ6oNSmzPB/pX9g/aR9fyrlbyXQdL8P6P5uvTwQ/atQ0v7Sf+XzxB3/AD/nzQBjfFDXteutD+Hvhuw0zyNY+IHjLwfa3Xb7Hp/9qf2x/nrXvN5dal/bEOjy6b5+j/ZftX2nH+f89PWvm/WPOuvix8H9N/t7z9N8H2vjDxR4o0Tn7fef8Sv+x9I/9Ox5/rXv3h/91JN5WsfaP9KP2r+f+cfX6gFPytBtZNe1iWHVbf8AtjQdQurr7T/0D+w//XX5p/tkfsq/EL9oL4R/bPhzeQar438D+Mv+Eo+F9tc699h/4o/WP+JPrGl/lX6Wap/b3/CN6lDqHkarN9q+y98f2f8Aj/kVzmjxaD/wh8MP9jz6V/wkH/H19mz/AMwj35HagD+KrxJFrHw90/WNH8URT6HrHhf/AIld1bXNr9hv7PUP/r+1cH8B/wB14X03WJZ/+Jl4o17UNeuuf+gufX356/yr+vr9szRvhX4N+EXjD4nX/wAH/Cvjjxh4P8L/ANvaB/wknhfS77/iYf8AMI/tYfX/ABr8JfAf7Kvwx0v4V6l4k8R+EIP7ZuP+J9/o3+g/Y/7X/wCgSeuPb/8AXQB8l6Xov/CR+OPCvhSKYY8QeMvB+g/+DfVeP5c9PrX9jFtFZ2HhPR9HsLPyNN8P2vh/QbX7Rix/Dnnr/nvX85f7G/7FGg+PPioPippfxa8VaH/wo/XvB/ij/hW/2XS/FVh4w/sjVP8AoLa1/wAVBov/ACCf5+lf0UaxrOpaDpEM11DquuTf8gs2tta/5/Dv+NAGP4T8ZeFfiDo839g+fPpuj3Q0v1/z/wDWzXzf+2Z4cm/4VXNrGlzf8S3R/wDl1/589PP6f1/EmvebjS9etfKh8L/2VBDcf8vP2X/jz/z74rxj9pzxHNdfBf4kaP8A2PPPNo+g/wBqXX2a1P8A9f8Aw+lAH5v/AALl8rxBDCYTBL/wlH9qdP8Aj8/sjwHrPf6f/rrw3xXdQ/8ADSHned/x8fDD/Srb/sL6prH8zpPHXIrm/Dnxbs/h94k+HviO/mngm8Ya98QdA8L6J9q6/wDEr/zz3/Ws2T914s/4WFf6x5EI+HPh/S7q6uf+PCz/ALI1TWNY9P8AqLUAeY6HoPhvRvjhr0trpsGlalrHhfUNBH+i/wDYH1nP/p29K+dfjB4Xgm/Zm1qysf3Gr+Adc8ZeFby29fDranrOjHuOoPYjnvX0tqniPwrrXxA03XvC+vaVrkOneMtP/wBJ8N3X26w/4R/WP7Y0f6f8xf8AX0rg/iJ4c/tnS/j94JsLzyIfEGveD9etbk5/0P8Atc6Po/T/ALhXepnGNSEoTV4zi4yXeMlZr7mdGFxVfBYrD4zC1JUcTha9LEUKsfip1qM41Kc15xnFPXR2s9D48/4Jc+NY9F+Ker+G9T+0/wBp3GgLoVm1xak6bepubaQT3xx1BHcZya+gv2urI+Of2zv2cPD+l6bb66PDcuhaTr9vnGDJqiavxnGeAwx6HpnkfbWk/Ab4f/s2eAP7N+HFpPYwnxRp/wARrq4uc39/d/h/2A/T/wDUeMvAVrp3x8+HvxObw5BcTT/8I/a22t2vH/Ew/wCJxo/bv/xNdI/AfjXzmFyGWFq0lCrGWHpYlV4Jp89otSUHrJN8yV5aJq/urRL9vzvxjhneDx9erlk8PnOY5DXyWv7OrzYPnxWF+pV8XBvlqwjLD1K3JQk6koTaUqtSN22axpc2jfBv/hUulwzz/wDCL/Dnxh9muf8Al/8A+Ldap/xKPqe/tmvGfCWqeV8dfB+sX8wni8QfC/4H3X/XmdW1T8f+gTmvq7T/AA5Ff/GTxh/al55Gm6Pdf2X9m/6gGr/2PrH6a5/a3p6V4zq/giz8G+PPhjDFzN9l+H/hf7Nbf9C/o+qaxz/P6+9fSn4QfBfwL8V2Wif8FSvjLpeg/aP7M8aax4ttiLkDH/CRiOLWvlz1+UsSD03cg8Y/XiylhtfFfxCm8n97pHwu1C6+08/9Rgce3TrX4m2ngbxV4X/bl8W/G8Rz6Tpv/DQa+HtCXP8AyMx1hNbTDZzwAEx7574Nftjcyebf/EzWTFz/AMId/YV19Tz0Ptq2cc5wenSvk8o5sNmONw84yjfFV+VaW5Jvng1bo0k9dVe2yP6O8SfYZ3wPwtnGFqwrKHDmTvETveSxeESwuJpyul+8h7eMZb+/GcdUlb13xtLe5/Zom/fwQ6N4y0/Xrq2tv+Xz+x/hdrP8xn6+vNfyw/ELxLZaB8eNR8WaSPIm1v4l+IPFbXV0D/aNlqQ+IS6zwSSOg49a/qd+M1jqOu6ZoHhvw5qMGl6xo/wm+MGv6Fc3P/Ln/wAUGNH9R/0FjjmvxS/aZ/4Jx33g3QvgJ4i8NeM7jUfFXi3wz4x8U/Em6urbdY+HRpX9jnGj5OAxGq/8I702jIOCVFXxLgcVjVhVh4c0acpubu01KbpwptJXb5W23ZaK7ut1z+AvFfD3DNfiCOe4+ODWPo0I0VOM3SnDDUsXWqupKMZKK0hCGjc6soU1FuaOx8U/Aeyu/CemftI2n2jXdT8VeKPCGr3ei+Ls3xvNP+L3jzV9I0bU+eRrY0HSdI7cYA5xX0l8ErvXtF8Mft3+MfGN59v17RvhNqGl+KLnRP8Ajx/4SEap8SD+H/IW+mf0+kPHPwc8N+Cfg58MfhXr3/E80e5+N37P/gLQB9r/ANPuxo+ljA1X0A/4mwH9a+CPhfdax8VfjR8Zv2UrDWJ4NY+KHx4/t7xlc23H2P4H/Dr/AInGr+n/ACMef+Efr38Hh/q2FpUHZ8kLSts5O7n97bPxfiTOJZ1n+ZZvHmgsTi3UoJ/FCjS5aeGXk4UadNJdLJdDpfjJ8C7vW/2Y/Cn7Y2pw3sHxL1b4j6d4guoLn/QD4a+Dgxo/w70kZ/hB0nSfERGPvfXFfn7+zBLczftd/COHxCP7JiHxSs7wdef7b1IjoRj8upx24r+iv9qXS4bH9lH40+EvEc+lwQt4Kb7Iba1NhYWXiDSVI0j+ye3P09TX80vwy1vxf/wuDwpbWHiHT7kHxv4LurW5+yHhdHQ/2NgjvkcHGMfp8DnmFhgsyw/JGShOVOrZW9+Sn7zldp80rRu7732SR/YfhLxBieJ+Cs3+s1ISxOGp4zL1KXNH6vhp4SlGnCklGcVCj7SsqcGl7nLZt3a/q+/au8WTeHPgn4wj0v7dceKvHFt/wrnwbbaJc/Yb+88YfEb/AIk+j/0zke/A4HHfAf4feFfgHpE3wxsJoIPCvwv8BeD7rXrm5usfbPGAz/a+qf8A6j/Kq8J/4W/+0bFBLMJ/CH7N+gj7Xc9bG8+OGsaWDz/2LehYPc41ofh8+ftaeKNe8ZfHzwT+y74I/c6l8cPBv9l/EbW7b/mW/h//AGpo/wDwsXVP/BHpH/CP/wDcZIzX3eAq+1oNpe7CpOnF/wA3JZNr/t/mj52v1P5F4twP1DNIQk17TEYPDYupBK3s/bwc6UX5zw/sarWjj7TleqYk2v67D8GPib+10dN87/hZ3iiwPhe2ubr7D/wjnwP0gnR/h1jnp4jGPEGTgf8AE569K/HD+34PEnxI8G6DqANvDceKfD2vXf8ApXvohOSO+OOAf61/Q9+1fr3wy8Gfs2a98OIvDc9xqFv4Y8IaV4X8NaJ1JOqaPo+j4/MA+2c4HzV/Mr+zzbw+L/jv8OtA1C9nhm1j4raAf7c/vYQt7/eHXt618pm1T2WYypwkmp0avut35Z1J8sr6bz57Wvp5aI/onw7wjx3BdDF4ijUg8JmGXyVazTqYbAYWnXoSilJp06Psmm1Bc2llOaqN/wBZfhDQfBPif9l/wX4WtbOyGg6z8ONPucWx/wBPN9q+lgavqfPOedWOSBnJ79fc9Hi/svS4Yf8Ap1/5df6e/wBelfJP7Iml3mifBT4beH/tk+u6b4ftvF+lC6PU41PWP7IJ4H15x/Wvobx54j/4Q3wf4q8SeT5//CP6D4g177NbZ/0z+x9L/n/+o19RljvhKU+VRcoQulsrU46LyWqPwDjmKo8Q47DxqutCjiMVyzlzc0ubFVvekpaqU0oyd9bvVsm0fQdHtdY1/X7CGfzvEF1p/wBqubn/AJfO/wCh/wDr+tU/Hnnf2X/wiulzf2VNr/8AxK/+vPw//wAxfP5f/Xq54TuprrwvoOoy/wCjzaxoPh/Xrr6/14/+t0qnZ+drMmsa9af6m4tfs2l/af8AoX//ANQ98n9fQPjjsPh35Nr4b0f9z/ZX2e1/49vT/P4V89+B/Ji/bM+M37m987WPhz8H7q199P0j+2Py/wDr19CRy/2NZ6bpvnefN9l/svv3+mc5/wAK8H+F8um6z+1x8YLzT9X+0f2P4N+H+g/ZrW66/wBkf2xn39fegD7es/Jik8r+nP8An39q/l//AOCoepy3f7KHw30aKb9zrX7VXxgH2a2x/wAwnx58SAOvH5jFf09favL879znPX/OP6V/Hn/wUo+N/hrUvDXwi+ENidVGo6J4v+MXxTu8f8eH/CP/ABD1LWNZ0j8vXk+2Ac44mUY4eu5fCqVS/muR6fPY9bIaNbEZ3lFHDq9epmWCjR1t+8+s03HV+aP0/wDhrr2jaL4/+AMOqazBpXkXfwf0u0W5u8fbSPhc2kDr68g8cEc8A19OeGPDs3w+/aO+JNpf+R/xcjwwfFGg/Zv+oR491j+1+/r8QtJ/n7V/OHpXifxPq3/CC6L4Z8XW39qN8J/7X0m6urT+0M+JP+J0udI6ZHPU8/jzXqvw1/4Ka/Ffw/qg8SfEO3h+KmtfDu2Hh/QfN/0G/NhrGrMusHV9WZgq4/sjSM/MBzjI5x8flOd4XDzqU8VzUVWleE3aUYuMU5xm07xto7qNtr6n9K+InhRxHnWFwOKyT2OYVsuoezxWCcnh8TKNStKFGpQVWKpSU5+0jKM66cZRettF+837RHhyaL4TaxoNrMPJ+IHxQ8H/ANvfabr/AE//AIm/jzR/fr/PtXs3w38ef2z8L/Cs1+P33/CL+HvtXP8AzMGkdP10nrX5S+HP+Ci/gr4yeD9H0HxvDb+Adc1D4t/D/VLSAXX2/T/+JRqmj6xq/wDxN8nr6HB/Cvr74P8Axa8HXWl+NvCtheQTTaf8RvGH/CL/AGa6+3f8S/V/+Jxz/wBxzVtW9K+zp1IVYqdOcZwkrqUGpRaeu6P5dxeDxeAxFTC43DV8JiaUnGpQxFKdKrCSdmpQmlJa9bWfQ+hPiRdQyx6D4q7+H/iL4P17/rz8P/2n/Y/HOP8AmLegrqrzzv8AhJNH8qb/AKGC1u+P+Pz8M/5+or511T4oeD/GXhPxh4VtdZ+w69rHhfxB/YOiXP8AoP8AxUH9lj+yMf56V7BpfiKz8UeA/h7420u9/faxoPg/Xrr/AKc/+gv9PX+tWcx+av8AwVSMul/DC9vSf+Jb4os9P0m5/wCxh0nVcaNn8dW1b29a+RP+CeVnfeG7qDxLfTD+xfFXwm/aDOhf6IB/xUOkadyR+P8Aa/buO1fYv/BVSKHxR+zPpfiXS9ZnWLwd8UvDVvr90Dg7VlUnPoMevHPIr4i+HerDwH+xR+z98U9Plm0nUvD/AI0/aE8K69cWvP8AxR2rT67o+rkDtxqvp1OetfHV4upxVT6ezoUZrVq6jUpRl5PSUreh/TOUYmGA8AMZKTTWPzXMcHUsr8s6uExNWjva0+ejRvJXtGdmfa/hvwbr3wq/aI+G9noM2uf2P8b/ANnLw/r32b/j++x+MPh18L/7H/8Act7epwK/YbVJIdUl1K8tbz999l/0q3/zz9OncV8f6p4c03WfFH7IuvX/AJ+lal4X0Hxha2tzbf8AQv6v8L//AK3H4cjFfTn/AAkeg6zJq82g3nn/AGf/AEX/AK/P/wBf9rfpzX2J/Mx8Xftxaz/wjv7MvxB16XyP7SuLvw9oFr/y/WH/ABOMdPz5/pxX4h/FHxgY/hh+1b4Zhs/+Pb4PNam2uh0DalpAyPXAx35PJr9Rf+Cmuvf2X+z7b6D/AMe//CQfFLwda5+h1jWDn8NJ69uT0r8a/HcV5rWm/tQ+TB/YM1v8J/Gx8VZ6Xx/4T34Zf2KT7FQwPPQ9ABXyPE9SSeFgusKz5e94Sjvp3XW1kz+k/AHBU68M+rSh70cTlcFUeyccVQnBPv7zcVZP36kL2TbP2m/4JM+Ide8ffs76QdenGr6B4X1z/hHfCl39kOT4d0TS9oOCOuBz168cDFfrN5cMsf7qH/t29P8AH+hr83/+CW/hay8M/sZ/DB9Pght5dXm8Yar9luTz8+q6w3Pvkn8Onav1W8J6DaX+oTfvv+Pe1+yj7N39/T/I/H2MjpunlmEu5NzpQneXxNSinG+r2Vlu/Vn5j4r4uli+PeI/YKMaOHzHEYaEYJKKdKrOM2orROc05SstZNs8B8capoUviDTdBsIZ/Jt/hz8QNLurm1tcC9/6C/v/AD9vSvlf4JxQ3fwf1fQfBGg6VpX/AAlF14g1S6udE/5fPGGrY/4mn+fevt74qeHNB8MeLNNmih8j7R8L/iB/o3/PmD/Y/Xivl39nPWfsvhvwroOl6FBBCbrX/tf2b/yj6p/9evWPzo+ireLwf4N0PR/DdhNqv9m6Pa2H2q5uf7L69v171vfAfS4b/wAYeNviR/rxb23/AArrQff/AJjGr/qP/KNXm/7QnxG8N/CrwPD9pm0qDXvFF14f0HQbb/l/8R+IP+gX+X0r6c+FfhebwR8P/CGg38P/ABOPsv2rXv8AsYNX/wCQv/5XO/P86APTjdeV500v/Lvdev8Anr71DbxfZY4YT+/x9f8APas2886W48n/AFH/ADFR39ff+VYPxo+I/hv4GfCvxr8VPGV5BBo/g/wv4g8UXX/YP0jS/wDP86AP5O/+CzH7QPxO1n/gop8Gfgb4Xh8Y6r4I0f4D+IP+JJ4A17VPCuoeJNQ1fx5n4i6X/a2i/wDIF/4kek9P5mvjnw38Ef2lvEcnhX/hYP7PfjH4qab8P9BPijVNE+KF1pdj4D8Yf2v/AGPo58B/2trX/Mb8OZ+IX4819LfGj9pbxtL+x3pvx+/Z9/sr/hYXjC6+1f6Ta6XfeLf+LucfgPDmuavpPf8AWvyR8cf8FCPiF431/Xvgd8WvEnjH+2PGHg7T/tfhI2v26x8N/EH4dfFDWdZ/svH9veGjrf8Awkehg+HzoHIB0bQATyMgHp3xsi179kbR/jB/wlHirwd4c0f4wa9/wnl14A0TxR9u/wCEb8f8f8gn/uB6tx/2Bu2cV/Vx/wAG8X7L8vwM/Yn034qeI7LyPG37TGvf8LQuvtI+w3//AAh//MI7f9AP3r+Ffwf8G/GH7X37WHwB+AP2uf8AtL4gfEbwfaXXhK2z9gstP0j/AIlGr6p/ZP8AxUn9i/8AEi0nSeviY9fy/wBYj4d+CPDfgPwX4P8AAeg2cGlaP4P8L6f4X0G2tv8Alz8P6Rpfp2/z60AXLzzoo/JH7j7P/X/JHfvXB2cv7yaaKH/X3XB/z29/Tviuw8SWE3/Hnp8Pnzdcen+RXN6foWsRXHneTPBD7/8ALn/9fj/OaAKfiSKbWdH0jw3F+4/ti5/0r/Ssf8S//PbsBxXpFnmLyYfJ4+y/XH+P5Y9q840e6m1PWJbzS4fP023/ANFtbn8v8j8OK9Hs5YYo4pvJ8ib/AA9eMUAU7iLzbyGGXv7f5Pp3/wAKms7r93ps3k829r/ke3+TUNnD5sk15L/ru3+fxo0+183S5prU+fN34+o/z7etAHyX+3JD4q1T9k/45TeF9S/4RzWNH8Mf299pH+g/8U/pGqaPrGr/APlD0mvqLwtqv2rw3ps1rN/yGNB8P6pa3P8A1D/7M+ueev8Ak5x/jZ8Kp/ih8H/iF8MfOg0qH4geDdQ8Lf23c2v/AB5/2v3/AC7V1Wl6D/wi+h6Ppss3n/Z9B8P2v46R/nP50AZusRmLR5pv+fe2/wA/nXe/BXxD/aPwx8JT+d93TI4epH+rJ9SPWuC8Qxzf2XqUN1D0tev9PX/63avRPgJZ/Z/hX4WiwfltD09yPagD/Ob8J2t5LHqUP2zz/wDSe/8AoP8AxUH9qfl+HFQ+JJf7Lj8mX9xN9q1D7Vbf8+Z/tT6Hp14rsLPS5tC8WQ9PJ/4Sjw/a/wAx2/P9O9ee/EjS/N1DWIZZsal9q8Qf/qx+XpQB836xLNLczeVN+5/6eR0/z1/ya8luIjLeed53+ef8+9e5axo02lx/Y/J8j6+v+fz/AJ+D3EsP2z1/yfr/AJ9s0AZtxFNLqEMXk/Uf59/8K/WL4V6z4b0b9n/QdH1SaCDWP7M+1Wtt/wA/n9r/APE41f6f5Ffmzo+jf8JH4g0fwfoOJ9Y8Ua9p/hi1/wC4t/yF9U/8Elfp94kis7Wz17R9G0fzxo+g+ILW1Fz/ANgv+x/1/wD1elAH5g/FTWf+Ej1D/SvP863ttP8A+Pm6/wCXD+vt0/rXn2n6X/ZckP8A9f8Az6EV1Pxc/wBFvNBhih+z/wDFL+H/AK9MYyf6/UcVzej3cMtvDZy8TW9r/nH50AehafdHzeuPs5/ya9Hs9emlk/4lcPn6l/z7f5/X+leBx6p9lk8n/ltzwf8AOf58fr9K/Bu1hlvBDdf67tx+H+f5UAekaHaeMP7Pm17xHqU/9m2//LtbH/j0xXbeF/i/Z+CPC8M1hZ65532r/ifWxuv9AvNQ/wA/0NY/7Qnjez8B+A5prD/qH6Xa/p+Ar5X8QeKIYpIftMOrQTaPdf8AQBzYXnP196AP2M/ZD1TTfjd/wUY+DOuxf2Xf6P8As/8AwR+IHxQutbubUiw8N+MNX0v+x9I1T/weY/Lriv66PgPaax/wrfR9euryCfUvEFr/AG9dXP2X7D9s6f59a/zbf2Y/2gv2qPBH7XH/AAgnwH1jStD8VftMa98P/hfr1t4k8MaXffbPB/8AanT/AKgv/wBf61/pbaXa6PoPhPR/Df7+D+x9B0/QRc2x/wCgRpftj9aANnWJdS0vS/8AQLODVZhdHt+XT2zWN4ktZ7q4hhl8Nw6rpmj/APE0teP+Y/8A59f/AK1U7zVNNl1DTfDdrrGqwalrFt/o2LX/AD+Veb6h4jhl8Sf2lpfjY+To9rqFr9mOfsH9oen1P1oAueB7qHWfj58SJtL0HyP+EPtfB/hfVNbubr/j8Or/APE41b2/5hOk/wCTXvHmw2unalNLZ+RD9q8P/n/n/Ir5X/Zrl/tnw3428VX/AIkg1zUvFHxG8YfZdbtv+hf0j/iTfnjSfT0r6cll1KKz02zi1iCf/Rf+Pa5yfth/z7UAc344urOXT9H+walPok1xdafr3+c9f/r/AJ9hcS+KotL0H7BNpc832r/Srm2/6F/25/PFeY+MLqb+2IPDevaD/wASf/hF9P1S61vQ/wDlz1D/AKhPr65Ofeuq1TxH4VsNQ8H+GvJ1X+0vEFr/AGXoNt/z56f+nT8qAPK/21Jdev8A9mP45Q2v9lT/APFufGGqf9w/+X6fQ8V+SPiTxRoP/Ct/CsP2yD/SPC/2q6z/AJ//AF/jX7keLPDnhTxR4f8AGGj3/nzw+KPBvjDQbo3P/Qv/ANl+/wDnpX8r/iTWfhva+dDLr1jqsNvqng/wv/xJP9O9vf8AyaAP0I/4Jl699q+Kvxa0Kw/fw/8ACuPD/wDpP/UQOqV+qGjWvxPtPFGsf8JH/ZU+g/ZdP+y21t/x/wD1/wA+9fFv/BPv4QXnwq0TWPG3xBhg8Lax4wuseF/CX/MQs/B+k6pz/a3f+2/Sv0CvLr+2f31heQf2b/anH2a17/8A1s/4UAZ3hu68SQ+INYs/EdnBBptx/wAgH7MPy9Prjj/H5i/bn8eab4N/Z3+LUtrrv9h6xo2g/ZTc/ZTfc/2p/Svq6z16H+0JrPUPIght/wDRf+Pr2/mP6+1fBP8AwU0uofDH7H/xg1i/s4P7S8Qf2foNr9m/6jGqaOf88f1oA/lT+OHxu/4Rb4kfBn/hF4YNW1jR/GPjD7Vbf8eNheahq+qf8SjVNW/7gWrf8VZX05/whF58UPgXD8TvGXxC1XxHN/wmXg/7V8LtEP8AwivgPw34P/4TzR/+Jp/ZJ/5DXP8A0Mfpj3P4h6x438VS/EjR/Ct1eQ/2Z4X17UPFFrrf2X/jz1D/AKi2f8ivur4CeN/jx4j+E/xCvPBHir4c6r4J8P8Ag3w9/wAJR4c8W6D9h+x6h/yGP7L0nVtFHb+yc0Afqt8bPhVoMWsT6bFDBoesW/w5zoNt4S/0H/hG/wDhXX/II1T/AMHleM/ED/hNvBuuaPeXU0GqzeMNB0/QbXxJa/6D9s/sjx5o2sf8TbSf+g5/Yf8Aa1c38I/2uZrrx5r3hv4oabP4c+IOj50vXrn/AJGrwHZ+H/7L/wCJRpf9rf8AYD1b/wArPvg/RWsWsPjL4b+Dte0v/iaw/avD2g2tzc/8g/8A4m2lnR/x/wCQt159KAPurxxpZ174f6DL5J/4nHhgaD7c/wD6/b36V57b215rvgPQZrWKf+0rnwv4f161/wCnPxBpH/E456f9An/OK9y8N+Tqnw/+x/Y5/wDil7rt20/V+3SvB9P8ZaP4X8aeFfhvYTf8zR4w+y9/+QR/xONIx6/8hb36fhQBm+NJZrXxZrGpWH7j/hKPBviD7Lz/AMxDSP8Aicf+5b8Kx/B+jTeMvihqV5qk0E8Phfwb8P8AXrX/ALD+r/2x/wDr7f0rqvjBo0Ol654JhtbzyIdH8UfZP+5f1fS/7H9P/wBdcf8ABu6vJfiX8Tv9R/Zuj6D4P8B/abb/AKhGqaxo/wBev6/oAflX+0fd6jHZa7qGm+fb/wBjfHu9vbS6uf8AQcHRtWBOq9QM41bb3xxkkDB/XG3khufA/wAQbyK8M+peID4PtbX/AJfrAk/2OM9AcHjHoB09PmTwf+znoPxu8L6Dr3jf/iVab4f+LXxA8UXVtc2v+n+MPD/9qf2Po/H/AHCfTP8AT6W8J2sUWj+KtN/1Gm3HxG8H6D/o3H/Eg/tTR/8AP1rmWEoLESxSh++moxlLo+VSSdu9pNN9rdj3J8R5tUyWjkEsS3lmHqVqlKjyrmTrzo1KkHPd0+ehCcYbKXM/tH0to+lzS/tGeTf+R/YFv8B/7Ltba5tf+gv48/4m/wBf859vmn/goRqmpaX4o8Ew6FZ/bv8AhH/gl8QLq1trbNj9s/4uh8H9H0jv+mP8a+xvD9reRfGDXZv+qc6da/af+4prH+HP/wCqvkv9oTS5vFH7YnwZ8K/bIJ9N1jwb4P8AtVtc/wDQv/8AC0P7Y/8Aeej0+ldJ4Z778eI5pbn9j/w3dHyNYuP2gvB+vXXP+gf8JBpHgPWNY1cf5618RfsR+GNC8B/FD9qL9oTVLOefXvFHxQ8H/BvQR9l/489PH/1/rnNfY37Uuqaxa/FT9j+HS4YJ9SuPjJ4w1S6trk/YceH9I+F+r/5/D0NfN/8AwT7tZviB8A/FXirXv+JV5H7RnjDx7a/9A/xJ/ZGl/wBf1/kAdj+1HHeeO4/Gvw40+9ng034feDf+Eo8ZXPa88YavnR9J0s+vGrY/7jPpX4+XP7PWs/BH9pCXRdUtLjVNC8G+KNQOlr/wkB0++uzpA0f+yCP7DwGHiT+1dJLBhjgcdRX7Zapa/Zf2e9S1i/mgn8bfFjxl/b2vXNt/1CNU/tjV8f8AYuaHpPvXzr8FvBum/FD9pD4ew380+q6D8F/Bvg/XviNret/6cfGHxw+Io/tj+y+n/Qc/9M1cONy/DY+MFiIXlTlzU5rSUXe9uzi7axd18z6zhbjXPuEKuJlk+K5KONpSpYvC1U5UK8XFxUnFSjKFWMW1GrTlGSTs7x0PunwP4a1L4J/B/wCHnhoTef8AEfx/4y8P6/4zurnI+2eMdX1T+2PiMeTjnReR9cc9vmr9mPxHefGT9tz48fGC1hgn8Faf8LvD/wAOfhzrdzznwfpGqf8AIUx/1MeuaR4s/rX0t+1R4j12Lwfpvwx8G3n2H4kfGDXv+Fc+F7r/AKFv+1z/AMTfVP8AuXND/tb/ADisH9n/AMB6D8OfjZ8ePDegw/2VoXw/+HPwP8L2vb7H4f0jS9Y9DmumjRhQpQpU1aEEkurdla7fVvq+rPCzTM8Xm+OxOY42aqYnFVJVajS5Ypyd+WEVpGEdoxWiSSWiRy//AAUO1i40v4MXOg+C76DQfG+vj+37nxLa4/tCy8H/AA40z+2tZ6+qqfDx44/tvj0r+ajQ/wC2rbxV4d8deGpv+EZ1nRbrTltbkjiy8Rkf8hbH5jjB5981/RX4jisvG/iz4j/ELxH9uni1/wDZ++MNzodsf+ifE6PpGkdD18Rj+1fEHI59elfj1+2R8KvDX7Mfxl+HHhnwUurzeEdZ8MeEPiRd2tyPt4s/EaMAulf7O4H26dMV8Dn9Oo8VWxDfLCFRU2lK0o+9H2c1HT4nzOT0lZJO9tP7E8HMbhIZBl+TRj7TF4nBzx8ZypqVOtyUXDFUJylzNqlQ9jClCalTb9o4RhzPn/p8+B2haD4W+FHgmx8OY/s0eF/D5+0drzOlkfXp/kZqv8RfP17wP4w0Gw/12seF9Q0v8tL/ALH9f8/hUPw98R3niP4X+EPFV/FpUH/CQaD4fuvs+iN/oH9gfXqRzx/TpS+KPEdp8OfBeseML6Hz4dPtf7Uuvs38/wDP4193hYxjhqKirR9nBpWa3iunS5/IvEVWtWzzNJ15OVX67XjNuftHeE3FpzsuZq1m7K7u7LYzfEl1eaNYeFfB+lzT+d4gtf7Btf8Apz0//mL6r/j9PevbdLtbPS9Pis4v9To9r9l/X8cV5Vp/k69rGpa9dQ+fDo+NB0H/ANy/8vTjFd5eXU/7m0i/11x/y7f59/8A69dB4xc0eL7Vqk00vkf9OteP/Cfw5ptr+058ZtYsNHgg+z6F4Q0u6ufsvN5qGr6prGscfh617Zp9h5X7nzv3P4/5/H/69ePfs96zLrPxE+P2pXX/AEUbT9Ltf+xf/wCED0f17c/rQB9XXH/HnqXSeH/H8/Sv4pf+ChXw/wDFWi6p8EviJr+r/wBu+FfE/wAILK18L2vH/FOAjWP7Y0rnjpn8u4r+1SSX/R9Smin/AM/n69q/m1/aO+E1p4/l/YPiuYYP7O0b4N/EDxRr4ue/h/SP7I1fkf8AcW/l1rDE05VsPXowlyyq0pwjJ9HKLV9ntfs/Q9jh/MMPlWeZRmeLozxGGy/MMJjK1CEuSdSOHrQq8sZdG3Feu3U/MP8AZw+Heo/FrxVodtoJuL/U/DfgXwT9kthd/wBnjjVNH0fpnjK6ucY4zxuzXQzf8E+PjP4bj8eXnijSbbw1pMNt4j1RbWe6J1D+ztI3EAk4HAznk9fTGfuL9mzwDZeHv2lmv/Bdtey6T4rtPDq+GLa1PFnpvw31PRwBqq9OBpOR14A6V+xXxUa08b6n4P0C/ggnhufC/wAYNA7n/mF6Po/Pfn+mSK+KpcMYidOaxGlTnmvdqQcKkZTTvJ25toxlbS/Klo9v6nzD6QGWUcfCeT1JywFbDUHWjiMJXWIw1SnTVR0YL3aM37eVSn7RRsr+0i2tH+HWg/8ABOX4ifD7wobnxR4j+HtzAfip8Pb60+06Rqt7p4VNKCnSMb84ONJwT0wTj0zviV8Dvih8OfH02mWngvw/ouo61anVPD//AAjg1XwoPDZ0f/icc/2Ip/sUH+1iM8Adhwa/Z74Tz3/jz9lDwrqfi2zGq6jo/wDxNLq1uc/8068e56+v/Ep+nfpXR/tK+GfD8ut/DHxJ4ggI07/hKNf8B3NzbXX2H/QPiLpmsaOenfjSeeMfUZHY8jxGGpWwtStTt7Kyp1pS6tTUk91GMvdsum2iPlaXivkue4+NTiDCZZjP98TqY7LKEFFKjSlhZ0ZJLkdatRtVpyqXSkkm7yT/AJ7Pil8Xv2hv2fl8G3uoXsUWonQG0C8tbj+yr3T7s6MP7Z0jB+XGdC1bSRu5wc8YrQ+B37dvxY+G/gyZNNEGp+FrbXhd69odzdk6f/wj+sL/AG3/AGXpB4OiHbq69QBx34r9SpfhB8MfH8OkQeOfCmg+JdI8YfGP4xfDi6truzznTta1T+x2Gk6rjv8A2RpIbPHTnivyM8Z/saXXw9/aK179nzTfENxq2gCz1FvBXiQ22ZE8Rtpn9rnSdX6EgaDgg4zg8EcZ56UM9wWKpVIvEV8POcYSpVm5WuoJtqS3er5ouNnHW3X3cfiPCLinIMwwVellGU5xg8LUxdHMMvp0sPKq4Vaq5aCpN8zpr2f7iq5qpSq80Of2bS+7f2/PEc2ufs0/DXXzD/YemeKrfTNbuvDX2rJGofEjVgv9qA89NxPQHGew484+CPhbUvGv7E/w28ER2c/n6P8ACb9qL4jn/p81HSPH+lFjkHnJbIOcn8K+LP2xPiZ448PeDPBnwPXxTP4i8HS+GfAHiovcWp/tDwx4hXTv7Z1bSyeev9rD2G1ucEV9Yf8ABOf49eGtB1vxpoPxJ8VaTofg+18GmDwva64QGsl+JWqDXNWBGeuWfjj+dVRxVKXE9ZzfJywlRcptRipx5J25paWSpxs09XKzSZhmWRZhS8Acrp4OhLGyr46hmMIYWlVr1J4bEe0wzl7OnDnVRVMZOUrxaUYc3M1ys/aT4b6p/wAJvH+zfrAm+3TW/g3xBdXVt/z5/wDFB6Rzx/2Fq6TweJj498baZ5Pkabo9r8QLr7Nn/qfNI0fSP8+tfDvw/wD2zPgDo178ING1DxZLMfh/4V+IOr+KBosGpZHhzRzo2j6Tq3BJ289enr158G+In/BUbwV4c1X4kReAPDuu3Da8V0q28R60psVzrPj7+1tX+ZgASDyQMjA5z2+kxGbZfhqcpzxdBtJ8sIVIzlJpfCoxbd9r3sl1sfhmR+HPGWe4yjhcLw9mtOE6lNVcRicHWwuHoU5TUZVJ1cRGnG0U2+WLlKVrRizN/wCCpvxVtNb1jwR8CvDMv9r6v4Zj8R/ErxRzj7CqaX/Y2k6Z9WbWNVwOwVuRXx74v8L288/7VWsa+QdZ8R+CtM1O10G2AwNNHx9l0bWP7YPU8aOAe2AQO+fCNNfxL+0J8fJ4vAlnfz6v8S/Gwu71+g/4RlFx/wATgEYBLDaoABJPtX2B8Sbma4179rCaCbz9N0D4c+HtAJuf9B+y+IB8edZOr9MDHOrnp39s18hhaeI4gxtevUclh41ORSesIU/ZzilTvo58s+ZrRc022rJI/pXPswybwa4XyrKsFClLOKuFWKdKyWKxeO+t4HETrYy3M4YdVcPKkndSdDDqnGfNJH7T/sKxiP8AZs+D2mww/vRaa/pK/ZrX7d9iUaprH6n+ufp9z6Xr154NuM2EPnw2/wDy7f8AP4P/ANdfGf7C2qQ3X7L/AMMbywh8jUv7C8Qa9dXPv/amsdfTmvqLzZrX99/qJs/ah9p5/wA+/rn1xX38IRpwhTgrQhGMIrtGKSS+5H8dYrFV8bisRjMTN1MRiq9XEV6j3nWrTlUqSf8AinJvyIfHmvQ6zm8v5p4NSHwl+IHH2r/jz+nX+n8zXzh+zXoP2XQ5prqHz/8AifH/AEnvZ6fpGl/59ev4V2HjDWLy68aeNob/AFj91/wqXxfqh/0X/j8P9qaP/wDXrwz4d/EHR/h98H/G3xI8Rzf2HoPhfQdQ8Ua9c/aumn6Rpeao5zzHxpFeftN/8FUfg18N4v3/AMPf2T/C2ofGT4jW1sP9APjDV/8AiT/DrS/r/nrX7bXEv/XDr2z+n+fX1Gfx5/4JB+Dde1n4X/Fr9rTxxD9h8YftcfFDUPiNa/af+XP4f8aP8OtL6V+unmzRW8P2o9/8/h2x+OKALiSzeZNeGb/P+eOfbNfz9/8ABxh+1z/wpH9i+b4S6X5H/CVfHfXvD/hfn/j/AP8AhD9I/wCJxq/+f6V+/EkXlaXPKIf3P0/z/n1xX8Af/Bej48f8NBftqa/4D0ubz/Df7N9r/wAIHa2w/wCgjq//ACF8fn/k9QD8H9L8R+NrqOD+zNT1yx03/l1trbXv9AH/AHCap6x9si87V7+f/iZW/wD06/6f/wAJB1/5C3evVNI8OaDpckMN1N5E3/L0Ln8P6fj9e/K/GDS7OLxRN4b0GE+d/wA+1tbH6/4dqAP6Xv8Ag1Y/ZVm8b/tAfEj9rrxHZ+fo/wAJ9B/4QPwbc3P+nf8AFX6v+H/QDr+9iz1Sa1Pnf6/3/wA/n0z9etflH/wRn/ZQh/ZB/wCCf/wZ+G9/D/ZPinxBoJ+I3jzr/wAjhq//ABOOOP8AP51+n15qkNrZzf8APL+Xf/P/AOqgDq7PWf3k3P8AxMv+fb+X9B/9asbxR4o/4RzwnrHlTW/9sD/iV6D6/wDCQf8AMI/p/I1x8es/6PeS3X7jU7n/AIlf2n/OP89Kx9T0aHVNY0fw35/7m3/4qi6/9xA+n+fWgDvPAel/2Fpej6D/AKj7PpfGD/zEP5Z6n+orqp9Uml/0O1hxN/nv+H4fzzbP91/qof8AP+eOfy5q5p8Xm6hqXpb2vI/z/P6UAbHlQ2sf+ef8+vFTeBLqGOMG6mg+nbP+f8O9Y95dQ6XpepaldTeRpuj6X9qurkfr/Q/14NYPhfxHoOqeF9A16wh8/R9Y0L+1bX7N/n+tAHK/t2ePP+Fffsf/ALQnjHS7yfStS8P/AAv8QfZbm3/4/wCz7ce/Ne2fDvQdNi+H/wAPbOHz7iHT/Bvg+10u51v/AE6//wCQX/zFjxj059q/PH/gpxo02qfsXftIQ3V5fQQ2/wAL/wC3v/BPqmj6x/7ifx/UfX/gvxlDqngfwrNYXnkQ6x4N8H6/a23/AC//APIL/OgD23xJ5Ol6XN5sP7j7L6+35/5zS/CPT4U+H3h1cZ/0QH8z9a+dPHGqXn9n6l/pk/8AyAfEGl/Zrnvk98cf0/nXsvwMSdfhB8OwBOf+KY0/t/stxQB/m0XHjf4heHNQhvPiDps//Ie8P69a3WiWp+wXn6f0PNfRVxo39s+G9N8bWEMGuaPrH/H19m/5CFn+f+cZrif+Eo/4tvBN53763uv7U/0m1+3fbNP6f5/lmvE/EnjLWNB/4TCawvPI03X7r/j2tv8AQbCz/wA5P9KAOP8Aih4j0fRo9ThtZj53/IL/AK/X/PevjnUNZm1STyRN+5/z7/5/LGl4w1m817VJf8//AK8/lWbHa/u/9Km/fDj/AD6/5zQB798B/G83gjxx/aVh5M+pXGg+MNBtcn/qF/5/M+leqaX8QdYtfDfimHS9Tg1XR/EH/Lz/AM+n/ErGsev+f0r5d+FcsOqeLP7Hi8j/AInFr4g0G1uP+fP/AIlf59cnjNfV3/Cr/wDhDNP0fQfK8+G40H7Lr2t/Zf8AQLP69e2k470AfH/jTxv/AMJReQ69df8AIH+1f2Xa21sT/wAi/jp7Cqnh+6+1R/y9j1/L0rmvEFrpsWoQ+G9Lm1X/AEe1/wCPm5/0H7Zz/nP411WlxeVZ/uv8/wCT/wDroA0reLyvJ/549PtP8/8AJ/KvsD4B6pZ6WdY1i/8A3H2j/l55H6/5/nn4z+1GKPyfO+nP/wBf9O3pXYap4zm0vS9N8NWE3777L/pX+fy+goA2P2gPG83xBvNe+wf8gfwva/6Lbf8AP5qHf6ev8q5vxxqmg6B4717XvC2sH+x7i78QXVrz/wAfn9r6Wf8A5bf0q58N7qy1TxBNo+qTaVpUPiDQdQ0G2ubn/jwtPEGr6XXj/wAUPDmseDfh/oU3iOb99cDw/a/Zvr3+n+cCgD9gP+Dcv4Bf8Lv/AG4NY+PGqWf9qaP+z/4X1DxRa3Nx/wAeB8Yav/xJ9I/T+1vzNf3mf2pqXmaPDLZweTqGqf6V/wBg/wDw/Pv0r/Pr/wCCT/8AwWB+EH/BOvwx8SPhXqvwH1zx/N4x17T7rXvFnhvxl9hv7T/iV/2PpGl/2TrWhf8AUW1btX75eC/+Dib/AIJv+JJNNm8Uax8W/hXqej/8I/pf2bWvBovv/Ktop9aAP3niv9SuvFn2yXwTPB9nuvsv9t/av+Zf9/8APT2r5u+NHxH03w54O+IWsXXw9/c+D/8ARbX7Na/6fecax6/596+OfAf/AAWB/wCCbPjKPXv7L/bS0rStY8Yf8ett4k0Hx5Y3/hsZ6f8AIC6/rzxnivlL9sD9vD9lfWfDcPhvQf20vCuq6NcaD4g1X7N4b/tS+vrzUBpesf2Rperf2L+f+TQB+/vwX0XQfC/w/wDhv4J/s3yIbfwvp5/6/PEGr/8AE41j255rsNY/4RuXxRo95LNPBNo/+i2tt/y4en61yvwn8UQ694H8E6vpd5BPoNx4X8P/AOk5/wCoX/nrXH3GqfFqL/hML2/8K6HPNPdf2XoNtbXX/Mv/AOP9h/8A6+KANKzivJR9s8GeJP7Vm1jXv9K/tvP+h/8AE0/4m/8AyGv8/lXswtby68SQzX9noc/9j/8AHrc3Nr/p9nz/AJ+vvXgPg+60G68Q6Npt/wCG59D1jR/C/wDwlF1bW11/x5/8TT+n+T0Feh/8JR4bu9Q1i8tZ9cgm1jQdQ/4+bXH4f5//AFgHpvm69/Zevfav7K/6gNsP8Pw/z3+CfDf7KHwS+AXjTxV48+H3w98AeB9S8Qf2eLq5/wCP6/s9Q1fnrx/YpNfSGseMvhvoPhOb/hKPF8Hh3/hJ/wDRR/bevaXY3/8AxKP8/l9OPDf+E3+FfiPTvO8L+JIPH8Nxr/h/S/tOiap9usLMaR/Y/wDyFuv+eOaAPoq30vzY/B9n4j8Sf2r/AMh/S/8ARv8Al88Qccf1+tdJ/bPhXwvef2bYczfav+Pb8/Q9evFfiT/wVQ/abvPhf+xHqXiT4BfELQ/AHxg0f4jafdaDrdt4o0u98W+G/wDiaf8AE31T+yda6n+w+R05r+UHxx/wU2/4KZeN44bO6/bA8Y+db3X2W6udE8L+A/Ct/wD9Qj/kC6F06/5GaAP9GjWNZs9Glmmlh0qCG5uv+Xnreah/+vr36V+S/wDwWo+I39jfsp6D4bsLyCCbxh8Wvh/oN1c/9C34f0j/AIm/9qdsf8gnFfw3+JPjx+1d438Qed8Rv2tPjv45ht7r+y8/8LG8eWVheD15109+1dh4L8R+JPBF5r3/AAm+seKvHGm/294f/wBG1vxRqnir/iX6v/zFNW/tr9ce/wCABDqlrD/wlHxgmsLKc517w/8A8Iv9pu/t2oXnh/8AtT/ib/T/APX1r6u/Zz+L/hX4GeF/+Eb16HydS/t4/wDCUa3/AMf2n2f/ABKzo/8AZY0j/mNZ9PbrXzr4surzRpPFWvedB/wlVxa+D7X/AEb/AJc/+Jp/99vX9K9gk+KvhW1/Znm+GP8Aqde8YfEbw/r1rc/8+fTWNX/X+yaAOP8Agf4y1jXtY8VQ6X5+q+NvjBoPh/8AsG5ubrNhZ+IP7U/tjV/7W8We+h6SO1fuF8K/iNaa9+zH4J+G+l6bBofjzwv4N/tTxRon/Qt/2QP+Qp/4PP8AOK/n18N/2l4S8P8A/Cx9B1L/AIkPh/Xv7U+zf8eP2w6v/wASf+1P+o1j8q/fj9hvwP4P+LX7N82vaN42n/4TDwv4y8YXeveG/wCwdLsvFv8AxN9L/wCYt/1BO3/66AP0/wDhP4j/ALZs9Y+wf8g3WPC/9qaX6f8ACQaP1/H+f6V8QfEO6m0b9qTwTNdcw3Hw5/t7j0/4TzR9H/rpIr0j9n/xvD8OdL+Etnr3/MweMvEHwvxc/X+x+v8AP39K7D9oTRrPwb8QPg/d3X7jUri68QeF/tPW/wAf2po+sY/8pPrQB6F8bIptZ8JzXf8AzEtY0H+3rX7N/wBQg/8A18/h+NeV/CPVIbq3+IWvWMOlf2l/b2oC6uc/6f8A9BjSOfyFdh8ZJZtL+H+nfZZvIPhe18YaD9pN19h+x/2vqmj/ANkfjx+fGOK83/ZQtf8AhY3wf/ai8VaXps/n+Hv+Egtbr7N/oP8AyCNL/wCJR74/D8aAO88N2s2l/CvwT9qm8jyPC/h+6urn7Lz/AMTf/icf0/zms3wfazap4L177VZ/vv8AhY3h7Qfs1z/oP/M+aP8A54x/MV6Ro/8Aovw/8K5/fw2/hfT/AP01/wCeeOnrUXg/ydZ8Pw3nOlQ+IPih4fuv/Kn/AGx+P/IJ59PWgD7F0O6/tSz87z/Pm7n/AD/+r9K+FfGEsOqf8FEPhN++8jUvD3wvz9m/5/P+Skd/89Pavurwfaw6Xo+m2drNPP8AaP8ASrrk+/8AT1r4hk/4lf8AwUk0yz8mD/k337V9p/58/wDiaaxo/wD7lun/AOugDtv2ubqGX40fsrw2E3/Ey0fXvjB4o+y/8/f9kfC/WOP06e30rw3/AIJ5xfav2O/Cug2sM/8Aafjj4jfED2Nn4f8A7U/4m+qf1/XNdV+25Lr1r8TPg/4q0sf8i/8ACX9oD7V+HgP6f5x2rH/4JN6Nef8ADM/hXXtesr+D+x9e8YeA7W2uf+XM/wDCeax/a/8An8utAHv3xs8G2fwl+E+sa9qmvQf8It8P/hf8QNBtbYWuL+78YfEX/mKf5HTrXhvgP4X+JPhB8A/2dbOK8/sr4kfFD48eD/E/ii51rm//AOJvpesawNL/AO5c0Ovcvjx9j+L/AMZPhL8Afsf9q6D4fuv+FyfEa5+y/wDMP0j/AJJ1pZ7f8VHrnb/qDV5v/wAFCPGWveF739m+z8JQwT+MNY+KGoWvg22/6nD/AIQPWNG0jJ+urfzoA6T4V+N4fip+1R4w8VS+fP4V8H+F/GHw5+F/P/H5/ZGqaN/wtzVfr/beq6ToH/cGre8OfbPEfxk/aW8KXU0+lTeJ/C/wP+1f6L/x5/8AEr1f/wBwfbH8q9C+DfwRh+EqeCfss0H9j+D/AIYf8Iv/ANP954w1fVP7Y1fVP1Hv3rj/ANnu6h1rxv8AHj4kedBPpuv/ABR/svwvc23/AC+af8OtL0fR+f8AwU6tQByniUWjeOP2udBtfsOl6L4G/Z0+H/gTQeoNn/xK9Y1j6ep55z17V8LftQfs0a38WPhhqH7Quv62fDvivRfhz4e+I114b8S4/wBD8H/2oG0nS/4v7FzomkdsZGelfQlnLqXxa/ag+PHgOw8/S/Cvij4ofD//AITL/sn/AMI/AejjV++P+Kj1zV/+EfI56cmvpz48S6bdfCv4+6PL5E83ij/hD/hfa21z/wAeH/E3/sfR9I9/+Yt05rjr4DCYmXNXoxqPS6d7Nxd02k1dq7+9n0uUcX8RZFTdPKszrYRWnGMoRpyqQhUjCNSFOc4SlGE1TheK0ThFqzVx37FNv4ktvgJ4Q8LeM7z+1dS8Mf6La3PJ+2eHv+YR/wDM/wAn/mD5zmui/aMutZ17+wfhLpc0HnfEjxRp+l/Zv+fOw0j/AInGr6pyeD/yCfxrsPiJqmseA/g/4wvPC8Pka94f8L/2poI/6mD/AJhH/wCvisfw34N8rxbr3jCWeCfUtHuv9Euc/wDHn/a/9j/2vpfXjjjp7V1pKKUUrJJJJdEtEvkj52pUnVqTq1JSnUqTlUqTk25TnNuUpSb3cm22+rZ79o+lxaNpcNna+R5Nva/5/wA9PaptL8m6uPtnHk/8etr2z+v/ANbP0rx/wH4jvPEeofEjWIr2efR7jxl/YOg5/wCXP+yNM0fR9X79f7c/tYV7jZxQ2un/AGP/AFH+iZH+f8/TvTIM7VLrzUh0ewP/ABMvEFz/AGXa3P8Az5n/ACa4P4F6NBql58cptLmn0qH/AIXJ9l+0/wDZOtL0f68+39K2PA+qDXtYm8Vf6dBD/wAgvQbbp/3FD/kZo/ZX/feB9emim8j7P8Wvjh9q7G7/AOK81gf0oA948SS/2P4b8VXn/UC8QXWP+fP/AIlfX2r8Z/iJo0OjeG/hvr3nTz694P8A2GfGH2W2/wCXD/ib/wBj/wDyp0riv1u+LH7r4R/EiY/uP+Lc+MP/AE154/z6V+f3xQhhtfgvoNn/AGD581v+yr4gtbX2/wCScaP+ncfh0oA+CP2Y7q81T9ozQb2KHyPtHhf4waDa23/L/wD2hpH9jehz01b/ACa/Rr4V/DnWNG1j+3r/AFKefTfC/wDwkH2W2+y/9FF/sfWNX96/P39mM/2X+1J9suj5Gm+H/BnxAurrp/zF/wCx/wD6/vX6BfCfVNS8UaHqeg3U0/8AY+sfC/T/ABR2+33n9r6prH8/85oA9O+FcUOl6HrHhvyfIht/FHjDS/s3/P5jVf7YHrj/AJC361j/AB48nXv2f5tSsIf+Jl8P7XT/AB5/o3/Qw/DrVP7Yz/j9elQ+C4v7L+KHirTfO4uLXTte0u2ubrt/yB9X/wDTTpNbHhOKLWdP+LPg/VLzz5tH17UNLtbbH/Mn/EXS/wC1/wD3L6t+dAHzr8N9Zhl+Hej69a2f/En0/wCKHjDx5a63/wB141j/AIlf/gj69q8++Omj/wBl/HSbxtpfkedo/ij4gaDr1z9l/wCPP+1/2c/+JR6/5+or1r9lPQdB1P8AZfh8K6zN/wATK38ZfEDQdetv+X+z/sjx5rH+f6Guv/a08G2fhz4L/EL4kWFpBBrGj2vh/wAea9c/8v8AeeH9HI0fpx/zA/7WoA/An/gpr8PdC0S4/Zq17SYPm1L4UfD/AFW5uc/YCb86V/ZB5weh0np3x65Ffm7ZTalot9Bm1bFzZ6naZJx/zF8j25GCPpn3r9qv+Cmnhyzufgv+zf4kupp/7Y/4Vz4f0H/j7/0C88P6Rpejax/anX/sL/T8q8J+MHwd8I6Vp/g/XfGXhv8AsrRrjXvB2g68PCeLIf8ACQ6t8CPhvrOj9c9Nd55HUZPSvlsz4Yp47EVcVTxEqNWq1JxceaHN7qbummua13of0HwN48YvhbJst4ezDJKWZZfgOalHE08S6WKjh5SlKEFTlTdOcqTnK3NUgpR5Ytxtc+KItcuIvDXh7xDaf8TEr8L/AI3eFLv7UM/8gXV9DA575/tfnOep44rxC51W91meGz06U6u9zeHR7WB/lQKDnJyACB2I+9nC5yK/VLw58I/Bfxf+MHxO+Eml+FtV+EemeF9B8H6DoOh3AAv/APhIPiL8Ufhto/8AagAx/wAwMaQen58V9ofAf/gkl/wr7WNN8VfEyLSvGM1v8Rv7L0H7N/al9/wjnh/+y9Z/5C3+fp1rljwip8n1jGy5YJLlpU9dltOUrK7Tb/dPVu7adl9Li/pKugq6ybhWHtZyqSpYjMse3GnzTqTgpYTDUI86hzr4cZTuk1pzJx8l/Z8+FPxH0H4D+FPh/wDs9eCtV134hfEi60/xT8XfimdLwfD3hHWP+YWdXH/IFHhvoBj7oAz3rg/jBpej+F5P2qLOwmn87xh8G9P+I32n/sEfHjWNH1f1x3HrX9JnwftdH0b9nfFh4Jn0PUtH+F39l/2J/wAv/wDyC/8AkFn+xa/lr+JHiO8utb+P03ii0t9K+0fsq+MNB8L/AGn/AE77Z/ZHx41j86+sw+HpYWjChQgoU4KyXVvrKT6yk7uT6ttn83Z5nmZ8R5pi83zbEyxONxlWVWrN6Qjf4adKC92lSpxUYU6cbRhCMYrY/eb9he1h8Ofs1/DHTZZp4PtHwv8AD+qWttc/9Rf/AIm/1z+Rr6juLn/tv9n/AOXYWuP8/nXzd+zfa+V8B/gzZy/vv+LX/D/S/wDSf+wXo/8A9bt+Yr6EFrN5n+jT/v8A8+v9a3PIPnvxR/bH/CxPGH9g3mhwalrHwR8QfZbm5tft1h/yPmjjP9k+v596/Gf/AIKB/EHxL4j+D/7NP7EPhy8gn+IX7XHjLw/oOvf2Ja/Yf+Lf6Rqn/E3/AM/Xpiv2e+JEUx8UfEL7LDPBDo3wlza+I7a1/wCgvqn/AN6fU9q/G3/gn/8AD7Xvj7/wUs8bfE7xuPP0j9jf4c6f4D8L/af+QefGHxF0vpQB/Sl8N/BGg/Cr4d/D34b6XZ+RoXw/8G+D/C+gfZuP+JfpGl+3P+TXbf2p+7/69/wz+vf15rHs9U+1edN/z73X9l2v+f8APrWPFLNxz/y9f4e9AHwT/wAFXP21/wDhjf8AYv8AG3irS7zyPiF8SbYfDn4X3IP/AB5eMNX0v/kKf9y79entX+ebqOveJPEesalr2qXn/CR6j4g/0rXtbuf9Ov7zUPp/n9K/UX/g5P8A24D8Vv2nPCv7NPhfUTP4P+A+lm614aZc/wCgXnxA1YZ1jHsBnQD0wOa/nK0v4oTaXc/bLWbVfO+y9c/zPfj/AD3oA+zNUi8u31iaWz8ie3tf+fruDivbP+Cd/wAFtY/a5/bg+HvhWLQZ/Ef/AAi91/wsbXtEt+l5/wAK64/svr/0HPr+NfmDJ8WvEn76H+2J77n/AEX+fH+fT3Ff3Ff8Gq/7KF5oPw/+LX7WfiPw35GpfEi6/wCED8G3Nzaf8yfpGqf8TfPP/Qc6+lAH9j3hPyrXw3oNndQ/2TqVvoXh+1urb39v5fjU3iCL/Uw9h/n8P89Kht4v3f8ApXrx9B79Bj86LO6nlkm+wQ+fD/PpQBj28U0sk32ryPJt/wDiaf6T+f4f19q83+AfjzR/ihH4w8YeHPO8m38ZeIPAd3b3P/VOv+JP9ev+fXqviZffavC//CKxWc8GseKLr+wftNt/y5/1/l6V89/sL+HLzwR4X+M0OvabPoc2sftQfGDVfs3/AD56f/an/Eo9Omc9KAPvz/VWf/LAc/jZf5/AVcjlmtf+WPkT3H8/TGPrXmOuazZ6XqGm2egw/wDIYuvEH2q5/wCfP+X9fWvSND1n7Vp5+3zen+kn+v8AKgDw348S3l/4L034exf8hj4oeKPD/hf/AEb/AKE//kMavqnXjGh/n/PqvD91af8ACL6DZ2EPkabo9r9ltbb7J1/z9e341x9nJD48+OHirxJYTfbtH+E+g/8ACB2vX7B/wmGr/wDE41f/AMof9k4/+tWl8O5b3/hX+j3l1/rsahqnuM6p/Tt/+ugDN+OnhfQfHnwb+IXg/wAb6l/wjnhXxR4N8QaDdeJLq65s9P1fr161veH9L0e10vR/sFnBPqWj6D4f8B/23bf8vnh/SPwPv9RXxPoFrr37ev7E+pQ/29/Yn/CUa94g0G6uQf8Ajz8QfDr4of8A3pPSuk8N/wDCS/sg/sx/ELUvGd5/bfirwf8A8Lg+I11c/avt3/IX1TWNY0jSx9OP8mgD6p8cSwy6HrHmzeR/xIfEB/8AKV/9evfvg3dWY+FPw+/fZ/4pjTugz/C9fmbo3x4m8UfBfQfEmvacINe8QfC/w/4o1TRLX/lz8Qavpf8AyC/8/nX6DfA9prn4OfDOXyfveENM7Z7SfT/PPegD/OS8N69Z2vh/TdH8R/uLzWNL/su65/6C/wDxOP7L7frXjPxs1n95/ZsUX/HwfEH/AG5/n/nt6Z7yz87VNc8KzWE3n6P9q+1XVzbXQ/z2+hrwHx54j/tTxRqV5awj/j6/z60AeY3Fh5Uk377/AKhX+k/p7f5+tU7zVIbWzm/0wz/5H4Z6c9RXSXlr5tv9stf+Xe64tvr29/x5+teb6hL9quP7H839z/yFLrn9fz+vSgD6Q/Zb8OTaz4snm87yNOt/C/jC6165/wCpf719u3kv9jeKPsdh/wATzTbjQdP1T/SM/wDQL/8A5R/nFfBXwb17+wdQhhsJvI/4SC18Q2vX/mX+v+f/ANYr3j4ueI4YvC2sXna3/wCXm2/6hH1/z7UAfE/+t8UTeVD5Gm6P/o3+kf8AH/8Ap/kZ4ya6Tyv9dDa/8vHr/n8Me3NcT4f12bVfFmsfZf8AUXF1/op/P8f84967a3uofLhmi/13/Lr1/L/OaACzM0Uk00X+p0f/AI9Rj/mIfn/n8ap6Ha/areaWX9/N/wAfWcdff/Pr+e9cWv8AZmkTfaosze34+vf/ADmoreL+y9LAufPE1x/x646/5/P34oA3fAdr/wATD+0ooZ5x4f8AFHh//Sbb/PH+feuV+KnhebxJo+gw380/k6P/AGfn/Sv+Pv8A5DGsZ/z+Ndh8O7WHS9U1iG6mn/0e10/7V9m/0H/iYY/tjrwM9O1XNU1SHXvA+pQWv7ia4/4lf/T+fEGk/wDMK0kep0OgD5d0/wCBmj2uj+MNe/t+f+0rf/ifXVt/x42Fn/xNOP8AibevevN9U+DfiSLUPNEJ84Wun6pdW3X7H/n8+lfe1n4dvNG1DxVeaz58GjXF14P177Nrf+g/8gfS/wD9Wf8AJPBRxfatQimupvP037V/wlF0P+XD/oD9v8igD5Y8J+A7zQPiR4JhupjP/wAVRp+l3X2b6f5/pX6HftUfAKH4N65ptnoPn6rDcaD/AKVc3X/Qwd/1/Hpj2+afEFrNa/D/AMYeNtLs4f7St7rxB/YNzc/9A/8Az+h6V+53/Eh/aR/ZD0Hxhf2cHneKPhL/AG79p/6mDSNL/wDl5pVAHj/gP9pH9vbx54X8E6D4I/be1zwPpvh/wv4fA8N22g6WbCy1DSP+gt17cV2GofHj/gqt4Xk1LRx+2xpOuabPr32rPiTwb/x+eIP518W/sj/2bF8P/FWm6p5/9sW+veIP7LuftX/Hn3z7f489K+hLzS/GF1rej/b7yfVYf+XW2tv+PCz/AD+vI5/rQB7Nof8AwUT/AOCpWg/EDR/CHjL9orwf/wATjQTdf234b+F+l/b/AM9b/wA5r7S/4Wr8YPir4Xns/ir+0V8YvEcNx/x9aJbeKNL8D+Ev/BT8MB4a/mf51+XfxQtbzS/i58PZvO/fax4N1D6n+yNUH+cdOfSvrTwfLqVrpc32+axEP/Hra21t/TH5frQBTkj8YeCPFH2z4BeKtV8AeNvtf9l2tybv7fYXniD/AKi2k61/wkv9tf8A1q+Of2gP2av2hLqD4t/H740/tLa5rmsafoP9vXVtomqapYf8JJqGf+JRpf8AZOi1+k1n4X+y6XqXir/ltb3Wn3Q/8Gn9CcZr4z/4KKeN4pfCfgn4PxaxPpWpfEC68QePPFOt8/6H4P0j+v8AblAH42+E9L/0jUv7Z12eea4tf+fr7dYf2h/aldtHa6D/AMJRqU1/eT6HBp//ABPrq5/4/vsf9k/8gc6tjH+Ncfo/w5vNL1CHXv7Y/wCJPrFqPstz9l+w39n/ANwn/mC/TB/w2NQ1mztf7S+1eG555vFH+i3X9t/6D9j0/SR+OTzQAeINLml1TzvDuj/2H/bFr/b3/CSemn/p+f8AhXoXg/VIf7HmmlhvoIbjjSvtP/MyeH/7V9eaNH16HRvD+mw69DPB9o/4lf2a2uv+Pz/qF6T6eucVpeG/C+pS67ps2qWf/Et/sH+wc/ZfsNhef8Sv/P1FABJpcsvh7TZrrME1xdah/wCnTR/8/nWPo+gzReINSh8mfzv+EN/4SjNz/wAuX9kaXrH9kfTP+ffttO+2S6frHhWLM+pfZfD91oNsAft/b9fw/wDrQ3GjWl1ea9pkWpfbtS0fQf7Uurm5/wCXvUP+gWPfr/jQBDpEug+Z4V8N38H/ABb2D/ifeKPDdt/p3/II0v8AsfP/AKdu/f8AP7k/Y/8AEd5F/wAITeaB8WoPgt421C78Q/DnXtb1vXtLvbCz+H+r6V/xN/8Ai3utH/oOf8zAK+P9EutBtY9Hh0z9x9o/4kV1/wA//wD2C/6ev5V9XeF/EfwH8R+JPFWgy3k+ueFbfQRqlrreuXWl2P2zUP7L/wCYTpOtf9RwarQB+jX7Tnj3TPgF+z/o/jbxH428K/GKHR/i14P8UeF/EngC60uxv/Dd/q//ABJ/+QT/AE/TNehfGD9pv4Y/H2PQfHnhfXtV8D694X/4Q/xRoPgDxbpeqWN/d+H/AO0/+Qp/a3/lv/iMV+WvxI+EGsaX8B/i1rB8Kz6V4V0fQfD91dXOif6f4Ss/+QPrGk6ppP8AxPf+JL/xI/SsHS/jdpujfAvR73RryDXNS0fQf+Fc+KPDWt/8f/8AwiGkapo+saRqmk8/9hb9PwAP3m+Kn2PWfhf8ctesNe0rXNHuNe+H/wBl1vQ7r7dYWf8AxNPr+X07dK7H/gn39j0v9kP4za99sgg1LxR/wn/ii6tv+fP/AIlesaPpHt/zCa/Nm30bwTqnwH+KnjbxP4V1WDWPiR4X8YfEbwbrnw3utU8LWHg/xB/amj6P8OdL/sn8T4h96+3f2YrXWPAfwn1iXzoJ9N0fXvD/AML7W6uf9O+26f8ADr+x/hvq/wDa2k+n9uf2tQB794kv9H8L2+sWcs/7nR/+JXakf8uf+etcTpcv/Fs/hvNYTarB/wAXQ8P2v2m2P/YX/wA//rrxn4gfFqHVINHmi03VTpviDXvEGvXNz/1J+kaprH/E0/8AKTz+JyK9m0eKH7P8DfAdheQT6vqGvf8ACUfZrn/oX9H0vWP+JoPqP880AfoR4bls/wCz/J/59zx/n/61eA6f4X0H/hsjxh4wv7OC41Hwv+z78P8AQdA5/wCPPT9X8eax/a/f/qE/jX0to/8AyD9N/c+R/wBe349/p+B/CvAdHtfN/ag+LU1rnybf4S/A+1uvbxB/anxIPrQB8f8A7Xl1/wAJH8aNH8H/ANsarbw+F/2X/wBoDx5dfZuR/wAgv+x9I5/zx3r07/gn3rOg6D+w/wDD3xJdXn7nR9B8Qa7rtzrf/QQ/5DGr+n514b+1Br2j2vxM/ai/cz/294f/AGOD9luf+PGw/s/V9U1gf+5b2/Guw8H+HIdU/Zb/AGUfgD4Xs/7Km+MGheD9e+I32b/on+kaXo//AAsXVP8AuY/+JT4f9/7Z60AfRX7KejalqnhvxX8cvFE//FVfHDxQdetbb7Kf+Kb+H/X4c6X7EaGP+Eg/7jNYN54X0H4v/tmaP4wl/f6b+zB4N1DS/s11/wAeH/C4Pi5/8zmh/wDp59a9+8QeKIfhf8N9e8VapZ/ufB/hc/6NonP2zxB/Zf8AyC9J/nWb+z34DvPBvw/ivPFE3/FbfEfX/EHxG+I3Ofseoav/AMwv/uXP+JT4fP8A2BvagCH48eMtR8OeA5tH8OfuPF/jC6/4Rfwvbf8AUQ1f/mKf9y5/yMH+c1m/D/wvpvw98Jw6bYWfkeD/AAvoP/Ibucf8wj+XFcfp0s3xH+MmveKv3H/CH/Cf/ig/C4/5/PGGsf8AJRdU/wDdfrpPiZaw+I9Lh+Est5PB/wALQu/s2qfZh/x5+D/+Yx/8z9AHyX8A9G8SeA/2b/jB8eNU/wCJr42+OGveMPHltc/Zf+PPwf8A2of+Fdfh/Yerf8JB+Hevoq30G8174uan4JupoJ/B9vr1h8Y/E/2Y9P8AiV6Po/w60vVv+45pH/CQf9wavfrzwb4V17wnN4Pv4RB4Pt7Xw/pf2a2uvsX+gaSf/vTzz+lU/h34ch8Oaf4q8SS6xBqs3ijxR4g8UXVz9l+w/wDEv/5hGlf9y5odAHCftMeJ/wCwfh3D4VsP3/iv4oa9p/w58L23/T/q/rzz/wASOvU/7Gm8OaP9jlhghh8P2o9f9M8QZ4+vp6V4bp/9g/FD9piC8upoP7B+A+g+INB0H/p8+MGr4/tf/wAJzQ+f+4xX0j48l82wih/5+Lr/AI9vbvx09uaAPGND8ZaD4c8Uab4VtfIgm8QWuoePPs1ta9/8f+Jt616p4t1S8i0uKGwm/wCJlrH+i2v09/f2/KvGf+EXs7rWdN1iXTZ/+Eq+y+INB+0/av8Ajz07V/0+nTj9PQtD8661Se887z9N8P2v9g6Dj/yr6p/nj8aAPTtDhh0fT4YbSHyIdHtf6/5/rXnvwD16bS/Dfxbh0vTfPi0j4oahdWtt/wBhfS9H1j1/6i3+FdVcaof+XCbyPtH49v6//Xre+Gel+FYvC8OseHJvPh8YWv8AwlF1c9ftviDV+Af/ACk8/wCNAGD8SPGU2s/s7/Fq7ls/7Km/4Vz4w+y21z/2C/8AP0NeG+OLWzl0PwTo8n7j7R8Ofh/a/Zvp8UPhufx/+vXqn7Xlrr1r+zX8YJvBE0EGvW/g3UPsv2n+n+f615L8UP8ARZPB955x/wCQD4A0v3/5Kh8N/wDH16/oAfC37OelzeI/2qPjBDLZ+Rpvh/wv4wtf7b6/bP7X1T/70kfSvun4P+DbzQf+EP1i1u/I03R/C/g7wv8AZvtOftv9kf2x/wDLb+p56fEP7Gniia6+Knir7fDP/Y2saD4wuvtP2T/qfdX0f8Pp0/Ovt/wHqs1poepeFb+Y6V/wi/ijxhoP2rp/zFP+JR1/T8OecUAej6fdQy65qUMXkTw/ZeLkn8f8n8K8Z8F+I/t/xQm1i6tP7K/4SjwbqB+uofDrx5/Y/T/sB6t2/Cva7OL+wfEmm5h/4+P9F7/8xf8Ar/8AWrzjxx5Ol+JPhlr1jDBpX2f4jah4Xuv+wfq+l6x6/wDUc/sr/wCvQB4n8HtGmtfiR+1F8N5jPB/Y/wAUPD/xG0H7Ndf8y/8AEXS/X/sOaTq1fZnji1s/iD8G9Y8H6nN5/wDbHhfUNBuf+nz/AIlf9j/09vzr5iuIv+Ec/bQ8FTedPBpvxQ+EuoaDdfZh/wAfl/8ACPVP7Y0f89D1bVv6V9U6nFNo2qabZ2v/ACDRdeIPr/n9KAPwf/bM8L+PPHngP9if4Y+F9B/4SPUv+Fc/2Xdf2Jzf/wDEp0v+x9WP1/HH41yvxE8Rn4v/AAj0fxtYWcEEPhf4n+H/AB5daJc/9BD4R/Ab4b/2vpf/AIPNJ/8A119dafr3lftseCfAksPkQ+D7rxhpdp/pX/Mv6vqn/CyNIyP+4t+X6/N+seA9A0bxppv7Pel3k51i3/aC+MHjzxR/pX2H/ij/AIi6p8N9H0j+1v8AwbY5/lQB9Lax4NvJf2pNH+KlhoM8E3xYtfB/+jfZfsP/ABT+kfHj4b/2RqfrX63+NPJ/sPR5oten0rWLe11D/j2ujZf1/wA8+lflFofxBs/GXxE/Zp02Xz59e+G3g3w/a+KOn+h+IP8AhPP7H+uf+Lffga/SDxBdWcV5DD505/0X/l5+mPw/SgDg7PVLP/iZeFdU8Sa5/aP2X+3rr/Sf+Pz6e/8Anua/lH/bkl1jRtU0C8utY8g2/g3QNeuha/8AHheeD9X+KGsaxpH9rf571/Rp4T+KHhXx58eNeh8LzTz6D4e+F/h77Vc8f9D5rH6f8Snv7GvxD/ao8OQ+PPCfxg+35n03wv8Asq+D9e0G2+y4+2eINI+PGsf2RqhPt/njNAH9EX7Lcvm/s/8AwNmHM3/Cufh/2/6hf+f5+9e5XmqeXqE37799n/j57f19On0r51/Zn1TyvgP8DZpsQf8AFr/B/wD25/8AErzXrVndWd1/z284XQ1TI/p/L2oA+S/Enxa03xj44/aK8H6X4kzD8J/hz/wi+vdv+Kx1f+x9Y9D/AMwOsf8A4JL/AAv/AOEI+D/xP+J2vTY1j4ofFDxhrouf+X+78P6Qf7H0jPb/AJhVfNPwj8G2el/tAf8ABSDxVrP9q+TrGveD/tVt0/5BGl6Px/nNfp9+xXoNnpf7O+j/AGCGDyRr3jA2v2a6+3WH/IU1j9PTr+lAH0jeXUsUH2OL/XC1/wA/yz/k18xftYfHjQf2ZP2fPiR8ePFE3nw+B/C+oa9a211/y+ah/wAgbSNL69etfS95+9f91N/x7+n9cf5/LNfyIf8ABzH+1edG8P8Agn9lbw5r3kTW/wDxcb4i21sf+4R8OtL/AE1bxBQB/Hb8YPiXrHxf+KfjD4heKJvP1LxRr+oanqlzx9u/Hn+n5d/LLnySP3U37k8/Z+v2TP4/l/kVhUUAdh4X0u417X9I0fTLSe41PULqwtdMtbf/AJe9Qzjv6k8498nmv9hD/gnn8Aof2UP2N/gD8Dbqz8jWPh/8OfDw8Uf9jhrH/E41f/yufn19q/zgv+CAH7Jf/DV//BSP4PWWqab9u8E/B/8AtD4yeMQQfsSr4R50c9lKvrr6SccnK54GM/6p9xFDax+SP38v5f59/wCtAFPVNVmi0+abyYP+oX6/n16/59dLQ5bP7HF++/sP7N/y7fp6f59ea4/WNem1S403R/8All4f/wCfbj8f5/yFFxLZ6Np82vXJ/c6Pa/arroP59f8AP4gEPiy6vPEfjeb+y/8AU+F7X7L/AMev/MR/z+PpXp37kRw/ZYf6fr/n+lch4P0ae10/zpf351D/AIn11/2MH+f5dxXYap5UUcMP/LbHU+vv/n/6wBmWdrDFcZ/1+ce3/wCvp0rg/jB4ys/hL8P/ABX8QvJngh0e1/5gl3+nH6fXNenWdrD5cMF1/kj/AD7+/PT5v+KksPjf4yfCX4G2sPn6P9qPxQ+I3/YnaRj+yNL6/wDQc/zzwAetfs9+CLzwH8F/Cum69/yOHiD/AISDx54y7/8AFYav/wATjVyK4/UPEdn4DvPg/wDDHS/9d4ouvGGg/af+4XrGsev1/pX0heR+UeZvP/5+v8/n9K+RPjZpesRfED9lH7BZzwQ2/wAUfEF1df8AYP8A+ED1jr/n1FAHzV+yn4c+LXwC+B/g/wAK3/8AxKtS8L/Fr44eKNU0PW7X7D9s0DV/Hesf2R/X6Y4r3jxPrMXxG8F6x4J+MnhuefR/ihoOoaXr1zon/Ln/AGx/zC//AK3FfTk+lQy+dNLZwT/9uvTH9fw/EVwdx4Is5bj7Ha+fpOm5/wCXa6/48/8APPXj60AeD+LPBGj+A/h34wstLs9Vg0e38LnS7X/l9v8A/hHtI0v+x9I5/rzwffFfUH7L51mH9n74TR3GrXryr4O03cfwfA6j8K5fxxLrH/CJ69oN/eaVPptt4X1D7V/nP1/zwex+CWsaOnwp8DQ+VCv2fQLODHX7if8A16AP81rR9emtbDU9R1T/AEea30H/AJ+v8/8A1vbpXid5dTXUcM3r2/r35/p61seJLq8i8J6PD9sxNcXX/Hzj/mX/AF/yBXHaX53+pl/5d/8AP1//AFfmAbN5L/Y+j+3/AD7f/X7/AI15X/Y00uj6D4l0y8xD/aviDQfFFtc9/EHv2z0rsNYl/tSPUrz/AJY6Pafj78Y5/wA817ZpHw+Ol/Cs/wBswzwf8JhdeINU8L3P/Th/Zn/IU/8AB4e3T+YBx+n6NN4X1X4b3ljeaTNDrFr4g1T7Vc/9gvH9KuePPEc2s6PqMMviT+1pzaj/AEb/AIlfH/E06/5/Htmn4b0Gb+y/B9nazX39m+D/AO0NLurm2P8A1C8+lTeLNL+1ed/Z9nBPFrBx9p/5f/7P0j/P/wBagDw3wppd5peoa9eeT/yL9r/an/uH/AA/1GOtdh4Ti+1XEM3T/RT9l/H/AD79PpXVXOjWejeE9Y8N+TPpWpXGveH9U8Ua3c4/5B+kDp/3MeuD/wAo1Zvh/wAmWOHyv3GPr7fy/SgDpJIpr+zhh8n/AJes3Xb+v51zfiW6828hh8n9zb/6KMV1VxF/Y2nyzecf9IP+i8/z756//rrj7iLNn6/gf8/Qd+aAPTrfVIfDml+MLyaHP2gfD+1/6+/EHt/3A9J6/X8Ok8EaDeaN/b2pWs3kalb5121+0/8ALl4g/wA/1GTXN6ho2j61o+hWeqTT6UdYtfCGPs3/AFCOP/19a7DTNZmlt/Fd5pn7/TfC+g/8T3/RfsP/ABT/APzF/p2//XzQBwesa/rGvaPD5s3/ABLbj/hINU+zfav9PvNQ/AZ9ufwNcfcfureHw3KPI+z/AOla99mtcf8AII/5BGl17xZ/CqGLUdehlvJ4NN0e6/tS1uRn7B/Pqf8AiU15j4xtrubS9H16wm0qD/SvtX2m5tP+Zf8A85oA8l8SS3ms6PNoMV5/xLdYtf8Al29Pz7dfQV+wH/BLvXv+E8/ZDh8H/bP7Vm8H+KPiD4D+0+3/ACGP/ct2r8zdY0vQdejhvPBv/FOfaP7P0v8AsT/jw/4RvxB/0C+SM9uP+oz26V91f8En/wC0tGk/ai8K3/keTo/ij4f+KD9m4/5C+l9O/wDn1oA8T+Beg6j4X8cfGDwrf6DcTQ+F/FH+lD/nz/5DGOn8+TX6NfDfwv4k8RxwzRaD/wAIppv/AE8+3PTv+lQfsn6NpvjLxZ8ePGEtn/yNHxQ8QfZbn7L18P6Rwfb/ACK/Sc6NZ2uj+TYeR/n+nP5UAfgz+0/4y03wb+0Z8JdBlvPIh1jQfGGg2lzc/wDL54g/4k//ANavsf4d6X5ul6b9l1mynm/59uc/5/CvzY/4KuaN5XiT4P675PkT2/xG/svkfTr0+n+ef2A/Z/8AAflaNo95dWc8EP8AYPh//Sbjk/559aAO28WR3svhfUvDelw+RL/YH9qf8fX+e+cf5x+J/wC0h8VbP4ofFzWNS0s6VPpvhfXvD/gO1ubb/j//AOEP0jjV/wDyuf2t0+vrX9BXxI17w34X8NzXssOlQT/2D/x8+v8A+rofxr+WXxh9j0bxRrGm6XNpWq/2x4y/0r/07nS9J/z+HWgDYvNLs7Uw/YIfJ1jxBdf2p9mubr/jz/tc/wBj6Rk//X9c11UcVnr2jw2d/DPof/CuPFH2XQdbtrX7d/wknh//APBzXf8A089Mc1c0u6s5dQ02G6s/Pm/4p/VLW5/48b/nv/nj1rsPEmjTa9L/AG9pdnqulab4etf7UtbbRP8AkH2nh/8A5BGr6pq1AHE6zFNa2f8AY+l/uNY+1HXrX+27XS/t/hsf/LvFcfqvijXtZk0G8v7zVddm8P2v+laJc69/x+en/UAz/npXoUmszaDb6le+HNBngFx/xK7rx/c2v27/AImH/UJ/rWbqnhyztP7S8E/Y9K/cf9gv7f8A2h/an/MJ/wA/jkUAaXw30uzuvEkN55XkaDrFrqGqfae9mBpf/ux/54qa80bw3/wj+nXlrD5GpeKOv2m6x9j/AOJp/wAgzj/PpWxpcU2jf8JheS6xj7P4X8QapoP/AC4/Y/8AmD/8Sn68/wAq09YtdNGn+TFeTwfZ/C/2q6/0r7d9s/4WL/yCNK7f5+lAHknxI0HxV4Xk1j4naDDBBpvg/wD4R/wvr+iXNr0PH/E0+v8An2r36zl8E+N9Q03xXfw6HqmsXHg3ULrXrbteeINIzq//ADBf/Cfx6V4/p+jeMNZ0/WPhjYWd/qujXFr/AMgXW9e/6BH/APNhn+mK838J6Xr3wv1Sbw3F58P2f/n4utLvr+z0/V/86T3oA/YzwP4c8E698E/iz8K/Df8Abk/ir4gWvwf0rwv9m8Uap/yD/iLpejf8hbSf/Bt19a/Pe8i0G1+DevaDLN/ZOpeEPjJ4w0HXv9F/4mH/AAj+r6X/AJ/yK9I+CXxV0L4I/ED4Y+L9Us9c1zUtH17UP9GubX7DYeJPB50v+x/7L/l+lfK+l69Z694w/sG/8+CHxR8RvGH/AC9f8eXh/rpH+fb0oA/YDS/i14btf2cz4Jv/ANxrPw/0H4f3Xhfw3bWv27/hJPB/xF8eaNrHX/qXP+Fe6vz/ACr7Y8D+N7zRv2J/GHiq6vPI/wCEgutQ8ZeF7m54sLPUNX8d6xrGr6p9R+v5V/Pf4f8AjJpv9j/D3w1YXkHhzxtb2viC117W7rS/9AGn6Rqn/Eo/4m3+fev2e+M/xa8K698P/wBmn4A+dB9j8QaF4P1Txl/Ylr/x+f8AIHz/AMSn6UAaXiz/AIW14y8ea94wjs4NV+GPw3+HPh/wJ4ytrb/Qr/w34g+Iv9j/ANkf2T/0Gv8AmE9ums819UfsP2upeMvix4q8SeKJ559Y0a1/tS0P/Pnp+kf8W30jS9J9/wC3NW1b9K+Y/gn8Qbz4yeLPiRpthDP4cmuPjd4w+MnxG0PRP+PCz8P/AAi0v/iUaX/a/P8A0CdJ/rX6EfsT+CP7G8Walr0tn5H9sfCXw/8AZf8AsX/+E81fpn/woP8ACgD9CJIporf7Hpc1v/aVva9bn8Py/wAOemK+e/hpa67/AMLw+OU2vWcEH/Eh+D+gWv2Xr/xKP+Fkf/Wr6Q1jS9N8UaXr3g+/vJ4P7Ytf7BurnRP+P6zGr9P6f56+S/DvS/7G+Jnxg8Ny3l9PN4X/AOFP6Dda3/z+f2T4D6f+Vf8Az0IB+Tv7fGg6voNv+1dqVjZz6rqXij4S/B/4c+F7b/l/vP7X8eaP/wASvSefbr/TmvSP2PtZ8VXXxw0288ZabP4H8K+Fv2c/D/w68L6J4k/0H7H/AGTqmj8at6634j1z+1vEH/ggr1rxhoOsfEH9rjXdA8OeJIND1LwvoPg/x5r2iXOg6Xe/8SD+y/8AiUappOk61/jXs3iDwH8Ztejm+3zfAjxVo+j/AOla9/wsj4X/AGHj/sL6Lrv+fegDY+KMsPijxp4P8Hxa9peq+D/h/wD8I/8AFD4jXFtdcf8AEo/5J1pft/0MHXg6N3r2D4yapeeCPh/Nr1h++1jWP+JD4Ntv+fzxhq//ABJ9I/Cvx/8Aip8KviD8X/EHw3m+H3wl+GX/AAjfh/xR9q8UXPwc+PGqeFf+Ew8Hdf7LOk/2F+deweH/AIc69df2l4klm/bL0r/hH9eOqeF7e2+KHgP4jWHgPUP7L/sf/iU6VrWu/wBv84/OgD9Avhv8EbvwR4H0HQbCfz5tHH2rXrm5/wCZk8Qc/wBr6p+X8q4nwfaal4j8Uax8Qr+Hz4dY/wCJD4N/7E/SP07/AJfSvl2P4tfEPQfAeveHL79pb4t/8JVrFr/YP/CSfFH9nPVLGw9f+YL/AJxXhvwT/a+/aW1TVPFWg2N5+yv/AGb8N9e/4RfQbbW/FHjz4cjxJ4f0j/mKH+2v+QJ/n8QD9XLjWbyX/iW/2RP/AGlx/ng/rVy4im0vw3NrEs3nw6Pn7Vbf2X/5S/y4/rXgWsfHf4wRaf8A8JV4b+A+h/FzWPsv+lW3wu+LXgO++x+IP+41/wAI1/nrXmEn7Zs2jSeCfh78bvg/8YvhXr2sXen+KLrRP7B0vxV/wkniDHX/AIkv6dvrQB9CfDv4VzeHPHmg+JP+JVpWj6P4X8Ya9dfZv+Xz4gfEXVP+JvqmP+4TXpPjywvNZj8nS5p/O0f16e35n6/zrR0/4q/DGTQ5pr/+3NK+0Wv/ADG/C+qWP2L6/wD1vatjwn8QPhLrNnD/AGf8QvC2qzXH/E1/5Dx5/wDr8UAeG3lrqWmaPqUNhrGPGGsf8Su1+zXX+n2f9r/8xT/wR+vvXpGj2sOgx6bo9r/qdH0H/RRc+n+enHSuls7XTfEfijWPEmlwwTw6P/xItB+zf+Vf/I/WsfxRpfl2fX/iZC1z/n29O350AUtHl/tmPXbz/Uf8SHxDa2vp/wDXo/ZX1OaX9nf4Ywy/Yf8AR/Bun6D/ANxDSP8AiT9/5fzxWlpdr/Y2j6xD537630HxB9l/X3/L8K2Pg/4Im+F/w78K+D7+8gnm8P8A/H1c23/L5/a//E4/9y3c59TQBP8AtIRa9dfAP4tQ+HPIuNe/4Vz4wFrbZ/6hf49Pb14z1r86tP8Ai/o/xf8AB/wl8baDZnStH8YaD8H9e+zfavt32PxB/wAL4/4m+l+n/MJxX3J+1J4y1jwv8A/i1r2lwj+0v+EX/sEf9xfVP7H7/wDYW9frXwTofgjQfhzp+j+CfBum/wBleFfA/hf4f/2Don2r/jz8P6RqnxI+n+J6UAee/sD6r9q1zUptL/f/AGj4cnXrrNtn/kL/ABQ+MH+Tj/Gvpy81nWP+Ek+J2j2sPkTfavD/AIotf+nzUNX/AOJP0P8A2Cenv1718W/8Ez/Oi8UeTYTf8Sy3+Dfh/Qde/wCxw/tTWNY6+n9iat198V91a54c0G6+IH9vf2xfWOsW/hfxBbWuif8AP7p/9qZ/z/UUAezXHnS6PpuvXU2Zv7B0+1+08/6H4gP+RWlqEVn5c03+vht/+Ef161+02uP+QR/xOf8AP/6q5vwndf294T8VaPFN582j699luvtP/wCr8PzrqrO1vP7Phm8n/l1/sv69sf5//UAeS+PNVs4vih8N5rCH/iceFvFH2W6/6cz8RdL1jR//AHE49T3r2a31SHVLyHQTP5H2e1/t77T7/wBqfj/n3rxP4waDNpfhLxV8TrTz/wC2P7B8H68bX/nz/wCFdap/bA4/z3r0LwpFZw6hoN55M/8AZusXX9l2vt/a+l+n+f60Aflr8SNL16X9vDWNY0GGeDUbj4c/8Iv4XFr/AMf954w0jStG1j/0x6sa3vHnw+vLX/goTN4k+x/8SfxB8Jfg/ql1dfav+Yh/wtD4caP6f9Qnnt619I3Hh3+y/ip4P+KmlzefqVx+0Z4w8L/9yePhf/wrf/iU/wDcc0kY/Kk+Ln2PWf2iNBhv4T5P2r4f+A7r/uL6p/bH+OP8KAPHvDfgjyv2oPG3hXS7OefWT4y0/XvtP/Uv6v480f4kZ/8AKt8Qv89f0t8YedFrHnRGCfR7e1+yn7T0vP8A639cV4P4P+HM3gj4wQ/EKwvINVmt/wDhINBura6tf+Pzw/q+qax/Y+l/z6/0Fe2eKJbzRtQmhuv3H/L1pdt69/8APX17CgD4h+G/hbTNB+KHx+8SaXFPBptv/wAK/wDAeg6J/wBQ/SNL/tj/ANy1fkv+0Jo39jeE/wBpaKWz/sObw/8Asv8AwP8AC9rbfavt32P+1/Hms6x/yFufzr9qvA915Wn/ABa8SX82k+TcfFDxBa8dv+JXo/v6+n8q/HP9uiX7LH+2BeSwzwf8Wv8A2X7W1tuf+h81j9OnXtQB+xnwX1nw3o3wL+DOsa9428K+DtB/4VN4P/svW/EmvfYf+YXo/wDa9fY3gfwbeSx/2lYTQTzXHNpc/av+Pwen8vrX8cX7VnjzWPihH+zT8Mftmq6X4P8Ahv8ACXwfoP8AYn2r7D/xUGr6Xo+savqn+c17v8K/23P2kPAfgvwr8H/+E98/QfB91/wlHw58Sa3a/wDFW+D/AOyNL1jR9I0v/qNaJ/xNh/yMZ6/nQB+5HxotfDfgjxJ+0V4q8OeR/ZvxA+F/g/xRdXNsf+PzUP8AkD5/tb/sB6T/AD/D6c/ZX0aHQf2cPh7Z6X/xKtN+zeILr7NbH/qKax1H+cZr8sPgv8eLz4v/ALNfxIs/iNZ+FtD8YfDf4TeD/AdrbW2vY/4TA6R/zFOPb/Gv0T/ZXi+JF18B/B958S5tDg+z69/anw5tvAGqapYWP/Cv/wCyxo3/ABcL/oNa3/yFvw9KAPoTUNe03wv4b13xJ4km8jSPD9rqGvXVzc/6CbPT9H/z68dTX+Xj/wAFM/2ldZ/aW/ag+JHxEurszjXvFPiDU9LtwcGy8IkHSNG0vr/0BBnjsDzmv7Uv+CwH7cPiT4S/sj/Hj4V2vw31zwPqXijxRoHw50Hx/c3X/IyeENY/4nGr/wBk/j2Nf57954t0fWdcvNeutI+3XcGMf9PnX/H/AAoA84vtDvbO5mglhH+j4zbm5BI7YBP9DWJXQ6hf/aZPOimvofIxbWouf+gf6HPf1APTrya9o/Zf+A3jD9qD47/C34D+BbWebxL8SPGGm6FZgZP2Tds/tXUSSfl2od3Q4K7cZxtAP7rf+DWT9kK8+Dn7MHir9qnxFoM0Hi/4/wDicaV4X1KfOD8P9GGCeectrgyc+vpxX9YVxN5X766m/wCPf+vfvx/LmvJf2f8A4QeG/gD8D/hL8DfBtnBB4V+F/g3wf4D0r/uEaZ/yFf8APr9a7zxRL/xLzZ2H7iW4/wD1UAcfp91P5kN5/r5tYuv/AK30PX/9VTeMJZtU1jwd4JtZoPO1j/ifa9/2L+kf/fytLw/pfm6hD9l/1Nv/AMTTv+H5f59+c8HazrGveMNe8VH9/oP2rUNB0Ef8+dhpH/1/8jmgD3ez/wBFkm/f/uf+fbP4f5/KrluYbqTzv9R/P/8AVn/62a89s9Z1668P/bLqCfS5hdZ/4kn/AEL/APnP/wBfmuq0OwvIrf7ZNN/x8/8AHr1OOP8APpQB2EfkxRzTS58m3+nTp/j+f4V8sfsxxf8ACeeIPi18fr77R5PxA8Uf8Iv4N+0/8ufw/wDh1/xKO/J/4SPXP7W8Qfjitf8AaU+IM3h34ZzeG9Bm+z+MPihdaf8ADnwd/wBjBq/+en9a9s8F+ErPwH4L8K+CdLh8nRvC+heH9B/8FGl9vr6/pQB6FeSzRRww2sMH/Hrxc/y/n0/OvMbi1m1iXwreSnz5vD//AAkH+fX+nPHpXYXl1NLZ3nlT/wD6/wDPr+NcHp8XlR6bFa3nn/6L/n+eB6fjQAeJNL8d2vxM+G+g6Do/n/D3WNB8YHxT4k/6FvxB/Zf/ABKPSrniTS9e0HUP9AmPPNr0/wA/jjv9a9ms8xWemw3X/LvxWB4gim0aOaa6m/c/57fl+XegD5G1zXtS0a08YXl/Zwzw/wBg+IBdf+Cvv/ntXGfBXV9AvvCl5JqNzc2d5FrclvPbpdfKjR6To54+u6tv40XVno3gfxhr1rNfT6b/AGD4g1S6uf8Aj+P/ACC/qf8APrVj9mn4U6b4n+G6a/8AbJv+JpqaXXX+/wCH9AHf6UAf5x8/nS6X9suoYPJt7XP/AHAP889sYxWbHHZ3Wj6l9ging/sC6/sq6uf+ofq+l/8AEo7f59K6TS9G17XvA+sQxfv5vsvh/QdB+zWv+n/8hX/P616d8K/hV4k0Hxx4w82ab+wfFFr9luvtNr/x5/2Rqn+ePSgDz288ETXWoalDFZ/8S3/in/sv2bS/9AvP+JX/AJ98++MehRy2dh4H+G8NhD/ZUuj2vh/Xtetv+fPUP+QPq/8AnHXpXbeIPO0v99oOmwaVDcWv+i21r/y5/lz7/l3rifKmtZNNs7qb9xo9rqH/AB7WuP8AiXn0/H09PrQBxP2X+xtU1jQYvIg/5GC7uv8AsX/z/wDremazdL8R2ejRalr11/y76X/YNr/051yvijxQdG/tL7VZz65qWoaD4f0H7T/z5/ka8fs5odZk1izl/tyDt/x9Y/L+Q70AbN54j1jxRcT2drBB5Juv+fr/AD/n611+n2v9l2cMxm8j/Sv7Luv+nP8AH/P51j/DPRvEf9qTeG9U0eCfTfD/APZ//HtkX/Oq/wDQX/5jXT/69e72fgOb/hJNYs7CaCfQvEGgah9qubnrZ+MP7U0b+yP+JTn/ALC3vQBheKLX/icTWd1N+5t7msGztfMk+xy/uIbi1/0W5+n69Pau8ktdNutY/tjVIvP03xBdahqn+jXQsb+z8P6R/wASfv0rm/GHhe8l+G+m/wBl3nn/APCPaD/ZdtcXOl/Yb/8A5Hz/AJBerf8AlJxQBs3kv9qaf4V+3+RpUPh+1/sv7T9q/wCon3/z0611/gO11iX+3prqz/suHxB/xIbrvYWfg/8Asv8A5Bf4/U+lTWfhyGIaP4ksLyCfTdY0D+1Pswtf+Rb8Qf8AMX/z/MV2HhvVPstvr01/CZ5vD+vah9l/0r/qF+3/ANf3oA9O8d6zZ+MtL+D/AMMNL8nStHHg3+1Ne1u2tfsN/wD8If8A8hjV/wC1h/kfTv8AH/jzS5tU1DWNYtYdK/sb/iYXVrbf8w+z/wCgRX0JrHhjXvC+qfEKz8mCefxRoGn6Da23/Pl4P51jV68r0vwv/wAI5f8Agjw3r15cQfZ7rwfdfabnj/mF/wBsav7/APMW5/qKAPmjxDpfiTRo9SvJbODyftXh/QNe0S2x9v8A7P8A+QwNU/8Ar/j2r9Of2GNL17QfDfxm+JFr9u8nxB/wj/2q1/5/P7I0vjr/ANRz+1u9fK/jyWbS9P1jw3qmm/25DnUP7etv+wRx/L6ele5/s3+MtB8ESax/xUkEHhTWPhz4wtPFH9t3X2H7H4g/5C+kap+v/wCugD71/YP1TUrr4N6lNdaDP/xOPFHiD/05+nUf/WJ9K/Ti40uaLw35PMH2f/SvtP8AhX48/wDBLv4gw+J/gJDea9eefqVx8UPGFra/ZrX/AKin/Eo/H8f5iv1u8YePNBtfC+pab9s/fW+LX7TbWv5dv84/CgD+e/8Ab90aH4g/FT4D/D2L9/NcfFrT9U/Wv34+HfhybS7PTbO2/cQ29rp1qf8Apz/zjFfgD4fupvi1/wAFSPh74VE08+m+B9B1DXuc/wDYY7/T8K/pG0e6g0vR9YvLr9x9nx/pP+f1x9RQB8W/tERebZ6x9gmngh+y/wCi29t/y5jt/Ltx/Kv5ufEkU0XiSab+3v7Dh+1eILr+2+v2TUP7Ux0z/wBQn3r9wf2mPiX/AGN4b8Vax/y2+y/2pa23T7Z4g/Qfoe9fjpJdXkunw2d/oPkTW/8AaOqXVtbf8eH9of4/jx+FAHN+G/C3jDRsXk15/ap1jQfEH9g3P/ErsbC88P8A/IY+me3vXYT6xr2s+E5vDcWvX2qw6P8A8I/r2vW2iXX2Hj/qLe/GP/1GpvEGhQ6X/Y8P/Ej1X7RdafdXX2YGxsLPT9X0vP8AyCef5ZA7Vy3iCXxVo3ij/hMPself8ev9g3Vton/Myaef+YX/AGTn0oASy0a8l1jR7O1+3+T/AG94f1TVLbW7rH/cU0nP/UDx61j6Xr0OqXmow69psE83iC68Qapa639l/wBP9fXNeteD/B0N1caP/YOsat/YNxoX9qfZv+fPH/En0jS/SvH9c0GH7ZDDYTT65rGNPutC/tu0+w/Y/wCyP+wKP8/hQB20eqaDdeJPB+gxalBpWg+IP+Eg0G1ubb/jws+msY7+/Feharda/pdvDpt/rGhzw6vd+H9Lurf+wfsP2Pro/wD7idK/zmvJfHGq6bpfhfQfG2l6PofhyG3utPubXxJdXX/H5qH/ADF9L/sn+mDXrXizzvFGjw3n2z/hHJri1P8AYFz/AMf3P9mdOmf6Z4oA0vCcU11HpvhuWz+JuleKtHuvGGveMufsNhZ+H9X/AOJPpH9k/wDccH61m/s9+N/hL8L/AI6eD9S+N03/AB7+F/EGqXVt4ktft3hK81DSP+JPpP8Aa3PtWP4f17xJdajNoMs39uQ3NqNe0Hxbbf8AL5/0F68e+NHhf+2ZIbyKzn1zTf8Ain9L/tu2tdLP/CN8/rn/AD7AH69/En/gpj/wsHS/+EJ8R+Ffhz/wr3WNB8QWul6Jong3S/t/9n9NI/sn/oC//Wr8f9P1TTbX4m6bD5P9lTfZvEH9g/acf8xf/iT/ANl+vH+ecV2HleFdUk03/hN/DcH9j/8ACUf8IvdfZh9hv/8AhH9Ix/ZGqdev9uatj/PPK+MPC/huKPWPEl/Zz/2x8P8A/iQXVton+nZ0/Gr/ANkaoev5f9QbHSgDB+G+l2eqR6F/wkc3kalo+vf8T62uLr7D9s/7BX+c/XpX2x4X8b69rPiDwTr0upedq9vr3g+6tbb/AJf7Pwf8Ov7H/wCQtq3T9P8A6/zfb+HLPRtQ8Ew3X9q6rqVxdeH7q6trn/oTxpfrx9f8K4/xBL4qtbzwrpth/as+o+Hrr+37X+xP+XPUP+gp6f8AMI9vX6gH7bfsB3+my2/xgGqTz6rrHjDxR/wri11vRP7V/wCai6p/bGr/ANk/9wPSfev6CvgPqkP/AAsD4neG4rOeD/hX/hf4f6D+GdY1j/PH0Pp+A/7D2p+G/BHgfQfiR/r9e1jxlqH/AArnRLb/AJfP+KDx9f8AkOatpPX6V+8HwH1nTZfFHxg166vPI/ti6+H+l/8AlLoA+rvDHgjR7XxR8TvGHiP/AJANx/wh/ii1uftXNn/ZGmepx/8AqrlfBcUMvxo+PE3k+RLqF18P/E5tv+wv4D/sf/3E9+teJ3H7XPg/xR8QIPg/8FvCuq/H7XvD914f1TxR/wAIjx4D8H/9Aj/hYPxB50D/APk3vXefCOLxhdfGj48av4om0PStY+1/D/Qbq28Nn/QP+JR4D/tjj+2vT+1h/wDqoA4/wXFDF+1B8eIIoZ9VHhfQfh//AKTc/wDLn/yGNY/sv/yrfjxX0VcaPZ6pHNZ3UP7m4/0W6tv55A/z+NfNPwWtZ5P2oP2xry18+f8A4n3wf0vVP/CD9O+Py/Dmvqi3lhivOYf8/wCPuaAOV0/4VfD3wHp+m3nhzwrpWlal9l+y/af7LP2+z0/8sH/PrXK2+l/ZY5prWHz5vx/+vXqmuX/2qS8mihxD/wA/Pf8AD9Py/Lj7j91mHzoIP8/iSRmgDzfVNL83yYZYf3P/ACFPx/z+vavhXwP4cFh8PvizDYWfn6xrH7RnjC6/0a1+3f8AM+aP/a/HGP8AiR/1r9GtQlz+58kwTH/P618l/s93WkXWj/EKzvz/AMTLR/i18QPtV1/1MGr6p/bH6/4c0AdVefAzwHqkU32DwH4A87Oof8e3hfSvt/p/zBePzr5R+Ln7N3gnRfip8JfiRfwzz6lq/wARvh94X0H/AIqjx3Y/8If/AGRpes/2v/ZP/E9/z2Fffmq6X5Vn50V5+Q/T8x/+vt4n8ULXXte0jwrqWmfv5vCHij/hKLr7Tzf2f9kaXrH/ALmz17+3NAHbfZfEmjfudB8beP4P+fr7Tr+l+KvT/oNaEcf5FQ29r4x1SSGG/m8AeI4be1+y/afEnw5/+Uuu/p/Krngv+2D4c0f/AISOYz+Kj4X0/S9e7fbNQ/svnP8A9b6dKp+MPHkPgPQ7zWP7Nn1zUre6/sv+xLb/ANxXP19qAOV8b/C7WNZ0ab+y/Ang7VdS+1f2pa3Phr4oap8Oa2f+ED17S/Enkw+Gvi3pU1voPh/VP7b8N/FDS/Fdh/5Wtdr0fVNV8qKGbyf+Pi1/tS1z1/z1zXk3hvX/ABVrXxg+JENhNP5OkeF/h/pf+jf9xjWP56t+PtQBzXxE+LVn8PvJ0H4jfE74t+FYtZ/4SH/kN/DnS76wvP8AqF/2touhdP8APpX3J8JvHtn8RvBcXiqws59KhuLrxBa/Zrm1+w/8gjv/AIV8T/EPwlZ/E/4ufCXwV43vJ/7Bt9B+IHii60S2/wCXz+yNV0fj6/8AE2/+tX11o8t5a6XqX9lzQf8AI5eINTuv9F/4/NP/AM8Yx/SgDj/2tP8ASvgH4ws/O8j+2Ne+H+g/+Df4oaP+vH4/lXyL+0JF/Y1542vIv9do/wDwr/Qfs1t/0L39l/EjWD0/+t619FftaeKLOL4NxWf+o/tj4jfA/wCy/wClf8fn/F0NH9B9a8f+NGjTa78M/j94ksJrH+0tH/s/XvtNz/1CPhfx/wCnb+tAHyL/AMEu7Wz0vwf4q8SQzQTzax/Z/wBl+zXX/Mn6R/xJ8fz/AK1+nHiHRrP/AITiHXpYfI0240vUNAtbb/n8/tfp/wCmrv8Ar3/Lv/gn1/YPwvk1Lwrf+KrHVP8AhILXT9CtdEH/AB/+G9P/AOQP/wATbr/0CdW+nPHp+umhxWeqfub/AP11vdeH7q1ubb/Pb/8AXxQBj+A/7N1T+0ofJn877L4g+uee5+vf8a6rQ9U83S5h/qP9K/4+f84zz/nrU3hzQZvC+oQzWvked/n6enau9/4RI2v77yYPJuM6p+n4/wCfWgDynxho0Os+E9S02X/U6xoPjDS8dOeg/wAeK8a+F9zNqnwj8Eal/wAxLw/a+H/tWePseofDrVCf/cT1/wAj6Q1jR5v7P1KGWEf6P/xNLW5H9f8APt3r458P3/8AwhHgP9orTYv3H/CL694w161/7i+l/wBsdc5/6C340Aeb+IPtml6Po8NhDBB/Y+vfGD43Wv8AxM/+gR8eNH1jr1z/AGH+ldL8RdU8SRah+0t428OQ6VPrHww8UfB/xR4X+0/6d/yCPhfo+sY/8q1eMfsr3+r+PLP4e6D8QYZ4PFXh/wCDfxh8L+KLa5/6i/jzR9X/APcsPr+dewfs/wAUPijwv8f9H1Tz9Vm1jVPB/gPXrm5PP/Eo+F+j6Pn/ABH+HIB+gXw30uzl8SfbP3E+f7Puv/KX/nr/APq5v4kS6DrOqQzf2PB/xS9r/wASG5t7r/j8/tf/AD/9evN/hfrNnFpej+VqWq6V9n8L+H/pef8AEr/X1/8A1VDb6pNdaPNrF1+/mt7XT9Ltbn7T/wBRT17f0PagDyX4f+HPC0Xw3mvIv7Kn162+KHxg166trnpef8V5/n/69fi3+3R5P/CJ/tsXnk+R/wAmn6DbW3/PkP7U9f8AD+tfsL+zdFrH/Ch/B95+/vpvEGveMNUtbm6tf+PP+1/Hmsax/nvn86/Hr9vTRoYvAf7Y15F+/wDI+KH7P+g3Vzbf9QjSxrGf/Kv1/ligD6Q+JH7As3jz9nP4b/Ej4c2eua58SLf4c+D/ALV4StrX/QLz/ig9H/4mn9r/AF4//XX0h4T/AGS/BPwR/ZH13w34d8K6r4q8YfGDQfh9r11/wklr9uv/AAf/AGv/AGPo+r6XpOrZ/wCwsf6da/Qj9kOKaLwv8MYb+bz4bf4c+D/sv0/4QPR/1/8ArY4rvPjp488N+A9U0Ka6s/PmuPGXg/4c/Zrb/lz8QfEX/kEf0/xoA/Df9oD9iP4P6NqnxO8YeF5viN4cHwP0H4fap4N+067pd9YeMP7X/wCJx2/w96/Wj9luWb/hmj4Y3n/Ur/8AHsPz718Z/tweN7Pw5pfiqzv/AD/J8QaD8H9B16262H/MY/Tp3rm9Y/av8E/CX/gm/rHxU8HaxBrmj/C/wt/wgdtbW13/AMzhpH/En/svHr/blAH84H/BxH+2RN8R/jwfgnpl6JvDfwX0s+GLW2N0f+Sgavk6vqfc/wDFOkYA9euOo/lZ5/4/Oev3ff6+v/6/avqL9pPxT4k+J/xE1nxHqk02uavda94g13X7oj/j78QauRrOsHj0x268gV4BceHNSij8mUCCbj7V9puv0/yaAOWkjiROuST65P4f5/Sv67/+DUH9kX/hO/2hfiF+1b4j04HQfhNoX/CMeDbm46f8JjrGOn4YBHqMCv5Lrfw7qV1qP9nWMJuLzObb7MevTv3+vv1r/Ut/4IR/s1f8Mv8A7Bfw38N3+m/2Vr3iD/iqPFB4/wBM8Qavj8P/ANdAH6oeJPiDPo3xg+G/wx0uzgn/AOEo8L/EDxRr1z/z5+H9I/sjH9k45/5Dmrf5ya6q3uv7a1T/AFP/ACB/+JZa/j16/n7Vm+JNUhi87WPscE+pW9r4g+y3P2X/AE/r/nP0xWP4TivJdP8AJi/7ernP1H+c0AbHjjVf7G8N69/ZcPkTXH/FL2v/AGH9X/L3HP4Vc8J6PDo3hOHQbHz4Ps+g/wBl/abY/wCe45xXNaxdzap4o0HQYpvPh8P2v9va9j/oYNX9P8ivVbOLzY4J5f3H+HX/AD+eM0ABigi0+Gz/ANf+P+cY9q6S3l8r9zaTf598f56j6+bpdH+1J/sv+pt84/l/n8e3NU/HHjKz8E+B/GHjbVJvI03wv4X1DXtUue//ACCvT/8AV2oA+e/tU/xa/bEhhi/f/D39mfQfEF1/1+fGD4i//M5oX9rf+DmvuSOWby/J/L39v/1fSvjP9ifwveaN8H4fFXiOG4g8VfHDxRqHxQ122/58/wC1/wDkEaX0/wCgJ/ZOOtfWlxdeTHN+/B/z+fSgCb99Lqk0MQ/497Xn6e/9fwrlY/J0vS9Bu9Umgg/0r/6/UkVxP/CwbPQfHHgnQdQhn874sXXiDS7X/pz/ALI0s6x/Kuw1DS5tU0fQYbCbz4dP/wCEg6Z/D9fbpjPpQB9IRyQy2fnRf8+30/yf89jXK6xqkOqWc2j39nP/ANAvp/nv17Vzdv4j+1RzQxWdxpPkWvNzc8D/ABrm/FEU0Wnw6xa3k/8AaVuRdfZra6/4/D6f5xQB5X4wv5vC/wAO/GEN1Z6Hqv8AY/hfXxa/6L/1Cu//AOr8q6L9lGPX9X+EljqenWxs7O+vYriGD+6r+H9A5698fpXmfxg0GzuvA/iq8+2XEH9saFqH+jW1riw/5BfoP5V037HPjbT9C+CmkaZcXn723u4gevfQNA9PoaAP4AfBdhDa+F/O0HPnW/8AxNLr/iV/h379efp9K9gvLWzttD03xtpevHydYtfs11c/8v8A4b/6heq/0/8A1V498N4prXS4YZdegg0e3uvEGqa7bXPP/FP/AFz29sdfStP+3tM0vUP7BtYZ/wDhFfEH/H1b3P8Ap32P/qJ9MUAb2qXV3qniD7HFNB/Zv9g6fn7Na6Xxn2z246V574k0vytQ1Kb/AJY6x/xK9e/5cb//AJCnXr/n8hXVeH4oYtU0fUvP/wCJl4f/AOPW26/bPD/H+fy7VmWct5qmqQwxTeR/wkF1/wAT77T/AMeFn/kfh1oA+WNQtYdU0/Uvt80+hxfahpf+jf6df2eodf8A6+PeuD8H6N/wkd5rGm6po/8A063X2m1/4/BpH1/zz619lx6NoP2PXofselTw2/8AwmGvWtt9p/5mDSP1/XpXinw71SaK/wBYs9e/fw6x/pVrc3Gl/wDgo7dfpQB7N4Pi02KSz16KH999l/sH9dHrCN1NL4ghvP8AX6n/ANO39P8AP+FS6pdCKTwrZ6XNB/xT/wDwj/2r7Tdf5xRp+sxRSaPNLD++t/8AiaW1rbe36UAF5o1n/wAIv4Ps5f8AU6xa+IPsv9t/8vnh/V9U9K9C0PRrPVLj+zfC+pDQ9Y+y/wBl/af7C/5mD+X68cV5X4w8/RpIbPT8/wBg/wBg/avC9z9l/wBAGnj/AJhf+en4mu8+Hd1r11pWg+KrqaHzvD914f8Astzn7d9s8QaQM51b8KAOw/svTb94fsvk/wDQB17RLbXs2H9oav8A8xTScdP8M1vW/wAKrzRvh/42huodK1TxV4w17UNU0Hwlj/T/APhH9I/5C/8AZPTpn/hH/wAqx9HuvCH9seKv7Uh/sP8Ate6+1aDa/Zv9AvOedL/tb/mCn/PevSLy1hiuPCuu+HYZ59N8P6WfsuLX/jzH/MX0v1/5i3/66AOJ0fVIdZ8QQ6lf6bPB/bGveENB0G51w/bv+Eb8Qf2Xq/8Aa/4f57V574g0bXvEfiDWIb+H+ytN1/xRqGg2ut3P/IPs/wCyP+QPqnPH/QJ/TmvfribUrTR/FUMXkar/AGP/AMVR4Xubm1/5mDVtL/4m/wD3G/7D6Vc8J6N5Xgf/AISTxTrFv/wiugXXh/X/ALNbf8zJqGr/APIH8B/9gT+3f+Kg8Wf9gb0zQB4/8WPBsMsej6xdQz6VqXiD/hHrXXtDubX/AI89Q/5DGrn/AMq3r+NfOvxI0vUv+Ebl1LVIYPEem/avtV1c6J/y+af+n/QWP0/n9df2xN8QdE1jXvOg8R+KvtX/AAi/he2trr/T7zUP7U/tjV9U/wDBH1zjNfMeqaDeaDHqUOqS/wDCOabb/wDH1bWw+3WH/Eo/6C3tz7H8aAP0U/4Iz/D6aXwn4w8N2s3n6P4Q+KH2rQftP/L54P1fS/8AiUd+R/Sv2A+PGl6b4c0vWLO1h/D7V+n58epr+df9mD9pL4kfs5yeNp/gt4V0qCHxBr39l69/wkn+nWFn4g0j/oE/hq3616d8RP25vj98QZJofEfiXwrBj/Rfs3hvQfsH+ePyoAP+Cd/w5/4WD/wUU+P3xCtf7VuJvB/w58QW32np/wAhfVNH0fvn11b+lfvx480uz8L+D72ETfvri1/p7djX5s/8Eq5fhZ8KtY+OXjzx58QvB2h+MPixdeD/AOwba5uvsP8AxT5/4nH5f25q2f8AJr7A/ao/aH8K2ujzfYNe0OfTbf8A59rr7d/Lr/T60Afgn+3Z4j17xF4k8H/BnwHef8T3xBr3h+6uv+nIjVD715vb2EP9n6leWE1xD/Y919ltftN1pdjfH+yP+Yqa7y3uofFF78QvirqmsaV4O1LxBa/2D4Mudbtft32z/iaf2P8A2p+Oh+n/AEGa+QNY874X+JNB/wBM/wCEq0fxh/wj/if7Trd19hv7w8Y9sfz4oA9T1iSbVPEHhXUtUsxPD9q/sy6uftRsf+Jh/wAwjVNW6f8AEk/pVP4geDfN1iHQbDTYPOuf+hb/ANO+x/2v06f8hr3P/wCuuk0fxH4Vis9SmsNN8Vf2l/x9XX2m1/0Af/XFU7Pxvpt1eax9vm8jUtYtfst1rf2X/j8PfS/8/wCNAHm6X+peA9P8VXnnaqJh4o8H2n2nRLr/AED/AISDSP7H1jV+OP8AqE17YNL0G1s4dY14eRptx/xK/C9zc/2pfWHiT+1/+JwMaT3+n9a2P+Ec0e68Dw+CdL0fz5rjS/EFrm5/6GD4i/8AIX1Q+/hzQx+ftXYeJPJ1nwf4Qm8OzQQQW/hj+y/s3/Pn/P8A5gn69aAPEtY0aKXwnN8PbD/QdC0fQfEGqeF7b/lwvNQ/5i//ABNv+w5Xv/8AwhF5o3wD+EusfFDyPDmvazd6gdB0S2uvt2of8IeP+QRqn/p3/pXyveRalo1n4Pm86x8R6PcWvjD7Ja6Jpeqf8Jb4b/4mn4V7Bof7QXxOtfhf/wAIToP/AAgGuaDqFqLq11vxZoP27xb/AMSjVOv9ra1/yBf+5coA5WT/AIldvpt59s8iHUP7Q0G6tvDdrj/iY/2p/bGkf9gXp69vXp2EnhfXrq30Dwr/AGbbwaj9l8YaD4o/tv8A7Cnr9MfpXN+D7Wb4jf2leaDNoc83h/Qf+Eo162/5FW/vP+oXpPfn6cVzdxrGg+KNQ8K/FrwvZzz6b4f/AOQ9olta/Yb/AP6A+r/2v9ND/l2yKAMfX/DniTWZPCsNhe6Vpem/Zf8ASs3Wl31/Z+IOmrj+yf8AsOYrSuNG8K2v9mXmvfEj4c6VqWsaD4fPij+xP9O+2/8AEr/yfpXYeB9Bs9L8SalDo2saVB/wj+vf8hu5uv8AmH/Eb/icaPpf5fpx7VneLLqLXo9ex4qg0rUtP0H7LoP2bQfsP2zxBz/zFv8AP40AW/GHhyaXxJNqOl+KvCulax9q/wCJDolza6pY/wDUH/5C3/IAxk1wdxFeeZDrGqabPoeP9FtftN0fsH/IU/5hP+cV2F5FZ6/JpviTyb6eHxBa6eP+Ebuf+Kq/4qDvqn58+v8AKi3utN8vUfDel3lxqv8AZ+veH9Ltbb7L9u/8FPHH/wBegDsPBnxk8YfCDS9N0fw5DN52j694g0vwxc3J+3fY/wDiaaP/AMgn6f2T+Nfq5+yNr158Vvhf8R/FXxk8eQ6VoPhf4jeIP+Eo+Ceh3Wqfb/Hn/Er/AOYtq3/If/sT/qX/AP69fhvrFr/wjlhqWu2Hkedb3R/t7+27rVLH7Z/2Fv8APTvX1R8B/jJr3hf4R6bNf/8ACHaH4Q1j/hMNB8L62dB1S+/4TDxhq/fxZq3/AFLh/wCRT+uKAP6ZP+Cdeqf8UfN8bPEejweHP+FsfEY6D4N8JW3+g+EvB/g//kD6RpWk6TovT/kE46/zr7k+H/nS/Fz45QxTWM//ABVHg/8A9QPR/wD69fzH/tQftfeNvhf+zH8H7T4LXml6HqXhf4jeH9B/tvw3df8AIn/2Rpf9sD/uN/5+nB/sl/tufHj9pz/goh8JbzxH4kn8Had/wsfwfdf2J4butUsbDxJ/ZHgP+x/iL/xKf+pjGk/T9KAP6lPhPoN5o3xo/ai1KWGeCHxB8Rvh/wDZf9F/4/B/wq/R+P8AI5/n7ZcaNNLrGmzeT+60e6/tT/Rv1/nwPb3rzfxB8X/hh8L/APhKvFfxV8Y+FfAGm3HxG8P+F9BufEmvfYLC88Qf2Xo/9kaX/n8e+feLO60e60+Gaxm8+G4/4mlr1/r78/49KAOPk8OY/wCJxf8AnnUv+fb8/wDIx355rBvNB82z+x+T0/0q6/z+FdhrGqf8srX/AF2eO2P88/56Zv8Aak2lyeddeR1/yf0x6ZoA8x1i1m+z+TL58E32r/j5/wCpf/kP/re1fNXwjiNrqnxa0G18Nz6H/Y/xG8Qfara5tf8Aj9/4lf8AyFP69q+v/EF1D5n+g3nGe9t/X/P9K5WDWbO11SaaGH9z/wA/P2X/AD+n/wBegDz28lm8ub/Q5/O/T+X+eK+afhv/AGl43+B2j/8ACZefcf8ACYaD/wAT65trn7B9s/tb+2P8/rX2NeSwxXE32q8n8m4/49Lk/wD1+P8AOe1cTH4Xs49Hh8H6XZ6VpWm6P/y7W3/HhZ/55/yaAMfTLqzj0/Tf9f8A8ev2W2/p7H/OK8H/AGgPOtY/hvqd1Dqs+m/8La+H9rda3bZ/0Pw/q/8AxJ+fp2r2aSLR9Hjh02/vNJg+0XX2W1/5cbC88QD6deM+ldh8SdLhuvh/q/hX7H58P9g+n/MQ/wCYR+FAEPgPQbPXtP0f7fr3nw/2WP7BuB/0D/X/ADnv61Nofwvm+HPjT4kfEiG8/tybxRoPg/S7UfZj/wAU3oGkfn/0Fu36V4P+zHqmvXXwf+D95L/rrbwv4f0u6/6czn8P8+mK+5NU8mW38nzj5P8An+lAHx/cXVnF+0Z8Pbz/AImv+j/BH4gaXdXPX/mfPht/n/Jr3jw3rMI8L/bIpv339veMLr/yqawM+ntn/I+e5Lr+y/2nPsfk+R/Y/wAB/EF19m64x48/z+fesfw/8T4dL8P+FYZYfI8K6v8A8xv7V9h+x/54oA8f/bk1mG//AGe9Smv4dV/s2Dxl8IPsttbf8f8A/wAlQ0f/AD749a9Uk16bxR+zv4q8Ny2f/COeKvih/wAJBoNr/pP24Xn/ADB/7U/8EfT2+vPkv/BQTWYf+EH+HtnYT/8AEt1j4tfD8Wtt/wBgjVP7Y7/p7cHNdV4D1mK58D/DeHzp/Ot/+Jp9p/58/wDivNI0g+n/AEFj0/8Ar0Ac3/wyX4J0Gz06a+0HxX4H8VaPoOn23/CW/Dfxlqn2+8Okf5/ziuD8B2vxm+H2ueKrPw5+1FpXiqDR/FH9l+F/hv8AGO1+3X93/wAgfWP7M/tb/ims63+f1r9JvHFtD5cOveT++0f/AJBf+lf8ef0/H8/evzf8YeDbP/hbEN5pc0+qw+MPjx4P8eW3/L9/zTD+x9X/AOJTxj/kE/8A1ulAH1fo/wAffjNoN5CfiN8B5/7N+y/2p/bfgDxlpfir7HqH/YJ1r/hGv84r3HQ/20vgDrP/ABLLr4hHw5r1v/zLfj/QdV8D3/B/6jXt1+leBeIIptG0/wA611KfQ4fsv/MEx09eOPX8q5q81mHS9L1LUvG8HhXXNN0b/iV/ZvEmg/6dZ/8AcW/x70AfpBcXWm+I0hhimsZx9l/4+be6/wA/5z7V8E/Hjw5qXgjUPjwIpoPJ8YfAfUNetf8AReLzUNIGsaP+P/IW0nvzXm/iDwH8N9Z1TTbzS/8Ahanwk8SXGqf2pa+JPhd4o+w2H01bSNF/5DX/AITNfK3jTxv8fvHnxk1L4P8Awv8AjB4W+KkPwv8AC/8AaevaJ8SNB/4RXxb4k0/VtU/4m+l/2t7f2TpJ/wCRZ/GgD9A/Afw+/wCEc+OkOsf6n+2PgP8A2pa232X7B/xMNJ1TR8/+4n9a4/4Gf8SH4qftUeCLr9xNb+MfB3ii1tsf8y/8RfAf/wAvNJ1b/PTz7wf/AMFDvBOqeLPh74q+K3ws1z4Sf6V8QPhzdeJLbHirwl/aHfS9J/sX/if/APIc8J/54r3fR/F3wx1348a9N4N8S6Vqv/CcfCXT/FGg3PT7Z4g+HWqaxo50vjv/AGHq3+NAGx4bu4fDmn/2D/qPs/jLxfpl1/ov/MP/AOQxxwB/zFazfHnjKz8EfD7WNev4Z/Jt9e8P2v8A4N9T/wA5+laXjC/h0v8AtKb+x5/O/t7/AJef9B6aX8Nz/nOazvixoB8R/C/QdN1SGeDQfsv9qC2tv+hg0j2zQB5h+zf4jm174F+DzFMZ/wDhF/Bun6Ddf8uP/FQdx6/8xavx/wD2/NUm0b4R/tgab5xnhuPjx8D/AH/5kPR+f/KT+Nfr/wDB/S9N0H4N+DtI0uaCCbxBoPh/XrrRP+X7/hIP7L/z7elfgR/wUU8Za9o2ofFn4e38UM+m/ED4jfD/AF77Tn/T7PUNI8Bf8gv/ABz+VAH9R37Gd1rF18P/AIP3ko6/CX4f/wCkkc/8iHo/A/CvWvjBoPg/xHp/i+bXv+JrDo/jLwfr32a2/wCP+z8QfDr/AJBGqd/yx1zXwr/wSL/aW8H/AB4/Zz8E+Co9Yhg+JHwf0Hw/4X8UeG/tX+n3nh/SP+QRqn0FfoReaDpsuseMIfJHnf29/pX2b8/8+n6UAfmz+3BpnhvVPD/xg/t7yP8AiT3XwP8A7Buf+pg/Pk/8Tb06/XJ/G3/gsb8UPCvw+/Yf/Zv+BulwwaVr3jjXv+E8utEtuP8Ain9I/wCgt/3HNXx7fhz+1X7WkvhvS4/jl/b15ocE1xa+DrXQba5uv9PvP7I0v8B/nPFfxe/8FLPG83xa/aI+ME3/AAlU+qeFfg/8L/B/hfQLm2/48PDf9kaXnV9L0n/uOat/Lp3APyQ1T7H5n2zzv+JlcXWoXV19m7j3/SuW1jzvsfkWEP8Ax7/9OufoPf8AzjpWlZ+LdN0uDyfNh/0i2+y3Vtc/9A//APXXnuqeN9S1S48mLyYIc/y/I5x9aAP1K/4JL/sly/taftufA3wH9j8/QdP8ZeH/ABR4y/0X/jz8H6Rqn/E3/wA+nav9VLS/Dln4X0aHQdLs4NKht/8Aj1trb/lz9P5f1r+Uj/g1f/Yym8L/AAv8bftaeOIfP1jxxdf8Iv4NuLn/AJc9P0j/AJDH+Rn61/W54k8mKPzv+ff9f69uKAPAPiRqnlano+jmf9z/AMhT/Rvb/P8AL2re8N/Y9L0PUtei8/StNt/+J9dfaR+H1/L/AAA4OP8A4n3ijUvNm8/TftX/AB8/9S/07d/6Vc+JEVnpfhPR/hvYfaP7S+IF19luvfT/APmL/px/SgDS+Hd1NrPhv/hML+z8jWPFF1/b32b/AJ89P/5hB65H+eO1ekXmtTS6XN5p/wC3b/OP84rlfD/7r/pjDb/+SfH+T/L1rS1iWGKTTbSwm/c/ah9q+zf5P+PNAGn4fix++/8AJb/OPT8OK+XP2tNVm8eSfDH9nXS/PM3xY8ZeH/8AhKP+nP4f6Qf7Y+I3/lDx4fx6az2r660+60399/z2t/8Aj6z/AJ/QV8W/Afzvi1+0Z8ZvjxL/AKR4V8H/APFkPhf/ANwj/icfEXVOP+o5jw/x/wBAbpQB94aXaQ2tv9jsP3ENvpf2W2tvf/Of881m6hFeapZzWdrN5H2c/wDHz0/z/n2rpLOWHy4fN/z+P68157/ahudcmm879zb3XP14/T+VAHxP+0hdalL+2Z/wT90GwvfIh/4Sj4wa9r1tbcfbPD+kfC/WP8+1fodpZii/s3R/9R9n/n/n+fpzX54/Ey1huv8AgoB8Ab2/m/c/C/4D/HD4jXX/AE5/2v8A2Po+kf1yP/rCvvC31Sz17R/B8w8+DXrjQftVr/op9aAPWrzRYfs/ncf9e2fw/r2IzXn2saN5phM37+G3xa/6N7muvs/O/sPzrqf990/z/n/GvN/D+vWf9j/6L/qbf/iV3X+fbv270AeD/tSfHjwf8G/2dviR4k8UalBpU2j+F9f+y89fEGPyH4V/BB8T/wBqL9q/4meM9W8WeGviBq3hjR7uRYbXRtIutU+xWghySsfufMGfYCv3/wD+C3njybRrfTfDX2zz/Ctxaj/RuvvzX8wsWq6/4aM2kWtvYNDbTyBS+vDdzj39AKAPonULrUvLh8K2tn5EMH+lH/iaH/TPw/8Ard/Xpr3EUOl/2DNLo/8AxMrfm51vW/8Alyz+X/1sVg6Xpc1rcaPeRZg/0oXV1/8AynP51sfZf9I1Lzf30Nxdc4/zx+FAE1nYa9o15o+j/Y4PJ1i6+1aDz/x5/wDMH/T8auXGbqzNnf2cH+j6/wCILr7Tc/8AMyd/b+dY9noMP2zz4vP8m2uv9F/0r7CP+JR+P+eOtTapdf6H5Nh/29/ZvbHv/nmgDifFnhyz1STUofJM+pW//Lt9q/4/P+JX6fjz1/xp2dqbXS4Yfseledb2v+lW1t/n2+nbFaVx+98nUr+znsdS+zf4jj8v89jS7X7VeXkPneRD/wA/P/Pn/P09vpQBm3EsIvIYbqbyLvWP+JDa/af89uK6rR9U1jVNQ0f+3tI0r+x/+EX0+5137N0s9QP9sf8AIJP+Pas3xh8PtYlkhs7Dz/7St/8ASrW5ubr/AI8/89effnuNK8i0HS9H8K6Fr0Oqz/8AE+/0U211pfXV/wA+KAJrjRf7Lj1LUtL8SeFdU0f7V/af/CN3F1/p/wDZ/wBf+g37n9e/YeF7/wDsHR9evIf7Kgm8QWun/wDLr/zL/wD2Cf8APbPvx6eA/tWl/wDCSReFZ59Xt7rP/Ie+w/p3H9h/r613lmYY7yabxRNpUEP9g6h/xI7a60u+/wCKf9/7FoAzdU86W8/0/WJ59N1C1/tT7Nc/2X9g/wCEg6/8Sn+xTn2rS0fxRrGl/uP7T/daxoP9g69cm1P1/tT+fb+dee6PLoUX9g6bf/vz/wAJR4fHhe5/5/PD3/QL/Q9K6rVNBvNG1Sbw3qn+u0/xRqGl/aLa1/8ATT/h9cZxigDt/D/iMy2f/CN67qM8H2jXv+PjW+Psf/UL6/8AMx/2vWBIbPxl4on+G9/e/wDCOabc2v8AZdp4k6/8I3qH/MX/AD5rz3/hMdN/4SjUtBv7PVf+Jxr2n+F7q51v/l8/5jGkap/P/H10vEEfiSL+ztS1S8gsYTdeMLW1+zWv+n2n/QIH68f5FAHeXnjLQdBt9Bs/hzoNjpXhXWPFH2XXbnxbdfYfFviTxBo+l/2P6/8AEl/7F/39a+e9cls9G8L+D/tWj+fCf+Ew/wCPa6+3f8gj/wCt+nSjVLrQbX+wdY8ZQ+foP/CUf2pdXNt/oN//AGh/0C+mK2PiZo2paZPo/gm1m/5A91p9rdf6V9hz4gxo/wDZH/cb/wCpfOaAJvAmveG9U8B6NrHhzXtVghudV1/VNe/4kPXUPXVu9Zun3+my+IP9P1jQ/JuLr/mN/wChfbPr6etc3400vxt8L/DepXngjXoINYuNe/tS6trn/jw6+34fX09PSbfxvo+g+INH0ewhg+MWvXF19l8UW1z4X0uxsPB5/wCYv/ZPpreB1P8AOgD03xJa6FrOn6b5Vn5E32UfZueP88V4DrmjQ6fo+vfZbyeCa30HUP8Aj2Ofsf8AxK/8farlv8QbPWfDX9seHLOb+x/D914gN1bXP/H/AGWgf2p/n9Kh0fWNH8R+KNShi/tSDUv+EX1DX/s39mdDq/v/AJyaAPTrzRv+Fg3nwZ8H3VlBPD4PtfD+l69olv8A8f8AeeINI0vWNY1fn6+vr+XlfjzwHZ+PLfwreWug/wBh6l4P8L+H9Ltf7E4/4mGjj/ib6X/4I/64r2D4P6zNLrHjbUrXUrH/AISq20vxha6D/ovTUNX/AOJP/wDLX+XFbHjTwvNqniHTbO18+DR7a6/5GS2tf+Zg0j/kE/2t9P8A3M9sUAZnxF8L2ejfEzxh4V/s3VdVmtzp/wDy9/Yf+Qvqn9f7W/pXh3izwdDqmuabZ+T5Gm/av9Ftra1z/wAU/wD2p/yFB9Oev/1q+iv7U16XxBq+sXUMHjHU/EFtp/gO11y2/wBOsP8AiUf2P+nT/I53vFvwvn8OeH/BPiTVNY0PVf8AhKNe8P6DdfZte/0Gz0/V/wDkEf8AYF/Dv9KAOD0f+2NZ0/X4bXR4LHUdYtf+EX+021qLH7Zz/wAhT+1sd+v/AHBq5vS5bTS/Gmpaxpf/ABI/7H17UBan7J9u8JXn/wAuq+5PC/hf4P8A9lw+JdVmngvPtX9gn7TdfYfsfiD+y/8A+bY/zjsNY8R/CXw5b6b4VsPBPg6DUdH/AOnX7bf3ng7/AKhWrf4fQ0AfE+saDD4S/sKHxHeTz/8ACL6D/out22vcWfjD/kL/APuWr5w8R+DfCus6fD4k8G2UFvrFx4o1DVNe/wCEbtft1h/wmH/IY1fS+39Pzr9l/EniP4Y6zJo/9qeCfB2uQ29r/wAT221vQT/0FP8AkKf2t6dv6V0niD/hD7XwnrFn4D8H6J4G0f8A5ddbtrXS7H/yk/5/KgD8H7jwHr/hzR5vFVh4qgn1j7L/AKLc23/H/wDh7g5/Cu8vJbPS9Eh8VeF9N/sqb+3v7L8UaJbWv2GwPiDV/wDmKf8AYE8R9ue3vR8RPhr/AGXqmvalYTa5oej/ANqf8SHW/wDnz1D0/wAmqflXmjaxo95KYNV0HxRoJ+HPij/n/vNQ/tT/AN1z/AmgA8SaXDqnhPwTNYXkGqzeILXT9etbbRLr7Df/APEo1TWNH0j+1uf+gFq30rzGO1hi1TztV/4kf/E++y/8fX/g4/Hr+Vdv8UPhLqWl6X8Pbz+3f7V+z694wtP9GtdU/wBC07+1P7Y0j/P+FW4/BGm6zp+j/wBl3muwajbW3/E+ttbtf+PzxB/1Cf659jQB2Fnr0Pw08L6D9gin1U6xoPiDQdB1u5tP9Psx/wBBTp/X14rm/Devzf2Pr00VnBBDb6D9l+0/Zfb/AIm/r/nFdhrH/CK+I/Ceg69rOjHztGtP7Btba2utLsfseoaRqn/Eo/5DX+elaWj6NqWg+G9Xmuv7Kn/4n3/Pr9h/6jGr/wCeDmgDM+PHgP4V2vw/8FeFfg3rE+q+N9H0H/hKPGVz4kugPCXiT/iV/wDIL0n/AKAp8Oe1fMnhe1hi8J6lDr0PkS/299ltbb00/wD4k+sf2oOvv7d+K9I0fWfGFr4k1iH+wdK1XTf7e1/Xvs2t4+33mf8AmF6Vq3/MF/6lMV6pcfDnxtoNxqX/AAknhv8Atz/iQ/Zf+EbubX7D4u8SeH9X/wCQRqv9k/8AQb8Oa5/ZPPbmgDxnxx4ym8UeD9Y0HxJ4rgn17RvFH2rQba2/6E/V/wDiT/p/9apv2b/i/wCJP2UPi58N/iR4ch0rVYfB/wARv7UurfW/+PD/AJBf/ILPH/UW1b/64rB/sH+2ZNBvD+/zbWGg69ba3/x/2f8A2Fvc5/znjlfHGl6lrNn/AGDYWfhWCG3uv9F1v7V/n8PwoA/Qj4qftLftXf8ABTH4iaPpvhfwfPP8Pfh/r2n+KLrRNEtfsNh4P1DV9L/4nGqatq36/wAjX9o/w3l/4QP4V/D3QdUm8+bw/wCDfB+g3Vz0/wCYX+Xt/Kv4Cv2P/wBpH4kfAzxBrA8OXk//AArHWP8AhH/C/wARrbn7B/Z+P7H/AJ+tf2kePP2tPg/8Ofg/o/xU8Ua9/wAW98Uf8I/pmg3Ft/p/2z+19M/4lB+v9h//AFqAPuq31mHU7eG8sJv+Pj/j19/8/h0rHkuppZPsnlfuf+XrHr+WPr096/E/4+ftLfGz4S/CP4keKf2c/FXgDx/o89r/AMJ54X8R3N19u/4Rvw//ANBT+yf+Y139+nfmvw9+E/8AwUn/AG/NL/aw+HHiTxv8Wtc1zQfGHjLwfoPij4b/ANg6X9gvfB+r/wDEn/4lOk6Lj+xaAP7SNU1TQdG0+aa//cTfZcWv/P8A4/L/AOvyK8Z8J+KLzxR431jwrfzfvtH/AOJpdeG9E/48fB+T/wAxbVv+g3x/L2r5XuPi/wCKtU+PGg+A/Eevf2Vr3ijQf+J9/Yl19u/4U/p/9l/2z/wgek6t/wBFR8R6H/yNviADHhXvXvHwf8eeFfC9z42+369pX9g3HjLxD/YP2b/kH2fg/SB/Y/8AyFv+w5/atAGx8RPGWveHPEng/wAE6Do/9qzeMNe+y3X2b/TrDw34f/svWNY/tTVf+gKfp3zU15Lr2jXH+lQz5+y/8fPr/wDWP6V4D4f+KEPij9rD4kQ6Xr0E+j6P8JfAGNEF3/0F9U1j0/zkV9Lf2zeS28JsbOCDTbf/AJebn/OM8/nyaAOJ/wCEcOs6hpEPijQfPh0fXvD+vWv2n/jws/EA/wCQR39P/wBde2afqmsaLZzTapNBP9o17/Rc/l/+v8OmK8Z+EfxV/wCFteF4del8iD/ifeMNB/0bt/ZGqDR/w/XkfWvSJJbPQbea8168/wCJb4e0vxBdXX/T5jp9evXigDw39mfxbo+qfCuazizBF4f+KHxAtbX/AJcf+Z81j+X1/lX1F/pmg2800U39qw6ha/2pa234/wCffOK8H8P+F7TQfEHi/wCwRQQaD4ouv+Entfs3/QQ/5i/+ev8ATq7O6m+2Q/8AE4PnfZf+Pb39ue9AHhfxQ1n4heDfixrHxg8L+CZ/G/hW4+F//CB69beG9U0v/hLvDf8AZGqf2v8A2p/ZWtf8hrNfOGoazqWveC/Cmg6Xef8ACOfaNB/tT7Rc2o/0P/Dr7CvtL4oazo+j+C/GGsaXNPBN/wAIvqGqXXT/AET/AIlf6V+S+l+KPGF14s0HwroNn/xILfwbp+qWut23/H9/1F/6f56gHv37WmsjxHo/7OvgnxH9n1X7R8UP9Kubb/l88P6R8L/iR2/zivpb4J6D4b0H4b+D9BsJp5/+EX/4Q/TLX/Svt32Pw/8A2r1/+tz+dfBP7QHnap8cP2ddBtZoP7H8Qa94wuvtP/L/AP2hpHwv1g/n+fX619UfBPydGk8Yfa9TH9m6P8Rvh/8AasXf/QI8CaPz/n9KAP0C8cW15qmlwQ2H7jUvtX/Hrc/8eHX/AD3/AFr4V+Imqal4c8Uab/qNKmz/AKLbW11/L6fy96+0o/EcN153/E4/cax/otrbdhqHr/X/ADz8l3n2PVPHGszfbIJ/7H/4mlrbXNqf+Rg1f+vNAFPxJr15r3huGHzoINSt/wDj6/6c/wD64966TVPBsPxQ+G/9jy6z/wAfH/CP/wBvf8uN/ef2R/xOP/cT9T/LxO8h1668UTQ2v7j7Pbf2pdfabX/j8/6hY/z+denfDbWfN/tKG1m5+1f8e32X/T/+EfoA7a3ivLX+zYf3PnW//Lz/AM+fpx/Qe/tXzf8ABu6h+Kv7Xmpal43h0rXdB8L/AAR1DVLX/RR/xTf/ABXesaP/AO4n+ua+nP7BvPtmpWdrZz6rppP9qfarf/lzwK8H+E+g+JPgt8bIrP8A4RWDXNMtvhL4g/t65P8A1F/ihrGsaR/a3Y/59aAOV+Mnwq8K/CD4r/A3/hWkPjGfR9H8UeINe/sO217/AISvwkPGHxF1TR9H1f8A4lP/AGA9X1bkVN+05pfhvWfC+g+MNd+GPhXVde8H+KNPurr7NdapY/Y/B/8AamNX/wDKHpPT8+1fbHkzazrmj+JNB0eeD+x/FHh/x5/Yut/8eF5/ZH+evp+Fe8fEjRtG8UeF9O16/wDDcGh69b/8h62/4/v+Jf8Azz+HHf3APzB8F+KNYuvEnjDwr4bvPFU/w38L3Xh/VfC9t4tz9vs9Q1fSzo+r6X/a2tf8hrRP+JTXvHxT+KBl+H+paP8A6g3FqNB0H/Sv+X/V9LGj15jbx6Dpfxo8VaPc3n9lf2P8ObD7L/05/wBr/wBsH9D71zeqeHNH1jxJoMPiPWJ/7N0C6/49vtX2HT7zxBq/1oA6q/8AGXhX4feF/Cs3iO8g0qHw/oGn5uftX/UL/wCQX1P6V+Bv7Zml6x8ZP2nPg/o0XhXxjofgn4oeMvB+gf8ACSa3a/Yftp/tTV/+Jp/ZPT/mLV/SX+1B8IPCvg7xJ8N/EnhKGC3g8Uf8gG51u6+3fY/EH+ev0r4cuPhz4q+KH7ZP7KNnoMPn6P8ACfxl4w8eeMtb/wCXD+z+dH/r+H40AfpB+yX/AME9v2Y/2ffGGj+NvBFnrmq/ELwva/ZbXW9b8Uf57e/av0Ut/sf/ABMob+H99rGvfaf8/wCfxrxP4dy3lr4g1iGXpbn/AErp/n0/Ku98P69DLp8P77z4ri68Qapa3P8AkfzoA/LT9tDS7O5+Ef7S32+zg1zWNH17w/qmg62bT/kW9P8A+JP/AJP6dc1/Clef6V8B/wBpDXZZv+Jl4g/5eef8j6etf6CfxE0HQfirH8ePgbqmpf2HrHxA17/Stbuc/wCh6f8A2X/zCcd/8a/Af4wf8EC5vBun6D4V8L/FvXNc0H4oeKP+EDtba50L7b9j/tcf8hPVtW4/sX/kE8/5BAP4jTpcX2eb7TNPP9n/AE/H27e3fFen/s//AAh1j4yfGD4ffDHSoTPqXinxRYaWLb7N6/zz+Ga/pL8cf8G5Xx48zWIfBt5ODo//ABK7QXOg/wCgeJP8MY/Kvov/AIJZ/wDBD34//Az9uz4S+PPj7pul/wDCsvheNQ+I32m2uv8AQLzxhpH/ACCNL6n07UAf2a/sh/BDQf2c/wBnv4Y/B/QbODSofB/hfT7W6/7CH/MX5Fd58VNdm0bS/JsP9dcXX2X9P5f/AKjW9aazDLH51rdwXEP/AF9f5PQ+nvXhvjy6m1TxZDZxefPDb2v2r6/h7dvz6UAbHg/RvtUn+lZ8mD/Rf/1fz+mK8f0fXpvHnxw8baxaw/8AEh+H/wDxQnhe5/6iP/MX/wA5616RrHjL/hDfh9r3iWws559Yt7U2trbf8/niD/mEdv8AH14rifg/oMPg3wvpug3U3n6xc3P2rXri5P8Ax+ah/wAxfrn/ADk96APfrO68qzmhln/c249/fqf8/pWPp9reeZ9sv5reCaf/AB7fh/hWP441S8tf7N0fS4f31x/XHrz7f4VseG4popIfN/7BX+fr+tAHj/7UHxah+CPwH8beJIob6fxVcf8AFL+F7bveeMNX/wCQR/8AX56V3n7O/wANP+FN/Bf4b/DEzf8AE48P+F/7U8UXH/P54w1f/icavqn4a5qvT+lfN/xgtdN+N/7WHw38By/v/CvwHtP+FyeMrY/8eF54w/5A/wAOtL+uP7W8QD/sDGvvDSJYdU/fWs3723x+X0H6f0oANY1kWtvNDdcTH/P06fz+tZuj2v8Aoemxf8thxz7Y/KsfWJYdU1iGzP8Ay7nr3447V2FnakXENp/r4fso/wBJ59/5n/PNAHhvjD4c+G/+Fmab4q86e48X+MPC/wDwgd13+yeD9I1T+2Oa+kPD91NH/Y8MsPkQ/Zf8+3+fSvnvwfrMPij4keNvFUU3/En8L/8AFB6D6f8AUX7/AJf5x7N4T1SHU4/9F/5d/wDH0/r6/nQB61ceTLZ/6B/z6/6Njt0/PHtXzHefD7xto3iTwTrHhebz9N8QeMv+Lo21zdYsP+EP/svWP+QTxn/CvoS386KSHypv3P8Az7Yz/wDX/wA9e9bFvL/np/k8fTjjrQB/Kn/wVs+F/wDaniiHXv38/wDov9l2tt6+IP8AP4Yr+SXx54Bup/FesSWEutlTct9p4/5e/wDlt+mz/wCv1P8Aoz/8FFfBtn4o+F/k2HgODxHNqF19luta+y/8i5/n+v1r+ViTxn+zT8Htb8WeBdT0L/hJ9U07xXrMupX5tiPIvZ5kEthx/wA+wjU/9tKAPii4/wCPP8f/AHFtVK5/1p/z/wAwxaKKAOw0/wD5F7Qv+3/+Vcgv/IQl/wCw/wD0oooA5WTraf8AXyP5Guw+H3/IRvP+xx/9xlFFAHtek/8AH3/3HtO/9NbVx2qf8hcf9eh/pRRQB5F40/5Ds3/Xqf5im+A/9aP+vrxh/wCmzWKKKAN3U/8AVeCv+xn0/wDnXsPxW/5KJD/2OX/uM1iiigDw3xv/AMjh8Gf+vX4ff+mvWa9U8ef6uf8A7gH9KKKAPDdU/wCRn+D3/ZRtS/k1dV+03/yW6z/7KN4f/pRRQBd+Nf8AyOcH/ZT/AA//AOnXRq8H0T/koniv/sO/01miigA0T/kmHx9/7ETxD/6ddFr668Ff8jJrH/Zvnw//APTrRRQBB+zt/wAlJ8M/9gv/ANl1evTrz/kQte/7LJ4x/lpNFFAHK+DP+SeeFv8Aso3xB/rWb47/AOSH6l/2NGgf+mzRqKKAJ/GH/IP/AO4rqP8A6azXa+IP+Rs8Ef8AYr6h/wCm0UUUAbuqf8e+gf8AYA1H+te2aJ/x7+Kv+wBp9FFAHw7+03/yK/g7/r00/wDpXlXiD/kR9L/7Og02iigD6/P/ACDviF/2NOgfy1evljx5/wAh/wAKf5/5hi0UUAecf80f1P8A7HHxD/6FXr8n/Iuab/2NGv8A/p11eiigD1r4o/8AHxF/162P/p00aofib/yVnTf+yS6d/SiigD4tuekH/Xr/AO5SvMvFH/Iy+PP+vvwh/wCm2iigCl4O/wCRW8e/9h7UP/TWK/Znxx/yjp+G3/Xt4f8A56PRRQB4l+yh/wAgz4tf73h//wBNer183/Dj/k9j4S/9j58H/wD06rRRQB+8Fn/yWjVv+zgv2oP/AFRGj1pfCP8A5I58IP8AsTbH/wBTrWKKKAPhXwv/AMnv+G/+6f8A/p0Ff0XWf/IsD/gX8qKKAPlD9hP/AJI3pv8A2OPj/wD9TwV7n8R/+Qd8Qv8AsnN//OiigDtv+XTTfx/9NQqpZ/8AIRP/AF7D+YoooA4L4kf8kp8bf9ib4v8A/TWa/MHwf/yXD4cf9m+6/wD+nXR6KKANT4gf8nA/s7f9fXxP/wDVX6zX0F4P/wCQR8Q/+yoad/6gej0UUAfXfgj/AJB+n/8AY4j/ANOpr5uk/wCR4g/7Gjwh/KiigDsZf+Rz8U/9ex/9NZrpPhD/AMhvw3/17D/01aPRRQB7Xd/8jPqX/X1oH8q5DxL/AMlo1f8A7Il4P/8AU8+JFFFAH1R4f/5Gjwr/ANisf/cNUGt/8lIl/wCxXv8A+ZoooA/Lbxr/AMl8+J3/AGLHw+/9OusVS+JH/IJn/wCw9Yf+nQ0UUAfe37QH/JOP2Y/+vXT/AP1BhXyx8Df+S0fBr/sO+L//AFBKKKAP1V8NdfGH/X1p3/prrx/9nP8A5JV8N/8AsB/+5TWaKKAML4g/8jJef9jT/wC4s1r/AA4+/Z/9fR/mKKKAPqiH/kF/59DXN6x/yC2/H+QoooA8r0f/AJBJ/wCwDXqHw0/48of+vUfzFFFADfjJ/wAyr/2Ong+rlp/yFbP/AK+tR/8AQRRRQBc13/kcNN/69Wrsbj/kERfX/CiigD4g/Z+/5Or/AG1/+vr4P/8Apqavu/wX9/WPoP8A2aiigDlvDn/I6a//AJ/vV63of/IKH/Xz/SiigD45+AH/ACIk3/Y4+L//AE619W+Cv+RfP4/0oooA9Bt/9V+H9Vq7B3/H+lFFAHzt+0X/AMkY+IX/AGAtR/8AZa/ix0b/AJCXjX/sefEP/oyCiigD/9k="/>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TC101859862[[fn=Urban Pop]]</Template>
  <TotalTime>2382</TotalTime>
  <Words>2705</Words>
  <Application>Microsoft Office PowerPoint</Application>
  <PresentationFormat>On-screen Show (4:3)</PresentationFormat>
  <Paragraphs>248</Paragraphs>
  <Slides>68</Slides>
  <Notes>6</Notes>
  <HiddenSlides>0</HiddenSlides>
  <MMClips>0</MMClips>
  <ScaleCrop>false</ScaleCrop>
  <HeadingPairs>
    <vt:vector size="4" baseType="variant">
      <vt:variant>
        <vt:lpstr>Theme</vt:lpstr>
      </vt:variant>
      <vt:variant>
        <vt:i4>2</vt:i4>
      </vt:variant>
      <vt:variant>
        <vt:lpstr>Slide Titles</vt:lpstr>
      </vt:variant>
      <vt:variant>
        <vt:i4>68</vt:i4>
      </vt:variant>
    </vt:vector>
  </HeadingPairs>
  <TitlesOfParts>
    <vt:vector size="70" baseType="lpstr">
      <vt:lpstr>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Fred Korematsu with a letter of apology from the White House. 1998</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apitts</dc:creator>
  <cp:lastModifiedBy>Alison Mc Lin</cp:lastModifiedBy>
  <cp:revision>112</cp:revision>
  <dcterms:created xsi:type="dcterms:W3CDTF">2011-01-11T22:52:06Z</dcterms:created>
  <dcterms:modified xsi:type="dcterms:W3CDTF">2019-03-11T19:17:04Z</dcterms:modified>
</cp:coreProperties>
</file>