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7" r:id="rId2"/>
    <p:sldId id="258" r:id="rId3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980" y="-1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5158164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/>
        </p:nvSpPr>
        <p:spPr>
          <a:xfrm>
            <a:off x="1670700" y="2159050"/>
            <a:ext cx="1824900" cy="21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59" name="Shape 59"/>
          <p:cNvSpPr txBox="1"/>
          <p:nvPr/>
        </p:nvSpPr>
        <p:spPr>
          <a:xfrm>
            <a:off x="5575725" y="2159050"/>
            <a:ext cx="1824900" cy="21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0" name="Shape 60"/>
          <p:cNvSpPr txBox="1"/>
          <p:nvPr/>
        </p:nvSpPr>
        <p:spPr>
          <a:xfrm>
            <a:off x="1670700" y="4881725"/>
            <a:ext cx="1824900" cy="21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1" name="Shape 61"/>
          <p:cNvSpPr txBox="1"/>
          <p:nvPr/>
        </p:nvSpPr>
        <p:spPr>
          <a:xfrm>
            <a:off x="5575725" y="4881725"/>
            <a:ext cx="1824900" cy="21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2" name="Shape 62"/>
          <p:cNvSpPr txBox="1"/>
          <p:nvPr/>
        </p:nvSpPr>
        <p:spPr>
          <a:xfrm>
            <a:off x="1670700" y="7544450"/>
            <a:ext cx="1824900" cy="21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3" name="Shape 63"/>
          <p:cNvSpPr txBox="1"/>
          <p:nvPr/>
        </p:nvSpPr>
        <p:spPr>
          <a:xfrm>
            <a:off x="5575725" y="7544450"/>
            <a:ext cx="1824900" cy="21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3" name="Rectangle 2"/>
          <p:cNvSpPr/>
          <p:nvPr/>
        </p:nvSpPr>
        <p:spPr>
          <a:xfrm>
            <a:off x="152400" y="0"/>
            <a:ext cx="7467600" cy="3077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452686" y="-76200"/>
            <a:ext cx="3621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Legacy of the New Deal</a:t>
            </a:r>
            <a:endParaRPr 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291300" y="7124650"/>
            <a:ext cx="7094100" cy="21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3" name="Rectangle 2"/>
          <p:cNvSpPr/>
          <p:nvPr/>
        </p:nvSpPr>
        <p:spPr>
          <a:xfrm>
            <a:off x="152400" y="0"/>
            <a:ext cx="7467600" cy="3077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452686" y="-76200"/>
            <a:ext cx="3621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Legacy of the New Deal</a:t>
            </a:r>
            <a:endParaRPr lang="en-US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</Words>
  <Application>Microsoft Office PowerPoint</Application>
  <PresentationFormat>Custom</PresentationFormat>
  <Paragraphs>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Mc Lin</dc:creator>
  <cp:lastModifiedBy>Alison Mc Lin</cp:lastModifiedBy>
  <cp:revision>4</cp:revision>
  <dcterms:modified xsi:type="dcterms:W3CDTF">2019-01-28T19:36:04Z</dcterms:modified>
</cp:coreProperties>
</file>