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034" y="-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2176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7467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Name: 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828675" y="131445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3" name="Shape 63"/>
          <p:cNvSpPr txBox="1"/>
          <p:nvPr/>
        </p:nvSpPr>
        <p:spPr>
          <a:xfrm>
            <a:off x="828675" y="190500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4" name="Shape 64"/>
          <p:cNvSpPr txBox="1"/>
          <p:nvPr/>
        </p:nvSpPr>
        <p:spPr>
          <a:xfrm>
            <a:off x="885825" y="2543175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5" name="Shape 65"/>
          <p:cNvSpPr txBox="1"/>
          <p:nvPr/>
        </p:nvSpPr>
        <p:spPr>
          <a:xfrm>
            <a:off x="885825" y="3343275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6" name="Shape 66"/>
          <p:cNvSpPr txBox="1"/>
          <p:nvPr/>
        </p:nvSpPr>
        <p:spPr>
          <a:xfrm>
            <a:off x="800100" y="422910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7" name="Shape 67"/>
          <p:cNvSpPr txBox="1"/>
          <p:nvPr/>
        </p:nvSpPr>
        <p:spPr>
          <a:xfrm>
            <a:off x="800100" y="481965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8" name="Shape 68"/>
          <p:cNvSpPr txBox="1"/>
          <p:nvPr/>
        </p:nvSpPr>
        <p:spPr>
          <a:xfrm>
            <a:off x="857250" y="5457825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9" name="Shape 69"/>
          <p:cNvSpPr txBox="1"/>
          <p:nvPr/>
        </p:nvSpPr>
        <p:spPr>
          <a:xfrm>
            <a:off x="857250" y="6257925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0" name="Shape 70"/>
          <p:cNvSpPr txBox="1"/>
          <p:nvPr/>
        </p:nvSpPr>
        <p:spPr>
          <a:xfrm>
            <a:off x="857250" y="7172325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1" name="Shape 71"/>
          <p:cNvSpPr txBox="1"/>
          <p:nvPr/>
        </p:nvSpPr>
        <p:spPr>
          <a:xfrm>
            <a:off x="857250" y="7839075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2" name="Shape 72"/>
          <p:cNvSpPr txBox="1"/>
          <p:nvPr/>
        </p:nvSpPr>
        <p:spPr>
          <a:xfrm>
            <a:off x="914400" y="847725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3" name="Shape 73"/>
          <p:cNvSpPr txBox="1"/>
          <p:nvPr/>
        </p:nvSpPr>
        <p:spPr>
          <a:xfrm>
            <a:off x="914400" y="904875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838200" y="7000875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9" name="Shape 79"/>
          <p:cNvSpPr txBox="1"/>
          <p:nvPr/>
        </p:nvSpPr>
        <p:spPr>
          <a:xfrm>
            <a:off x="838200" y="7667625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0" name="Shape 80"/>
          <p:cNvSpPr txBox="1"/>
          <p:nvPr/>
        </p:nvSpPr>
        <p:spPr>
          <a:xfrm>
            <a:off x="895350" y="830580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1" name="Shape 81"/>
          <p:cNvSpPr txBox="1"/>
          <p:nvPr/>
        </p:nvSpPr>
        <p:spPr>
          <a:xfrm>
            <a:off x="895350" y="887730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2" name="Shape 82"/>
          <p:cNvSpPr txBox="1"/>
          <p:nvPr/>
        </p:nvSpPr>
        <p:spPr>
          <a:xfrm>
            <a:off x="809625" y="405765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3" name="Shape 83"/>
          <p:cNvSpPr txBox="1"/>
          <p:nvPr/>
        </p:nvSpPr>
        <p:spPr>
          <a:xfrm>
            <a:off x="809625" y="472440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4" name="Shape 84"/>
          <p:cNvSpPr txBox="1"/>
          <p:nvPr/>
        </p:nvSpPr>
        <p:spPr>
          <a:xfrm>
            <a:off x="866775" y="5362575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5" name="Shape 85"/>
          <p:cNvSpPr txBox="1"/>
          <p:nvPr/>
        </p:nvSpPr>
        <p:spPr>
          <a:xfrm>
            <a:off x="866775" y="5934075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6" name="Shape 86"/>
          <p:cNvSpPr txBox="1"/>
          <p:nvPr/>
        </p:nvSpPr>
        <p:spPr>
          <a:xfrm>
            <a:off x="809625" y="1114425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7" name="Shape 87"/>
          <p:cNvSpPr txBox="1"/>
          <p:nvPr/>
        </p:nvSpPr>
        <p:spPr>
          <a:xfrm>
            <a:off x="809625" y="1781175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8" name="Shape 88"/>
          <p:cNvSpPr txBox="1"/>
          <p:nvPr/>
        </p:nvSpPr>
        <p:spPr>
          <a:xfrm>
            <a:off x="809625" y="2286075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9" name="Shape 89"/>
          <p:cNvSpPr txBox="1"/>
          <p:nvPr/>
        </p:nvSpPr>
        <p:spPr>
          <a:xfrm>
            <a:off x="866775" y="299085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828675" y="409575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5" name="Shape 95"/>
          <p:cNvSpPr txBox="1"/>
          <p:nvPr/>
        </p:nvSpPr>
        <p:spPr>
          <a:xfrm>
            <a:off x="828675" y="476250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6" name="Shape 96"/>
          <p:cNvSpPr txBox="1"/>
          <p:nvPr/>
        </p:nvSpPr>
        <p:spPr>
          <a:xfrm>
            <a:off x="885825" y="5476875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7" name="Shape 97"/>
          <p:cNvSpPr txBox="1"/>
          <p:nvPr/>
        </p:nvSpPr>
        <p:spPr>
          <a:xfrm>
            <a:off x="885825" y="6124575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8" name="Shape 98"/>
          <p:cNvSpPr txBox="1"/>
          <p:nvPr/>
        </p:nvSpPr>
        <p:spPr>
          <a:xfrm>
            <a:off x="857250" y="110490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9" name="Shape 99"/>
          <p:cNvSpPr txBox="1"/>
          <p:nvPr/>
        </p:nvSpPr>
        <p:spPr>
          <a:xfrm>
            <a:off x="857250" y="177165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0" name="Shape 100"/>
          <p:cNvSpPr txBox="1"/>
          <p:nvPr/>
        </p:nvSpPr>
        <p:spPr>
          <a:xfrm>
            <a:off x="885825" y="234315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1" name="Shape 101"/>
          <p:cNvSpPr txBox="1"/>
          <p:nvPr/>
        </p:nvSpPr>
        <p:spPr>
          <a:xfrm>
            <a:off x="828675" y="2933700"/>
            <a:ext cx="4705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Custom</PresentationFormat>
  <Paragraphs>1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2</cp:revision>
  <dcterms:modified xsi:type="dcterms:W3CDTF">2019-05-24T19:10:02Z</dcterms:modified>
</cp:coreProperties>
</file>