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56381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997575" y="2845575"/>
            <a:ext cx="3344100" cy="11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3997575" y="4562625"/>
            <a:ext cx="3344100" cy="11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3997575" y="6408625"/>
            <a:ext cx="3344100" cy="11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3997575" y="8314800"/>
            <a:ext cx="3344100" cy="11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304800" y="0"/>
            <a:ext cx="7239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4158575" y="7839625"/>
            <a:ext cx="31833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4199200" y="8748550"/>
            <a:ext cx="31833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4158575" y="5668525"/>
            <a:ext cx="31833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4158575" y="6448500"/>
            <a:ext cx="31833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4199200" y="4013225"/>
            <a:ext cx="31833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4199200" y="3082425"/>
            <a:ext cx="3183300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1538850" y="2871375"/>
            <a:ext cx="2518800" cy="16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4665800" y="2871375"/>
            <a:ext cx="2518800" cy="16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4665800" y="5276175"/>
            <a:ext cx="2518800" cy="16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1538850" y="5276175"/>
            <a:ext cx="2518800" cy="16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1538850" y="7680975"/>
            <a:ext cx="2518800" cy="16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4665800" y="7680975"/>
            <a:ext cx="2518800" cy="16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2</cp:revision>
  <dcterms:modified xsi:type="dcterms:W3CDTF">2019-02-28T16:31:08Z</dcterms:modified>
</cp:coreProperties>
</file>