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42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5611-8C1A-4FC2-8FB0-3A3AFB8374D6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9F90-4A29-4768-AF74-24F9C05A40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5611-8C1A-4FC2-8FB0-3A3AFB8374D6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9F90-4A29-4768-AF74-24F9C05A40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5611-8C1A-4FC2-8FB0-3A3AFB8374D6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9F90-4A29-4768-AF74-24F9C05A40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5611-8C1A-4FC2-8FB0-3A3AFB8374D6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9F90-4A29-4768-AF74-24F9C05A40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5611-8C1A-4FC2-8FB0-3A3AFB8374D6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9F90-4A29-4768-AF74-24F9C05A40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5611-8C1A-4FC2-8FB0-3A3AFB8374D6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9F90-4A29-4768-AF74-24F9C05A40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5611-8C1A-4FC2-8FB0-3A3AFB8374D6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9F90-4A29-4768-AF74-24F9C05A40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5611-8C1A-4FC2-8FB0-3A3AFB8374D6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9F90-4A29-4768-AF74-24F9C05A40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5611-8C1A-4FC2-8FB0-3A3AFB8374D6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9F90-4A29-4768-AF74-24F9C05A40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5611-8C1A-4FC2-8FB0-3A3AFB8374D6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9F90-4A29-4768-AF74-24F9C05A40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5611-8C1A-4FC2-8FB0-3A3AFB8374D6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689F90-4A29-4768-AF74-24F9C05A40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3689F90-4A29-4768-AF74-24F9C05A40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BBE5611-8C1A-4FC2-8FB0-3A3AFB8374D6}" type="datetimeFigureOut">
              <a:rPr lang="en-US" smtClean="0"/>
              <a:t>3/22/2019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Nuremberg Trial Simulation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Court Briefs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504825"/>
            <a:ext cx="6124575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62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871538"/>
            <a:ext cx="600075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48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776288"/>
            <a:ext cx="608647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0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328613"/>
            <a:ext cx="601980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0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85775"/>
            <a:ext cx="600075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0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071563"/>
            <a:ext cx="60198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0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</TotalTime>
  <Words>5</Words>
  <Application>Microsoft Office PowerPoint</Application>
  <PresentationFormat>On-screen Show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Adjacency</vt:lpstr>
      <vt:lpstr>Nuremberg Trial Simulation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Nuremberg Trial Simulation</dc:title>
  <dc:creator>Alison Mc Lin</dc:creator>
  <cp:lastModifiedBy>Alison Mc Lin</cp:lastModifiedBy>
  <cp:revision>3</cp:revision>
  <dcterms:created xsi:type="dcterms:W3CDTF">2019-03-22T20:40:38Z</dcterms:created>
  <dcterms:modified xsi:type="dcterms:W3CDTF">2019-03-22T20:43:20Z</dcterms:modified>
</cp:coreProperties>
</file>