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650" y="-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1074496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1143000" y="2133600"/>
            <a:ext cx="63057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5" name="Shape 55"/>
          <p:cNvSpPr txBox="1"/>
          <p:nvPr/>
        </p:nvSpPr>
        <p:spPr>
          <a:xfrm>
            <a:off x="1285875" y="2428800"/>
            <a:ext cx="63057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6" name="Shape 56"/>
          <p:cNvSpPr txBox="1"/>
          <p:nvPr/>
        </p:nvSpPr>
        <p:spPr>
          <a:xfrm>
            <a:off x="1381125" y="2819325"/>
            <a:ext cx="63057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7" name="Shape 57"/>
          <p:cNvSpPr txBox="1"/>
          <p:nvPr/>
        </p:nvSpPr>
        <p:spPr>
          <a:xfrm>
            <a:off x="1190625" y="3152700"/>
            <a:ext cx="63057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8" name="Shape 58"/>
          <p:cNvSpPr txBox="1"/>
          <p:nvPr/>
        </p:nvSpPr>
        <p:spPr>
          <a:xfrm>
            <a:off x="2733675" y="4714800"/>
            <a:ext cx="2304900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9" name="Shape 59"/>
          <p:cNvSpPr txBox="1"/>
          <p:nvPr/>
        </p:nvSpPr>
        <p:spPr>
          <a:xfrm>
            <a:off x="4981575" y="4714800"/>
            <a:ext cx="2304900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0" name="Shape 60"/>
          <p:cNvSpPr txBox="1"/>
          <p:nvPr/>
        </p:nvSpPr>
        <p:spPr>
          <a:xfrm>
            <a:off x="2733675" y="5972100"/>
            <a:ext cx="23049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1" name="Shape 61"/>
          <p:cNvSpPr txBox="1"/>
          <p:nvPr/>
        </p:nvSpPr>
        <p:spPr>
          <a:xfrm>
            <a:off x="4981575" y="5972100"/>
            <a:ext cx="23049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2" name="Shape 62"/>
          <p:cNvSpPr txBox="1"/>
          <p:nvPr/>
        </p:nvSpPr>
        <p:spPr>
          <a:xfrm>
            <a:off x="2781300" y="7839000"/>
            <a:ext cx="23049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3" name="Shape 63"/>
          <p:cNvSpPr txBox="1"/>
          <p:nvPr/>
        </p:nvSpPr>
        <p:spPr>
          <a:xfrm>
            <a:off x="5029200" y="7839000"/>
            <a:ext cx="23049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2" name="Rectangle 1"/>
          <p:cNvSpPr/>
          <p:nvPr/>
        </p:nvSpPr>
        <p:spPr>
          <a:xfrm>
            <a:off x="304800" y="76200"/>
            <a:ext cx="7191525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Name: 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2714625" y="2876475"/>
            <a:ext cx="2304900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9" name="Shape 69"/>
          <p:cNvSpPr txBox="1"/>
          <p:nvPr/>
        </p:nvSpPr>
        <p:spPr>
          <a:xfrm>
            <a:off x="4962525" y="2876475"/>
            <a:ext cx="2304900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0" name="Shape 70"/>
          <p:cNvSpPr txBox="1"/>
          <p:nvPr/>
        </p:nvSpPr>
        <p:spPr>
          <a:xfrm>
            <a:off x="2714625" y="4133775"/>
            <a:ext cx="23049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1" name="Shape 71"/>
          <p:cNvSpPr txBox="1"/>
          <p:nvPr/>
        </p:nvSpPr>
        <p:spPr>
          <a:xfrm>
            <a:off x="4962525" y="4133775"/>
            <a:ext cx="23049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2" name="Shape 72"/>
          <p:cNvSpPr txBox="1"/>
          <p:nvPr/>
        </p:nvSpPr>
        <p:spPr>
          <a:xfrm>
            <a:off x="2733750" y="5867325"/>
            <a:ext cx="23049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3" name="Shape 73"/>
          <p:cNvSpPr txBox="1"/>
          <p:nvPr/>
        </p:nvSpPr>
        <p:spPr>
          <a:xfrm>
            <a:off x="5019525" y="5867325"/>
            <a:ext cx="23049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4" name="Shape 74"/>
          <p:cNvSpPr txBox="1"/>
          <p:nvPr/>
        </p:nvSpPr>
        <p:spPr>
          <a:xfrm>
            <a:off x="2733750" y="7743750"/>
            <a:ext cx="23049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5" name="Shape 75"/>
          <p:cNvSpPr txBox="1"/>
          <p:nvPr/>
        </p:nvSpPr>
        <p:spPr>
          <a:xfrm>
            <a:off x="5019525" y="7743750"/>
            <a:ext cx="2304900" cy="18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Custom</PresentationFormat>
  <Paragraphs>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Mc Lin</dc:creator>
  <cp:lastModifiedBy>Alison Mc Lin</cp:lastModifiedBy>
  <cp:revision>2</cp:revision>
  <dcterms:modified xsi:type="dcterms:W3CDTF">2019-04-03T17:46:54Z</dcterms:modified>
</cp:coreProperties>
</file>